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2" d="100"/>
          <a:sy n="62" d="100"/>
        </p:scale>
        <p:origin x="-150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ED81A7-42AD-4A98-9CED-4C34E744FE49}" type="datetimeFigureOut">
              <a:rPr lang="fr-FR" smtClean="0"/>
              <a:pPr/>
              <a:t>01/10/2017</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B059B8-6999-4610-B586-3B164A1DE09D}"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1B059B8-6999-4610-B586-3B164A1DE09D}"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3A74504-5FEC-4847-9B67-8F310F143CFA}" type="datetimeFigureOut">
              <a:rPr lang="fr-FR" smtClean="0"/>
              <a:pPr/>
              <a:t>01/10/2017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4E5C1C4-D35A-4337-98C4-3030BDFD909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3A74504-5FEC-4847-9B67-8F310F143CFA}" type="datetimeFigureOut">
              <a:rPr lang="fr-FR" smtClean="0"/>
              <a:pPr/>
              <a:t>01/10/2017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4E5C1C4-D35A-4337-98C4-3030BDFD909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3A74504-5FEC-4847-9B67-8F310F143CFA}" type="datetimeFigureOut">
              <a:rPr lang="fr-FR" smtClean="0"/>
              <a:pPr/>
              <a:t>01/10/2017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4E5C1C4-D35A-4337-98C4-3030BDFD909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3A74504-5FEC-4847-9B67-8F310F143CFA}" type="datetimeFigureOut">
              <a:rPr lang="fr-FR" smtClean="0"/>
              <a:pPr/>
              <a:t>01/10/2017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4E5C1C4-D35A-4337-98C4-3030BDFD909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3A74504-5FEC-4847-9B67-8F310F143CFA}" type="datetimeFigureOut">
              <a:rPr lang="fr-FR" smtClean="0"/>
              <a:pPr/>
              <a:t>01/10/2017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4E5C1C4-D35A-4337-98C4-3030BDFD909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3A74504-5FEC-4847-9B67-8F310F143CFA}" type="datetimeFigureOut">
              <a:rPr lang="fr-FR" smtClean="0"/>
              <a:pPr/>
              <a:t>01/10/2017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4E5C1C4-D35A-4337-98C4-3030BDFD909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3A74504-5FEC-4847-9B67-8F310F143CFA}" type="datetimeFigureOut">
              <a:rPr lang="fr-FR" smtClean="0"/>
              <a:pPr/>
              <a:t>01/10/2017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4E5C1C4-D35A-4337-98C4-3030BDFD909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3A74504-5FEC-4847-9B67-8F310F143CFA}" type="datetimeFigureOut">
              <a:rPr lang="fr-FR" smtClean="0"/>
              <a:pPr/>
              <a:t>01/10/2017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4E5C1C4-D35A-4337-98C4-3030BDFD909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3A74504-5FEC-4847-9B67-8F310F143CFA}" type="datetimeFigureOut">
              <a:rPr lang="fr-FR" smtClean="0"/>
              <a:pPr/>
              <a:t>01/10/2017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4E5C1C4-D35A-4337-98C4-3030BDFD909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3A74504-5FEC-4847-9B67-8F310F143CFA}" type="datetimeFigureOut">
              <a:rPr lang="fr-FR" smtClean="0"/>
              <a:pPr/>
              <a:t>01/10/2017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4E5C1C4-D35A-4337-98C4-3030BDFD909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3A74504-5FEC-4847-9B67-8F310F143CFA}" type="datetimeFigureOut">
              <a:rPr lang="fr-FR" smtClean="0"/>
              <a:pPr/>
              <a:t>01/10/2017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4E5C1C4-D35A-4337-98C4-3030BDFD909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A74504-5FEC-4847-9B67-8F310F143CFA}" type="datetimeFigureOut">
              <a:rPr lang="fr-FR" smtClean="0"/>
              <a:pPr/>
              <a:t>01/10/2017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E5C1C4-D35A-4337-98C4-3030BDFD909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fr.wikipedia.org/wiki/Fichier:FEM_car_crash1.jpg"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com/imgres?imgurl=http://hometux.dyndns.org/evain/creations/LEM3/img_site/APLI_img2.png&amp;imgrefurl=http://hometux.dyndns.org/evain/creations/LEM3/apli.html&amp;usg=__4LmviZ6xyI7Nw2dM2JU0HpKJfsE=&amp;h=260&amp;w=254&amp;sz=73&amp;hl=fr&amp;start=16&amp;zoom=1&amp;tbnid=hsHOg97MAFmX1M:&amp;tbnh=112&amp;tbnw=109&amp;ei=XuibTtOqNa7YiAKs84DCDQ&amp;prev=/search?q=Dynamiqie+mol%C3%A9culaire&amp;hl=fr&amp;safe=strict&amp;gbv=2&amp;tbm=isch&amp;itbs=1" TargetMode="Externa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hyperlink" Target="http://www.google.com/imgres?imgurl=https://www.irphe.fr/~verga/Poly/hel.jpg&amp;imgrefurl=https://www.irphe.fr/~verga/Poly/equipe.htm&amp;usg=__LrTHrkX_tlZmWVBWyovB_uzUbwA=&amp;h=713&amp;w=235&amp;sz=35&amp;hl=fr&amp;start=5&amp;zoom=1&amp;tbnid=KLKxHnYFZGyKxM:&amp;tbnh=140&amp;tbnw=46&amp;ei=XuibTtOqNa7YiAKs84DCDQ&amp;prev=/search?q=Dynamiqie+mol%C3%A9culaire&amp;hl=fr&amp;safe=strict&amp;gbv=2&amp;tbm=isch&amp;itbs=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1928802"/>
            <a:ext cx="8358246" cy="4486100"/>
          </a:xfrm>
          <a:prstGeom prst="rect">
            <a:avLst/>
          </a:prstGeom>
        </p:spPr>
        <p:txBody>
          <a:bodyPr wrap="square">
            <a:spAutoFit/>
          </a:bodyPr>
          <a:lstStyle/>
          <a:p>
            <a:pPr>
              <a:lnSpc>
                <a:spcPct val="150000"/>
              </a:lnSpc>
            </a:pPr>
            <a:r>
              <a:rPr lang="fr-FR" sz="1600" dirty="0" smtClean="0"/>
              <a:t>1. </a:t>
            </a:r>
            <a:r>
              <a:rPr lang="fr-FR" sz="1600" dirty="0" smtClean="0">
                <a:solidFill>
                  <a:srgbClr val="C00000"/>
                </a:solidFill>
              </a:rPr>
              <a:t>Méthodes de Runge-</a:t>
            </a:r>
            <a:r>
              <a:rPr lang="fr-FR" sz="1600" dirty="0" err="1" smtClean="0">
                <a:solidFill>
                  <a:srgbClr val="C00000"/>
                </a:solidFill>
              </a:rPr>
              <a:t>Kutta</a:t>
            </a:r>
            <a:r>
              <a:rPr lang="fr-FR" sz="1600" dirty="0" smtClean="0">
                <a:solidFill>
                  <a:srgbClr val="C00000"/>
                </a:solidFill>
              </a:rPr>
              <a:t> </a:t>
            </a:r>
            <a:r>
              <a:rPr lang="fr-FR" sz="1600" dirty="0" smtClean="0"/>
              <a:t>pour le traitement numérique des équations différentielles ; </a:t>
            </a:r>
          </a:p>
          <a:p>
            <a:pPr>
              <a:lnSpc>
                <a:spcPct val="150000"/>
              </a:lnSpc>
            </a:pPr>
            <a:r>
              <a:rPr lang="fr-FR" sz="1600" dirty="0" smtClean="0"/>
              <a:t>2</a:t>
            </a:r>
            <a:r>
              <a:rPr lang="fr-FR" sz="1600" dirty="0" smtClean="0">
                <a:solidFill>
                  <a:srgbClr val="C00000"/>
                </a:solidFill>
              </a:rPr>
              <a:t>. Méthode des éléments finis </a:t>
            </a:r>
            <a:r>
              <a:rPr lang="fr-FR" sz="1600" dirty="0" smtClean="0"/>
              <a:t>ou Méthode des caractéristiques pour le traitement des équations aux dérivées partielles ; </a:t>
            </a:r>
          </a:p>
          <a:p>
            <a:pPr>
              <a:lnSpc>
                <a:spcPct val="150000"/>
              </a:lnSpc>
            </a:pPr>
            <a:r>
              <a:rPr lang="fr-FR" sz="1600" dirty="0" smtClean="0"/>
              <a:t>3. </a:t>
            </a:r>
            <a:r>
              <a:rPr lang="fr-FR" sz="1600" dirty="0" smtClean="0">
                <a:solidFill>
                  <a:srgbClr val="C00000"/>
                </a:solidFill>
              </a:rPr>
              <a:t>Simulation atomistique </a:t>
            </a:r>
            <a:r>
              <a:rPr lang="fr-FR" sz="1600" dirty="0" smtClean="0"/>
              <a:t>en physique des matériaux ; </a:t>
            </a:r>
          </a:p>
          <a:p>
            <a:pPr>
              <a:lnSpc>
                <a:spcPct val="150000"/>
              </a:lnSpc>
            </a:pPr>
            <a:r>
              <a:rPr lang="fr-FR" sz="1600" dirty="0" smtClean="0"/>
              <a:t>4. </a:t>
            </a:r>
            <a:r>
              <a:rPr lang="fr-FR" sz="1600" dirty="0" smtClean="0">
                <a:solidFill>
                  <a:srgbClr val="C00000"/>
                </a:solidFill>
              </a:rPr>
              <a:t>Méthode de Monte-Carlo </a:t>
            </a:r>
            <a:r>
              <a:rPr lang="fr-FR" sz="1600" dirty="0" smtClean="0"/>
              <a:t>en physique statistique, physique des matériaux, physique nucléaire, physique des particules, mathématiques, statistiques et économétrie ; </a:t>
            </a:r>
          </a:p>
          <a:p>
            <a:pPr>
              <a:lnSpc>
                <a:spcPct val="150000"/>
              </a:lnSpc>
            </a:pPr>
            <a:r>
              <a:rPr lang="fr-FR" sz="1600" dirty="0" smtClean="0"/>
              <a:t>5. </a:t>
            </a:r>
            <a:r>
              <a:rPr lang="fr-FR" sz="1600" dirty="0" smtClean="0">
                <a:solidFill>
                  <a:srgbClr val="C00000"/>
                </a:solidFill>
              </a:rPr>
              <a:t>Méthode </a:t>
            </a:r>
            <a:r>
              <a:rPr lang="fr-FR" sz="1600" dirty="0">
                <a:solidFill>
                  <a:srgbClr val="C00000"/>
                </a:solidFill>
              </a:rPr>
              <a:t>ab </a:t>
            </a:r>
            <a:r>
              <a:rPr lang="fr-FR" sz="1600" dirty="0" err="1">
                <a:solidFill>
                  <a:srgbClr val="C00000"/>
                </a:solidFill>
              </a:rPr>
              <a:t>initio</a:t>
            </a:r>
            <a:r>
              <a:rPr lang="fr-FR" sz="1600" dirty="0" smtClean="0">
                <a:solidFill>
                  <a:srgbClr val="C00000"/>
                </a:solidFill>
              </a:rPr>
              <a:t> </a:t>
            </a:r>
            <a:r>
              <a:rPr lang="fr-FR" sz="1600" dirty="0" smtClean="0"/>
              <a:t>en mécanique quantique, chimie quantique ; </a:t>
            </a:r>
          </a:p>
          <a:p>
            <a:pPr>
              <a:lnSpc>
                <a:spcPct val="150000"/>
              </a:lnSpc>
            </a:pPr>
            <a:r>
              <a:rPr lang="fr-FR" sz="1600" dirty="0" smtClean="0"/>
              <a:t>6. </a:t>
            </a:r>
            <a:r>
              <a:rPr lang="fr-FR" sz="1600" dirty="0" smtClean="0">
                <a:solidFill>
                  <a:srgbClr val="C00000"/>
                </a:solidFill>
              </a:rPr>
              <a:t>Système multi-agents</a:t>
            </a:r>
            <a:r>
              <a:rPr lang="fr-FR" sz="1600" dirty="0" smtClean="0"/>
              <a:t>, pour la simulation de systèmes complexes ; </a:t>
            </a:r>
          </a:p>
          <a:p>
            <a:pPr>
              <a:lnSpc>
                <a:spcPct val="150000"/>
              </a:lnSpc>
            </a:pPr>
            <a:r>
              <a:rPr lang="fr-FR" sz="1600" dirty="0" smtClean="0"/>
              <a:t>7. </a:t>
            </a:r>
            <a:r>
              <a:rPr lang="fr-FR" sz="1600" dirty="0" smtClean="0">
                <a:solidFill>
                  <a:srgbClr val="C00000"/>
                </a:solidFill>
              </a:rPr>
              <a:t>Discrétisation </a:t>
            </a:r>
            <a:r>
              <a:rPr lang="fr-FR" sz="1600" dirty="0">
                <a:solidFill>
                  <a:srgbClr val="C00000"/>
                </a:solidFill>
              </a:rPr>
              <a:t>des équations</a:t>
            </a:r>
            <a:r>
              <a:rPr lang="fr-FR" sz="1600" dirty="0" smtClean="0">
                <a:solidFill>
                  <a:srgbClr val="C00000"/>
                </a:solidFill>
              </a:rPr>
              <a:t> </a:t>
            </a:r>
            <a:r>
              <a:rPr lang="fr-FR" sz="1600" dirty="0" smtClean="0"/>
              <a:t>(éléments finis, volumes finis, différences finies) en mécanique, aérodynamique, acoustique ; </a:t>
            </a:r>
          </a:p>
          <a:p>
            <a:pPr>
              <a:lnSpc>
                <a:spcPct val="150000"/>
              </a:lnSpc>
            </a:pPr>
            <a:r>
              <a:rPr lang="fr-FR" sz="1600" dirty="0" smtClean="0"/>
              <a:t>8. </a:t>
            </a:r>
            <a:r>
              <a:rPr lang="fr-FR" sz="1600" dirty="0" smtClean="0">
                <a:solidFill>
                  <a:srgbClr val="C00000"/>
                </a:solidFill>
              </a:rPr>
              <a:t>Dynamique moléculaire</a:t>
            </a:r>
            <a:r>
              <a:rPr lang="fr-FR" sz="1600" dirty="0" smtClean="0"/>
              <a:t>, </a:t>
            </a:r>
            <a:r>
              <a:rPr lang="fr-FR" sz="1600" dirty="0"/>
              <a:t>dynamique d’amas</a:t>
            </a:r>
            <a:r>
              <a:rPr lang="fr-FR" sz="1600" dirty="0" smtClean="0"/>
              <a:t> en chimie, physique ; </a:t>
            </a:r>
          </a:p>
          <a:p>
            <a:pPr>
              <a:lnSpc>
                <a:spcPct val="150000"/>
              </a:lnSpc>
            </a:pPr>
            <a:r>
              <a:rPr lang="fr-FR" sz="1600" dirty="0" smtClean="0"/>
              <a:t>9. </a:t>
            </a:r>
            <a:r>
              <a:rPr lang="fr-FR" sz="1600" dirty="0" smtClean="0">
                <a:solidFill>
                  <a:srgbClr val="C00000"/>
                </a:solidFill>
              </a:rPr>
              <a:t>Simulations </a:t>
            </a:r>
            <a:r>
              <a:rPr lang="fr-FR" sz="1600" dirty="0">
                <a:solidFill>
                  <a:srgbClr val="C00000"/>
                </a:solidFill>
              </a:rPr>
              <a:t>PIC</a:t>
            </a:r>
            <a:r>
              <a:rPr lang="fr-FR" sz="1600" dirty="0" smtClean="0">
                <a:solidFill>
                  <a:srgbClr val="C00000"/>
                </a:solidFill>
              </a:rPr>
              <a:t> </a:t>
            </a:r>
            <a:r>
              <a:rPr lang="fr-FR" sz="1600" dirty="0" smtClean="0"/>
              <a:t>(</a:t>
            </a:r>
            <a:r>
              <a:rPr lang="fr-FR" sz="1600" dirty="0">
                <a:solidFill>
                  <a:srgbClr val="C00000"/>
                </a:solidFill>
              </a:rPr>
              <a:t>Particle-in-</a:t>
            </a:r>
            <a:r>
              <a:rPr lang="fr-FR" sz="1600" dirty="0" err="1">
                <a:solidFill>
                  <a:srgbClr val="C00000"/>
                </a:solidFill>
              </a:rPr>
              <a:t>Cell</a:t>
            </a:r>
            <a:r>
              <a:rPr lang="fr-FR" sz="1600" dirty="0" smtClean="0"/>
              <a:t>) en physique. </a:t>
            </a:r>
            <a:endParaRPr lang="fr-FR" sz="1600" dirty="0"/>
          </a:p>
        </p:txBody>
      </p:sp>
      <p:sp>
        <p:nvSpPr>
          <p:cNvPr id="5" name="Rectangle 4"/>
          <p:cNvSpPr/>
          <p:nvPr/>
        </p:nvSpPr>
        <p:spPr>
          <a:xfrm>
            <a:off x="3071802" y="1428736"/>
            <a:ext cx="2679709" cy="36933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a:spAutoFit/>
          </a:bodyPr>
          <a:lstStyle/>
          <a:p>
            <a:r>
              <a:rPr lang="fr-FR" b="1" dirty="0">
                <a:solidFill>
                  <a:schemeClr val="bg1"/>
                </a:solidFill>
              </a:rPr>
              <a:t>Méthodes de </a:t>
            </a:r>
            <a:r>
              <a:rPr lang="fr-FR" b="1" dirty="0" smtClean="0">
                <a:solidFill>
                  <a:schemeClr val="bg1"/>
                </a:solidFill>
              </a:rPr>
              <a:t>simulation</a:t>
            </a:r>
            <a:endParaRPr lang="fr-FR" dirty="0">
              <a:solidFill>
                <a:schemeClr val="bg1"/>
              </a:solidFill>
            </a:endParaRPr>
          </a:p>
        </p:txBody>
      </p:sp>
      <p:sp>
        <p:nvSpPr>
          <p:cNvPr id="6" name="Rectangle 5"/>
          <p:cNvSpPr>
            <a:spLocks noChangeArrowheads="1"/>
          </p:cNvSpPr>
          <p:nvPr/>
        </p:nvSpPr>
        <p:spPr bwMode="auto">
          <a:xfrm>
            <a:off x="357158" y="214290"/>
            <a:ext cx="5286412" cy="92333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r>
              <a:rPr lang="en-US" sz="1200" dirty="0" smtClean="0">
                <a:solidFill>
                  <a:schemeClr val="tx1"/>
                </a:solidFill>
                <a:latin typeface="Arial" pitchFamily="34" charset="0"/>
                <a:ea typeface="Times New Roman" pitchFamily="18" charset="0"/>
                <a:cs typeface="Arial" pitchFamily="34" charset="0"/>
              </a:rPr>
              <a:t>Prof. </a:t>
            </a:r>
            <a:r>
              <a:rPr kumimoji="0" lang="en-US" sz="12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Abdelkader</a:t>
            </a: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NOUIRI</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r>
              <a:rPr lang="fr-FR" sz="1200" dirty="0" smtClean="0"/>
              <a:t>Département de sciences de la matière, Université  Oum El-</a:t>
            </a:r>
            <a:r>
              <a:rPr lang="fr-FR" sz="1200" dirty="0" err="1" smtClean="0"/>
              <a:t>Bouaghi</a:t>
            </a:r>
            <a:r>
              <a:rPr lang="fr-FR" sz="1200" dirty="0" smtClean="0"/>
              <a:t>,   Algérie</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http://sites.google.com/site/nouirikader/</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Email: </a:t>
            </a:r>
            <a:r>
              <a:rPr kumimoji="0" lang="fr-FR" sz="12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nouiri_kader@yahoo.fr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circle(in)">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circle(in)">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circle(in)">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circle(in)">
                                      <p:cBhvr>
                                        <p:cTn id="27" dur="2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circle(in)">
                                      <p:cBhvr>
                                        <p:cTn id="32" dur="20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circle(in)">
                                      <p:cBhvr>
                                        <p:cTn id="37" dur="20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circle(in)">
                                      <p:cBhvr>
                                        <p:cTn id="42" dur="20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circle(in)">
                                      <p:cBhvr>
                                        <p:cTn id="47" dur="20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box(in)">
                                      <p:cBhvr>
                                        <p:cTn id="5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1000108"/>
            <a:ext cx="7929618" cy="2031325"/>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just"/>
            <a:r>
              <a:rPr lang="fr-FR" dirty="0" smtClean="0"/>
              <a:t>Les </a:t>
            </a:r>
            <a:r>
              <a:rPr lang="fr-FR" b="1" dirty="0" smtClean="0"/>
              <a:t>méthodes de Runge-</a:t>
            </a:r>
            <a:r>
              <a:rPr lang="fr-FR" b="1" dirty="0" err="1" smtClean="0"/>
              <a:t>Kutta</a:t>
            </a:r>
            <a:r>
              <a:rPr lang="fr-FR" dirty="0" smtClean="0"/>
              <a:t> sont des méthodes d'analyse numérique d'approximation de solutions d'équations différentielles. Elles ont été nommées ainsi en l'honneur des mathématiciens </a:t>
            </a:r>
            <a:r>
              <a:rPr lang="fr-FR" dirty="0" smtClean="0">
                <a:solidFill>
                  <a:srgbClr val="C00000"/>
                </a:solidFill>
              </a:rPr>
              <a:t>Carl Runge </a:t>
            </a:r>
            <a:r>
              <a:rPr lang="fr-FR" dirty="0" smtClean="0"/>
              <a:t>et </a:t>
            </a:r>
            <a:r>
              <a:rPr lang="fr-FR" dirty="0" smtClean="0">
                <a:solidFill>
                  <a:srgbClr val="C00000"/>
                </a:solidFill>
              </a:rPr>
              <a:t>Martin Wilhelm </a:t>
            </a:r>
            <a:r>
              <a:rPr lang="fr-FR" dirty="0" err="1" smtClean="0">
                <a:solidFill>
                  <a:srgbClr val="C00000"/>
                </a:solidFill>
              </a:rPr>
              <a:t>Kutta</a:t>
            </a:r>
            <a:r>
              <a:rPr lang="fr-FR" dirty="0" smtClean="0"/>
              <a:t> lesquels élaborèrent la méthode en 1901.</a:t>
            </a:r>
          </a:p>
          <a:p>
            <a:pPr algn="just"/>
            <a:r>
              <a:rPr lang="fr-FR" dirty="0" smtClean="0"/>
              <a:t>Ces méthodes reposent sur le principe de l'itération, c'est-à-dire qu'une première estimation de la solution est utilisée pour calculer une seconde estimation, plus précise, et ainsi de suite</a:t>
            </a:r>
            <a:endParaRPr lang="fr-FR" dirty="0"/>
          </a:p>
        </p:txBody>
      </p:sp>
      <p:sp>
        <p:nvSpPr>
          <p:cNvPr id="1025" name="Rectangle 1"/>
          <p:cNvSpPr>
            <a:spLocks noChangeArrowheads="1"/>
          </p:cNvSpPr>
          <p:nvPr/>
        </p:nvSpPr>
        <p:spPr bwMode="auto">
          <a:xfrm>
            <a:off x="1214414" y="3857628"/>
            <a:ext cx="6643734" cy="2701509"/>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142875" algn="ctr" defTabSz="914400" rtl="0" eaLnBrk="1" fontAlgn="base" latinLnBrk="0" hangingPunct="1">
              <a:lnSpc>
                <a:spcPct val="150000"/>
              </a:lnSpc>
              <a:spcBef>
                <a:spcPct val="0"/>
              </a:spcBef>
              <a:spcAft>
                <a:spcPct val="0"/>
              </a:spcAft>
              <a:buClrTx/>
              <a:buSzTx/>
              <a:buFontTx/>
              <a:buNone/>
              <a:tabLst/>
            </a:pPr>
            <a:r>
              <a:rPr kumimoji="0" lang="fr-FR" sz="2400" b="0" i="1" u="none" strike="noStrike" cap="none" normalizeH="0" baseline="0" dirty="0" smtClean="0">
                <a:ln>
                  <a:noFill/>
                </a:ln>
                <a:solidFill>
                  <a:schemeClr val="tx1"/>
                </a:solidFill>
                <a:effectLst/>
                <a:latin typeface="Arial" charset="0"/>
                <a:cs typeface="Arial" charset="0"/>
              </a:rPr>
              <a:t>Considérons le problème suivant :</a:t>
            </a:r>
            <a:endParaRPr kumimoji="0" lang="fr-FR" sz="2400" b="0" i="0" u="none" strike="noStrike" cap="none" normalizeH="0" baseline="0" dirty="0" smtClean="0">
              <a:ln>
                <a:noFill/>
              </a:ln>
              <a:solidFill>
                <a:schemeClr val="tx1"/>
              </a:solidFill>
              <a:effectLst/>
              <a:latin typeface="Arial" charset="0"/>
              <a:cs typeface="Arial" charset="0"/>
            </a:endParaRPr>
          </a:p>
          <a:p>
            <a:pPr marL="457200" marR="0" lvl="1" indent="-314325" algn="ctr"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Arial" charset="0"/>
                <a:cs typeface="Arial" charset="0"/>
              </a:rPr>
              <a:t>                                 </a:t>
            </a:r>
          </a:p>
          <a:p>
            <a:pPr marL="0" marR="0" lvl="0" indent="142875" algn="ctr" defTabSz="914400" rtl="0" eaLnBrk="0" fontAlgn="base" latinLnBrk="0" hangingPunct="0">
              <a:lnSpc>
                <a:spcPct val="150000"/>
              </a:lnSpc>
              <a:spcBef>
                <a:spcPct val="0"/>
              </a:spcBef>
              <a:spcAft>
                <a:spcPct val="0"/>
              </a:spcAft>
              <a:buClrTx/>
              <a:buSzTx/>
              <a:buFontTx/>
              <a:buNone/>
              <a:tabLst/>
            </a:pPr>
            <a:r>
              <a:rPr kumimoji="0" lang="fr-FR" sz="2400" b="0" i="1" u="none" strike="noStrike" cap="none" normalizeH="0" baseline="0" dirty="0" smtClean="0">
                <a:ln>
                  <a:noFill/>
                </a:ln>
                <a:solidFill>
                  <a:schemeClr val="tx1"/>
                </a:solidFill>
                <a:effectLst/>
                <a:latin typeface="Arial" charset="0"/>
                <a:cs typeface="Arial" charset="0"/>
              </a:rPr>
              <a:t>La méthode RK1 utilise l'équation</a:t>
            </a:r>
            <a:endParaRPr kumimoji="0" lang="fr-FR" sz="2400" b="0" i="0" u="none" strike="noStrike" cap="none" normalizeH="0" baseline="0" dirty="0" smtClean="0">
              <a:ln>
                <a:noFill/>
              </a:ln>
              <a:solidFill>
                <a:schemeClr val="tx1"/>
              </a:solidFill>
              <a:effectLst/>
              <a:latin typeface="Arial" charset="0"/>
              <a:cs typeface="Arial" charset="0"/>
            </a:endParaRPr>
          </a:p>
          <a:p>
            <a:pPr marL="457200" marR="0" lvl="1" indent="-314325" algn="ctr"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Arial" charset="0"/>
                <a:cs typeface="Arial" charset="0"/>
              </a:rPr>
              <a:t>                              </a:t>
            </a:r>
          </a:p>
          <a:p>
            <a:pPr marL="0" marR="0" lvl="0" indent="142875" algn="ctr" defTabSz="914400" rtl="0" eaLnBrk="0" fontAlgn="base" latinLnBrk="0" hangingPunct="0">
              <a:lnSpc>
                <a:spcPct val="150000"/>
              </a:lnSpc>
              <a:spcBef>
                <a:spcPct val="0"/>
              </a:spcBef>
              <a:spcAft>
                <a:spcPct val="0"/>
              </a:spcAft>
              <a:buClrTx/>
              <a:buSzTx/>
              <a:buFontTx/>
              <a:buNone/>
              <a:tabLst/>
            </a:pPr>
            <a:r>
              <a:rPr kumimoji="0" lang="fr-FR" sz="2400" b="0" i="1" u="none" strike="noStrike" cap="none" normalizeH="0" baseline="0" dirty="0" smtClean="0">
                <a:ln>
                  <a:noFill/>
                </a:ln>
                <a:solidFill>
                  <a:schemeClr val="tx1"/>
                </a:solidFill>
                <a:effectLst/>
                <a:latin typeface="Arial" charset="0"/>
                <a:cs typeface="Arial" charset="0"/>
              </a:rPr>
              <a:t>où h est le pas de l'itération.</a:t>
            </a:r>
            <a:endParaRPr kumimoji="0" lang="fr-FR" sz="2400" b="0" i="0" u="none" strike="noStrike" cap="none" normalizeH="0" baseline="0" dirty="0" smtClean="0">
              <a:ln>
                <a:noFill/>
              </a:ln>
              <a:solidFill>
                <a:schemeClr val="tx1"/>
              </a:solidFill>
              <a:effectLst/>
              <a:latin typeface="Arial" charset="0"/>
              <a:cs typeface="Arial" charset="0"/>
            </a:endParaRPr>
          </a:p>
        </p:txBody>
      </p:sp>
      <p:pic>
        <p:nvPicPr>
          <p:cNvPr id="1026" name="Picture 2" descr=" y' = f(t, y), \quad y(t_0) = y_0 "/>
          <p:cNvPicPr>
            <a:picLocks noChangeAspect="1" noChangeArrowheads="1"/>
          </p:cNvPicPr>
          <p:nvPr/>
        </p:nvPicPr>
        <p:blipFill>
          <a:blip r:embed="rId2"/>
          <a:srcRect/>
          <a:stretch>
            <a:fillRect/>
          </a:stretch>
        </p:blipFill>
        <p:spPr bwMode="auto">
          <a:xfrm>
            <a:off x="3000364" y="4643446"/>
            <a:ext cx="3344597" cy="357190"/>
          </a:xfrm>
          <a:prstGeom prst="rect">
            <a:avLst/>
          </a:prstGeom>
          <a:noFill/>
        </p:spPr>
      </p:pic>
      <p:pic>
        <p:nvPicPr>
          <p:cNvPr id="1027" name="Picture 3" descr=" y_{n+1} = y_n + h f \left( t, y_n \right) "/>
          <p:cNvPicPr>
            <a:picLocks noChangeAspect="1" noChangeArrowheads="1"/>
          </p:cNvPicPr>
          <p:nvPr/>
        </p:nvPicPr>
        <p:blipFill>
          <a:blip r:embed="rId3"/>
          <a:srcRect/>
          <a:stretch>
            <a:fillRect/>
          </a:stretch>
        </p:blipFill>
        <p:spPr bwMode="auto">
          <a:xfrm>
            <a:off x="3143240" y="5643578"/>
            <a:ext cx="3078638" cy="357190"/>
          </a:xfrm>
          <a:prstGeom prst="rect">
            <a:avLst/>
          </a:prstGeom>
          <a:noFill/>
        </p:spPr>
      </p:pic>
      <p:sp>
        <p:nvSpPr>
          <p:cNvPr id="6" name="Rectangle 5"/>
          <p:cNvSpPr/>
          <p:nvPr/>
        </p:nvSpPr>
        <p:spPr>
          <a:xfrm>
            <a:off x="714348" y="3143248"/>
            <a:ext cx="7786742" cy="64633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fr-FR" dirty="0" smtClean="0"/>
              <a:t>Cette méthode est équivalente à </a:t>
            </a:r>
            <a:r>
              <a:rPr lang="fr-FR" dirty="0" smtClean="0">
                <a:solidFill>
                  <a:srgbClr val="C00000"/>
                </a:solidFill>
              </a:rPr>
              <a:t>la méthode d'Euler</a:t>
            </a:r>
            <a:r>
              <a:rPr lang="fr-FR" dirty="0" smtClean="0"/>
              <a:t>, une méthode simple de résolution d'équations différentielles du 1er degré</a:t>
            </a:r>
            <a:endParaRPr lang="fr-FR" dirty="0"/>
          </a:p>
        </p:txBody>
      </p:sp>
      <p:sp>
        <p:nvSpPr>
          <p:cNvPr id="7" name="Rectangle 6"/>
          <p:cNvSpPr/>
          <p:nvPr/>
        </p:nvSpPr>
        <p:spPr>
          <a:xfrm>
            <a:off x="3071802" y="357166"/>
            <a:ext cx="3082575"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fr-FR" b="1" dirty="0" smtClean="0"/>
              <a:t>Les méthodes de Runge-</a:t>
            </a:r>
            <a:r>
              <a:rPr lang="fr-FR" b="1" dirty="0" err="1" smtClean="0"/>
              <a:t>Kutta</a:t>
            </a:r>
            <a:r>
              <a:rPr lang="fr-FR" b="1" dirty="0" smtClean="0"/>
              <a:t> </a:t>
            </a:r>
            <a:endParaRPr lang="fr-F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025"/>
                                        </p:tgtEl>
                                        <p:attrNameLst>
                                          <p:attrName>style.visibility</p:attrName>
                                        </p:attrNameLst>
                                      </p:cBhvr>
                                      <p:to>
                                        <p:strVal val="visible"/>
                                      </p:to>
                                    </p:set>
                                    <p:animEffect transition="in" filter="box(in)">
                                      <p:cBhvr>
                                        <p:cTn id="17" dur="500"/>
                                        <p:tgtEl>
                                          <p:spTgt spid="1025"/>
                                        </p:tgtEl>
                                      </p:cBhvr>
                                    </p:animEffect>
                                  </p:childTnLst>
                                </p:cTn>
                              </p:par>
                              <p:par>
                                <p:cTn id="18" presetID="4" presetClass="entr" presetSubtype="16" fill="hold" nodeType="withEffect">
                                  <p:stCondLst>
                                    <p:cond delay="0"/>
                                  </p:stCondLst>
                                  <p:childTnLst>
                                    <p:set>
                                      <p:cBhvr>
                                        <p:cTn id="19" dur="1" fill="hold">
                                          <p:stCondLst>
                                            <p:cond delay="0"/>
                                          </p:stCondLst>
                                        </p:cTn>
                                        <p:tgtEl>
                                          <p:spTgt spid="1026"/>
                                        </p:tgtEl>
                                        <p:attrNameLst>
                                          <p:attrName>style.visibility</p:attrName>
                                        </p:attrNameLst>
                                      </p:cBhvr>
                                      <p:to>
                                        <p:strVal val="visible"/>
                                      </p:to>
                                    </p:set>
                                    <p:animEffect transition="in" filter="box(in)">
                                      <p:cBhvr>
                                        <p:cTn id="20" dur="500"/>
                                        <p:tgtEl>
                                          <p:spTgt spid="1026"/>
                                        </p:tgtEl>
                                      </p:cBhvr>
                                    </p:animEffect>
                                  </p:childTnLst>
                                </p:cTn>
                              </p:par>
                              <p:par>
                                <p:cTn id="21" presetID="4" presetClass="entr" presetSubtype="16" fill="hold" nodeType="withEffect">
                                  <p:stCondLst>
                                    <p:cond delay="0"/>
                                  </p:stCondLst>
                                  <p:childTnLst>
                                    <p:set>
                                      <p:cBhvr>
                                        <p:cTn id="22" dur="1" fill="hold">
                                          <p:stCondLst>
                                            <p:cond delay="0"/>
                                          </p:stCondLst>
                                        </p:cTn>
                                        <p:tgtEl>
                                          <p:spTgt spid="1027"/>
                                        </p:tgtEl>
                                        <p:attrNameLst>
                                          <p:attrName>style.visibility</p:attrName>
                                        </p:attrNameLst>
                                      </p:cBhvr>
                                      <p:to>
                                        <p:strVal val="visible"/>
                                      </p:to>
                                    </p:set>
                                    <p:animEffect transition="in" filter="box(in)">
                                      <p:cBhvr>
                                        <p:cTn id="23"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25" grpId="0"/>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428605"/>
            <a:ext cx="5286412" cy="632480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just">
              <a:lnSpc>
                <a:spcPct val="150000"/>
              </a:lnSpc>
            </a:pPr>
            <a:r>
              <a:rPr lang="fr-FR" dirty="0" smtClean="0"/>
              <a:t>En analyse numérique, la </a:t>
            </a:r>
            <a:r>
              <a:rPr lang="fr-FR" b="1" dirty="0" smtClean="0"/>
              <a:t>méthode des éléments finis</a:t>
            </a:r>
            <a:r>
              <a:rPr lang="fr-FR" dirty="0" smtClean="0"/>
              <a:t> est utilisée pour résoudre numériquement des équations aux dérivées partielles. Celles-ci peuvent par exemple représenter analytiquement le comportement dynamique de certains systèmes physiques (mécaniques, thermodynamiques, acoustiques, etc.).</a:t>
            </a:r>
          </a:p>
          <a:p>
            <a:pPr algn="just">
              <a:lnSpc>
                <a:spcPct val="150000"/>
              </a:lnSpc>
            </a:pPr>
            <a:r>
              <a:rPr lang="fr-FR" dirty="0" smtClean="0"/>
              <a:t>Concrètement, cela permet par exemple de calculer </a:t>
            </a:r>
            <a:r>
              <a:rPr lang="fr-FR" i="1" dirty="0" smtClean="0"/>
              <a:t>numériquement</a:t>
            </a:r>
            <a:r>
              <a:rPr lang="fr-FR" dirty="0" smtClean="0"/>
              <a:t> le comportement d'objets même très complexes, à condition qu'ils soient continus et décrits par une équation aux dérivées partielles linéaire : mouvement d'une corde secouée par l'un de ses bouts, comportement d'un fluide arrivant à grande vitesse sur un obstacle, déformation d'une structure métallique, etc.</a:t>
            </a:r>
            <a:endParaRPr lang="fr-FR" dirty="0"/>
          </a:p>
        </p:txBody>
      </p:sp>
      <p:sp>
        <p:nvSpPr>
          <p:cNvPr id="3" name="Rectangle 2"/>
          <p:cNvSpPr/>
          <p:nvPr/>
        </p:nvSpPr>
        <p:spPr>
          <a:xfrm>
            <a:off x="2857488" y="0"/>
            <a:ext cx="3093604"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fr-FR" b="1" dirty="0" smtClean="0"/>
              <a:t>la méthode des éléments finis </a:t>
            </a:r>
            <a:endParaRPr lang="fr-FR" b="1" dirty="0"/>
          </a:p>
        </p:txBody>
      </p:sp>
      <p:pic>
        <p:nvPicPr>
          <p:cNvPr id="15362" name="Picture 2" descr="http://upload.wikimedia.org/wikipedia/commons/thumb/7/75/FEM_car_crash1.jpg/220px-FEM_car_crash1.jpg">
            <a:hlinkClick r:id="rId2"/>
          </p:cNvPr>
          <p:cNvPicPr>
            <a:picLocks noChangeAspect="1" noChangeArrowheads="1"/>
          </p:cNvPicPr>
          <p:nvPr/>
        </p:nvPicPr>
        <p:blipFill>
          <a:blip r:embed="rId3"/>
          <a:srcRect/>
          <a:stretch>
            <a:fillRect/>
          </a:stretch>
        </p:blipFill>
        <p:spPr bwMode="auto">
          <a:xfrm>
            <a:off x="6500826" y="714356"/>
            <a:ext cx="2095500" cy="1485900"/>
          </a:xfrm>
          <a:prstGeom prst="rect">
            <a:avLst/>
          </a:prstGeom>
          <a:noFill/>
        </p:spPr>
      </p:pic>
      <p:sp>
        <p:nvSpPr>
          <p:cNvPr id="5" name="Rectangle 4"/>
          <p:cNvSpPr/>
          <p:nvPr/>
        </p:nvSpPr>
        <p:spPr>
          <a:xfrm>
            <a:off x="6215074" y="2357430"/>
            <a:ext cx="2357438" cy="2031325"/>
          </a:xfrm>
          <a:prstGeom prst="rect">
            <a:avLst/>
          </a:prstGeom>
        </p:spPr>
        <p:txBody>
          <a:bodyPr wrap="square">
            <a:spAutoFit/>
          </a:bodyPr>
          <a:lstStyle/>
          <a:p>
            <a:r>
              <a:rPr lang="fr-FR" dirty="0" smtClean="0">
                <a:solidFill>
                  <a:srgbClr val="C00000"/>
                </a:solidFill>
              </a:rPr>
              <a:t>Simulation numérique d'un Essai de choc sur une voiture: les cellules utilisées pour le maillage sont visibles sur la surface du véhicule</a:t>
            </a:r>
            <a:endParaRPr lang="fr-FR"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5362"/>
                                        </p:tgtEl>
                                        <p:attrNameLst>
                                          <p:attrName>style.visibility</p:attrName>
                                        </p:attrNameLst>
                                      </p:cBhvr>
                                      <p:to>
                                        <p:strVal val="visible"/>
                                      </p:to>
                                    </p:set>
                                    <p:animEffect transition="in" filter="diamond(in)">
                                      <p:cBhvr>
                                        <p:cTn id="12" dur="2000"/>
                                        <p:tgtEl>
                                          <p:spTgt spid="1536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1720840"/>
            <a:ext cx="8286808" cy="383181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nSpc>
                <a:spcPct val="150000"/>
              </a:lnSpc>
            </a:pPr>
            <a:r>
              <a:rPr lang="fr-FR" dirty="0" smtClean="0"/>
              <a:t>La simulation atomistique est l'ensemble des méthodes de simulations numériques utilisant une description atomistique pour simuler la matière (solides, liquides ou moléculaires).</a:t>
            </a:r>
          </a:p>
          <a:p>
            <a:pPr>
              <a:lnSpc>
                <a:spcPct val="150000"/>
              </a:lnSpc>
            </a:pPr>
            <a:r>
              <a:rPr lang="fr-FR" dirty="0" smtClean="0"/>
              <a:t>On distingue :</a:t>
            </a:r>
          </a:p>
          <a:p>
            <a:pPr marL="268288">
              <a:lnSpc>
                <a:spcPct val="150000"/>
              </a:lnSpc>
            </a:pPr>
            <a:r>
              <a:rPr lang="fr-FR" dirty="0" smtClean="0"/>
              <a:t>- les méthodes </a:t>
            </a:r>
            <a:r>
              <a:rPr lang="fr-FR" i="1" dirty="0" smtClean="0"/>
              <a:t>ab </a:t>
            </a:r>
            <a:r>
              <a:rPr lang="fr-FR" i="1" dirty="0" err="1" smtClean="0"/>
              <a:t>initio</a:t>
            </a:r>
            <a:r>
              <a:rPr lang="fr-FR" dirty="0" smtClean="0"/>
              <a:t> basées sur la chimie quantique ou la théorie de la fonctionnelle de la densité  (DFT); </a:t>
            </a:r>
          </a:p>
          <a:p>
            <a:pPr marL="268288">
              <a:lnSpc>
                <a:spcPct val="150000"/>
              </a:lnSpc>
            </a:pPr>
            <a:r>
              <a:rPr lang="fr-FR" dirty="0" smtClean="0"/>
              <a:t>- les méthodes de champs de force utilisant des potentiels empiriques ; </a:t>
            </a:r>
          </a:p>
          <a:p>
            <a:pPr marL="268288">
              <a:lnSpc>
                <a:spcPct val="150000"/>
              </a:lnSpc>
            </a:pPr>
            <a:r>
              <a:rPr lang="fr-FR" dirty="0" smtClean="0"/>
              <a:t>- les méthodes de dynamique moléculaire ; </a:t>
            </a:r>
          </a:p>
          <a:p>
            <a:pPr marL="268288">
              <a:lnSpc>
                <a:spcPct val="150000"/>
              </a:lnSpc>
            </a:pPr>
            <a:r>
              <a:rPr lang="fr-FR" dirty="0" smtClean="0"/>
              <a:t>- les méthodes de Monte Carlo </a:t>
            </a:r>
            <a:endParaRPr lang="fr-FR" dirty="0"/>
          </a:p>
        </p:txBody>
      </p:sp>
      <p:sp>
        <p:nvSpPr>
          <p:cNvPr id="3" name="Rectangle 2"/>
          <p:cNvSpPr/>
          <p:nvPr/>
        </p:nvSpPr>
        <p:spPr>
          <a:xfrm>
            <a:off x="3143240" y="428604"/>
            <a:ext cx="2708370"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fr-FR" b="1" dirty="0" smtClean="0"/>
              <a:t>La simulation atomistique </a:t>
            </a:r>
            <a:endParaRPr lang="fr-FR"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06" y="642918"/>
            <a:ext cx="4857784" cy="590931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just"/>
            <a:r>
              <a:rPr lang="fr-FR" dirty="0" smtClean="0"/>
              <a:t>Le terme </a:t>
            </a:r>
            <a:r>
              <a:rPr lang="fr-FR" b="1" dirty="0" smtClean="0"/>
              <a:t>méthode de Monte-Carlo</a:t>
            </a:r>
            <a:r>
              <a:rPr lang="fr-FR" dirty="0" smtClean="0"/>
              <a:t>, ou </a:t>
            </a:r>
            <a:r>
              <a:rPr lang="fr-FR" b="1" dirty="0" smtClean="0"/>
              <a:t>méthode Monte-Carlo</a:t>
            </a:r>
            <a:r>
              <a:rPr lang="fr-FR" dirty="0" smtClean="0"/>
              <a:t>, désigne toute méthode visant à calculer une valeur numérique en utilisant des procédés aléatoires, c'est-à-dire des techniques probabilistes. Le nom de ces méthodes, qui fait allusion aux jeux de hasard pratiqués à Monte-Carlo, a été inventé en 1947 par Nicholas </a:t>
            </a:r>
            <a:r>
              <a:rPr lang="fr-FR" dirty="0" err="1" smtClean="0"/>
              <a:t>Metropolis</a:t>
            </a:r>
            <a:r>
              <a:rPr lang="fr-FR" dirty="0" smtClean="0"/>
              <a:t>, et publié pour la première fois en 1949 dans un article </a:t>
            </a:r>
            <a:r>
              <a:rPr lang="fr-FR" dirty="0" err="1" smtClean="0"/>
              <a:t>co-écrit</a:t>
            </a:r>
            <a:r>
              <a:rPr lang="fr-FR" dirty="0" smtClean="0"/>
              <a:t> avec Stanislas </a:t>
            </a:r>
            <a:r>
              <a:rPr lang="fr-FR" dirty="0" err="1" smtClean="0"/>
              <a:t>Ulam</a:t>
            </a:r>
            <a:r>
              <a:rPr lang="fr-FR" dirty="0" smtClean="0"/>
              <a:t>.</a:t>
            </a:r>
          </a:p>
          <a:p>
            <a:pPr algn="just"/>
            <a:r>
              <a:rPr lang="fr-FR" dirty="0" smtClean="0"/>
              <a:t>Les méthodes de Monte-Carlo sont particulièrement utilisées pour calculer des intégrales en dimensions plus grandes que 1 (en particulier, pour calculer des surfaces et des volumes). Elles sont également couramment utilisées en physique des particules, où des simulations probabilistes permettent d'estimer la forme d'un signal ou la sensibilité d'un détecteur. La comparaison des données mesurées à ces simulations peut permettre de mettre en évidence des caractéristiques inattendues, par exemple de nouvelles particules.</a:t>
            </a:r>
            <a:endParaRPr lang="fr-FR" dirty="0"/>
          </a:p>
        </p:txBody>
      </p:sp>
      <p:sp>
        <p:nvSpPr>
          <p:cNvPr id="3" name="Rectangle 2"/>
          <p:cNvSpPr/>
          <p:nvPr/>
        </p:nvSpPr>
        <p:spPr>
          <a:xfrm>
            <a:off x="3143240" y="142852"/>
            <a:ext cx="2311723"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fr-FR" b="1" dirty="0" smtClean="0"/>
              <a:t>méthode Monte-Carlo</a:t>
            </a:r>
            <a:endParaRPr lang="fr-FR" dirty="0"/>
          </a:p>
        </p:txBody>
      </p:sp>
      <p:sp>
        <p:nvSpPr>
          <p:cNvPr id="5" name="Rectangle 4"/>
          <p:cNvSpPr/>
          <p:nvPr/>
        </p:nvSpPr>
        <p:spPr>
          <a:xfrm>
            <a:off x="5000628" y="5000636"/>
            <a:ext cx="4000528" cy="1415772"/>
          </a:xfrm>
          <a:prstGeom prst="rect">
            <a:avLst/>
          </a:prstGeom>
        </p:spPr>
        <p:txBody>
          <a:bodyPr wrap="square">
            <a:spAutoFit/>
          </a:bodyPr>
          <a:lstStyle/>
          <a:p>
            <a:r>
              <a:rPr lang="en-GB" dirty="0"/>
              <a:t>trajectories of twenty electrons using 20 </a:t>
            </a:r>
            <a:r>
              <a:rPr lang="en-GB" dirty="0" err="1"/>
              <a:t>keV</a:t>
            </a:r>
            <a:r>
              <a:rPr lang="en-GB" dirty="0"/>
              <a:t> as an accelerating energy for QW=500 </a:t>
            </a:r>
            <a:r>
              <a:rPr lang="en-GB" dirty="0" smtClean="0"/>
              <a:t>nm </a:t>
            </a:r>
            <a:endParaRPr lang="fr-FR" dirty="0"/>
          </a:p>
          <a:p>
            <a:r>
              <a:rPr lang="fr-FR" dirty="0" err="1" smtClean="0"/>
              <a:t>Calculated</a:t>
            </a:r>
            <a:r>
              <a:rPr lang="fr-FR" dirty="0" smtClean="0"/>
              <a:t> </a:t>
            </a:r>
            <a:r>
              <a:rPr lang="fr-FR" dirty="0" smtClean="0"/>
              <a:t>by </a:t>
            </a:r>
            <a:r>
              <a:rPr lang="fr-FR" dirty="0" smtClean="0"/>
              <a:t>Monte </a:t>
            </a:r>
            <a:r>
              <a:rPr lang="fr-FR" dirty="0" smtClean="0"/>
              <a:t>Carlo </a:t>
            </a:r>
            <a:r>
              <a:rPr lang="fr-FR" smtClean="0"/>
              <a:t>method</a:t>
            </a:r>
            <a:endParaRPr lang="fr-FR" dirty="0" smtClean="0"/>
          </a:p>
          <a:p>
            <a:r>
              <a:rPr lang="fr-FR" sz="1400" dirty="0" err="1" smtClean="0">
                <a:solidFill>
                  <a:srgbClr val="FF0000"/>
                </a:solidFill>
              </a:rPr>
              <a:t>Aouati</a:t>
            </a:r>
            <a:r>
              <a:rPr lang="fr-FR" sz="1400" dirty="0" smtClean="0">
                <a:solidFill>
                  <a:srgbClr val="FF0000"/>
                </a:solidFill>
              </a:rPr>
              <a:t> and </a:t>
            </a:r>
            <a:r>
              <a:rPr lang="fr-FR" sz="1400" dirty="0" err="1" smtClean="0">
                <a:solidFill>
                  <a:srgbClr val="FF0000"/>
                </a:solidFill>
              </a:rPr>
              <a:t>Nouiri</a:t>
            </a:r>
            <a:r>
              <a:rPr lang="fr-FR" sz="1400" dirty="0" smtClean="0">
                <a:solidFill>
                  <a:srgbClr val="FF0000"/>
                </a:solidFill>
              </a:rPr>
              <a:t>; Int. J. Nanosciences, 10, 1 (2011)</a:t>
            </a:r>
            <a:endParaRPr lang="fr-FR" sz="1400" dirty="0">
              <a:solidFill>
                <a:srgbClr val="FF0000"/>
              </a:solidFill>
            </a:endParaRPr>
          </a:p>
        </p:txBody>
      </p:sp>
      <p:grpSp>
        <p:nvGrpSpPr>
          <p:cNvPr id="237" name="Groupe 236"/>
          <p:cNvGrpSpPr/>
          <p:nvPr/>
        </p:nvGrpSpPr>
        <p:grpSpPr>
          <a:xfrm>
            <a:off x="5643570" y="786588"/>
            <a:ext cx="2928960" cy="4080442"/>
            <a:chOff x="5643570" y="786588"/>
            <a:chExt cx="2928960" cy="4080442"/>
          </a:xfrm>
        </p:grpSpPr>
        <p:grpSp>
          <p:nvGrpSpPr>
            <p:cNvPr id="16388" name="Group 4"/>
            <p:cNvGrpSpPr>
              <a:grpSpLocks/>
            </p:cNvGrpSpPr>
            <p:nvPr/>
          </p:nvGrpSpPr>
          <p:grpSpPr bwMode="auto">
            <a:xfrm>
              <a:off x="5643570" y="1544756"/>
              <a:ext cx="2753599" cy="3285453"/>
              <a:chOff x="5971" y="10356"/>
              <a:chExt cx="3671" cy="3123"/>
            </a:xfrm>
          </p:grpSpPr>
          <p:sp>
            <p:nvSpPr>
              <p:cNvPr id="16389" name="Rectangle 5"/>
              <p:cNvSpPr>
                <a:spLocks noChangeArrowheads="1"/>
              </p:cNvSpPr>
              <p:nvPr/>
            </p:nvSpPr>
            <p:spPr bwMode="auto">
              <a:xfrm>
                <a:off x="5971" y="13319"/>
                <a:ext cx="247" cy="1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500" b="0" i="0" u="none" strike="noStrike" cap="none" normalizeH="0" baseline="0" dirty="0" smtClean="0">
                    <a:ln>
                      <a:noFill/>
                    </a:ln>
                    <a:solidFill>
                      <a:srgbClr val="000000"/>
                    </a:solidFill>
                    <a:effectLst/>
                    <a:latin typeface="Arial" pitchFamily="34" charset="0"/>
                    <a:ea typeface="Arial" pitchFamily="34" charset="0"/>
                    <a:cs typeface="Arial" pitchFamily="34" charset="0"/>
                  </a:rPr>
                  <a:t>-3,0</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390" name="Rectangle 6"/>
              <p:cNvSpPr>
                <a:spLocks noChangeArrowheads="1"/>
              </p:cNvSpPr>
              <p:nvPr/>
            </p:nvSpPr>
            <p:spPr bwMode="auto">
              <a:xfrm>
                <a:off x="5971" y="12846"/>
                <a:ext cx="247" cy="1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500" b="0" i="0" u="none" strike="noStrike" cap="none" normalizeH="0" baseline="0" smtClean="0">
                    <a:ln>
                      <a:noFill/>
                    </a:ln>
                    <a:solidFill>
                      <a:srgbClr val="000000"/>
                    </a:solidFill>
                    <a:effectLst/>
                    <a:latin typeface="Arial" pitchFamily="34" charset="0"/>
                    <a:ea typeface="Arial" pitchFamily="34" charset="0"/>
                    <a:cs typeface="Arial" pitchFamily="34" charset="0"/>
                  </a:rPr>
                  <a:t>-2,5</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6391" name="Rectangle 7"/>
              <p:cNvSpPr>
                <a:spLocks noChangeArrowheads="1"/>
              </p:cNvSpPr>
              <p:nvPr/>
            </p:nvSpPr>
            <p:spPr bwMode="auto">
              <a:xfrm>
                <a:off x="5971" y="12374"/>
                <a:ext cx="247" cy="1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500" b="0" i="0" u="none" strike="noStrike" cap="none" normalizeH="0" baseline="0" smtClean="0">
                    <a:ln>
                      <a:noFill/>
                    </a:ln>
                    <a:solidFill>
                      <a:srgbClr val="000000"/>
                    </a:solidFill>
                    <a:effectLst/>
                    <a:latin typeface="Arial" pitchFamily="34" charset="0"/>
                    <a:ea typeface="Arial" pitchFamily="34" charset="0"/>
                    <a:cs typeface="Arial" pitchFamily="34" charset="0"/>
                  </a:rPr>
                  <a:t>-2,0</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6392" name="Rectangle 8"/>
              <p:cNvSpPr>
                <a:spLocks noChangeArrowheads="1"/>
              </p:cNvSpPr>
              <p:nvPr/>
            </p:nvSpPr>
            <p:spPr bwMode="auto">
              <a:xfrm>
                <a:off x="5971" y="11904"/>
                <a:ext cx="247" cy="1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500" b="0" i="0" u="none" strike="noStrike" cap="none" normalizeH="0" baseline="0" smtClean="0">
                    <a:ln>
                      <a:noFill/>
                    </a:ln>
                    <a:solidFill>
                      <a:srgbClr val="000000"/>
                    </a:solidFill>
                    <a:effectLst/>
                    <a:latin typeface="Arial" pitchFamily="34" charset="0"/>
                    <a:ea typeface="Arial" pitchFamily="34" charset="0"/>
                    <a:cs typeface="Arial" pitchFamily="34" charset="0"/>
                  </a:rPr>
                  <a:t>-1,5</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6393" name="Rectangle 9"/>
              <p:cNvSpPr>
                <a:spLocks noChangeArrowheads="1"/>
              </p:cNvSpPr>
              <p:nvPr/>
            </p:nvSpPr>
            <p:spPr bwMode="auto">
              <a:xfrm>
                <a:off x="5971" y="11432"/>
                <a:ext cx="247" cy="1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500" b="0" i="0" u="none" strike="noStrike" cap="none" normalizeH="0" baseline="0" smtClean="0">
                    <a:ln>
                      <a:noFill/>
                    </a:ln>
                    <a:solidFill>
                      <a:srgbClr val="000000"/>
                    </a:solidFill>
                    <a:effectLst/>
                    <a:latin typeface="Arial" pitchFamily="34" charset="0"/>
                    <a:ea typeface="Arial" pitchFamily="34" charset="0"/>
                    <a:cs typeface="Arial" pitchFamily="34" charset="0"/>
                  </a:rPr>
                  <a:t>-1,0</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6394" name="Rectangle 10"/>
              <p:cNvSpPr>
                <a:spLocks noChangeArrowheads="1"/>
              </p:cNvSpPr>
              <p:nvPr/>
            </p:nvSpPr>
            <p:spPr bwMode="auto">
              <a:xfrm>
                <a:off x="5971" y="10960"/>
                <a:ext cx="247" cy="1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500" b="0" i="0" u="none" strike="noStrike" cap="none" normalizeH="0" baseline="0" smtClean="0">
                    <a:ln>
                      <a:noFill/>
                    </a:ln>
                    <a:solidFill>
                      <a:srgbClr val="000000"/>
                    </a:solidFill>
                    <a:effectLst/>
                    <a:latin typeface="Arial" pitchFamily="34" charset="0"/>
                    <a:ea typeface="Arial" pitchFamily="34" charset="0"/>
                    <a:cs typeface="Arial" pitchFamily="34" charset="0"/>
                  </a:rPr>
                  <a:t>-0,5</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6395" name="Rectangle 11"/>
              <p:cNvSpPr>
                <a:spLocks noChangeArrowheads="1"/>
              </p:cNvSpPr>
              <p:nvPr/>
            </p:nvSpPr>
            <p:spPr bwMode="auto">
              <a:xfrm>
                <a:off x="6003" y="10488"/>
                <a:ext cx="208" cy="1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500" b="0" i="0" u="none" strike="noStrike" cap="none" normalizeH="0" baseline="0" smtClean="0">
                    <a:ln>
                      <a:noFill/>
                    </a:ln>
                    <a:solidFill>
                      <a:srgbClr val="000000"/>
                    </a:solidFill>
                    <a:effectLst/>
                    <a:latin typeface="Arial" pitchFamily="34" charset="0"/>
                    <a:ea typeface="Arial" pitchFamily="34" charset="0"/>
                    <a:cs typeface="Arial" pitchFamily="34" charset="0"/>
                  </a:rPr>
                  <a:t>0,0</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6396" name="Line 12"/>
              <p:cNvSpPr>
                <a:spLocks noChangeShapeType="1"/>
              </p:cNvSpPr>
              <p:nvPr/>
            </p:nvSpPr>
            <p:spPr bwMode="auto">
              <a:xfrm>
                <a:off x="6168" y="13378"/>
                <a:ext cx="47" cy="1"/>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397" name="Line 13"/>
              <p:cNvSpPr>
                <a:spLocks noChangeShapeType="1"/>
              </p:cNvSpPr>
              <p:nvPr/>
            </p:nvSpPr>
            <p:spPr bwMode="auto">
              <a:xfrm>
                <a:off x="6191" y="13143"/>
                <a:ext cx="24" cy="1"/>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398" name="Line 14"/>
              <p:cNvSpPr>
                <a:spLocks noChangeShapeType="1"/>
              </p:cNvSpPr>
              <p:nvPr/>
            </p:nvSpPr>
            <p:spPr bwMode="auto">
              <a:xfrm>
                <a:off x="6168" y="12906"/>
                <a:ext cx="47" cy="1"/>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399" name="Line 15"/>
              <p:cNvSpPr>
                <a:spLocks noChangeShapeType="1"/>
              </p:cNvSpPr>
              <p:nvPr/>
            </p:nvSpPr>
            <p:spPr bwMode="auto">
              <a:xfrm>
                <a:off x="6191" y="12671"/>
                <a:ext cx="24" cy="1"/>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00" name="Line 16"/>
              <p:cNvSpPr>
                <a:spLocks noChangeShapeType="1"/>
              </p:cNvSpPr>
              <p:nvPr/>
            </p:nvSpPr>
            <p:spPr bwMode="auto">
              <a:xfrm>
                <a:off x="6168" y="12434"/>
                <a:ext cx="47" cy="1"/>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01" name="Line 17"/>
              <p:cNvSpPr>
                <a:spLocks noChangeShapeType="1"/>
              </p:cNvSpPr>
              <p:nvPr/>
            </p:nvSpPr>
            <p:spPr bwMode="auto">
              <a:xfrm>
                <a:off x="6191" y="12199"/>
                <a:ext cx="24" cy="1"/>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02" name="Line 18"/>
              <p:cNvSpPr>
                <a:spLocks noChangeShapeType="1"/>
              </p:cNvSpPr>
              <p:nvPr/>
            </p:nvSpPr>
            <p:spPr bwMode="auto">
              <a:xfrm>
                <a:off x="6168" y="11964"/>
                <a:ext cx="47" cy="1"/>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03" name="Line 19"/>
              <p:cNvSpPr>
                <a:spLocks noChangeShapeType="1"/>
              </p:cNvSpPr>
              <p:nvPr/>
            </p:nvSpPr>
            <p:spPr bwMode="auto">
              <a:xfrm>
                <a:off x="6191" y="11727"/>
                <a:ext cx="24" cy="1"/>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04" name="Line 20"/>
              <p:cNvSpPr>
                <a:spLocks noChangeShapeType="1"/>
              </p:cNvSpPr>
              <p:nvPr/>
            </p:nvSpPr>
            <p:spPr bwMode="auto">
              <a:xfrm>
                <a:off x="6168" y="11492"/>
                <a:ext cx="47" cy="1"/>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05" name="Line 21"/>
              <p:cNvSpPr>
                <a:spLocks noChangeShapeType="1"/>
              </p:cNvSpPr>
              <p:nvPr/>
            </p:nvSpPr>
            <p:spPr bwMode="auto">
              <a:xfrm>
                <a:off x="6191" y="11255"/>
                <a:ext cx="24" cy="1"/>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06" name="Line 22"/>
              <p:cNvSpPr>
                <a:spLocks noChangeShapeType="1"/>
              </p:cNvSpPr>
              <p:nvPr/>
            </p:nvSpPr>
            <p:spPr bwMode="auto">
              <a:xfrm>
                <a:off x="6168" y="11020"/>
                <a:ext cx="47" cy="1"/>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07" name="Line 23"/>
              <p:cNvSpPr>
                <a:spLocks noChangeShapeType="1"/>
              </p:cNvSpPr>
              <p:nvPr/>
            </p:nvSpPr>
            <p:spPr bwMode="auto">
              <a:xfrm>
                <a:off x="6191" y="10783"/>
                <a:ext cx="24" cy="1"/>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08" name="Line 24"/>
              <p:cNvSpPr>
                <a:spLocks noChangeShapeType="1"/>
              </p:cNvSpPr>
              <p:nvPr/>
            </p:nvSpPr>
            <p:spPr bwMode="auto">
              <a:xfrm>
                <a:off x="6168" y="10547"/>
                <a:ext cx="47" cy="1"/>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09" name="Line 25"/>
              <p:cNvSpPr>
                <a:spLocks noChangeShapeType="1"/>
              </p:cNvSpPr>
              <p:nvPr/>
            </p:nvSpPr>
            <p:spPr bwMode="auto">
              <a:xfrm flipV="1">
                <a:off x="6215" y="10547"/>
                <a:ext cx="1" cy="2831"/>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10" name="Rectangle 26"/>
              <p:cNvSpPr>
                <a:spLocks noChangeArrowheads="1"/>
              </p:cNvSpPr>
              <p:nvPr/>
            </p:nvSpPr>
            <p:spPr bwMode="auto">
              <a:xfrm>
                <a:off x="6134" y="10356"/>
                <a:ext cx="247" cy="1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500" b="0" i="0" u="none" strike="noStrike" cap="none" normalizeH="0" baseline="0" smtClean="0">
                    <a:ln>
                      <a:noFill/>
                    </a:ln>
                    <a:solidFill>
                      <a:srgbClr val="000000"/>
                    </a:solidFill>
                    <a:effectLst/>
                    <a:latin typeface="Arial" pitchFamily="34" charset="0"/>
                    <a:ea typeface="Arial" pitchFamily="34" charset="0"/>
                    <a:cs typeface="Arial" pitchFamily="34" charset="0"/>
                  </a:rPr>
                  <a:t>-0,3</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6411" name="Rectangle 27"/>
              <p:cNvSpPr>
                <a:spLocks noChangeArrowheads="1"/>
              </p:cNvSpPr>
              <p:nvPr/>
            </p:nvSpPr>
            <p:spPr bwMode="auto">
              <a:xfrm>
                <a:off x="6786" y="10356"/>
                <a:ext cx="247" cy="1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500" b="0" i="0" u="none" strike="noStrike" cap="none" normalizeH="0" baseline="0" smtClean="0">
                    <a:ln>
                      <a:noFill/>
                    </a:ln>
                    <a:solidFill>
                      <a:srgbClr val="000000"/>
                    </a:solidFill>
                    <a:effectLst/>
                    <a:latin typeface="Arial" pitchFamily="34" charset="0"/>
                    <a:ea typeface="Arial" pitchFamily="34" charset="0"/>
                    <a:cs typeface="Arial" pitchFamily="34" charset="0"/>
                  </a:rPr>
                  <a:t>-0,2</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6412" name="Rectangle 28"/>
              <p:cNvSpPr>
                <a:spLocks noChangeArrowheads="1"/>
              </p:cNvSpPr>
              <p:nvPr/>
            </p:nvSpPr>
            <p:spPr bwMode="auto">
              <a:xfrm>
                <a:off x="7439" y="10356"/>
                <a:ext cx="247" cy="1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500" b="0" i="0" u="none" strike="noStrike" cap="none" normalizeH="0" baseline="0" smtClean="0">
                    <a:ln>
                      <a:noFill/>
                    </a:ln>
                    <a:solidFill>
                      <a:srgbClr val="000000"/>
                    </a:solidFill>
                    <a:effectLst/>
                    <a:latin typeface="Arial" pitchFamily="34" charset="0"/>
                    <a:ea typeface="Arial" pitchFamily="34" charset="0"/>
                    <a:cs typeface="Arial" pitchFamily="34" charset="0"/>
                  </a:rPr>
                  <a:t>-0,1</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6413" name="Rectangle 29"/>
              <p:cNvSpPr>
                <a:spLocks noChangeArrowheads="1"/>
              </p:cNvSpPr>
              <p:nvPr/>
            </p:nvSpPr>
            <p:spPr bwMode="auto">
              <a:xfrm>
                <a:off x="8107" y="10356"/>
                <a:ext cx="208" cy="1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500" b="0" i="0" u="none" strike="noStrike" cap="none" normalizeH="0" baseline="0" smtClean="0">
                    <a:ln>
                      <a:noFill/>
                    </a:ln>
                    <a:solidFill>
                      <a:srgbClr val="000000"/>
                    </a:solidFill>
                    <a:effectLst/>
                    <a:latin typeface="Arial" pitchFamily="34" charset="0"/>
                    <a:ea typeface="Arial" pitchFamily="34" charset="0"/>
                    <a:cs typeface="Arial" pitchFamily="34" charset="0"/>
                  </a:rPr>
                  <a:t>0,0</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6414" name="Rectangle 30"/>
              <p:cNvSpPr>
                <a:spLocks noChangeArrowheads="1"/>
              </p:cNvSpPr>
              <p:nvPr/>
            </p:nvSpPr>
            <p:spPr bwMode="auto">
              <a:xfrm>
                <a:off x="8761" y="10356"/>
                <a:ext cx="208" cy="1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500" b="0" i="0" u="none" strike="noStrike" cap="none" normalizeH="0" baseline="0" smtClean="0">
                    <a:ln>
                      <a:noFill/>
                    </a:ln>
                    <a:solidFill>
                      <a:srgbClr val="000000"/>
                    </a:solidFill>
                    <a:effectLst/>
                    <a:latin typeface="Arial" pitchFamily="34" charset="0"/>
                    <a:ea typeface="Arial" pitchFamily="34" charset="0"/>
                    <a:cs typeface="Arial" pitchFamily="34" charset="0"/>
                  </a:rPr>
                  <a:t>0,1</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6415" name="Rectangle 31"/>
              <p:cNvSpPr>
                <a:spLocks noChangeArrowheads="1"/>
              </p:cNvSpPr>
              <p:nvPr/>
            </p:nvSpPr>
            <p:spPr bwMode="auto">
              <a:xfrm>
                <a:off x="9413" y="10356"/>
                <a:ext cx="208" cy="1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500" b="0" i="0" u="none" strike="noStrike" cap="none" normalizeH="0" baseline="0" smtClean="0">
                    <a:ln>
                      <a:noFill/>
                    </a:ln>
                    <a:solidFill>
                      <a:srgbClr val="000000"/>
                    </a:solidFill>
                    <a:effectLst/>
                    <a:latin typeface="Arial" pitchFamily="34" charset="0"/>
                    <a:ea typeface="Arial" pitchFamily="34" charset="0"/>
                    <a:cs typeface="Arial" pitchFamily="34" charset="0"/>
                  </a:rPr>
                  <a:t>0,2</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6416" name="Line 32"/>
              <p:cNvSpPr>
                <a:spLocks noChangeShapeType="1"/>
              </p:cNvSpPr>
              <p:nvPr/>
            </p:nvSpPr>
            <p:spPr bwMode="auto">
              <a:xfrm>
                <a:off x="6215" y="10498"/>
                <a:ext cx="1" cy="49"/>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17" name="Line 33"/>
              <p:cNvSpPr>
                <a:spLocks noChangeShapeType="1"/>
              </p:cNvSpPr>
              <p:nvPr/>
            </p:nvSpPr>
            <p:spPr bwMode="auto">
              <a:xfrm>
                <a:off x="6541" y="10522"/>
                <a:ext cx="1" cy="25"/>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18" name="Line 34"/>
              <p:cNvSpPr>
                <a:spLocks noChangeShapeType="1"/>
              </p:cNvSpPr>
              <p:nvPr/>
            </p:nvSpPr>
            <p:spPr bwMode="auto">
              <a:xfrm>
                <a:off x="6868" y="10498"/>
                <a:ext cx="1" cy="49"/>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19" name="Line 35"/>
              <p:cNvSpPr>
                <a:spLocks noChangeShapeType="1"/>
              </p:cNvSpPr>
              <p:nvPr/>
            </p:nvSpPr>
            <p:spPr bwMode="auto">
              <a:xfrm>
                <a:off x="7195" y="10522"/>
                <a:ext cx="1" cy="25"/>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20" name="Line 36"/>
              <p:cNvSpPr>
                <a:spLocks noChangeShapeType="1"/>
              </p:cNvSpPr>
              <p:nvPr/>
            </p:nvSpPr>
            <p:spPr bwMode="auto">
              <a:xfrm>
                <a:off x="7521" y="10498"/>
                <a:ext cx="1" cy="49"/>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21" name="Line 37"/>
              <p:cNvSpPr>
                <a:spLocks noChangeShapeType="1"/>
              </p:cNvSpPr>
              <p:nvPr/>
            </p:nvSpPr>
            <p:spPr bwMode="auto">
              <a:xfrm>
                <a:off x="7847" y="10522"/>
                <a:ext cx="1" cy="25"/>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22" name="Line 38"/>
              <p:cNvSpPr>
                <a:spLocks noChangeShapeType="1"/>
              </p:cNvSpPr>
              <p:nvPr/>
            </p:nvSpPr>
            <p:spPr bwMode="auto">
              <a:xfrm>
                <a:off x="8173" y="10498"/>
                <a:ext cx="1" cy="49"/>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23" name="Line 39"/>
              <p:cNvSpPr>
                <a:spLocks noChangeShapeType="1"/>
              </p:cNvSpPr>
              <p:nvPr/>
            </p:nvSpPr>
            <p:spPr bwMode="auto">
              <a:xfrm>
                <a:off x="8501" y="10522"/>
                <a:ext cx="1" cy="25"/>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24" name="Line 40"/>
              <p:cNvSpPr>
                <a:spLocks noChangeShapeType="1"/>
              </p:cNvSpPr>
              <p:nvPr/>
            </p:nvSpPr>
            <p:spPr bwMode="auto">
              <a:xfrm>
                <a:off x="8827" y="10498"/>
                <a:ext cx="1" cy="49"/>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25" name="Line 41"/>
              <p:cNvSpPr>
                <a:spLocks noChangeShapeType="1"/>
              </p:cNvSpPr>
              <p:nvPr/>
            </p:nvSpPr>
            <p:spPr bwMode="auto">
              <a:xfrm>
                <a:off x="9153" y="10522"/>
                <a:ext cx="1" cy="25"/>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26" name="Line 42"/>
              <p:cNvSpPr>
                <a:spLocks noChangeShapeType="1"/>
              </p:cNvSpPr>
              <p:nvPr/>
            </p:nvSpPr>
            <p:spPr bwMode="auto">
              <a:xfrm>
                <a:off x="9479" y="10498"/>
                <a:ext cx="1" cy="49"/>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27" name="Line 43"/>
              <p:cNvSpPr>
                <a:spLocks noChangeShapeType="1"/>
              </p:cNvSpPr>
              <p:nvPr/>
            </p:nvSpPr>
            <p:spPr bwMode="auto">
              <a:xfrm>
                <a:off x="6215" y="10547"/>
                <a:ext cx="3427" cy="1"/>
              </a:xfrm>
              <a:prstGeom prst="line">
                <a:avLst/>
              </a:prstGeom>
              <a:noFill/>
              <a:ln w="63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28" name="Line 44"/>
              <p:cNvSpPr>
                <a:spLocks noChangeShapeType="1"/>
              </p:cNvSpPr>
              <p:nvPr/>
            </p:nvSpPr>
            <p:spPr bwMode="auto">
              <a:xfrm>
                <a:off x="8173" y="10547"/>
                <a:ext cx="1" cy="1"/>
              </a:xfrm>
              <a:prstGeom prst="line">
                <a:avLst/>
              </a:prstGeom>
              <a:noFill/>
              <a:ln w="444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29" name="Freeform 45"/>
              <p:cNvSpPr>
                <a:spLocks/>
              </p:cNvSpPr>
              <p:nvPr/>
            </p:nvSpPr>
            <p:spPr bwMode="auto">
              <a:xfrm>
                <a:off x="8143" y="10547"/>
                <a:ext cx="215" cy="270"/>
              </a:xfrm>
              <a:custGeom>
                <a:avLst/>
                <a:gdLst/>
                <a:ahLst/>
                <a:cxnLst>
                  <a:cxn ang="0">
                    <a:pos x="56" y="3"/>
                  </a:cxn>
                  <a:cxn ang="0">
                    <a:pos x="65" y="3"/>
                  </a:cxn>
                  <a:cxn ang="0">
                    <a:pos x="34" y="13"/>
                  </a:cxn>
                  <a:cxn ang="0">
                    <a:pos x="42" y="20"/>
                  </a:cxn>
                  <a:cxn ang="0">
                    <a:pos x="55" y="22"/>
                  </a:cxn>
                  <a:cxn ang="0">
                    <a:pos x="56" y="23"/>
                  </a:cxn>
                  <a:cxn ang="0">
                    <a:pos x="1" y="25"/>
                  </a:cxn>
                  <a:cxn ang="0">
                    <a:pos x="20" y="31"/>
                  </a:cxn>
                  <a:cxn ang="0">
                    <a:pos x="19" y="35"/>
                  </a:cxn>
                  <a:cxn ang="0">
                    <a:pos x="53" y="38"/>
                  </a:cxn>
                  <a:cxn ang="0">
                    <a:pos x="49" y="40"/>
                  </a:cxn>
                  <a:cxn ang="0">
                    <a:pos x="146" y="50"/>
                  </a:cxn>
                  <a:cxn ang="0">
                    <a:pos x="105" y="58"/>
                  </a:cxn>
                  <a:cxn ang="0">
                    <a:pos x="112" y="59"/>
                  </a:cxn>
                  <a:cxn ang="0">
                    <a:pos x="101" y="62"/>
                  </a:cxn>
                  <a:cxn ang="0">
                    <a:pos x="136" y="68"/>
                  </a:cxn>
                  <a:cxn ang="0">
                    <a:pos x="125" y="71"/>
                  </a:cxn>
                  <a:cxn ang="0">
                    <a:pos x="204" y="74"/>
                  </a:cxn>
                  <a:cxn ang="0">
                    <a:pos x="118" y="80"/>
                  </a:cxn>
                  <a:cxn ang="0">
                    <a:pos x="66" y="83"/>
                  </a:cxn>
                  <a:cxn ang="0">
                    <a:pos x="44" y="83"/>
                  </a:cxn>
                  <a:cxn ang="0">
                    <a:pos x="116" y="85"/>
                  </a:cxn>
                  <a:cxn ang="0">
                    <a:pos x="105" y="88"/>
                  </a:cxn>
                  <a:cxn ang="0">
                    <a:pos x="106" y="92"/>
                  </a:cxn>
                  <a:cxn ang="0">
                    <a:pos x="112" y="95"/>
                  </a:cxn>
                  <a:cxn ang="0">
                    <a:pos x="95" y="97"/>
                  </a:cxn>
                  <a:cxn ang="0">
                    <a:pos x="90" y="100"/>
                  </a:cxn>
                  <a:cxn ang="0">
                    <a:pos x="76" y="105"/>
                  </a:cxn>
                  <a:cxn ang="0">
                    <a:pos x="113" y="108"/>
                  </a:cxn>
                  <a:cxn ang="0">
                    <a:pos x="90" y="111"/>
                  </a:cxn>
                  <a:cxn ang="0">
                    <a:pos x="122" y="117"/>
                  </a:cxn>
                  <a:cxn ang="0">
                    <a:pos x="132" y="120"/>
                  </a:cxn>
                  <a:cxn ang="0">
                    <a:pos x="135" y="124"/>
                  </a:cxn>
                  <a:cxn ang="0">
                    <a:pos x="144" y="135"/>
                  </a:cxn>
                  <a:cxn ang="0">
                    <a:pos x="136" y="139"/>
                  </a:cxn>
                  <a:cxn ang="0">
                    <a:pos x="112" y="148"/>
                  </a:cxn>
                  <a:cxn ang="0">
                    <a:pos x="89" y="153"/>
                  </a:cxn>
                  <a:cxn ang="0">
                    <a:pos x="88" y="154"/>
                  </a:cxn>
                  <a:cxn ang="0">
                    <a:pos x="89" y="157"/>
                  </a:cxn>
                  <a:cxn ang="0">
                    <a:pos x="42" y="166"/>
                  </a:cxn>
                  <a:cxn ang="0">
                    <a:pos x="67" y="169"/>
                  </a:cxn>
                  <a:cxn ang="0">
                    <a:pos x="67" y="180"/>
                  </a:cxn>
                  <a:cxn ang="0">
                    <a:pos x="50" y="189"/>
                  </a:cxn>
                  <a:cxn ang="0">
                    <a:pos x="42" y="191"/>
                  </a:cxn>
                  <a:cxn ang="0">
                    <a:pos x="29" y="195"/>
                  </a:cxn>
                  <a:cxn ang="0">
                    <a:pos x="90" y="195"/>
                  </a:cxn>
                  <a:cxn ang="0">
                    <a:pos x="78" y="200"/>
                  </a:cxn>
                  <a:cxn ang="0">
                    <a:pos x="113" y="207"/>
                  </a:cxn>
                  <a:cxn ang="0">
                    <a:pos x="161" y="213"/>
                  </a:cxn>
                  <a:cxn ang="0">
                    <a:pos x="174" y="213"/>
                  </a:cxn>
                  <a:cxn ang="0">
                    <a:pos x="164" y="221"/>
                  </a:cxn>
                  <a:cxn ang="0">
                    <a:pos x="171" y="225"/>
                  </a:cxn>
                  <a:cxn ang="0">
                    <a:pos x="194" y="236"/>
                  </a:cxn>
                  <a:cxn ang="0">
                    <a:pos x="184" y="240"/>
                  </a:cxn>
                  <a:cxn ang="0">
                    <a:pos x="215" y="246"/>
                  </a:cxn>
                  <a:cxn ang="0">
                    <a:pos x="204" y="248"/>
                  </a:cxn>
                  <a:cxn ang="0">
                    <a:pos x="190" y="252"/>
                  </a:cxn>
                  <a:cxn ang="0">
                    <a:pos x="172" y="252"/>
                  </a:cxn>
                  <a:cxn ang="0">
                    <a:pos x="115" y="261"/>
                  </a:cxn>
                  <a:cxn ang="0">
                    <a:pos x="111" y="264"/>
                  </a:cxn>
                  <a:cxn ang="0">
                    <a:pos x="101" y="263"/>
                  </a:cxn>
                  <a:cxn ang="0">
                    <a:pos x="119" y="270"/>
                  </a:cxn>
                </a:cxnLst>
                <a:rect l="0" t="0" r="r" b="b"/>
                <a:pathLst>
                  <a:path w="215" h="270">
                    <a:moveTo>
                      <a:pt x="22" y="0"/>
                    </a:moveTo>
                    <a:lnTo>
                      <a:pt x="22" y="0"/>
                    </a:lnTo>
                    <a:lnTo>
                      <a:pt x="29" y="2"/>
                    </a:lnTo>
                    <a:lnTo>
                      <a:pt x="29" y="2"/>
                    </a:lnTo>
                    <a:lnTo>
                      <a:pt x="34" y="2"/>
                    </a:lnTo>
                    <a:lnTo>
                      <a:pt x="34" y="2"/>
                    </a:lnTo>
                    <a:lnTo>
                      <a:pt x="56" y="3"/>
                    </a:lnTo>
                    <a:lnTo>
                      <a:pt x="56" y="3"/>
                    </a:lnTo>
                    <a:lnTo>
                      <a:pt x="59" y="3"/>
                    </a:lnTo>
                    <a:lnTo>
                      <a:pt x="59" y="3"/>
                    </a:lnTo>
                    <a:lnTo>
                      <a:pt x="56" y="3"/>
                    </a:lnTo>
                    <a:lnTo>
                      <a:pt x="56" y="3"/>
                    </a:lnTo>
                    <a:lnTo>
                      <a:pt x="59" y="3"/>
                    </a:lnTo>
                    <a:lnTo>
                      <a:pt x="59" y="3"/>
                    </a:lnTo>
                    <a:lnTo>
                      <a:pt x="65" y="3"/>
                    </a:lnTo>
                    <a:lnTo>
                      <a:pt x="65" y="3"/>
                    </a:lnTo>
                    <a:lnTo>
                      <a:pt x="62" y="8"/>
                    </a:lnTo>
                    <a:lnTo>
                      <a:pt x="62" y="8"/>
                    </a:lnTo>
                    <a:lnTo>
                      <a:pt x="47" y="10"/>
                    </a:lnTo>
                    <a:lnTo>
                      <a:pt x="47" y="10"/>
                    </a:lnTo>
                    <a:lnTo>
                      <a:pt x="50" y="10"/>
                    </a:lnTo>
                    <a:lnTo>
                      <a:pt x="50" y="10"/>
                    </a:lnTo>
                    <a:lnTo>
                      <a:pt x="34" y="13"/>
                    </a:lnTo>
                    <a:lnTo>
                      <a:pt x="34" y="13"/>
                    </a:lnTo>
                    <a:lnTo>
                      <a:pt x="42" y="17"/>
                    </a:lnTo>
                    <a:lnTo>
                      <a:pt x="42" y="17"/>
                    </a:lnTo>
                    <a:lnTo>
                      <a:pt x="39" y="19"/>
                    </a:lnTo>
                    <a:lnTo>
                      <a:pt x="39" y="19"/>
                    </a:lnTo>
                    <a:lnTo>
                      <a:pt x="40" y="20"/>
                    </a:lnTo>
                    <a:lnTo>
                      <a:pt x="40" y="20"/>
                    </a:lnTo>
                    <a:lnTo>
                      <a:pt x="42" y="20"/>
                    </a:lnTo>
                    <a:lnTo>
                      <a:pt x="42" y="20"/>
                    </a:lnTo>
                    <a:lnTo>
                      <a:pt x="69" y="22"/>
                    </a:lnTo>
                    <a:lnTo>
                      <a:pt x="69" y="22"/>
                    </a:lnTo>
                    <a:lnTo>
                      <a:pt x="65" y="22"/>
                    </a:lnTo>
                    <a:lnTo>
                      <a:pt x="65" y="22"/>
                    </a:lnTo>
                    <a:lnTo>
                      <a:pt x="62" y="22"/>
                    </a:lnTo>
                    <a:lnTo>
                      <a:pt x="62" y="22"/>
                    </a:lnTo>
                    <a:lnTo>
                      <a:pt x="55" y="22"/>
                    </a:lnTo>
                    <a:lnTo>
                      <a:pt x="55" y="22"/>
                    </a:lnTo>
                    <a:lnTo>
                      <a:pt x="53" y="23"/>
                    </a:lnTo>
                    <a:lnTo>
                      <a:pt x="53" y="23"/>
                    </a:lnTo>
                    <a:lnTo>
                      <a:pt x="56" y="23"/>
                    </a:lnTo>
                    <a:lnTo>
                      <a:pt x="56" y="23"/>
                    </a:lnTo>
                    <a:lnTo>
                      <a:pt x="63" y="23"/>
                    </a:lnTo>
                    <a:lnTo>
                      <a:pt x="63" y="23"/>
                    </a:lnTo>
                    <a:lnTo>
                      <a:pt x="56" y="23"/>
                    </a:lnTo>
                    <a:lnTo>
                      <a:pt x="56" y="23"/>
                    </a:lnTo>
                    <a:lnTo>
                      <a:pt x="63" y="25"/>
                    </a:lnTo>
                    <a:lnTo>
                      <a:pt x="63" y="25"/>
                    </a:lnTo>
                    <a:lnTo>
                      <a:pt x="62" y="25"/>
                    </a:lnTo>
                    <a:lnTo>
                      <a:pt x="62" y="25"/>
                    </a:lnTo>
                    <a:lnTo>
                      <a:pt x="40" y="25"/>
                    </a:lnTo>
                    <a:lnTo>
                      <a:pt x="40" y="25"/>
                    </a:lnTo>
                    <a:lnTo>
                      <a:pt x="1" y="25"/>
                    </a:lnTo>
                    <a:lnTo>
                      <a:pt x="1" y="25"/>
                    </a:lnTo>
                    <a:lnTo>
                      <a:pt x="0" y="25"/>
                    </a:lnTo>
                    <a:lnTo>
                      <a:pt x="0" y="25"/>
                    </a:lnTo>
                    <a:lnTo>
                      <a:pt x="14" y="29"/>
                    </a:lnTo>
                    <a:lnTo>
                      <a:pt x="14" y="29"/>
                    </a:lnTo>
                    <a:lnTo>
                      <a:pt x="17" y="29"/>
                    </a:lnTo>
                    <a:lnTo>
                      <a:pt x="17" y="29"/>
                    </a:lnTo>
                    <a:lnTo>
                      <a:pt x="20" y="31"/>
                    </a:lnTo>
                    <a:lnTo>
                      <a:pt x="20" y="31"/>
                    </a:lnTo>
                    <a:lnTo>
                      <a:pt x="13" y="31"/>
                    </a:lnTo>
                    <a:lnTo>
                      <a:pt x="13" y="31"/>
                    </a:lnTo>
                    <a:lnTo>
                      <a:pt x="36" y="31"/>
                    </a:lnTo>
                    <a:lnTo>
                      <a:pt x="36" y="31"/>
                    </a:lnTo>
                    <a:lnTo>
                      <a:pt x="24" y="32"/>
                    </a:lnTo>
                    <a:lnTo>
                      <a:pt x="24" y="32"/>
                    </a:lnTo>
                    <a:lnTo>
                      <a:pt x="19" y="35"/>
                    </a:lnTo>
                    <a:lnTo>
                      <a:pt x="19" y="35"/>
                    </a:lnTo>
                    <a:lnTo>
                      <a:pt x="13" y="35"/>
                    </a:lnTo>
                    <a:lnTo>
                      <a:pt x="13" y="35"/>
                    </a:lnTo>
                    <a:lnTo>
                      <a:pt x="34" y="34"/>
                    </a:lnTo>
                    <a:lnTo>
                      <a:pt x="34" y="34"/>
                    </a:lnTo>
                    <a:lnTo>
                      <a:pt x="44" y="38"/>
                    </a:lnTo>
                    <a:lnTo>
                      <a:pt x="44" y="38"/>
                    </a:lnTo>
                    <a:lnTo>
                      <a:pt x="53" y="38"/>
                    </a:lnTo>
                    <a:lnTo>
                      <a:pt x="53" y="38"/>
                    </a:lnTo>
                    <a:lnTo>
                      <a:pt x="55" y="38"/>
                    </a:lnTo>
                    <a:lnTo>
                      <a:pt x="55" y="38"/>
                    </a:lnTo>
                    <a:lnTo>
                      <a:pt x="53" y="38"/>
                    </a:lnTo>
                    <a:lnTo>
                      <a:pt x="53" y="38"/>
                    </a:lnTo>
                    <a:lnTo>
                      <a:pt x="49" y="38"/>
                    </a:lnTo>
                    <a:lnTo>
                      <a:pt x="49" y="38"/>
                    </a:lnTo>
                    <a:lnTo>
                      <a:pt x="49" y="40"/>
                    </a:lnTo>
                    <a:lnTo>
                      <a:pt x="49" y="40"/>
                    </a:lnTo>
                    <a:lnTo>
                      <a:pt x="96" y="47"/>
                    </a:lnTo>
                    <a:lnTo>
                      <a:pt x="96" y="47"/>
                    </a:lnTo>
                    <a:lnTo>
                      <a:pt x="139" y="47"/>
                    </a:lnTo>
                    <a:lnTo>
                      <a:pt x="139" y="47"/>
                    </a:lnTo>
                    <a:lnTo>
                      <a:pt x="152" y="49"/>
                    </a:lnTo>
                    <a:lnTo>
                      <a:pt x="152" y="49"/>
                    </a:lnTo>
                    <a:lnTo>
                      <a:pt x="146" y="50"/>
                    </a:lnTo>
                    <a:lnTo>
                      <a:pt x="146" y="50"/>
                    </a:lnTo>
                    <a:lnTo>
                      <a:pt x="134" y="50"/>
                    </a:lnTo>
                    <a:lnTo>
                      <a:pt x="134" y="50"/>
                    </a:lnTo>
                    <a:lnTo>
                      <a:pt x="108" y="53"/>
                    </a:lnTo>
                    <a:lnTo>
                      <a:pt x="108" y="53"/>
                    </a:lnTo>
                    <a:lnTo>
                      <a:pt x="105" y="53"/>
                    </a:lnTo>
                    <a:lnTo>
                      <a:pt x="105" y="53"/>
                    </a:lnTo>
                    <a:lnTo>
                      <a:pt x="105" y="58"/>
                    </a:lnTo>
                    <a:lnTo>
                      <a:pt x="105" y="58"/>
                    </a:lnTo>
                    <a:lnTo>
                      <a:pt x="98" y="59"/>
                    </a:lnTo>
                    <a:lnTo>
                      <a:pt x="98" y="59"/>
                    </a:lnTo>
                    <a:lnTo>
                      <a:pt x="95" y="59"/>
                    </a:lnTo>
                    <a:lnTo>
                      <a:pt x="95" y="59"/>
                    </a:lnTo>
                    <a:lnTo>
                      <a:pt x="113" y="59"/>
                    </a:lnTo>
                    <a:lnTo>
                      <a:pt x="113" y="59"/>
                    </a:lnTo>
                    <a:lnTo>
                      <a:pt x="112" y="59"/>
                    </a:lnTo>
                    <a:lnTo>
                      <a:pt x="112" y="59"/>
                    </a:lnTo>
                    <a:lnTo>
                      <a:pt x="119" y="59"/>
                    </a:lnTo>
                    <a:lnTo>
                      <a:pt x="119" y="59"/>
                    </a:lnTo>
                    <a:lnTo>
                      <a:pt x="126" y="59"/>
                    </a:lnTo>
                    <a:lnTo>
                      <a:pt x="126" y="59"/>
                    </a:lnTo>
                    <a:lnTo>
                      <a:pt x="125" y="59"/>
                    </a:lnTo>
                    <a:lnTo>
                      <a:pt x="125" y="59"/>
                    </a:lnTo>
                    <a:lnTo>
                      <a:pt x="101" y="62"/>
                    </a:lnTo>
                    <a:lnTo>
                      <a:pt x="101" y="62"/>
                    </a:lnTo>
                    <a:lnTo>
                      <a:pt x="109" y="62"/>
                    </a:lnTo>
                    <a:lnTo>
                      <a:pt x="109" y="62"/>
                    </a:lnTo>
                    <a:lnTo>
                      <a:pt x="101" y="64"/>
                    </a:lnTo>
                    <a:lnTo>
                      <a:pt x="101" y="64"/>
                    </a:lnTo>
                    <a:lnTo>
                      <a:pt x="112" y="68"/>
                    </a:lnTo>
                    <a:lnTo>
                      <a:pt x="112" y="68"/>
                    </a:lnTo>
                    <a:lnTo>
                      <a:pt x="136" y="68"/>
                    </a:lnTo>
                    <a:lnTo>
                      <a:pt x="136" y="68"/>
                    </a:lnTo>
                    <a:lnTo>
                      <a:pt x="134" y="68"/>
                    </a:lnTo>
                    <a:lnTo>
                      <a:pt x="134" y="68"/>
                    </a:lnTo>
                    <a:lnTo>
                      <a:pt x="125" y="70"/>
                    </a:lnTo>
                    <a:lnTo>
                      <a:pt x="125" y="70"/>
                    </a:lnTo>
                    <a:lnTo>
                      <a:pt x="118" y="70"/>
                    </a:lnTo>
                    <a:lnTo>
                      <a:pt x="118" y="70"/>
                    </a:lnTo>
                    <a:lnTo>
                      <a:pt x="125" y="71"/>
                    </a:lnTo>
                    <a:lnTo>
                      <a:pt x="125" y="71"/>
                    </a:lnTo>
                    <a:lnTo>
                      <a:pt x="145" y="71"/>
                    </a:lnTo>
                    <a:lnTo>
                      <a:pt x="145" y="71"/>
                    </a:lnTo>
                    <a:lnTo>
                      <a:pt x="146" y="71"/>
                    </a:lnTo>
                    <a:lnTo>
                      <a:pt x="146" y="71"/>
                    </a:lnTo>
                    <a:lnTo>
                      <a:pt x="178" y="74"/>
                    </a:lnTo>
                    <a:lnTo>
                      <a:pt x="178" y="74"/>
                    </a:lnTo>
                    <a:lnTo>
                      <a:pt x="204" y="74"/>
                    </a:lnTo>
                    <a:lnTo>
                      <a:pt x="204" y="74"/>
                    </a:lnTo>
                    <a:lnTo>
                      <a:pt x="175" y="76"/>
                    </a:lnTo>
                    <a:lnTo>
                      <a:pt x="175" y="76"/>
                    </a:lnTo>
                    <a:lnTo>
                      <a:pt x="145" y="77"/>
                    </a:lnTo>
                    <a:lnTo>
                      <a:pt x="145" y="77"/>
                    </a:lnTo>
                    <a:lnTo>
                      <a:pt x="146" y="77"/>
                    </a:lnTo>
                    <a:lnTo>
                      <a:pt x="146" y="77"/>
                    </a:lnTo>
                    <a:lnTo>
                      <a:pt x="118" y="80"/>
                    </a:lnTo>
                    <a:lnTo>
                      <a:pt x="118" y="80"/>
                    </a:lnTo>
                    <a:lnTo>
                      <a:pt x="95" y="80"/>
                    </a:lnTo>
                    <a:lnTo>
                      <a:pt x="95" y="80"/>
                    </a:lnTo>
                    <a:lnTo>
                      <a:pt x="106" y="80"/>
                    </a:lnTo>
                    <a:lnTo>
                      <a:pt x="106" y="80"/>
                    </a:lnTo>
                    <a:lnTo>
                      <a:pt x="92" y="82"/>
                    </a:lnTo>
                    <a:lnTo>
                      <a:pt x="92" y="82"/>
                    </a:lnTo>
                    <a:lnTo>
                      <a:pt x="66" y="83"/>
                    </a:lnTo>
                    <a:lnTo>
                      <a:pt x="66" y="83"/>
                    </a:lnTo>
                    <a:lnTo>
                      <a:pt x="85" y="82"/>
                    </a:lnTo>
                    <a:lnTo>
                      <a:pt x="85" y="82"/>
                    </a:lnTo>
                    <a:lnTo>
                      <a:pt x="83" y="83"/>
                    </a:lnTo>
                    <a:lnTo>
                      <a:pt x="83" y="83"/>
                    </a:lnTo>
                    <a:lnTo>
                      <a:pt x="69" y="83"/>
                    </a:lnTo>
                    <a:lnTo>
                      <a:pt x="69" y="83"/>
                    </a:lnTo>
                    <a:lnTo>
                      <a:pt x="44" y="83"/>
                    </a:lnTo>
                    <a:lnTo>
                      <a:pt x="44" y="83"/>
                    </a:lnTo>
                    <a:lnTo>
                      <a:pt x="88" y="85"/>
                    </a:lnTo>
                    <a:lnTo>
                      <a:pt x="88" y="85"/>
                    </a:lnTo>
                    <a:lnTo>
                      <a:pt x="85" y="85"/>
                    </a:lnTo>
                    <a:lnTo>
                      <a:pt x="85" y="85"/>
                    </a:lnTo>
                    <a:lnTo>
                      <a:pt x="98" y="86"/>
                    </a:lnTo>
                    <a:lnTo>
                      <a:pt x="98" y="86"/>
                    </a:lnTo>
                    <a:lnTo>
                      <a:pt x="116" y="85"/>
                    </a:lnTo>
                    <a:lnTo>
                      <a:pt x="116" y="85"/>
                    </a:lnTo>
                    <a:lnTo>
                      <a:pt x="119" y="85"/>
                    </a:lnTo>
                    <a:lnTo>
                      <a:pt x="119" y="85"/>
                    </a:lnTo>
                    <a:lnTo>
                      <a:pt x="103" y="88"/>
                    </a:lnTo>
                    <a:lnTo>
                      <a:pt x="103" y="88"/>
                    </a:lnTo>
                    <a:lnTo>
                      <a:pt x="101" y="88"/>
                    </a:lnTo>
                    <a:lnTo>
                      <a:pt x="101" y="88"/>
                    </a:lnTo>
                    <a:lnTo>
                      <a:pt x="105" y="88"/>
                    </a:lnTo>
                    <a:lnTo>
                      <a:pt x="105" y="88"/>
                    </a:lnTo>
                    <a:lnTo>
                      <a:pt x="96" y="88"/>
                    </a:lnTo>
                    <a:lnTo>
                      <a:pt x="96" y="88"/>
                    </a:lnTo>
                    <a:lnTo>
                      <a:pt x="121" y="86"/>
                    </a:lnTo>
                    <a:lnTo>
                      <a:pt x="121" y="86"/>
                    </a:lnTo>
                    <a:lnTo>
                      <a:pt x="128" y="91"/>
                    </a:lnTo>
                    <a:lnTo>
                      <a:pt x="128" y="91"/>
                    </a:lnTo>
                    <a:lnTo>
                      <a:pt x="106" y="92"/>
                    </a:lnTo>
                    <a:lnTo>
                      <a:pt x="106" y="92"/>
                    </a:lnTo>
                    <a:lnTo>
                      <a:pt x="116" y="92"/>
                    </a:lnTo>
                    <a:lnTo>
                      <a:pt x="116" y="92"/>
                    </a:lnTo>
                    <a:lnTo>
                      <a:pt x="90" y="92"/>
                    </a:lnTo>
                    <a:lnTo>
                      <a:pt x="90" y="92"/>
                    </a:lnTo>
                    <a:lnTo>
                      <a:pt x="115" y="94"/>
                    </a:lnTo>
                    <a:lnTo>
                      <a:pt x="115" y="94"/>
                    </a:lnTo>
                    <a:lnTo>
                      <a:pt x="112" y="95"/>
                    </a:lnTo>
                    <a:lnTo>
                      <a:pt x="112" y="95"/>
                    </a:lnTo>
                    <a:lnTo>
                      <a:pt x="154" y="92"/>
                    </a:lnTo>
                    <a:lnTo>
                      <a:pt x="154" y="92"/>
                    </a:lnTo>
                    <a:lnTo>
                      <a:pt x="142" y="94"/>
                    </a:lnTo>
                    <a:lnTo>
                      <a:pt x="142" y="94"/>
                    </a:lnTo>
                    <a:lnTo>
                      <a:pt x="112" y="94"/>
                    </a:lnTo>
                    <a:lnTo>
                      <a:pt x="112" y="94"/>
                    </a:lnTo>
                    <a:lnTo>
                      <a:pt x="95" y="97"/>
                    </a:lnTo>
                    <a:lnTo>
                      <a:pt x="95" y="97"/>
                    </a:lnTo>
                    <a:lnTo>
                      <a:pt x="85" y="97"/>
                    </a:lnTo>
                    <a:lnTo>
                      <a:pt x="85" y="97"/>
                    </a:lnTo>
                    <a:lnTo>
                      <a:pt x="80" y="97"/>
                    </a:lnTo>
                    <a:lnTo>
                      <a:pt x="80" y="97"/>
                    </a:lnTo>
                    <a:lnTo>
                      <a:pt x="99" y="100"/>
                    </a:lnTo>
                    <a:lnTo>
                      <a:pt x="99" y="100"/>
                    </a:lnTo>
                    <a:lnTo>
                      <a:pt x="90" y="100"/>
                    </a:lnTo>
                    <a:lnTo>
                      <a:pt x="90" y="100"/>
                    </a:lnTo>
                    <a:lnTo>
                      <a:pt x="116" y="100"/>
                    </a:lnTo>
                    <a:lnTo>
                      <a:pt x="116" y="100"/>
                    </a:lnTo>
                    <a:lnTo>
                      <a:pt x="105" y="100"/>
                    </a:lnTo>
                    <a:lnTo>
                      <a:pt x="105" y="100"/>
                    </a:lnTo>
                    <a:lnTo>
                      <a:pt x="83" y="100"/>
                    </a:lnTo>
                    <a:lnTo>
                      <a:pt x="83" y="100"/>
                    </a:lnTo>
                    <a:lnTo>
                      <a:pt x="76" y="105"/>
                    </a:lnTo>
                    <a:lnTo>
                      <a:pt x="76" y="105"/>
                    </a:lnTo>
                    <a:lnTo>
                      <a:pt x="57" y="105"/>
                    </a:lnTo>
                    <a:lnTo>
                      <a:pt x="57" y="105"/>
                    </a:lnTo>
                    <a:lnTo>
                      <a:pt x="73" y="106"/>
                    </a:lnTo>
                    <a:lnTo>
                      <a:pt x="73" y="106"/>
                    </a:lnTo>
                    <a:lnTo>
                      <a:pt x="108" y="106"/>
                    </a:lnTo>
                    <a:lnTo>
                      <a:pt x="108" y="106"/>
                    </a:lnTo>
                    <a:lnTo>
                      <a:pt x="113" y="108"/>
                    </a:lnTo>
                    <a:lnTo>
                      <a:pt x="113" y="108"/>
                    </a:lnTo>
                    <a:lnTo>
                      <a:pt x="95" y="109"/>
                    </a:lnTo>
                    <a:lnTo>
                      <a:pt x="95" y="109"/>
                    </a:lnTo>
                    <a:lnTo>
                      <a:pt x="89" y="109"/>
                    </a:lnTo>
                    <a:lnTo>
                      <a:pt x="89" y="109"/>
                    </a:lnTo>
                    <a:lnTo>
                      <a:pt x="82" y="108"/>
                    </a:lnTo>
                    <a:lnTo>
                      <a:pt x="82" y="108"/>
                    </a:lnTo>
                    <a:lnTo>
                      <a:pt x="90" y="111"/>
                    </a:lnTo>
                    <a:lnTo>
                      <a:pt x="90" y="111"/>
                    </a:lnTo>
                    <a:lnTo>
                      <a:pt x="72" y="112"/>
                    </a:lnTo>
                    <a:lnTo>
                      <a:pt x="72" y="112"/>
                    </a:lnTo>
                    <a:lnTo>
                      <a:pt x="92" y="114"/>
                    </a:lnTo>
                    <a:lnTo>
                      <a:pt x="92" y="114"/>
                    </a:lnTo>
                    <a:lnTo>
                      <a:pt x="113" y="117"/>
                    </a:lnTo>
                    <a:lnTo>
                      <a:pt x="113" y="117"/>
                    </a:lnTo>
                    <a:lnTo>
                      <a:pt x="122" y="117"/>
                    </a:lnTo>
                    <a:lnTo>
                      <a:pt x="122" y="117"/>
                    </a:lnTo>
                    <a:lnTo>
                      <a:pt x="116" y="118"/>
                    </a:lnTo>
                    <a:lnTo>
                      <a:pt x="116" y="118"/>
                    </a:lnTo>
                    <a:lnTo>
                      <a:pt x="115" y="118"/>
                    </a:lnTo>
                    <a:lnTo>
                      <a:pt x="115" y="118"/>
                    </a:lnTo>
                    <a:lnTo>
                      <a:pt x="131" y="120"/>
                    </a:lnTo>
                    <a:lnTo>
                      <a:pt x="131" y="120"/>
                    </a:lnTo>
                    <a:lnTo>
                      <a:pt x="132" y="120"/>
                    </a:lnTo>
                    <a:lnTo>
                      <a:pt x="132" y="120"/>
                    </a:lnTo>
                    <a:lnTo>
                      <a:pt x="111" y="123"/>
                    </a:lnTo>
                    <a:lnTo>
                      <a:pt x="111" y="123"/>
                    </a:lnTo>
                    <a:lnTo>
                      <a:pt x="112" y="124"/>
                    </a:lnTo>
                    <a:lnTo>
                      <a:pt x="112" y="124"/>
                    </a:lnTo>
                    <a:lnTo>
                      <a:pt x="115" y="126"/>
                    </a:lnTo>
                    <a:lnTo>
                      <a:pt x="115" y="126"/>
                    </a:lnTo>
                    <a:lnTo>
                      <a:pt x="135" y="124"/>
                    </a:lnTo>
                    <a:lnTo>
                      <a:pt x="135" y="124"/>
                    </a:lnTo>
                    <a:lnTo>
                      <a:pt x="123" y="130"/>
                    </a:lnTo>
                    <a:lnTo>
                      <a:pt x="123" y="130"/>
                    </a:lnTo>
                    <a:lnTo>
                      <a:pt x="151" y="132"/>
                    </a:lnTo>
                    <a:lnTo>
                      <a:pt x="151" y="132"/>
                    </a:lnTo>
                    <a:lnTo>
                      <a:pt x="146" y="133"/>
                    </a:lnTo>
                    <a:lnTo>
                      <a:pt x="146" y="133"/>
                    </a:lnTo>
                    <a:lnTo>
                      <a:pt x="144" y="135"/>
                    </a:lnTo>
                    <a:lnTo>
                      <a:pt x="144" y="135"/>
                    </a:lnTo>
                    <a:lnTo>
                      <a:pt x="141" y="136"/>
                    </a:lnTo>
                    <a:lnTo>
                      <a:pt x="141" y="136"/>
                    </a:lnTo>
                    <a:lnTo>
                      <a:pt x="141" y="139"/>
                    </a:lnTo>
                    <a:lnTo>
                      <a:pt x="141" y="139"/>
                    </a:lnTo>
                    <a:lnTo>
                      <a:pt x="139" y="139"/>
                    </a:lnTo>
                    <a:lnTo>
                      <a:pt x="139" y="139"/>
                    </a:lnTo>
                    <a:lnTo>
                      <a:pt x="136" y="139"/>
                    </a:lnTo>
                    <a:lnTo>
                      <a:pt x="136" y="139"/>
                    </a:lnTo>
                    <a:lnTo>
                      <a:pt x="129" y="142"/>
                    </a:lnTo>
                    <a:lnTo>
                      <a:pt x="129" y="142"/>
                    </a:lnTo>
                    <a:lnTo>
                      <a:pt x="149" y="145"/>
                    </a:lnTo>
                    <a:lnTo>
                      <a:pt x="149" y="145"/>
                    </a:lnTo>
                    <a:lnTo>
                      <a:pt x="144" y="147"/>
                    </a:lnTo>
                    <a:lnTo>
                      <a:pt x="144" y="147"/>
                    </a:lnTo>
                    <a:lnTo>
                      <a:pt x="112" y="148"/>
                    </a:lnTo>
                    <a:lnTo>
                      <a:pt x="112" y="148"/>
                    </a:lnTo>
                    <a:lnTo>
                      <a:pt x="98" y="150"/>
                    </a:lnTo>
                    <a:lnTo>
                      <a:pt x="98" y="150"/>
                    </a:lnTo>
                    <a:lnTo>
                      <a:pt x="93" y="153"/>
                    </a:lnTo>
                    <a:lnTo>
                      <a:pt x="93" y="153"/>
                    </a:lnTo>
                    <a:lnTo>
                      <a:pt x="96" y="153"/>
                    </a:lnTo>
                    <a:lnTo>
                      <a:pt x="96" y="153"/>
                    </a:lnTo>
                    <a:lnTo>
                      <a:pt x="89" y="153"/>
                    </a:lnTo>
                    <a:lnTo>
                      <a:pt x="89" y="153"/>
                    </a:lnTo>
                    <a:lnTo>
                      <a:pt x="82" y="153"/>
                    </a:lnTo>
                    <a:lnTo>
                      <a:pt x="82" y="153"/>
                    </a:lnTo>
                    <a:lnTo>
                      <a:pt x="79" y="153"/>
                    </a:lnTo>
                    <a:lnTo>
                      <a:pt x="79" y="153"/>
                    </a:lnTo>
                    <a:lnTo>
                      <a:pt x="93" y="154"/>
                    </a:lnTo>
                    <a:lnTo>
                      <a:pt x="93" y="154"/>
                    </a:lnTo>
                    <a:lnTo>
                      <a:pt x="88" y="154"/>
                    </a:lnTo>
                    <a:lnTo>
                      <a:pt x="88" y="154"/>
                    </a:lnTo>
                    <a:lnTo>
                      <a:pt x="83" y="154"/>
                    </a:lnTo>
                    <a:lnTo>
                      <a:pt x="83" y="154"/>
                    </a:lnTo>
                    <a:lnTo>
                      <a:pt x="89" y="156"/>
                    </a:lnTo>
                    <a:lnTo>
                      <a:pt x="89" y="156"/>
                    </a:lnTo>
                    <a:lnTo>
                      <a:pt x="96" y="156"/>
                    </a:lnTo>
                    <a:lnTo>
                      <a:pt x="96" y="156"/>
                    </a:lnTo>
                    <a:lnTo>
                      <a:pt x="89" y="157"/>
                    </a:lnTo>
                    <a:lnTo>
                      <a:pt x="89" y="157"/>
                    </a:lnTo>
                    <a:lnTo>
                      <a:pt x="67" y="160"/>
                    </a:lnTo>
                    <a:lnTo>
                      <a:pt x="67" y="160"/>
                    </a:lnTo>
                    <a:lnTo>
                      <a:pt x="67" y="165"/>
                    </a:lnTo>
                    <a:lnTo>
                      <a:pt x="67" y="165"/>
                    </a:lnTo>
                    <a:lnTo>
                      <a:pt x="65" y="165"/>
                    </a:lnTo>
                    <a:lnTo>
                      <a:pt x="65" y="165"/>
                    </a:lnTo>
                    <a:lnTo>
                      <a:pt x="42" y="166"/>
                    </a:lnTo>
                    <a:lnTo>
                      <a:pt x="42" y="166"/>
                    </a:lnTo>
                    <a:lnTo>
                      <a:pt x="44" y="168"/>
                    </a:lnTo>
                    <a:lnTo>
                      <a:pt x="44" y="168"/>
                    </a:lnTo>
                    <a:lnTo>
                      <a:pt x="42" y="168"/>
                    </a:lnTo>
                    <a:lnTo>
                      <a:pt x="42" y="168"/>
                    </a:lnTo>
                    <a:lnTo>
                      <a:pt x="34" y="169"/>
                    </a:lnTo>
                    <a:lnTo>
                      <a:pt x="34" y="169"/>
                    </a:lnTo>
                    <a:lnTo>
                      <a:pt x="67" y="169"/>
                    </a:lnTo>
                    <a:lnTo>
                      <a:pt x="67" y="169"/>
                    </a:lnTo>
                    <a:lnTo>
                      <a:pt x="72" y="169"/>
                    </a:lnTo>
                    <a:lnTo>
                      <a:pt x="72" y="169"/>
                    </a:lnTo>
                    <a:lnTo>
                      <a:pt x="76" y="169"/>
                    </a:lnTo>
                    <a:lnTo>
                      <a:pt x="76" y="169"/>
                    </a:lnTo>
                    <a:lnTo>
                      <a:pt x="66" y="178"/>
                    </a:lnTo>
                    <a:lnTo>
                      <a:pt x="66" y="178"/>
                    </a:lnTo>
                    <a:lnTo>
                      <a:pt x="67" y="180"/>
                    </a:lnTo>
                    <a:lnTo>
                      <a:pt x="67" y="180"/>
                    </a:lnTo>
                    <a:lnTo>
                      <a:pt x="66" y="180"/>
                    </a:lnTo>
                    <a:lnTo>
                      <a:pt x="66" y="180"/>
                    </a:lnTo>
                    <a:lnTo>
                      <a:pt x="65" y="184"/>
                    </a:lnTo>
                    <a:lnTo>
                      <a:pt x="65" y="184"/>
                    </a:lnTo>
                    <a:lnTo>
                      <a:pt x="52" y="189"/>
                    </a:lnTo>
                    <a:lnTo>
                      <a:pt x="52" y="189"/>
                    </a:lnTo>
                    <a:lnTo>
                      <a:pt x="50" y="189"/>
                    </a:lnTo>
                    <a:lnTo>
                      <a:pt x="50" y="189"/>
                    </a:lnTo>
                    <a:lnTo>
                      <a:pt x="53" y="189"/>
                    </a:lnTo>
                    <a:lnTo>
                      <a:pt x="53" y="189"/>
                    </a:lnTo>
                    <a:lnTo>
                      <a:pt x="40" y="191"/>
                    </a:lnTo>
                    <a:lnTo>
                      <a:pt x="40" y="191"/>
                    </a:lnTo>
                    <a:lnTo>
                      <a:pt x="59" y="189"/>
                    </a:lnTo>
                    <a:lnTo>
                      <a:pt x="59" y="189"/>
                    </a:lnTo>
                    <a:lnTo>
                      <a:pt x="42" y="191"/>
                    </a:lnTo>
                    <a:lnTo>
                      <a:pt x="42" y="191"/>
                    </a:lnTo>
                    <a:lnTo>
                      <a:pt x="13" y="194"/>
                    </a:lnTo>
                    <a:lnTo>
                      <a:pt x="13" y="194"/>
                    </a:lnTo>
                    <a:lnTo>
                      <a:pt x="17" y="194"/>
                    </a:lnTo>
                    <a:lnTo>
                      <a:pt x="17" y="194"/>
                    </a:lnTo>
                    <a:lnTo>
                      <a:pt x="24" y="195"/>
                    </a:lnTo>
                    <a:lnTo>
                      <a:pt x="24" y="195"/>
                    </a:lnTo>
                    <a:lnTo>
                      <a:pt x="29" y="195"/>
                    </a:lnTo>
                    <a:lnTo>
                      <a:pt x="29" y="195"/>
                    </a:lnTo>
                    <a:lnTo>
                      <a:pt x="43" y="195"/>
                    </a:lnTo>
                    <a:lnTo>
                      <a:pt x="43" y="195"/>
                    </a:lnTo>
                    <a:lnTo>
                      <a:pt x="57" y="195"/>
                    </a:lnTo>
                    <a:lnTo>
                      <a:pt x="57" y="195"/>
                    </a:lnTo>
                    <a:lnTo>
                      <a:pt x="66" y="195"/>
                    </a:lnTo>
                    <a:lnTo>
                      <a:pt x="66" y="195"/>
                    </a:lnTo>
                    <a:lnTo>
                      <a:pt x="90" y="195"/>
                    </a:lnTo>
                    <a:lnTo>
                      <a:pt x="90" y="195"/>
                    </a:lnTo>
                    <a:lnTo>
                      <a:pt x="67" y="197"/>
                    </a:lnTo>
                    <a:lnTo>
                      <a:pt x="67" y="197"/>
                    </a:lnTo>
                    <a:lnTo>
                      <a:pt x="65" y="198"/>
                    </a:lnTo>
                    <a:lnTo>
                      <a:pt x="65" y="198"/>
                    </a:lnTo>
                    <a:lnTo>
                      <a:pt x="62" y="200"/>
                    </a:lnTo>
                    <a:lnTo>
                      <a:pt x="62" y="200"/>
                    </a:lnTo>
                    <a:lnTo>
                      <a:pt x="78" y="200"/>
                    </a:lnTo>
                    <a:lnTo>
                      <a:pt x="78" y="200"/>
                    </a:lnTo>
                    <a:lnTo>
                      <a:pt x="65" y="204"/>
                    </a:lnTo>
                    <a:lnTo>
                      <a:pt x="65" y="204"/>
                    </a:lnTo>
                    <a:lnTo>
                      <a:pt x="90" y="206"/>
                    </a:lnTo>
                    <a:lnTo>
                      <a:pt x="90" y="206"/>
                    </a:lnTo>
                    <a:lnTo>
                      <a:pt x="111" y="206"/>
                    </a:lnTo>
                    <a:lnTo>
                      <a:pt x="111" y="206"/>
                    </a:lnTo>
                    <a:lnTo>
                      <a:pt x="113" y="207"/>
                    </a:lnTo>
                    <a:lnTo>
                      <a:pt x="113" y="207"/>
                    </a:lnTo>
                    <a:lnTo>
                      <a:pt x="112" y="207"/>
                    </a:lnTo>
                    <a:lnTo>
                      <a:pt x="112" y="207"/>
                    </a:lnTo>
                    <a:lnTo>
                      <a:pt x="121" y="210"/>
                    </a:lnTo>
                    <a:lnTo>
                      <a:pt x="121" y="210"/>
                    </a:lnTo>
                    <a:lnTo>
                      <a:pt x="119" y="210"/>
                    </a:lnTo>
                    <a:lnTo>
                      <a:pt x="119" y="210"/>
                    </a:lnTo>
                    <a:lnTo>
                      <a:pt x="161" y="213"/>
                    </a:lnTo>
                    <a:lnTo>
                      <a:pt x="161" y="213"/>
                    </a:lnTo>
                    <a:lnTo>
                      <a:pt x="158" y="213"/>
                    </a:lnTo>
                    <a:lnTo>
                      <a:pt x="158" y="213"/>
                    </a:lnTo>
                    <a:lnTo>
                      <a:pt x="161" y="213"/>
                    </a:lnTo>
                    <a:lnTo>
                      <a:pt x="161" y="213"/>
                    </a:lnTo>
                    <a:lnTo>
                      <a:pt x="154" y="215"/>
                    </a:lnTo>
                    <a:lnTo>
                      <a:pt x="154" y="215"/>
                    </a:lnTo>
                    <a:lnTo>
                      <a:pt x="174" y="213"/>
                    </a:lnTo>
                    <a:lnTo>
                      <a:pt x="174" y="213"/>
                    </a:lnTo>
                    <a:lnTo>
                      <a:pt x="168" y="215"/>
                    </a:lnTo>
                    <a:lnTo>
                      <a:pt x="168" y="215"/>
                    </a:lnTo>
                    <a:lnTo>
                      <a:pt x="169" y="215"/>
                    </a:lnTo>
                    <a:lnTo>
                      <a:pt x="169" y="215"/>
                    </a:lnTo>
                    <a:lnTo>
                      <a:pt x="187" y="216"/>
                    </a:lnTo>
                    <a:lnTo>
                      <a:pt x="187" y="216"/>
                    </a:lnTo>
                    <a:lnTo>
                      <a:pt x="164" y="221"/>
                    </a:lnTo>
                    <a:lnTo>
                      <a:pt x="164" y="221"/>
                    </a:lnTo>
                    <a:lnTo>
                      <a:pt x="164" y="222"/>
                    </a:lnTo>
                    <a:lnTo>
                      <a:pt x="164" y="222"/>
                    </a:lnTo>
                    <a:lnTo>
                      <a:pt x="181" y="224"/>
                    </a:lnTo>
                    <a:lnTo>
                      <a:pt x="181" y="224"/>
                    </a:lnTo>
                    <a:lnTo>
                      <a:pt x="178" y="224"/>
                    </a:lnTo>
                    <a:lnTo>
                      <a:pt x="178" y="224"/>
                    </a:lnTo>
                    <a:lnTo>
                      <a:pt x="171" y="225"/>
                    </a:lnTo>
                    <a:lnTo>
                      <a:pt x="171" y="225"/>
                    </a:lnTo>
                    <a:lnTo>
                      <a:pt x="171" y="228"/>
                    </a:lnTo>
                    <a:lnTo>
                      <a:pt x="171" y="228"/>
                    </a:lnTo>
                    <a:lnTo>
                      <a:pt x="182" y="228"/>
                    </a:lnTo>
                    <a:lnTo>
                      <a:pt x="182" y="228"/>
                    </a:lnTo>
                    <a:lnTo>
                      <a:pt x="201" y="231"/>
                    </a:lnTo>
                    <a:lnTo>
                      <a:pt x="201" y="231"/>
                    </a:lnTo>
                    <a:lnTo>
                      <a:pt x="194" y="236"/>
                    </a:lnTo>
                    <a:lnTo>
                      <a:pt x="194" y="236"/>
                    </a:lnTo>
                    <a:lnTo>
                      <a:pt x="181" y="237"/>
                    </a:lnTo>
                    <a:lnTo>
                      <a:pt x="181" y="237"/>
                    </a:lnTo>
                    <a:lnTo>
                      <a:pt x="187" y="237"/>
                    </a:lnTo>
                    <a:lnTo>
                      <a:pt x="187" y="237"/>
                    </a:lnTo>
                    <a:lnTo>
                      <a:pt x="184" y="239"/>
                    </a:lnTo>
                    <a:lnTo>
                      <a:pt x="184" y="239"/>
                    </a:lnTo>
                    <a:lnTo>
                      <a:pt x="184" y="240"/>
                    </a:lnTo>
                    <a:lnTo>
                      <a:pt x="184" y="240"/>
                    </a:lnTo>
                    <a:lnTo>
                      <a:pt x="171" y="240"/>
                    </a:lnTo>
                    <a:lnTo>
                      <a:pt x="171" y="240"/>
                    </a:lnTo>
                    <a:lnTo>
                      <a:pt x="197" y="240"/>
                    </a:lnTo>
                    <a:lnTo>
                      <a:pt x="197" y="240"/>
                    </a:lnTo>
                    <a:lnTo>
                      <a:pt x="205" y="240"/>
                    </a:lnTo>
                    <a:lnTo>
                      <a:pt x="205" y="240"/>
                    </a:lnTo>
                    <a:lnTo>
                      <a:pt x="215" y="246"/>
                    </a:lnTo>
                    <a:lnTo>
                      <a:pt x="215" y="246"/>
                    </a:lnTo>
                    <a:lnTo>
                      <a:pt x="213" y="246"/>
                    </a:lnTo>
                    <a:lnTo>
                      <a:pt x="213" y="246"/>
                    </a:lnTo>
                    <a:lnTo>
                      <a:pt x="207" y="248"/>
                    </a:lnTo>
                    <a:lnTo>
                      <a:pt x="207" y="248"/>
                    </a:lnTo>
                    <a:lnTo>
                      <a:pt x="205" y="248"/>
                    </a:lnTo>
                    <a:lnTo>
                      <a:pt x="205" y="248"/>
                    </a:lnTo>
                    <a:lnTo>
                      <a:pt x="204" y="248"/>
                    </a:lnTo>
                    <a:lnTo>
                      <a:pt x="204" y="248"/>
                    </a:lnTo>
                    <a:lnTo>
                      <a:pt x="205" y="248"/>
                    </a:lnTo>
                    <a:lnTo>
                      <a:pt x="205" y="248"/>
                    </a:lnTo>
                    <a:lnTo>
                      <a:pt x="182" y="249"/>
                    </a:lnTo>
                    <a:lnTo>
                      <a:pt x="182" y="249"/>
                    </a:lnTo>
                    <a:lnTo>
                      <a:pt x="190" y="251"/>
                    </a:lnTo>
                    <a:lnTo>
                      <a:pt x="190" y="251"/>
                    </a:lnTo>
                    <a:lnTo>
                      <a:pt x="190" y="252"/>
                    </a:lnTo>
                    <a:lnTo>
                      <a:pt x="190" y="252"/>
                    </a:lnTo>
                    <a:lnTo>
                      <a:pt x="180" y="252"/>
                    </a:lnTo>
                    <a:lnTo>
                      <a:pt x="180" y="252"/>
                    </a:lnTo>
                    <a:lnTo>
                      <a:pt x="185" y="252"/>
                    </a:lnTo>
                    <a:lnTo>
                      <a:pt x="185" y="252"/>
                    </a:lnTo>
                    <a:lnTo>
                      <a:pt x="165" y="252"/>
                    </a:lnTo>
                    <a:lnTo>
                      <a:pt x="165" y="252"/>
                    </a:lnTo>
                    <a:lnTo>
                      <a:pt x="172" y="252"/>
                    </a:lnTo>
                    <a:lnTo>
                      <a:pt x="172" y="252"/>
                    </a:lnTo>
                    <a:lnTo>
                      <a:pt x="172" y="254"/>
                    </a:lnTo>
                    <a:lnTo>
                      <a:pt x="172" y="254"/>
                    </a:lnTo>
                    <a:lnTo>
                      <a:pt x="129" y="254"/>
                    </a:lnTo>
                    <a:lnTo>
                      <a:pt x="129" y="254"/>
                    </a:lnTo>
                    <a:lnTo>
                      <a:pt x="108" y="255"/>
                    </a:lnTo>
                    <a:lnTo>
                      <a:pt x="108" y="255"/>
                    </a:lnTo>
                    <a:lnTo>
                      <a:pt x="115" y="261"/>
                    </a:lnTo>
                    <a:lnTo>
                      <a:pt x="115" y="261"/>
                    </a:lnTo>
                    <a:lnTo>
                      <a:pt x="113" y="261"/>
                    </a:lnTo>
                    <a:lnTo>
                      <a:pt x="113" y="261"/>
                    </a:lnTo>
                    <a:lnTo>
                      <a:pt x="112" y="261"/>
                    </a:lnTo>
                    <a:lnTo>
                      <a:pt x="112" y="261"/>
                    </a:lnTo>
                    <a:lnTo>
                      <a:pt x="112" y="263"/>
                    </a:lnTo>
                    <a:lnTo>
                      <a:pt x="112" y="263"/>
                    </a:lnTo>
                    <a:lnTo>
                      <a:pt x="111" y="264"/>
                    </a:lnTo>
                    <a:lnTo>
                      <a:pt x="111" y="264"/>
                    </a:lnTo>
                    <a:lnTo>
                      <a:pt x="83" y="264"/>
                    </a:lnTo>
                    <a:lnTo>
                      <a:pt x="83" y="264"/>
                    </a:lnTo>
                    <a:lnTo>
                      <a:pt x="80" y="264"/>
                    </a:lnTo>
                    <a:lnTo>
                      <a:pt x="80" y="264"/>
                    </a:lnTo>
                    <a:lnTo>
                      <a:pt x="78" y="264"/>
                    </a:lnTo>
                    <a:lnTo>
                      <a:pt x="78" y="264"/>
                    </a:lnTo>
                    <a:lnTo>
                      <a:pt x="101" y="263"/>
                    </a:lnTo>
                    <a:lnTo>
                      <a:pt x="101" y="263"/>
                    </a:lnTo>
                    <a:lnTo>
                      <a:pt x="93" y="263"/>
                    </a:lnTo>
                    <a:lnTo>
                      <a:pt x="93" y="263"/>
                    </a:lnTo>
                    <a:lnTo>
                      <a:pt x="102" y="264"/>
                    </a:lnTo>
                    <a:lnTo>
                      <a:pt x="102" y="264"/>
                    </a:lnTo>
                    <a:lnTo>
                      <a:pt x="119" y="267"/>
                    </a:lnTo>
                    <a:lnTo>
                      <a:pt x="119" y="267"/>
                    </a:lnTo>
                    <a:lnTo>
                      <a:pt x="119" y="270"/>
                    </a:lnTo>
                    <a:lnTo>
                      <a:pt x="119" y="270"/>
                    </a:lnTo>
                    <a:lnTo>
                      <a:pt x="122" y="270"/>
                    </a:lnTo>
                    <a:lnTo>
                      <a:pt x="122" y="270"/>
                    </a:lnTo>
                    <a:lnTo>
                      <a:pt x="126" y="270"/>
                    </a:lnTo>
                    <a:lnTo>
                      <a:pt x="126" y="27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30" name="Freeform 46"/>
              <p:cNvSpPr>
                <a:spLocks/>
              </p:cNvSpPr>
              <p:nvPr/>
            </p:nvSpPr>
            <p:spPr bwMode="auto">
              <a:xfrm>
                <a:off x="8265" y="10817"/>
                <a:ext cx="575" cy="261"/>
              </a:xfrm>
              <a:custGeom>
                <a:avLst/>
                <a:gdLst/>
                <a:ahLst/>
                <a:cxnLst>
                  <a:cxn ang="0">
                    <a:pos x="26" y="6"/>
                  </a:cxn>
                  <a:cxn ang="0">
                    <a:pos x="42" y="6"/>
                  </a:cxn>
                  <a:cxn ang="0">
                    <a:pos x="13" y="9"/>
                  </a:cxn>
                  <a:cxn ang="0">
                    <a:pos x="56" y="13"/>
                  </a:cxn>
                  <a:cxn ang="0">
                    <a:pos x="43" y="20"/>
                  </a:cxn>
                  <a:cxn ang="0">
                    <a:pos x="45" y="29"/>
                  </a:cxn>
                  <a:cxn ang="0">
                    <a:pos x="58" y="32"/>
                  </a:cxn>
                  <a:cxn ang="0">
                    <a:pos x="63" y="37"/>
                  </a:cxn>
                  <a:cxn ang="0">
                    <a:pos x="53" y="38"/>
                  </a:cxn>
                  <a:cxn ang="0">
                    <a:pos x="62" y="43"/>
                  </a:cxn>
                  <a:cxn ang="0">
                    <a:pos x="124" y="44"/>
                  </a:cxn>
                  <a:cxn ang="0">
                    <a:pos x="92" y="53"/>
                  </a:cxn>
                  <a:cxn ang="0">
                    <a:pos x="56" y="59"/>
                  </a:cxn>
                  <a:cxn ang="0">
                    <a:pos x="42" y="61"/>
                  </a:cxn>
                  <a:cxn ang="0">
                    <a:pos x="39" y="64"/>
                  </a:cxn>
                  <a:cxn ang="0">
                    <a:pos x="112" y="68"/>
                  </a:cxn>
                  <a:cxn ang="0">
                    <a:pos x="80" y="70"/>
                  </a:cxn>
                  <a:cxn ang="0">
                    <a:pos x="109" y="73"/>
                  </a:cxn>
                  <a:cxn ang="0">
                    <a:pos x="91" y="77"/>
                  </a:cxn>
                  <a:cxn ang="0">
                    <a:pos x="108" y="77"/>
                  </a:cxn>
                  <a:cxn ang="0">
                    <a:pos x="139" y="85"/>
                  </a:cxn>
                  <a:cxn ang="0">
                    <a:pos x="142" y="95"/>
                  </a:cxn>
                  <a:cxn ang="0">
                    <a:pos x="174" y="100"/>
                  </a:cxn>
                  <a:cxn ang="0">
                    <a:pos x="211" y="98"/>
                  </a:cxn>
                  <a:cxn ang="0">
                    <a:pos x="224" y="103"/>
                  </a:cxn>
                  <a:cxn ang="0">
                    <a:pos x="211" y="103"/>
                  </a:cxn>
                  <a:cxn ang="0">
                    <a:pos x="307" y="106"/>
                  </a:cxn>
                  <a:cxn ang="0">
                    <a:pos x="369" y="115"/>
                  </a:cxn>
                  <a:cxn ang="0">
                    <a:pos x="363" y="118"/>
                  </a:cxn>
                  <a:cxn ang="0">
                    <a:pos x="353" y="121"/>
                  </a:cxn>
                  <a:cxn ang="0">
                    <a:pos x="369" y="124"/>
                  </a:cxn>
                  <a:cxn ang="0">
                    <a:pos x="362" y="127"/>
                  </a:cxn>
                  <a:cxn ang="0">
                    <a:pos x="355" y="130"/>
                  </a:cxn>
                  <a:cxn ang="0">
                    <a:pos x="349" y="133"/>
                  </a:cxn>
                  <a:cxn ang="0">
                    <a:pos x="437" y="145"/>
                  </a:cxn>
                  <a:cxn ang="0">
                    <a:pos x="434" y="148"/>
                  </a:cxn>
                  <a:cxn ang="0">
                    <a:pos x="430" y="148"/>
                  </a:cxn>
                  <a:cxn ang="0">
                    <a:pos x="488" y="151"/>
                  </a:cxn>
                  <a:cxn ang="0">
                    <a:pos x="554" y="159"/>
                  </a:cxn>
                  <a:cxn ang="0">
                    <a:pos x="565" y="165"/>
                  </a:cxn>
                  <a:cxn ang="0">
                    <a:pos x="533" y="165"/>
                  </a:cxn>
                  <a:cxn ang="0">
                    <a:pos x="552" y="166"/>
                  </a:cxn>
                  <a:cxn ang="0">
                    <a:pos x="497" y="171"/>
                  </a:cxn>
                  <a:cxn ang="0">
                    <a:pos x="463" y="172"/>
                  </a:cxn>
                  <a:cxn ang="0">
                    <a:pos x="516" y="175"/>
                  </a:cxn>
                  <a:cxn ang="0">
                    <a:pos x="514" y="184"/>
                  </a:cxn>
                  <a:cxn ang="0">
                    <a:pos x="529" y="192"/>
                  </a:cxn>
                  <a:cxn ang="0">
                    <a:pos x="498" y="204"/>
                  </a:cxn>
                  <a:cxn ang="0">
                    <a:pos x="496" y="207"/>
                  </a:cxn>
                  <a:cxn ang="0">
                    <a:pos x="540" y="210"/>
                  </a:cxn>
                  <a:cxn ang="0">
                    <a:pos x="533" y="212"/>
                  </a:cxn>
                  <a:cxn ang="0">
                    <a:pos x="546" y="216"/>
                  </a:cxn>
                  <a:cxn ang="0">
                    <a:pos x="517" y="222"/>
                  </a:cxn>
                  <a:cxn ang="0">
                    <a:pos x="506" y="228"/>
                  </a:cxn>
                  <a:cxn ang="0">
                    <a:pos x="487" y="236"/>
                  </a:cxn>
                  <a:cxn ang="0">
                    <a:pos x="486" y="237"/>
                  </a:cxn>
                  <a:cxn ang="0">
                    <a:pos x="516" y="240"/>
                  </a:cxn>
                  <a:cxn ang="0">
                    <a:pos x="511" y="243"/>
                  </a:cxn>
                  <a:cxn ang="0">
                    <a:pos x="488" y="246"/>
                  </a:cxn>
                  <a:cxn ang="0">
                    <a:pos x="491" y="249"/>
                  </a:cxn>
                  <a:cxn ang="0">
                    <a:pos x="452" y="260"/>
                  </a:cxn>
                  <a:cxn ang="0">
                    <a:pos x="447" y="261"/>
                  </a:cxn>
                </a:cxnLst>
                <a:rect l="0" t="0" r="r" b="b"/>
                <a:pathLst>
                  <a:path w="575" h="261">
                    <a:moveTo>
                      <a:pt x="4" y="0"/>
                    </a:moveTo>
                    <a:lnTo>
                      <a:pt x="0" y="0"/>
                    </a:lnTo>
                    <a:lnTo>
                      <a:pt x="0" y="0"/>
                    </a:lnTo>
                    <a:lnTo>
                      <a:pt x="9" y="0"/>
                    </a:lnTo>
                    <a:lnTo>
                      <a:pt x="9" y="0"/>
                    </a:lnTo>
                    <a:lnTo>
                      <a:pt x="19" y="6"/>
                    </a:lnTo>
                    <a:lnTo>
                      <a:pt x="19" y="6"/>
                    </a:lnTo>
                    <a:lnTo>
                      <a:pt x="26" y="6"/>
                    </a:lnTo>
                    <a:lnTo>
                      <a:pt x="26" y="6"/>
                    </a:lnTo>
                    <a:lnTo>
                      <a:pt x="39" y="5"/>
                    </a:lnTo>
                    <a:lnTo>
                      <a:pt x="39" y="5"/>
                    </a:lnTo>
                    <a:lnTo>
                      <a:pt x="39" y="6"/>
                    </a:lnTo>
                    <a:lnTo>
                      <a:pt x="39" y="6"/>
                    </a:lnTo>
                    <a:lnTo>
                      <a:pt x="43" y="6"/>
                    </a:lnTo>
                    <a:lnTo>
                      <a:pt x="43" y="6"/>
                    </a:lnTo>
                    <a:lnTo>
                      <a:pt x="42" y="6"/>
                    </a:lnTo>
                    <a:lnTo>
                      <a:pt x="42" y="6"/>
                    </a:lnTo>
                    <a:lnTo>
                      <a:pt x="40" y="6"/>
                    </a:lnTo>
                    <a:lnTo>
                      <a:pt x="40" y="6"/>
                    </a:lnTo>
                    <a:lnTo>
                      <a:pt x="40" y="9"/>
                    </a:lnTo>
                    <a:lnTo>
                      <a:pt x="40" y="9"/>
                    </a:lnTo>
                    <a:lnTo>
                      <a:pt x="14" y="9"/>
                    </a:lnTo>
                    <a:lnTo>
                      <a:pt x="14" y="9"/>
                    </a:lnTo>
                    <a:lnTo>
                      <a:pt x="13" y="9"/>
                    </a:lnTo>
                    <a:lnTo>
                      <a:pt x="13" y="9"/>
                    </a:lnTo>
                    <a:lnTo>
                      <a:pt x="42" y="9"/>
                    </a:lnTo>
                    <a:lnTo>
                      <a:pt x="42" y="9"/>
                    </a:lnTo>
                    <a:lnTo>
                      <a:pt x="53" y="9"/>
                    </a:lnTo>
                    <a:lnTo>
                      <a:pt x="53" y="9"/>
                    </a:lnTo>
                    <a:lnTo>
                      <a:pt x="59" y="13"/>
                    </a:lnTo>
                    <a:lnTo>
                      <a:pt x="59" y="13"/>
                    </a:lnTo>
                    <a:lnTo>
                      <a:pt x="56" y="13"/>
                    </a:lnTo>
                    <a:lnTo>
                      <a:pt x="56" y="13"/>
                    </a:lnTo>
                    <a:lnTo>
                      <a:pt x="45" y="19"/>
                    </a:lnTo>
                    <a:lnTo>
                      <a:pt x="45" y="19"/>
                    </a:lnTo>
                    <a:lnTo>
                      <a:pt x="56" y="19"/>
                    </a:lnTo>
                    <a:lnTo>
                      <a:pt x="56" y="19"/>
                    </a:lnTo>
                    <a:lnTo>
                      <a:pt x="46" y="20"/>
                    </a:lnTo>
                    <a:lnTo>
                      <a:pt x="46" y="20"/>
                    </a:lnTo>
                    <a:lnTo>
                      <a:pt x="43" y="20"/>
                    </a:lnTo>
                    <a:lnTo>
                      <a:pt x="43" y="20"/>
                    </a:lnTo>
                    <a:lnTo>
                      <a:pt x="45" y="22"/>
                    </a:lnTo>
                    <a:lnTo>
                      <a:pt x="45" y="22"/>
                    </a:lnTo>
                    <a:lnTo>
                      <a:pt x="50" y="26"/>
                    </a:lnTo>
                    <a:lnTo>
                      <a:pt x="50" y="26"/>
                    </a:lnTo>
                    <a:lnTo>
                      <a:pt x="47" y="28"/>
                    </a:lnTo>
                    <a:lnTo>
                      <a:pt x="47" y="28"/>
                    </a:lnTo>
                    <a:lnTo>
                      <a:pt x="45" y="29"/>
                    </a:lnTo>
                    <a:lnTo>
                      <a:pt x="45" y="29"/>
                    </a:lnTo>
                    <a:lnTo>
                      <a:pt x="66" y="32"/>
                    </a:lnTo>
                    <a:lnTo>
                      <a:pt x="66" y="32"/>
                    </a:lnTo>
                    <a:lnTo>
                      <a:pt x="68" y="32"/>
                    </a:lnTo>
                    <a:lnTo>
                      <a:pt x="68" y="32"/>
                    </a:lnTo>
                    <a:lnTo>
                      <a:pt x="66" y="32"/>
                    </a:lnTo>
                    <a:lnTo>
                      <a:pt x="66" y="32"/>
                    </a:lnTo>
                    <a:lnTo>
                      <a:pt x="58" y="32"/>
                    </a:lnTo>
                    <a:lnTo>
                      <a:pt x="58" y="32"/>
                    </a:lnTo>
                    <a:lnTo>
                      <a:pt x="70" y="32"/>
                    </a:lnTo>
                    <a:lnTo>
                      <a:pt x="70" y="32"/>
                    </a:lnTo>
                    <a:lnTo>
                      <a:pt x="72" y="34"/>
                    </a:lnTo>
                    <a:lnTo>
                      <a:pt x="72" y="34"/>
                    </a:lnTo>
                    <a:lnTo>
                      <a:pt x="65" y="34"/>
                    </a:lnTo>
                    <a:lnTo>
                      <a:pt x="65" y="34"/>
                    </a:lnTo>
                    <a:lnTo>
                      <a:pt x="63" y="37"/>
                    </a:lnTo>
                    <a:lnTo>
                      <a:pt x="63" y="37"/>
                    </a:lnTo>
                    <a:lnTo>
                      <a:pt x="85" y="37"/>
                    </a:lnTo>
                    <a:lnTo>
                      <a:pt x="85" y="37"/>
                    </a:lnTo>
                    <a:lnTo>
                      <a:pt x="68" y="37"/>
                    </a:lnTo>
                    <a:lnTo>
                      <a:pt x="68" y="37"/>
                    </a:lnTo>
                    <a:lnTo>
                      <a:pt x="73" y="37"/>
                    </a:lnTo>
                    <a:lnTo>
                      <a:pt x="73" y="37"/>
                    </a:lnTo>
                    <a:lnTo>
                      <a:pt x="53" y="38"/>
                    </a:lnTo>
                    <a:lnTo>
                      <a:pt x="53" y="38"/>
                    </a:lnTo>
                    <a:lnTo>
                      <a:pt x="45" y="43"/>
                    </a:lnTo>
                    <a:lnTo>
                      <a:pt x="45" y="43"/>
                    </a:lnTo>
                    <a:lnTo>
                      <a:pt x="46" y="43"/>
                    </a:lnTo>
                    <a:lnTo>
                      <a:pt x="46" y="43"/>
                    </a:lnTo>
                    <a:lnTo>
                      <a:pt x="56" y="43"/>
                    </a:lnTo>
                    <a:lnTo>
                      <a:pt x="56" y="43"/>
                    </a:lnTo>
                    <a:lnTo>
                      <a:pt x="62" y="43"/>
                    </a:lnTo>
                    <a:lnTo>
                      <a:pt x="62" y="43"/>
                    </a:lnTo>
                    <a:lnTo>
                      <a:pt x="58" y="44"/>
                    </a:lnTo>
                    <a:lnTo>
                      <a:pt x="58" y="44"/>
                    </a:lnTo>
                    <a:lnTo>
                      <a:pt x="82" y="43"/>
                    </a:lnTo>
                    <a:lnTo>
                      <a:pt x="82" y="43"/>
                    </a:lnTo>
                    <a:lnTo>
                      <a:pt x="98" y="43"/>
                    </a:lnTo>
                    <a:lnTo>
                      <a:pt x="98" y="43"/>
                    </a:lnTo>
                    <a:lnTo>
                      <a:pt x="124" y="44"/>
                    </a:lnTo>
                    <a:lnTo>
                      <a:pt x="124" y="44"/>
                    </a:lnTo>
                    <a:lnTo>
                      <a:pt x="115" y="47"/>
                    </a:lnTo>
                    <a:lnTo>
                      <a:pt x="115" y="47"/>
                    </a:lnTo>
                    <a:lnTo>
                      <a:pt x="89" y="49"/>
                    </a:lnTo>
                    <a:lnTo>
                      <a:pt x="89" y="49"/>
                    </a:lnTo>
                    <a:lnTo>
                      <a:pt x="99" y="53"/>
                    </a:lnTo>
                    <a:lnTo>
                      <a:pt x="99" y="53"/>
                    </a:lnTo>
                    <a:lnTo>
                      <a:pt x="92" y="53"/>
                    </a:lnTo>
                    <a:lnTo>
                      <a:pt x="92" y="53"/>
                    </a:lnTo>
                    <a:lnTo>
                      <a:pt x="86" y="53"/>
                    </a:lnTo>
                    <a:lnTo>
                      <a:pt x="86" y="53"/>
                    </a:lnTo>
                    <a:lnTo>
                      <a:pt x="68" y="53"/>
                    </a:lnTo>
                    <a:lnTo>
                      <a:pt x="68" y="53"/>
                    </a:lnTo>
                    <a:lnTo>
                      <a:pt x="58" y="58"/>
                    </a:lnTo>
                    <a:lnTo>
                      <a:pt x="58" y="58"/>
                    </a:lnTo>
                    <a:lnTo>
                      <a:pt x="56" y="59"/>
                    </a:lnTo>
                    <a:lnTo>
                      <a:pt x="56" y="59"/>
                    </a:lnTo>
                    <a:lnTo>
                      <a:pt x="42" y="59"/>
                    </a:lnTo>
                    <a:lnTo>
                      <a:pt x="42" y="59"/>
                    </a:lnTo>
                    <a:lnTo>
                      <a:pt x="33" y="59"/>
                    </a:lnTo>
                    <a:lnTo>
                      <a:pt x="33" y="59"/>
                    </a:lnTo>
                    <a:lnTo>
                      <a:pt x="23" y="61"/>
                    </a:lnTo>
                    <a:lnTo>
                      <a:pt x="23" y="61"/>
                    </a:lnTo>
                    <a:lnTo>
                      <a:pt x="42" y="61"/>
                    </a:lnTo>
                    <a:lnTo>
                      <a:pt x="42" y="61"/>
                    </a:lnTo>
                    <a:lnTo>
                      <a:pt x="43" y="61"/>
                    </a:lnTo>
                    <a:lnTo>
                      <a:pt x="43" y="61"/>
                    </a:lnTo>
                    <a:lnTo>
                      <a:pt x="22" y="64"/>
                    </a:lnTo>
                    <a:lnTo>
                      <a:pt x="22" y="64"/>
                    </a:lnTo>
                    <a:lnTo>
                      <a:pt x="42" y="62"/>
                    </a:lnTo>
                    <a:lnTo>
                      <a:pt x="42" y="62"/>
                    </a:lnTo>
                    <a:lnTo>
                      <a:pt x="39" y="64"/>
                    </a:lnTo>
                    <a:lnTo>
                      <a:pt x="39" y="64"/>
                    </a:lnTo>
                    <a:lnTo>
                      <a:pt x="58" y="65"/>
                    </a:lnTo>
                    <a:lnTo>
                      <a:pt x="58" y="65"/>
                    </a:lnTo>
                    <a:lnTo>
                      <a:pt x="53" y="65"/>
                    </a:lnTo>
                    <a:lnTo>
                      <a:pt x="53" y="65"/>
                    </a:lnTo>
                    <a:lnTo>
                      <a:pt x="60" y="65"/>
                    </a:lnTo>
                    <a:lnTo>
                      <a:pt x="60" y="65"/>
                    </a:lnTo>
                    <a:lnTo>
                      <a:pt x="112" y="68"/>
                    </a:lnTo>
                    <a:lnTo>
                      <a:pt x="112" y="68"/>
                    </a:lnTo>
                    <a:lnTo>
                      <a:pt x="92" y="67"/>
                    </a:lnTo>
                    <a:lnTo>
                      <a:pt x="92" y="67"/>
                    </a:lnTo>
                    <a:lnTo>
                      <a:pt x="91" y="70"/>
                    </a:lnTo>
                    <a:lnTo>
                      <a:pt x="91" y="70"/>
                    </a:lnTo>
                    <a:lnTo>
                      <a:pt x="92" y="71"/>
                    </a:lnTo>
                    <a:lnTo>
                      <a:pt x="92" y="71"/>
                    </a:lnTo>
                    <a:lnTo>
                      <a:pt x="80" y="70"/>
                    </a:lnTo>
                    <a:lnTo>
                      <a:pt x="80" y="70"/>
                    </a:lnTo>
                    <a:lnTo>
                      <a:pt x="79" y="70"/>
                    </a:lnTo>
                    <a:lnTo>
                      <a:pt x="79" y="70"/>
                    </a:lnTo>
                    <a:lnTo>
                      <a:pt x="121" y="73"/>
                    </a:lnTo>
                    <a:lnTo>
                      <a:pt x="121" y="73"/>
                    </a:lnTo>
                    <a:lnTo>
                      <a:pt x="135" y="73"/>
                    </a:lnTo>
                    <a:lnTo>
                      <a:pt x="135" y="73"/>
                    </a:lnTo>
                    <a:lnTo>
                      <a:pt x="109" y="73"/>
                    </a:lnTo>
                    <a:lnTo>
                      <a:pt x="109" y="73"/>
                    </a:lnTo>
                    <a:lnTo>
                      <a:pt x="102" y="76"/>
                    </a:lnTo>
                    <a:lnTo>
                      <a:pt x="102" y="76"/>
                    </a:lnTo>
                    <a:lnTo>
                      <a:pt x="93" y="76"/>
                    </a:lnTo>
                    <a:lnTo>
                      <a:pt x="93" y="76"/>
                    </a:lnTo>
                    <a:lnTo>
                      <a:pt x="89" y="76"/>
                    </a:lnTo>
                    <a:lnTo>
                      <a:pt x="89" y="76"/>
                    </a:lnTo>
                    <a:lnTo>
                      <a:pt x="91" y="77"/>
                    </a:lnTo>
                    <a:lnTo>
                      <a:pt x="91" y="77"/>
                    </a:lnTo>
                    <a:lnTo>
                      <a:pt x="112" y="76"/>
                    </a:lnTo>
                    <a:lnTo>
                      <a:pt x="112" y="76"/>
                    </a:lnTo>
                    <a:lnTo>
                      <a:pt x="121" y="77"/>
                    </a:lnTo>
                    <a:lnTo>
                      <a:pt x="121" y="77"/>
                    </a:lnTo>
                    <a:lnTo>
                      <a:pt x="119" y="77"/>
                    </a:lnTo>
                    <a:lnTo>
                      <a:pt x="119" y="77"/>
                    </a:lnTo>
                    <a:lnTo>
                      <a:pt x="108" y="77"/>
                    </a:lnTo>
                    <a:lnTo>
                      <a:pt x="108" y="77"/>
                    </a:lnTo>
                    <a:lnTo>
                      <a:pt x="115" y="77"/>
                    </a:lnTo>
                    <a:lnTo>
                      <a:pt x="115" y="77"/>
                    </a:lnTo>
                    <a:lnTo>
                      <a:pt x="124" y="77"/>
                    </a:lnTo>
                    <a:lnTo>
                      <a:pt x="124" y="77"/>
                    </a:lnTo>
                    <a:lnTo>
                      <a:pt x="144" y="77"/>
                    </a:lnTo>
                    <a:lnTo>
                      <a:pt x="144" y="77"/>
                    </a:lnTo>
                    <a:lnTo>
                      <a:pt x="139" y="85"/>
                    </a:lnTo>
                    <a:lnTo>
                      <a:pt x="139" y="85"/>
                    </a:lnTo>
                    <a:lnTo>
                      <a:pt x="138" y="88"/>
                    </a:lnTo>
                    <a:lnTo>
                      <a:pt x="138" y="88"/>
                    </a:lnTo>
                    <a:lnTo>
                      <a:pt x="98" y="89"/>
                    </a:lnTo>
                    <a:lnTo>
                      <a:pt x="98" y="89"/>
                    </a:lnTo>
                    <a:lnTo>
                      <a:pt x="98" y="91"/>
                    </a:lnTo>
                    <a:lnTo>
                      <a:pt x="98" y="91"/>
                    </a:lnTo>
                    <a:lnTo>
                      <a:pt x="142" y="95"/>
                    </a:lnTo>
                    <a:lnTo>
                      <a:pt x="142" y="95"/>
                    </a:lnTo>
                    <a:lnTo>
                      <a:pt x="158" y="95"/>
                    </a:lnTo>
                    <a:lnTo>
                      <a:pt x="158" y="95"/>
                    </a:lnTo>
                    <a:lnTo>
                      <a:pt x="168" y="97"/>
                    </a:lnTo>
                    <a:lnTo>
                      <a:pt x="168" y="97"/>
                    </a:lnTo>
                    <a:lnTo>
                      <a:pt x="177" y="98"/>
                    </a:lnTo>
                    <a:lnTo>
                      <a:pt x="177" y="98"/>
                    </a:lnTo>
                    <a:lnTo>
                      <a:pt x="174" y="100"/>
                    </a:lnTo>
                    <a:lnTo>
                      <a:pt x="174" y="100"/>
                    </a:lnTo>
                    <a:lnTo>
                      <a:pt x="193" y="98"/>
                    </a:lnTo>
                    <a:lnTo>
                      <a:pt x="193" y="98"/>
                    </a:lnTo>
                    <a:lnTo>
                      <a:pt x="207" y="98"/>
                    </a:lnTo>
                    <a:lnTo>
                      <a:pt x="207" y="98"/>
                    </a:lnTo>
                    <a:lnTo>
                      <a:pt x="210" y="98"/>
                    </a:lnTo>
                    <a:lnTo>
                      <a:pt x="210" y="98"/>
                    </a:lnTo>
                    <a:lnTo>
                      <a:pt x="211" y="98"/>
                    </a:lnTo>
                    <a:lnTo>
                      <a:pt x="211" y="98"/>
                    </a:lnTo>
                    <a:lnTo>
                      <a:pt x="213" y="100"/>
                    </a:lnTo>
                    <a:lnTo>
                      <a:pt x="213" y="100"/>
                    </a:lnTo>
                    <a:lnTo>
                      <a:pt x="218" y="100"/>
                    </a:lnTo>
                    <a:lnTo>
                      <a:pt x="218" y="100"/>
                    </a:lnTo>
                    <a:lnTo>
                      <a:pt x="218" y="101"/>
                    </a:lnTo>
                    <a:lnTo>
                      <a:pt x="218" y="101"/>
                    </a:lnTo>
                    <a:lnTo>
                      <a:pt x="224" y="103"/>
                    </a:lnTo>
                    <a:lnTo>
                      <a:pt x="224" y="103"/>
                    </a:lnTo>
                    <a:lnTo>
                      <a:pt x="240" y="103"/>
                    </a:lnTo>
                    <a:lnTo>
                      <a:pt x="240" y="103"/>
                    </a:lnTo>
                    <a:lnTo>
                      <a:pt x="224" y="103"/>
                    </a:lnTo>
                    <a:lnTo>
                      <a:pt x="224" y="103"/>
                    </a:lnTo>
                    <a:lnTo>
                      <a:pt x="214" y="103"/>
                    </a:lnTo>
                    <a:lnTo>
                      <a:pt x="214" y="103"/>
                    </a:lnTo>
                    <a:lnTo>
                      <a:pt x="211" y="103"/>
                    </a:lnTo>
                    <a:lnTo>
                      <a:pt x="211" y="103"/>
                    </a:lnTo>
                    <a:lnTo>
                      <a:pt x="208" y="105"/>
                    </a:lnTo>
                    <a:lnTo>
                      <a:pt x="208" y="105"/>
                    </a:lnTo>
                    <a:lnTo>
                      <a:pt x="236" y="106"/>
                    </a:lnTo>
                    <a:lnTo>
                      <a:pt x="236" y="106"/>
                    </a:lnTo>
                    <a:lnTo>
                      <a:pt x="247" y="108"/>
                    </a:lnTo>
                    <a:lnTo>
                      <a:pt x="247" y="108"/>
                    </a:lnTo>
                    <a:lnTo>
                      <a:pt x="307" y="106"/>
                    </a:lnTo>
                    <a:lnTo>
                      <a:pt x="307" y="106"/>
                    </a:lnTo>
                    <a:lnTo>
                      <a:pt x="315" y="106"/>
                    </a:lnTo>
                    <a:lnTo>
                      <a:pt x="315" y="106"/>
                    </a:lnTo>
                    <a:lnTo>
                      <a:pt x="317" y="108"/>
                    </a:lnTo>
                    <a:lnTo>
                      <a:pt x="317" y="108"/>
                    </a:lnTo>
                    <a:lnTo>
                      <a:pt x="338" y="109"/>
                    </a:lnTo>
                    <a:lnTo>
                      <a:pt x="338" y="109"/>
                    </a:lnTo>
                    <a:lnTo>
                      <a:pt x="369" y="115"/>
                    </a:lnTo>
                    <a:lnTo>
                      <a:pt x="369" y="115"/>
                    </a:lnTo>
                    <a:lnTo>
                      <a:pt x="366" y="115"/>
                    </a:lnTo>
                    <a:lnTo>
                      <a:pt x="366" y="115"/>
                    </a:lnTo>
                    <a:lnTo>
                      <a:pt x="355" y="118"/>
                    </a:lnTo>
                    <a:lnTo>
                      <a:pt x="355" y="118"/>
                    </a:lnTo>
                    <a:lnTo>
                      <a:pt x="358" y="118"/>
                    </a:lnTo>
                    <a:lnTo>
                      <a:pt x="358" y="118"/>
                    </a:lnTo>
                    <a:lnTo>
                      <a:pt x="363" y="118"/>
                    </a:lnTo>
                    <a:lnTo>
                      <a:pt x="363" y="118"/>
                    </a:lnTo>
                    <a:lnTo>
                      <a:pt x="365" y="118"/>
                    </a:lnTo>
                    <a:lnTo>
                      <a:pt x="365" y="118"/>
                    </a:lnTo>
                    <a:lnTo>
                      <a:pt x="346" y="120"/>
                    </a:lnTo>
                    <a:lnTo>
                      <a:pt x="346" y="120"/>
                    </a:lnTo>
                    <a:lnTo>
                      <a:pt x="348" y="120"/>
                    </a:lnTo>
                    <a:lnTo>
                      <a:pt x="348" y="120"/>
                    </a:lnTo>
                    <a:lnTo>
                      <a:pt x="353" y="121"/>
                    </a:lnTo>
                    <a:lnTo>
                      <a:pt x="353" y="121"/>
                    </a:lnTo>
                    <a:lnTo>
                      <a:pt x="368" y="121"/>
                    </a:lnTo>
                    <a:lnTo>
                      <a:pt x="368" y="121"/>
                    </a:lnTo>
                    <a:lnTo>
                      <a:pt x="359" y="121"/>
                    </a:lnTo>
                    <a:lnTo>
                      <a:pt x="359" y="121"/>
                    </a:lnTo>
                    <a:lnTo>
                      <a:pt x="355" y="121"/>
                    </a:lnTo>
                    <a:lnTo>
                      <a:pt x="355" y="121"/>
                    </a:lnTo>
                    <a:lnTo>
                      <a:pt x="369" y="124"/>
                    </a:lnTo>
                    <a:lnTo>
                      <a:pt x="369" y="124"/>
                    </a:lnTo>
                    <a:lnTo>
                      <a:pt x="366" y="124"/>
                    </a:lnTo>
                    <a:lnTo>
                      <a:pt x="366" y="124"/>
                    </a:lnTo>
                    <a:lnTo>
                      <a:pt x="369" y="124"/>
                    </a:lnTo>
                    <a:lnTo>
                      <a:pt x="369" y="124"/>
                    </a:lnTo>
                    <a:lnTo>
                      <a:pt x="371" y="124"/>
                    </a:lnTo>
                    <a:lnTo>
                      <a:pt x="371" y="124"/>
                    </a:lnTo>
                    <a:lnTo>
                      <a:pt x="362" y="127"/>
                    </a:lnTo>
                    <a:lnTo>
                      <a:pt x="362" y="127"/>
                    </a:lnTo>
                    <a:lnTo>
                      <a:pt x="345" y="127"/>
                    </a:lnTo>
                    <a:lnTo>
                      <a:pt x="345" y="127"/>
                    </a:lnTo>
                    <a:lnTo>
                      <a:pt x="346" y="127"/>
                    </a:lnTo>
                    <a:lnTo>
                      <a:pt x="346" y="127"/>
                    </a:lnTo>
                    <a:lnTo>
                      <a:pt x="362" y="129"/>
                    </a:lnTo>
                    <a:lnTo>
                      <a:pt x="362" y="129"/>
                    </a:lnTo>
                    <a:lnTo>
                      <a:pt x="355" y="130"/>
                    </a:lnTo>
                    <a:lnTo>
                      <a:pt x="355" y="130"/>
                    </a:lnTo>
                    <a:lnTo>
                      <a:pt x="352" y="130"/>
                    </a:lnTo>
                    <a:lnTo>
                      <a:pt x="352" y="130"/>
                    </a:lnTo>
                    <a:lnTo>
                      <a:pt x="348" y="130"/>
                    </a:lnTo>
                    <a:lnTo>
                      <a:pt x="348" y="130"/>
                    </a:lnTo>
                    <a:lnTo>
                      <a:pt x="359" y="132"/>
                    </a:lnTo>
                    <a:lnTo>
                      <a:pt x="359" y="132"/>
                    </a:lnTo>
                    <a:lnTo>
                      <a:pt x="349" y="133"/>
                    </a:lnTo>
                    <a:lnTo>
                      <a:pt x="349" y="133"/>
                    </a:lnTo>
                    <a:lnTo>
                      <a:pt x="409" y="144"/>
                    </a:lnTo>
                    <a:lnTo>
                      <a:pt x="409" y="144"/>
                    </a:lnTo>
                    <a:lnTo>
                      <a:pt x="404" y="145"/>
                    </a:lnTo>
                    <a:lnTo>
                      <a:pt x="404" y="145"/>
                    </a:lnTo>
                    <a:lnTo>
                      <a:pt x="418" y="145"/>
                    </a:lnTo>
                    <a:lnTo>
                      <a:pt x="418" y="145"/>
                    </a:lnTo>
                    <a:lnTo>
                      <a:pt x="437" y="145"/>
                    </a:lnTo>
                    <a:lnTo>
                      <a:pt x="437" y="145"/>
                    </a:lnTo>
                    <a:lnTo>
                      <a:pt x="435" y="145"/>
                    </a:lnTo>
                    <a:lnTo>
                      <a:pt x="435" y="145"/>
                    </a:lnTo>
                    <a:lnTo>
                      <a:pt x="434" y="147"/>
                    </a:lnTo>
                    <a:lnTo>
                      <a:pt x="434" y="147"/>
                    </a:lnTo>
                    <a:lnTo>
                      <a:pt x="435" y="147"/>
                    </a:lnTo>
                    <a:lnTo>
                      <a:pt x="435" y="147"/>
                    </a:lnTo>
                    <a:lnTo>
                      <a:pt x="434" y="148"/>
                    </a:lnTo>
                    <a:lnTo>
                      <a:pt x="434" y="148"/>
                    </a:lnTo>
                    <a:lnTo>
                      <a:pt x="445" y="147"/>
                    </a:lnTo>
                    <a:lnTo>
                      <a:pt x="445" y="147"/>
                    </a:lnTo>
                    <a:lnTo>
                      <a:pt x="447" y="147"/>
                    </a:lnTo>
                    <a:lnTo>
                      <a:pt x="447" y="147"/>
                    </a:lnTo>
                    <a:lnTo>
                      <a:pt x="440" y="148"/>
                    </a:lnTo>
                    <a:lnTo>
                      <a:pt x="440" y="148"/>
                    </a:lnTo>
                    <a:lnTo>
                      <a:pt x="430" y="148"/>
                    </a:lnTo>
                    <a:lnTo>
                      <a:pt x="430" y="148"/>
                    </a:lnTo>
                    <a:lnTo>
                      <a:pt x="421" y="148"/>
                    </a:lnTo>
                    <a:lnTo>
                      <a:pt x="421" y="148"/>
                    </a:lnTo>
                    <a:lnTo>
                      <a:pt x="458" y="148"/>
                    </a:lnTo>
                    <a:lnTo>
                      <a:pt x="458" y="148"/>
                    </a:lnTo>
                    <a:lnTo>
                      <a:pt x="457" y="148"/>
                    </a:lnTo>
                    <a:lnTo>
                      <a:pt x="457" y="148"/>
                    </a:lnTo>
                    <a:lnTo>
                      <a:pt x="488" y="151"/>
                    </a:lnTo>
                    <a:lnTo>
                      <a:pt x="488" y="151"/>
                    </a:lnTo>
                    <a:lnTo>
                      <a:pt x="516" y="151"/>
                    </a:lnTo>
                    <a:lnTo>
                      <a:pt x="516" y="151"/>
                    </a:lnTo>
                    <a:lnTo>
                      <a:pt x="546" y="153"/>
                    </a:lnTo>
                    <a:lnTo>
                      <a:pt x="546" y="153"/>
                    </a:lnTo>
                    <a:lnTo>
                      <a:pt x="557" y="156"/>
                    </a:lnTo>
                    <a:lnTo>
                      <a:pt x="557" y="156"/>
                    </a:lnTo>
                    <a:lnTo>
                      <a:pt x="554" y="159"/>
                    </a:lnTo>
                    <a:lnTo>
                      <a:pt x="554" y="159"/>
                    </a:lnTo>
                    <a:lnTo>
                      <a:pt x="547" y="162"/>
                    </a:lnTo>
                    <a:lnTo>
                      <a:pt x="547" y="162"/>
                    </a:lnTo>
                    <a:lnTo>
                      <a:pt x="572" y="163"/>
                    </a:lnTo>
                    <a:lnTo>
                      <a:pt x="572" y="163"/>
                    </a:lnTo>
                    <a:lnTo>
                      <a:pt x="575" y="165"/>
                    </a:lnTo>
                    <a:lnTo>
                      <a:pt x="575" y="165"/>
                    </a:lnTo>
                    <a:lnTo>
                      <a:pt x="565" y="165"/>
                    </a:lnTo>
                    <a:lnTo>
                      <a:pt x="565" y="165"/>
                    </a:lnTo>
                    <a:lnTo>
                      <a:pt x="563" y="165"/>
                    </a:lnTo>
                    <a:lnTo>
                      <a:pt x="563" y="165"/>
                    </a:lnTo>
                    <a:lnTo>
                      <a:pt x="569" y="165"/>
                    </a:lnTo>
                    <a:lnTo>
                      <a:pt x="569" y="165"/>
                    </a:lnTo>
                    <a:lnTo>
                      <a:pt x="540" y="165"/>
                    </a:lnTo>
                    <a:lnTo>
                      <a:pt x="540" y="165"/>
                    </a:lnTo>
                    <a:lnTo>
                      <a:pt x="533" y="165"/>
                    </a:lnTo>
                    <a:lnTo>
                      <a:pt x="533" y="165"/>
                    </a:lnTo>
                    <a:lnTo>
                      <a:pt x="534" y="165"/>
                    </a:lnTo>
                    <a:lnTo>
                      <a:pt x="534" y="165"/>
                    </a:lnTo>
                    <a:lnTo>
                      <a:pt x="539" y="166"/>
                    </a:lnTo>
                    <a:lnTo>
                      <a:pt x="539" y="166"/>
                    </a:lnTo>
                    <a:lnTo>
                      <a:pt x="547" y="166"/>
                    </a:lnTo>
                    <a:lnTo>
                      <a:pt x="547" y="166"/>
                    </a:lnTo>
                    <a:lnTo>
                      <a:pt x="552" y="166"/>
                    </a:lnTo>
                    <a:lnTo>
                      <a:pt x="552" y="166"/>
                    </a:lnTo>
                    <a:lnTo>
                      <a:pt x="549" y="168"/>
                    </a:lnTo>
                    <a:lnTo>
                      <a:pt x="549" y="168"/>
                    </a:lnTo>
                    <a:lnTo>
                      <a:pt x="529" y="168"/>
                    </a:lnTo>
                    <a:lnTo>
                      <a:pt x="529" y="168"/>
                    </a:lnTo>
                    <a:lnTo>
                      <a:pt x="519" y="168"/>
                    </a:lnTo>
                    <a:lnTo>
                      <a:pt x="519" y="168"/>
                    </a:lnTo>
                    <a:lnTo>
                      <a:pt x="497" y="171"/>
                    </a:lnTo>
                    <a:lnTo>
                      <a:pt x="497" y="171"/>
                    </a:lnTo>
                    <a:lnTo>
                      <a:pt x="450" y="169"/>
                    </a:lnTo>
                    <a:lnTo>
                      <a:pt x="450" y="169"/>
                    </a:lnTo>
                    <a:lnTo>
                      <a:pt x="455" y="169"/>
                    </a:lnTo>
                    <a:lnTo>
                      <a:pt x="455" y="169"/>
                    </a:lnTo>
                    <a:lnTo>
                      <a:pt x="454" y="172"/>
                    </a:lnTo>
                    <a:lnTo>
                      <a:pt x="454" y="172"/>
                    </a:lnTo>
                    <a:lnTo>
                      <a:pt x="463" y="172"/>
                    </a:lnTo>
                    <a:lnTo>
                      <a:pt x="463" y="172"/>
                    </a:lnTo>
                    <a:lnTo>
                      <a:pt x="474" y="172"/>
                    </a:lnTo>
                    <a:lnTo>
                      <a:pt x="474" y="172"/>
                    </a:lnTo>
                    <a:lnTo>
                      <a:pt x="477" y="174"/>
                    </a:lnTo>
                    <a:lnTo>
                      <a:pt x="477" y="174"/>
                    </a:lnTo>
                    <a:lnTo>
                      <a:pt x="501" y="175"/>
                    </a:lnTo>
                    <a:lnTo>
                      <a:pt x="501" y="175"/>
                    </a:lnTo>
                    <a:lnTo>
                      <a:pt x="516" y="175"/>
                    </a:lnTo>
                    <a:lnTo>
                      <a:pt x="516" y="175"/>
                    </a:lnTo>
                    <a:lnTo>
                      <a:pt x="513" y="175"/>
                    </a:lnTo>
                    <a:lnTo>
                      <a:pt x="513" y="175"/>
                    </a:lnTo>
                    <a:lnTo>
                      <a:pt x="514" y="177"/>
                    </a:lnTo>
                    <a:lnTo>
                      <a:pt x="514" y="177"/>
                    </a:lnTo>
                    <a:lnTo>
                      <a:pt x="524" y="178"/>
                    </a:lnTo>
                    <a:lnTo>
                      <a:pt x="524" y="178"/>
                    </a:lnTo>
                    <a:lnTo>
                      <a:pt x="514" y="184"/>
                    </a:lnTo>
                    <a:lnTo>
                      <a:pt x="514" y="184"/>
                    </a:lnTo>
                    <a:lnTo>
                      <a:pt x="510" y="184"/>
                    </a:lnTo>
                    <a:lnTo>
                      <a:pt x="510" y="184"/>
                    </a:lnTo>
                    <a:lnTo>
                      <a:pt x="514" y="184"/>
                    </a:lnTo>
                    <a:lnTo>
                      <a:pt x="514" y="184"/>
                    </a:lnTo>
                    <a:lnTo>
                      <a:pt x="543" y="187"/>
                    </a:lnTo>
                    <a:lnTo>
                      <a:pt x="543" y="187"/>
                    </a:lnTo>
                    <a:lnTo>
                      <a:pt x="529" y="192"/>
                    </a:lnTo>
                    <a:lnTo>
                      <a:pt x="529" y="192"/>
                    </a:lnTo>
                    <a:lnTo>
                      <a:pt x="514" y="197"/>
                    </a:lnTo>
                    <a:lnTo>
                      <a:pt x="514" y="197"/>
                    </a:lnTo>
                    <a:lnTo>
                      <a:pt x="507" y="203"/>
                    </a:lnTo>
                    <a:lnTo>
                      <a:pt x="507" y="203"/>
                    </a:lnTo>
                    <a:lnTo>
                      <a:pt x="504" y="204"/>
                    </a:lnTo>
                    <a:lnTo>
                      <a:pt x="504" y="204"/>
                    </a:lnTo>
                    <a:lnTo>
                      <a:pt x="498" y="204"/>
                    </a:lnTo>
                    <a:lnTo>
                      <a:pt x="498" y="204"/>
                    </a:lnTo>
                    <a:lnTo>
                      <a:pt x="500" y="204"/>
                    </a:lnTo>
                    <a:lnTo>
                      <a:pt x="500" y="204"/>
                    </a:lnTo>
                    <a:lnTo>
                      <a:pt x="496" y="204"/>
                    </a:lnTo>
                    <a:lnTo>
                      <a:pt x="496" y="204"/>
                    </a:lnTo>
                    <a:lnTo>
                      <a:pt x="498" y="206"/>
                    </a:lnTo>
                    <a:lnTo>
                      <a:pt x="498" y="206"/>
                    </a:lnTo>
                    <a:lnTo>
                      <a:pt x="496" y="207"/>
                    </a:lnTo>
                    <a:lnTo>
                      <a:pt x="496" y="207"/>
                    </a:lnTo>
                    <a:lnTo>
                      <a:pt x="491" y="209"/>
                    </a:lnTo>
                    <a:lnTo>
                      <a:pt x="491" y="209"/>
                    </a:lnTo>
                    <a:lnTo>
                      <a:pt x="490" y="209"/>
                    </a:lnTo>
                    <a:lnTo>
                      <a:pt x="490" y="209"/>
                    </a:lnTo>
                    <a:lnTo>
                      <a:pt x="494" y="210"/>
                    </a:lnTo>
                    <a:lnTo>
                      <a:pt x="494" y="210"/>
                    </a:lnTo>
                    <a:lnTo>
                      <a:pt x="540" y="210"/>
                    </a:lnTo>
                    <a:lnTo>
                      <a:pt x="540" y="210"/>
                    </a:lnTo>
                    <a:lnTo>
                      <a:pt x="537" y="210"/>
                    </a:lnTo>
                    <a:lnTo>
                      <a:pt x="537" y="210"/>
                    </a:lnTo>
                    <a:lnTo>
                      <a:pt x="533" y="210"/>
                    </a:lnTo>
                    <a:lnTo>
                      <a:pt x="533" y="210"/>
                    </a:lnTo>
                    <a:lnTo>
                      <a:pt x="531" y="212"/>
                    </a:lnTo>
                    <a:lnTo>
                      <a:pt x="531" y="212"/>
                    </a:lnTo>
                    <a:lnTo>
                      <a:pt x="533" y="212"/>
                    </a:lnTo>
                    <a:lnTo>
                      <a:pt x="533" y="212"/>
                    </a:lnTo>
                    <a:lnTo>
                      <a:pt x="526" y="212"/>
                    </a:lnTo>
                    <a:lnTo>
                      <a:pt x="526" y="212"/>
                    </a:lnTo>
                    <a:lnTo>
                      <a:pt x="523" y="213"/>
                    </a:lnTo>
                    <a:lnTo>
                      <a:pt x="523" y="213"/>
                    </a:lnTo>
                    <a:lnTo>
                      <a:pt x="526" y="215"/>
                    </a:lnTo>
                    <a:lnTo>
                      <a:pt x="526" y="215"/>
                    </a:lnTo>
                    <a:lnTo>
                      <a:pt x="546" y="216"/>
                    </a:lnTo>
                    <a:lnTo>
                      <a:pt x="546" y="216"/>
                    </a:lnTo>
                    <a:lnTo>
                      <a:pt x="516" y="215"/>
                    </a:lnTo>
                    <a:lnTo>
                      <a:pt x="516" y="215"/>
                    </a:lnTo>
                    <a:lnTo>
                      <a:pt x="510" y="221"/>
                    </a:lnTo>
                    <a:lnTo>
                      <a:pt x="510" y="221"/>
                    </a:lnTo>
                    <a:lnTo>
                      <a:pt x="517" y="221"/>
                    </a:lnTo>
                    <a:lnTo>
                      <a:pt x="517" y="221"/>
                    </a:lnTo>
                    <a:lnTo>
                      <a:pt x="517" y="222"/>
                    </a:lnTo>
                    <a:lnTo>
                      <a:pt x="517" y="222"/>
                    </a:lnTo>
                    <a:lnTo>
                      <a:pt x="509" y="222"/>
                    </a:lnTo>
                    <a:lnTo>
                      <a:pt x="509" y="222"/>
                    </a:lnTo>
                    <a:lnTo>
                      <a:pt x="503" y="225"/>
                    </a:lnTo>
                    <a:lnTo>
                      <a:pt x="503" y="225"/>
                    </a:lnTo>
                    <a:lnTo>
                      <a:pt x="500" y="227"/>
                    </a:lnTo>
                    <a:lnTo>
                      <a:pt x="500" y="227"/>
                    </a:lnTo>
                    <a:lnTo>
                      <a:pt x="506" y="228"/>
                    </a:lnTo>
                    <a:lnTo>
                      <a:pt x="506" y="228"/>
                    </a:lnTo>
                    <a:lnTo>
                      <a:pt x="507" y="234"/>
                    </a:lnTo>
                    <a:lnTo>
                      <a:pt x="507" y="234"/>
                    </a:lnTo>
                    <a:lnTo>
                      <a:pt x="506" y="234"/>
                    </a:lnTo>
                    <a:lnTo>
                      <a:pt x="506" y="234"/>
                    </a:lnTo>
                    <a:lnTo>
                      <a:pt x="507" y="234"/>
                    </a:lnTo>
                    <a:lnTo>
                      <a:pt x="507" y="234"/>
                    </a:lnTo>
                    <a:lnTo>
                      <a:pt x="487" y="236"/>
                    </a:lnTo>
                    <a:lnTo>
                      <a:pt x="487" y="236"/>
                    </a:lnTo>
                    <a:lnTo>
                      <a:pt x="465" y="236"/>
                    </a:lnTo>
                    <a:lnTo>
                      <a:pt x="465" y="236"/>
                    </a:lnTo>
                    <a:lnTo>
                      <a:pt x="465" y="237"/>
                    </a:lnTo>
                    <a:lnTo>
                      <a:pt x="465" y="237"/>
                    </a:lnTo>
                    <a:lnTo>
                      <a:pt x="478" y="237"/>
                    </a:lnTo>
                    <a:lnTo>
                      <a:pt x="478" y="237"/>
                    </a:lnTo>
                    <a:lnTo>
                      <a:pt x="486" y="237"/>
                    </a:lnTo>
                    <a:lnTo>
                      <a:pt x="486" y="237"/>
                    </a:lnTo>
                    <a:lnTo>
                      <a:pt x="501" y="240"/>
                    </a:lnTo>
                    <a:lnTo>
                      <a:pt x="501" y="240"/>
                    </a:lnTo>
                    <a:lnTo>
                      <a:pt x="513" y="240"/>
                    </a:lnTo>
                    <a:lnTo>
                      <a:pt x="513" y="240"/>
                    </a:lnTo>
                    <a:lnTo>
                      <a:pt x="514" y="240"/>
                    </a:lnTo>
                    <a:lnTo>
                      <a:pt x="514" y="240"/>
                    </a:lnTo>
                    <a:lnTo>
                      <a:pt x="516" y="240"/>
                    </a:lnTo>
                    <a:lnTo>
                      <a:pt x="516" y="240"/>
                    </a:lnTo>
                    <a:lnTo>
                      <a:pt x="511" y="242"/>
                    </a:lnTo>
                    <a:lnTo>
                      <a:pt x="511" y="242"/>
                    </a:lnTo>
                    <a:lnTo>
                      <a:pt x="504" y="242"/>
                    </a:lnTo>
                    <a:lnTo>
                      <a:pt x="504" y="242"/>
                    </a:lnTo>
                    <a:lnTo>
                      <a:pt x="497" y="243"/>
                    </a:lnTo>
                    <a:lnTo>
                      <a:pt x="497" y="243"/>
                    </a:lnTo>
                    <a:lnTo>
                      <a:pt x="511" y="243"/>
                    </a:lnTo>
                    <a:lnTo>
                      <a:pt x="511" y="243"/>
                    </a:lnTo>
                    <a:lnTo>
                      <a:pt x="501" y="243"/>
                    </a:lnTo>
                    <a:lnTo>
                      <a:pt x="501" y="243"/>
                    </a:lnTo>
                    <a:lnTo>
                      <a:pt x="493" y="245"/>
                    </a:lnTo>
                    <a:lnTo>
                      <a:pt x="493" y="245"/>
                    </a:lnTo>
                    <a:lnTo>
                      <a:pt x="488" y="245"/>
                    </a:lnTo>
                    <a:lnTo>
                      <a:pt x="488" y="245"/>
                    </a:lnTo>
                    <a:lnTo>
                      <a:pt x="488" y="246"/>
                    </a:lnTo>
                    <a:lnTo>
                      <a:pt x="488" y="246"/>
                    </a:lnTo>
                    <a:lnTo>
                      <a:pt x="490" y="246"/>
                    </a:lnTo>
                    <a:lnTo>
                      <a:pt x="490" y="246"/>
                    </a:lnTo>
                    <a:lnTo>
                      <a:pt x="491" y="246"/>
                    </a:lnTo>
                    <a:lnTo>
                      <a:pt x="491" y="246"/>
                    </a:lnTo>
                    <a:lnTo>
                      <a:pt x="497" y="246"/>
                    </a:lnTo>
                    <a:lnTo>
                      <a:pt x="497" y="246"/>
                    </a:lnTo>
                    <a:lnTo>
                      <a:pt x="491" y="249"/>
                    </a:lnTo>
                    <a:lnTo>
                      <a:pt x="491" y="249"/>
                    </a:lnTo>
                    <a:lnTo>
                      <a:pt x="490" y="249"/>
                    </a:lnTo>
                    <a:lnTo>
                      <a:pt x="490" y="249"/>
                    </a:lnTo>
                    <a:lnTo>
                      <a:pt x="504" y="251"/>
                    </a:lnTo>
                    <a:lnTo>
                      <a:pt x="504" y="251"/>
                    </a:lnTo>
                    <a:lnTo>
                      <a:pt x="471" y="260"/>
                    </a:lnTo>
                    <a:lnTo>
                      <a:pt x="471" y="260"/>
                    </a:lnTo>
                    <a:lnTo>
                      <a:pt x="452" y="260"/>
                    </a:lnTo>
                    <a:lnTo>
                      <a:pt x="452" y="260"/>
                    </a:lnTo>
                    <a:lnTo>
                      <a:pt x="454" y="260"/>
                    </a:lnTo>
                    <a:lnTo>
                      <a:pt x="454" y="260"/>
                    </a:lnTo>
                    <a:lnTo>
                      <a:pt x="448" y="260"/>
                    </a:lnTo>
                    <a:lnTo>
                      <a:pt x="448" y="260"/>
                    </a:lnTo>
                    <a:lnTo>
                      <a:pt x="454" y="260"/>
                    </a:lnTo>
                    <a:lnTo>
                      <a:pt x="454" y="260"/>
                    </a:lnTo>
                    <a:lnTo>
                      <a:pt x="447" y="261"/>
                    </a:lnTo>
                    <a:lnTo>
                      <a:pt x="447" y="261"/>
                    </a:lnTo>
                    <a:lnTo>
                      <a:pt x="450" y="261"/>
                    </a:lnTo>
                    <a:lnTo>
                      <a:pt x="450" y="261"/>
                    </a:lnTo>
                    <a:lnTo>
                      <a:pt x="434" y="26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31" name="Freeform 47"/>
              <p:cNvSpPr>
                <a:spLocks/>
              </p:cNvSpPr>
              <p:nvPr/>
            </p:nvSpPr>
            <p:spPr bwMode="auto">
              <a:xfrm>
                <a:off x="8554" y="11077"/>
                <a:ext cx="350" cy="271"/>
              </a:xfrm>
              <a:custGeom>
                <a:avLst/>
                <a:gdLst/>
                <a:ahLst/>
                <a:cxnLst>
                  <a:cxn ang="0">
                    <a:pos x="175" y="7"/>
                  </a:cxn>
                  <a:cxn ang="0">
                    <a:pos x="175" y="12"/>
                  </a:cxn>
                  <a:cxn ang="0">
                    <a:pos x="174" y="15"/>
                  </a:cxn>
                  <a:cxn ang="0">
                    <a:pos x="161" y="15"/>
                  </a:cxn>
                  <a:cxn ang="0">
                    <a:pos x="128" y="18"/>
                  </a:cxn>
                  <a:cxn ang="0">
                    <a:pos x="93" y="19"/>
                  </a:cxn>
                  <a:cxn ang="0">
                    <a:pos x="123" y="19"/>
                  </a:cxn>
                  <a:cxn ang="0">
                    <a:pos x="163" y="21"/>
                  </a:cxn>
                  <a:cxn ang="0">
                    <a:pos x="182" y="21"/>
                  </a:cxn>
                  <a:cxn ang="0">
                    <a:pos x="198" y="29"/>
                  </a:cxn>
                  <a:cxn ang="0">
                    <a:pos x="222" y="30"/>
                  </a:cxn>
                  <a:cxn ang="0">
                    <a:pos x="277" y="33"/>
                  </a:cxn>
                  <a:cxn ang="0">
                    <a:pos x="232" y="38"/>
                  </a:cxn>
                  <a:cxn ang="0">
                    <a:pos x="235" y="39"/>
                  </a:cxn>
                  <a:cxn ang="0">
                    <a:pos x="278" y="45"/>
                  </a:cxn>
                  <a:cxn ang="0">
                    <a:pos x="293" y="47"/>
                  </a:cxn>
                  <a:cxn ang="0">
                    <a:pos x="324" y="60"/>
                  </a:cxn>
                  <a:cxn ang="0">
                    <a:pos x="299" y="65"/>
                  </a:cxn>
                  <a:cxn ang="0">
                    <a:pos x="304" y="69"/>
                  </a:cxn>
                  <a:cxn ang="0">
                    <a:pos x="286" y="75"/>
                  </a:cxn>
                  <a:cxn ang="0">
                    <a:pos x="290" y="78"/>
                  </a:cxn>
                  <a:cxn ang="0">
                    <a:pos x="284" y="84"/>
                  </a:cxn>
                  <a:cxn ang="0">
                    <a:pos x="287" y="92"/>
                  </a:cxn>
                  <a:cxn ang="0">
                    <a:pos x="267" y="93"/>
                  </a:cxn>
                  <a:cxn ang="0">
                    <a:pos x="264" y="96"/>
                  </a:cxn>
                  <a:cxn ang="0">
                    <a:pos x="267" y="104"/>
                  </a:cxn>
                  <a:cxn ang="0">
                    <a:pos x="264" y="107"/>
                  </a:cxn>
                  <a:cxn ang="0">
                    <a:pos x="258" y="108"/>
                  </a:cxn>
                  <a:cxn ang="0">
                    <a:pos x="251" y="110"/>
                  </a:cxn>
                  <a:cxn ang="0">
                    <a:pos x="237" y="110"/>
                  </a:cxn>
                  <a:cxn ang="0">
                    <a:pos x="240" y="111"/>
                  </a:cxn>
                  <a:cxn ang="0">
                    <a:pos x="228" y="114"/>
                  </a:cxn>
                  <a:cxn ang="0">
                    <a:pos x="235" y="127"/>
                  </a:cxn>
                  <a:cxn ang="0">
                    <a:pos x="254" y="130"/>
                  </a:cxn>
                  <a:cxn ang="0">
                    <a:pos x="194" y="136"/>
                  </a:cxn>
                  <a:cxn ang="0">
                    <a:pos x="204" y="143"/>
                  </a:cxn>
                  <a:cxn ang="0">
                    <a:pos x="257" y="155"/>
                  </a:cxn>
                  <a:cxn ang="0">
                    <a:pos x="267" y="157"/>
                  </a:cxn>
                  <a:cxn ang="0">
                    <a:pos x="301" y="167"/>
                  </a:cxn>
                  <a:cxn ang="0">
                    <a:pos x="244" y="172"/>
                  </a:cxn>
                  <a:cxn ang="0">
                    <a:pos x="225" y="172"/>
                  </a:cxn>
                  <a:cxn ang="0">
                    <a:pos x="208" y="175"/>
                  </a:cxn>
                  <a:cxn ang="0">
                    <a:pos x="208" y="179"/>
                  </a:cxn>
                  <a:cxn ang="0">
                    <a:pos x="181" y="182"/>
                  </a:cxn>
                  <a:cxn ang="0">
                    <a:pos x="178" y="185"/>
                  </a:cxn>
                  <a:cxn ang="0">
                    <a:pos x="130" y="187"/>
                  </a:cxn>
                  <a:cxn ang="0">
                    <a:pos x="74" y="188"/>
                  </a:cxn>
                  <a:cxn ang="0">
                    <a:pos x="40" y="202"/>
                  </a:cxn>
                  <a:cxn ang="0">
                    <a:pos x="56" y="206"/>
                  </a:cxn>
                  <a:cxn ang="0">
                    <a:pos x="67" y="213"/>
                  </a:cxn>
                  <a:cxn ang="0">
                    <a:pos x="72" y="217"/>
                  </a:cxn>
                  <a:cxn ang="0">
                    <a:pos x="80" y="222"/>
                  </a:cxn>
                  <a:cxn ang="0">
                    <a:pos x="74" y="232"/>
                  </a:cxn>
                  <a:cxn ang="0">
                    <a:pos x="70" y="235"/>
                  </a:cxn>
                  <a:cxn ang="0">
                    <a:pos x="73" y="238"/>
                  </a:cxn>
                  <a:cxn ang="0">
                    <a:pos x="53" y="247"/>
                  </a:cxn>
                  <a:cxn ang="0">
                    <a:pos x="82" y="249"/>
                  </a:cxn>
                  <a:cxn ang="0">
                    <a:pos x="54" y="259"/>
                  </a:cxn>
                  <a:cxn ang="0">
                    <a:pos x="17" y="261"/>
                  </a:cxn>
                  <a:cxn ang="0">
                    <a:pos x="17" y="261"/>
                  </a:cxn>
                  <a:cxn ang="0">
                    <a:pos x="39" y="262"/>
                  </a:cxn>
                  <a:cxn ang="0">
                    <a:pos x="39" y="264"/>
                  </a:cxn>
                </a:cxnLst>
                <a:rect l="0" t="0" r="r" b="b"/>
                <a:pathLst>
                  <a:path w="350" h="271">
                    <a:moveTo>
                      <a:pt x="145" y="0"/>
                    </a:moveTo>
                    <a:lnTo>
                      <a:pt x="145" y="0"/>
                    </a:lnTo>
                    <a:lnTo>
                      <a:pt x="148" y="6"/>
                    </a:lnTo>
                    <a:lnTo>
                      <a:pt x="148" y="6"/>
                    </a:lnTo>
                    <a:lnTo>
                      <a:pt x="152" y="7"/>
                    </a:lnTo>
                    <a:lnTo>
                      <a:pt x="152" y="7"/>
                    </a:lnTo>
                    <a:lnTo>
                      <a:pt x="175" y="7"/>
                    </a:lnTo>
                    <a:lnTo>
                      <a:pt x="175" y="7"/>
                    </a:lnTo>
                    <a:lnTo>
                      <a:pt x="156" y="7"/>
                    </a:lnTo>
                    <a:lnTo>
                      <a:pt x="156" y="7"/>
                    </a:lnTo>
                    <a:lnTo>
                      <a:pt x="179" y="12"/>
                    </a:lnTo>
                    <a:lnTo>
                      <a:pt x="179" y="12"/>
                    </a:lnTo>
                    <a:lnTo>
                      <a:pt x="172" y="12"/>
                    </a:lnTo>
                    <a:lnTo>
                      <a:pt x="172" y="12"/>
                    </a:lnTo>
                    <a:lnTo>
                      <a:pt x="175" y="12"/>
                    </a:lnTo>
                    <a:lnTo>
                      <a:pt x="175" y="12"/>
                    </a:lnTo>
                    <a:lnTo>
                      <a:pt x="178" y="13"/>
                    </a:lnTo>
                    <a:lnTo>
                      <a:pt x="178" y="13"/>
                    </a:lnTo>
                    <a:lnTo>
                      <a:pt x="169" y="13"/>
                    </a:lnTo>
                    <a:lnTo>
                      <a:pt x="169" y="13"/>
                    </a:lnTo>
                    <a:lnTo>
                      <a:pt x="174" y="13"/>
                    </a:lnTo>
                    <a:lnTo>
                      <a:pt x="174" y="13"/>
                    </a:lnTo>
                    <a:lnTo>
                      <a:pt x="174" y="15"/>
                    </a:lnTo>
                    <a:lnTo>
                      <a:pt x="174" y="15"/>
                    </a:lnTo>
                    <a:lnTo>
                      <a:pt x="176" y="15"/>
                    </a:lnTo>
                    <a:lnTo>
                      <a:pt x="176" y="15"/>
                    </a:lnTo>
                    <a:lnTo>
                      <a:pt x="185" y="15"/>
                    </a:lnTo>
                    <a:lnTo>
                      <a:pt x="185" y="15"/>
                    </a:lnTo>
                    <a:lnTo>
                      <a:pt x="184" y="16"/>
                    </a:lnTo>
                    <a:lnTo>
                      <a:pt x="184" y="16"/>
                    </a:lnTo>
                    <a:lnTo>
                      <a:pt x="161" y="15"/>
                    </a:lnTo>
                    <a:lnTo>
                      <a:pt x="161" y="15"/>
                    </a:lnTo>
                    <a:lnTo>
                      <a:pt x="168" y="16"/>
                    </a:lnTo>
                    <a:lnTo>
                      <a:pt x="168" y="16"/>
                    </a:lnTo>
                    <a:lnTo>
                      <a:pt x="165" y="16"/>
                    </a:lnTo>
                    <a:lnTo>
                      <a:pt x="165" y="16"/>
                    </a:lnTo>
                    <a:lnTo>
                      <a:pt x="138" y="18"/>
                    </a:lnTo>
                    <a:lnTo>
                      <a:pt x="138" y="18"/>
                    </a:lnTo>
                    <a:lnTo>
                      <a:pt x="128" y="18"/>
                    </a:lnTo>
                    <a:lnTo>
                      <a:pt x="128" y="18"/>
                    </a:lnTo>
                    <a:lnTo>
                      <a:pt x="115" y="19"/>
                    </a:lnTo>
                    <a:lnTo>
                      <a:pt x="115" y="19"/>
                    </a:lnTo>
                    <a:lnTo>
                      <a:pt x="82" y="21"/>
                    </a:lnTo>
                    <a:lnTo>
                      <a:pt x="82" y="21"/>
                    </a:lnTo>
                    <a:lnTo>
                      <a:pt x="95" y="19"/>
                    </a:lnTo>
                    <a:lnTo>
                      <a:pt x="95" y="19"/>
                    </a:lnTo>
                    <a:lnTo>
                      <a:pt x="93" y="19"/>
                    </a:lnTo>
                    <a:lnTo>
                      <a:pt x="93" y="19"/>
                    </a:lnTo>
                    <a:lnTo>
                      <a:pt x="96" y="21"/>
                    </a:lnTo>
                    <a:lnTo>
                      <a:pt x="96" y="21"/>
                    </a:lnTo>
                    <a:lnTo>
                      <a:pt x="120" y="21"/>
                    </a:lnTo>
                    <a:lnTo>
                      <a:pt x="120" y="21"/>
                    </a:lnTo>
                    <a:lnTo>
                      <a:pt x="130" y="21"/>
                    </a:lnTo>
                    <a:lnTo>
                      <a:pt x="130" y="21"/>
                    </a:lnTo>
                    <a:lnTo>
                      <a:pt x="123" y="19"/>
                    </a:lnTo>
                    <a:lnTo>
                      <a:pt x="123" y="19"/>
                    </a:lnTo>
                    <a:lnTo>
                      <a:pt x="129" y="19"/>
                    </a:lnTo>
                    <a:lnTo>
                      <a:pt x="129" y="19"/>
                    </a:lnTo>
                    <a:lnTo>
                      <a:pt x="162" y="19"/>
                    </a:lnTo>
                    <a:lnTo>
                      <a:pt x="162" y="19"/>
                    </a:lnTo>
                    <a:lnTo>
                      <a:pt x="162" y="21"/>
                    </a:lnTo>
                    <a:lnTo>
                      <a:pt x="162" y="21"/>
                    </a:lnTo>
                    <a:lnTo>
                      <a:pt x="163" y="21"/>
                    </a:lnTo>
                    <a:lnTo>
                      <a:pt x="163" y="21"/>
                    </a:lnTo>
                    <a:lnTo>
                      <a:pt x="195" y="19"/>
                    </a:lnTo>
                    <a:lnTo>
                      <a:pt x="195" y="19"/>
                    </a:lnTo>
                    <a:lnTo>
                      <a:pt x="194" y="19"/>
                    </a:lnTo>
                    <a:lnTo>
                      <a:pt x="194" y="19"/>
                    </a:lnTo>
                    <a:lnTo>
                      <a:pt x="189" y="21"/>
                    </a:lnTo>
                    <a:lnTo>
                      <a:pt x="189" y="21"/>
                    </a:lnTo>
                    <a:lnTo>
                      <a:pt x="182" y="21"/>
                    </a:lnTo>
                    <a:lnTo>
                      <a:pt x="182" y="21"/>
                    </a:lnTo>
                    <a:lnTo>
                      <a:pt x="186" y="22"/>
                    </a:lnTo>
                    <a:lnTo>
                      <a:pt x="186" y="22"/>
                    </a:lnTo>
                    <a:lnTo>
                      <a:pt x="191" y="24"/>
                    </a:lnTo>
                    <a:lnTo>
                      <a:pt x="191" y="24"/>
                    </a:lnTo>
                    <a:lnTo>
                      <a:pt x="202" y="25"/>
                    </a:lnTo>
                    <a:lnTo>
                      <a:pt x="202" y="25"/>
                    </a:lnTo>
                    <a:lnTo>
                      <a:pt x="198" y="29"/>
                    </a:lnTo>
                    <a:lnTo>
                      <a:pt x="198" y="29"/>
                    </a:lnTo>
                    <a:lnTo>
                      <a:pt x="209" y="29"/>
                    </a:lnTo>
                    <a:lnTo>
                      <a:pt x="209" y="29"/>
                    </a:lnTo>
                    <a:lnTo>
                      <a:pt x="208" y="29"/>
                    </a:lnTo>
                    <a:lnTo>
                      <a:pt x="208" y="29"/>
                    </a:lnTo>
                    <a:lnTo>
                      <a:pt x="208" y="30"/>
                    </a:lnTo>
                    <a:lnTo>
                      <a:pt x="208" y="30"/>
                    </a:lnTo>
                    <a:lnTo>
                      <a:pt x="222" y="30"/>
                    </a:lnTo>
                    <a:lnTo>
                      <a:pt x="222" y="30"/>
                    </a:lnTo>
                    <a:lnTo>
                      <a:pt x="225" y="29"/>
                    </a:lnTo>
                    <a:lnTo>
                      <a:pt x="225" y="29"/>
                    </a:lnTo>
                    <a:lnTo>
                      <a:pt x="227" y="30"/>
                    </a:lnTo>
                    <a:lnTo>
                      <a:pt x="227" y="30"/>
                    </a:lnTo>
                    <a:lnTo>
                      <a:pt x="228" y="32"/>
                    </a:lnTo>
                    <a:lnTo>
                      <a:pt x="228" y="32"/>
                    </a:lnTo>
                    <a:lnTo>
                      <a:pt x="277" y="33"/>
                    </a:lnTo>
                    <a:lnTo>
                      <a:pt x="277" y="33"/>
                    </a:lnTo>
                    <a:lnTo>
                      <a:pt x="258" y="32"/>
                    </a:lnTo>
                    <a:lnTo>
                      <a:pt x="258" y="32"/>
                    </a:lnTo>
                    <a:lnTo>
                      <a:pt x="254" y="32"/>
                    </a:lnTo>
                    <a:lnTo>
                      <a:pt x="254" y="32"/>
                    </a:lnTo>
                    <a:lnTo>
                      <a:pt x="245" y="35"/>
                    </a:lnTo>
                    <a:lnTo>
                      <a:pt x="245" y="35"/>
                    </a:lnTo>
                    <a:lnTo>
                      <a:pt x="232" y="38"/>
                    </a:lnTo>
                    <a:lnTo>
                      <a:pt x="232" y="38"/>
                    </a:lnTo>
                    <a:lnTo>
                      <a:pt x="231" y="38"/>
                    </a:lnTo>
                    <a:lnTo>
                      <a:pt x="231" y="38"/>
                    </a:lnTo>
                    <a:lnTo>
                      <a:pt x="235" y="39"/>
                    </a:lnTo>
                    <a:lnTo>
                      <a:pt x="235" y="39"/>
                    </a:lnTo>
                    <a:lnTo>
                      <a:pt x="234" y="39"/>
                    </a:lnTo>
                    <a:lnTo>
                      <a:pt x="234" y="39"/>
                    </a:lnTo>
                    <a:lnTo>
                      <a:pt x="235" y="39"/>
                    </a:lnTo>
                    <a:lnTo>
                      <a:pt x="235" y="39"/>
                    </a:lnTo>
                    <a:lnTo>
                      <a:pt x="241" y="39"/>
                    </a:lnTo>
                    <a:lnTo>
                      <a:pt x="241" y="39"/>
                    </a:lnTo>
                    <a:lnTo>
                      <a:pt x="232" y="42"/>
                    </a:lnTo>
                    <a:lnTo>
                      <a:pt x="232" y="42"/>
                    </a:lnTo>
                    <a:lnTo>
                      <a:pt x="230" y="44"/>
                    </a:lnTo>
                    <a:lnTo>
                      <a:pt x="230" y="44"/>
                    </a:lnTo>
                    <a:lnTo>
                      <a:pt x="278" y="45"/>
                    </a:lnTo>
                    <a:lnTo>
                      <a:pt x="278" y="45"/>
                    </a:lnTo>
                    <a:lnTo>
                      <a:pt x="276" y="45"/>
                    </a:lnTo>
                    <a:lnTo>
                      <a:pt x="276" y="45"/>
                    </a:lnTo>
                    <a:lnTo>
                      <a:pt x="287" y="45"/>
                    </a:lnTo>
                    <a:lnTo>
                      <a:pt x="287" y="45"/>
                    </a:lnTo>
                    <a:lnTo>
                      <a:pt x="288" y="47"/>
                    </a:lnTo>
                    <a:lnTo>
                      <a:pt x="288" y="47"/>
                    </a:lnTo>
                    <a:lnTo>
                      <a:pt x="293" y="47"/>
                    </a:lnTo>
                    <a:lnTo>
                      <a:pt x="293" y="47"/>
                    </a:lnTo>
                    <a:lnTo>
                      <a:pt x="286" y="47"/>
                    </a:lnTo>
                    <a:lnTo>
                      <a:pt x="286" y="47"/>
                    </a:lnTo>
                    <a:lnTo>
                      <a:pt x="274" y="47"/>
                    </a:lnTo>
                    <a:lnTo>
                      <a:pt x="274" y="47"/>
                    </a:lnTo>
                    <a:lnTo>
                      <a:pt x="287" y="56"/>
                    </a:lnTo>
                    <a:lnTo>
                      <a:pt x="287" y="56"/>
                    </a:lnTo>
                    <a:lnTo>
                      <a:pt x="324" y="60"/>
                    </a:lnTo>
                    <a:lnTo>
                      <a:pt x="324" y="60"/>
                    </a:lnTo>
                    <a:lnTo>
                      <a:pt x="326" y="60"/>
                    </a:lnTo>
                    <a:lnTo>
                      <a:pt x="326" y="60"/>
                    </a:lnTo>
                    <a:lnTo>
                      <a:pt x="350" y="62"/>
                    </a:lnTo>
                    <a:lnTo>
                      <a:pt x="350" y="62"/>
                    </a:lnTo>
                    <a:lnTo>
                      <a:pt x="329" y="62"/>
                    </a:lnTo>
                    <a:lnTo>
                      <a:pt x="329" y="62"/>
                    </a:lnTo>
                    <a:lnTo>
                      <a:pt x="299" y="65"/>
                    </a:lnTo>
                    <a:lnTo>
                      <a:pt x="299" y="65"/>
                    </a:lnTo>
                    <a:lnTo>
                      <a:pt x="270" y="63"/>
                    </a:lnTo>
                    <a:lnTo>
                      <a:pt x="270" y="63"/>
                    </a:lnTo>
                    <a:lnTo>
                      <a:pt x="268" y="63"/>
                    </a:lnTo>
                    <a:lnTo>
                      <a:pt x="268" y="63"/>
                    </a:lnTo>
                    <a:lnTo>
                      <a:pt x="274" y="63"/>
                    </a:lnTo>
                    <a:lnTo>
                      <a:pt x="274" y="63"/>
                    </a:lnTo>
                    <a:lnTo>
                      <a:pt x="304" y="69"/>
                    </a:lnTo>
                    <a:lnTo>
                      <a:pt x="304" y="69"/>
                    </a:lnTo>
                    <a:lnTo>
                      <a:pt x="296" y="72"/>
                    </a:lnTo>
                    <a:lnTo>
                      <a:pt x="296" y="72"/>
                    </a:lnTo>
                    <a:lnTo>
                      <a:pt x="294" y="72"/>
                    </a:lnTo>
                    <a:lnTo>
                      <a:pt x="294" y="72"/>
                    </a:lnTo>
                    <a:lnTo>
                      <a:pt x="287" y="74"/>
                    </a:lnTo>
                    <a:lnTo>
                      <a:pt x="287" y="74"/>
                    </a:lnTo>
                    <a:lnTo>
                      <a:pt x="286" y="75"/>
                    </a:lnTo>
                    <a:lnTo>
                      <a:pt x="286" y="75"/>
                    </a:lnTo>
                    <a:lnTo>
                      <a:pt x="287" y="75"/>
                    </a:lnTo>
                    <a:lnTo>
                      <a:pt x="287" y="75"/>
                    </a:lnTo>
                    <a:lnTo>
                      <a:pt x="288" y="75"/>
                    </a:lnTo>
                    <a:lnTo>
                      <a:pt x="288" y="75"/>
                    </a:lnTo>
                    <a:lnTo>
                      <a:pt x="281" y="75"/>
                    </a:lnTo>
                    <a:lnTo>
                      <a:pt x="281" y="75"/>
                    </a:lnTo>
                    <a:lnTo>
                      <a:pt x="290" y="78"/>
                    </a:lnTo>
                    <a:lnTo>
                      <a:pt x="290" y="78"/>
                    </a:lnTo>
                    <a:lnTo>
                      <a:pt x="261" y="78"/>
                    </a:lnTo>
                    <a:lnTo>
                      <a:pt x="261" y="78"/>
                    </a:lnTo>
                    <a:lnTo>
                      <a:pt x="263" y="78"/>
                    </a:lnTo>
                    <a:lnTo>
                      <a:pt x="263" y="78"/>
                    </a:lnTo>
                    <a:lnTo>
                      <a:pt x="273" y="80"/>
                    </a:lnTo>
                    <a:lnTo>
                      <a:pt x="273" y="80"/>
                    </a:lnTo>
                    <a:lnTo>
                      <a:pt x="284" y="84"/>
                    </a:lnTo>
                    <a:lnTo>
                      <a:pt x="284" y="84"/>
                    </a:lnTo>
                    <a:lnTo>
                      <a:pt x="287" y="84"/>
                    </a:lnTo>
                    <a:lnTo>
                      <a:pt x="287" y="84"/>
                    </a:lnTo>
                    <a:lnTo>
                      <a:pt x="290" y="84"/>
                    </a:lnTo>
                    <a:lnTo>
                      <a:pt x="290" y="84"/>
                    </a:lnTo>
                    <a:lnTo>
                      <a:pt x="323" y="84"/>
                    </a:lnTo>
                    <a:lnTo>
                      <a:pt x="323" y="84"/>
                    </a:lnTo>
                    <a:lnTo>
                      <a:pt x="287" y="92"/>
                    </a:lnTo>
                    <a:lnTo>
                      <a:pt x="287" y="92"/>
                    </a:lnTo>
                    <a:lnTo>
                      <a:pt x="268" y="92"/>
                    </a:lnTo>
                    <a:lnTo>
                      <a:pt x="268" y="92"/>
                    </a:lnTo>
                    <a:lnTo>
                      <a:pt x="281" y="92"/>
                    </a:lnTo>
                    <a:lnTo>
                      <a:pt x="281" y="92"/>
                    </a:lnTo>
                    <a:lnTo>
                      <a:pt x="273" y="93"/>
                    </a:lnTo>
                    <a:lnTo>
                      <a:pt x="273" y="93"/>
                    </a:lnTo>
                    <a:lnTo>
                      <a:pt x="267" y="93"/>
                    </a:lnTo>
                    <a:lnTo>
                      <a:pt x="267" y="93"/>
                    </a:lnTo>
                    <a:lnTo>
                      <a:pt x="286" y="95"/>
                    </a:lnTo>
                    <a:lnTo>
                      <a:pt x="286" y="95"/>
                    </a:lnTo>
                    <a:lnTo>
                      <a:pt x="280" y="96"/>
                    </a:lnTo>
                    <a:lnTo>
                      <a:pt x="280" y="96"/>
                    </a:lnTo>
                    <a:lnTo>
                      <a:pt x="281" y="96"/>
                    </a:lnTo>
                    <a:lnTo>
                      <a:pt x="281" y="96"/>
                    </a:lnTo>
                    <a:lnTo>
                      <a:pt x="264" y="96"/>
                    </a:lnTo>
                    <a:lnTo>
                      <a:pt x="264" y="96"/>
                    </a:lnTo>
                    <a:lnTo>
                      <a:pt x="273" y="96"/>
                    </a:lnTo>
                    <a:lnTo>
                      <a:pt x="273" y="96"/>
                    </a:lnTo>
                    <a:lnTo>
                      <a:pt x="251" y="99"/>
                    </a:lnTo>
                    <a:lnTo>
                      <a:pt x="251" y="99"/>
                    </a:lnTo>
                    <a:lnTo>
                      <a:pt x="287" y="104"/>
                    </a:lnTo>
                    <a:lnTo>
                      <a:pt x="287" y="104"/>
                    </a:lnTo>
                    <a:lnTo>
                      <a:pt x="267" y="104"/>
                    </a:lnTo>
                    <a:lnTo>
                      <a:pt x="267" y="104"/>
                    </a:lnTo>
                    <a:lnTo>
                      <a:pt x="265" y="104"/>
                    </a:lnTo>
                    <a:lnTo>
                      <a:pt x="265" y="104"/>
                    </a:lnTo>
                    <a:lnTo>
                      <a:pt x="264" y="107"/>
                    </a:lnTo>
                    <a:lnTo>
                      <a:pt x="264" y="107"/>
                    </a:lnTo>
                    <a:lnTo>
                      <a:pt x="267" y="107"/>
                    </a:lnTo>
                    <a:lnTo>
                      <a:pt x="267" y="107"/>
                    </a:lnTo>
                    <a:lnTo>
                      <a:pt x="264" y="107"/>
                    </a:lnTo>
                    <a:lnTo>
                      <a:pt x="264" y="107"/>
                    </a:lnTo>
                    <a:lnTo>
                      <a:pt x="263" y="107"/>
                    </a:lnTo>
                    <a:lnTo>
                      <a:pt x="263" y="107"/>
                    </a:lnTo>
                    <a:lnTo>
                      <a:pt x="267" y="107"/>
                    </a:lnTo>
                    <a:lnTo>
                      <a:pt x="267" y="107"/>
                    </a:lnTo>
                    <a:lnTo>
                      <a:pt x="263" y="107"/>
                    </a:lnTo>
                    <a:lnTo>
                      <a:pt x="263" y="107"/>
                    </a:lnTo>
                    <a:lnTo>
                      <a:pt x="258" y="108"/>
                    </a:lnTo>
                    <a:lnTo>
                      <a:pt x="258" y="108"/>
                    </a:lnTo>
                    <a:lnTo>
                      <a:pt x="255" y="108"/>
                    </a:lnTo>
                    <a:lnTo>
                      <a:pt x="255" y="108"/>
                    </a:lnTo>
                    <a:lnTo>
                      <a:pt x="254" y="108"/>
                    </a:lnTo>
                    <a:lnTo>
                      <a:pt x="254" y="108"/>
                    </a:lnTo>
                    <a:lnTo>
                      <a:pt x="258" y="110"/>
                    </a:lnTo>
                    <a:lnTo>
                      <a:pt x="258" y="110"/>
                    </a:lnTo>
                    <a:lnTo>
                      <a:pt x="251" y="110"/>
                    </a:lnTo>
                    <a:lnTo>
                      <a:pt x="251" y="110"/>
                    </a:lnTo>
                    <a:lnTo>
                      <a:pt x="242" y="110"/>
                    </a:lnTo>
                    <a:lnTo>
                      <a:pt x="242" y="110"/>
                    </a:lnTo>
                    <a:lnTo>
                      <a:pt x="234" y="110"/>
                    </a:lnTo>
                    <a:lnTo>
                      <a:pt x="234" y="110"/>
                    </a:lnTo>
                    <a:lnTo>
                      <a:pt x="232" y="110"/>
                    </a:lnTo>
                    <a:lnTo>
                      <a:pt x="232" y="110"/>
                    </a:lnTo>
                    <a:lnTo>
                      <a:pt x="237" y="110"/>
                    </a:lnTo>
                    <a:lnTo>
                      <a:pt x="237" y="110"/>
                    </a:lnTo>
                    <a:lnTo>
                      <a:pt x="242" y="111"/>
                    </a:lnTo>
                    <a:lnTo>
                      <a:pt x="242" y="111"/>
                    </a:lnTo>
                    <a:lnTo>
                      <a:pt x="245" y="111"/>
                    </a:lnTo>
                    <a:lnTo>
                      <a:pt x="245" y="111"/>
                    </a:lnTo>
                    <a:lnTo>
                      <a:pt x="244" y="111"/>
                    </a:lnTo>
                    <a:lnTo>
                      <a:pt x="244" y="111"/>
                    </a:lnTo>
                    <a:lnTo>
                      <a:pt x="240" y="111"/>
                    </a:lnTo>
                    <a:lnTo>
                      <a:pt x="240" y="111"/>
                    </a:lnTo>
                    <a:lnTo>
                      <a:pt x="245" y="113"/>
                    </a:lnTo>
                    <a:lnTo>
                      <a:pt x="245" y="113"/>
                    </a:lnTo>
                    <a:lnTo>
                      <a:pt x="221" y="114"/>
                    </a:lnTo>
                    <a:lnTo>
                      <a:pt x="221" y="114"/>
                    </a:lnTo>
                    <a:lnTo>
                      <a:pt x="205" y="116"/>
                    </a:lnTo>
                    <a:lnTo>
                      <a:pt x="205" y="116"/>
                    </a:lnTo>
                    <a:lnTo>
                      <a:pt x="228" y="114"/>
                    </a:lnTo>
                    <a:lnTo>
                      <a:pt x="228" y="114"/>
                    </a:lnTo>
                    <a:lnTo>
                      <a:pt x="225" y="117"/>
                    </a:lnTo>
                    <a:lnTo>
                      <a:pt x="225" y="117"/>
                    </a:lnTo>
                    <a:lnTo>
                      <a:pt x="237" y="124"/>
                    </a:lnTo>
                    <a:lnTo>
                      <a:pt x="237" y="124"/>
                    </a:lnTo>
                    <a:lnTo>
                      <a:pt x="235" y="125"/>
                    </a:lnTo>
                    <a:lnTo>
                      <a:pt x="235" y="125"/>
                    </a:lnTo>
                    <a:lnTo>
                      <a:pt x="235" y="127"/>
                    </a:lnTo>
                    <a:lnTo>
                      <a:pt x="235" y="127"/>
                    </a:lnTo>
                    <a:lnTo>
                      <a:pt x="230" y="130"/>
                    </a:lnTo>
                    <a:lnTo>
                      <a:pt x="230" y="130"/>
                    </a:lnTo>
                    <a:lnTo>
                      <a:pt x="254" y="128"/>
                    </a:lnTo>
                    <a:lnTo>
                      <a:pt x="254" y="128"/>
                    </a:lnTo>
                    <a:lnTo>
                      <a:pt x="257" y="128"/>
                    </a:lnTo>
                    <a:lnTo>
                      <a:pt x="257" y="128"/>
                    </a:lnTo>
                    <a:lnTo>
                      <a:pt x="254" y="130"/>
                    </a:lnTo>
                    <a:lnTo>
                      <a:pt x="254" y="130"/>
                    </a:lnTo>
                    <a:lnTo>
                      <a:pt x="238" y="130"/>
                    </a:lnTo>
                    <a:lnTo>
                      <a:pt x="238" y="130"/>
                    </a:lnTo>
                    <a:lnTo>
                      <a:pt x="245" y="131"/>
                    </a:lnTo>
                    <a:lnTo>
                      <a:pt x="245" y="131"/>
                    </a:lnTo>
                    <a:lnTo>
                      <a:pt x="227" y="133"/>
                    </a:lnTo>
                    <a:lnTo>
                      <a:pt x="227" y="133"/>
                    </a:lnTo>
                    <a:lnTo>
                      <a:pt x="194" y="136"/>
                    </a:lnTo>
                    <a:lnTo>
                      <a:pt x="194" y="136"/>
                    </a:lnTo>
                    <a:lnTo>
                      <a:pt x="198" y="137"/>
                    </a:lnTo>
                    <a:lnTo>
                      <a:pt x="198" y="137"/>
                    </a:lnTo>
                    <a:lnTo>
                      <a:pt x="201" y="139"/>
                    </a:lnTo>
                    <a:lnTo>
                      <a:pt x="201" y="139"/>
                    </a:lnTo>
                    <a:lnTo>
                      <a:pt x="209" y="139"/>
                    </a:lnTo>
                    <a:lnTo>
                      <a:pt x="209" y="139"/>
                    </a:lnTo>
                    <a:lnTo>
                      <a:pt x="204" y="143"/>
                    </a:lnTo>
                    <a:lnTo>
                      <a:pt x="204" y="143"/>
                    </a:lnTo>
                    <a:lnTo>
                      <a:pt x="199" y="143"/>
                    </a:lnTo>
                    <a:lnTo>
                      <a:pt x="199" y="143"/>
                    </a:lnTo>
                    <a:lnTo>
                      <a:pt x="227" y="148"/>
                    </a:lnTo>
                    <a:lnTo>
                      <a:pt x="227" y="148"/>
                    </a:lnTo>
                    <a:lnTo>
                      <a:pt x="245" y="155"/>
                    </a:lnTo>
                    <a:lnTo>
                      <a:pt x="245" y="155"/>
                    </a:lnTo>
                    <a:lnTo>
                      <a:pt x="257" y="155"/>
                    </a:lnTo>
                    <a:lnTo>
                      <a:pt x="257" y="155"/>
                    </a:lnTo>
                    <a:lnTo>
                      <a:pt x="251" y="155"/>
                    </a:lnTo>
                    <a:lnTo>
                      <a:pt x="251" y="155"/>
                    </a:lnTo>
                    <a:lnTo>
                      <a:pt x="258" y="155"/>
                    </a:lnTo>
                    <a:lnTo>
                      <a:pt x="258" y="155"/>
                    </a:lnTo>
                    <a:lnTo>
                      <a:pt x="255" y="157"/>
                    </a:lnTo>
                    <a:lnTo>
                      <a:pt x="255" y="157"/>
                    </a:lnTo>
                    <a:lnTo>
                      <a:pt x="267" y="157"/>
                    </a:lnTo>
                    <a:lnTo>
                      <a:pt x="267" y="157"/>
                    </a:lnTo>
                    <a:lnTo>
                      <a:pt x="286" y="164"/>
                    </a:lnTo>
                    <a:lnTo>
                      <a:pt x="286" y="164"/>
                    </a:lnTo>
                    <a:lnTo>
                      <a:pt x="290" y="167"/>
                    </a:lnTo>
                    <a:lnTo>
                      <a:pt x="290" y="167"/>
                    </a:lnTo>
                    <a:lnTo>
                      <a:pt x="300" y="167"/>
                    </a:lnTo>
                    <a:lnTo>
                      <a:pt x="300" y="167"/>
                    </a:lnTo>
                    <a:lnTo>
                      <a:pt x="301" y="167"/>
                    </a:lnTo>
                    <a:lnTo>
                      <a:pt x="301" y="167"/>
                    </a:lnTo>
                    <a:lnTo>
                      <a:pt x="291" y="169"/>
                    </a:lnTo>
                    <a:lnTo>
                      <a:pt x="291" y="169"/>
                    </a:lnTo>
                    <a:lnTo>
                      <a:pt x="297" y="170"/>
                    </a:lnTo>
                    <a:lnTo>
                      <a:pt x="297" y="170"/>
                    </a:lnTo>
                    <a:lnTo>
                      <a:pt x="238" y="170"/>
                    </a:lnTo>
                    <a:lnTo>
                      <a:pt x="238" y="170"/>
                    </a:lnTo>
                    <a:lnTo>
                      <a:pt x="244" y="172"/>
                    </a:lnTo>
                    <a:lnTo>
                      <a:pt x="244" y="172"/>
                    </a:lnTo>
                    <a:lnTo>
                      <a:pt x="245" y="172"/>
                    </a:lnTo>
                    <a:lnTo>
                      <a:pt x="245" y="172"/>
                    </a:lnTo>
                    <a:lnTo>
                      <a:pt x="224" y="172"/>
                    </a:lnTo>
                    <a:lnTo>
                      <a:pt x="224" y="172"/>
                    </a:lnTo>
                    <a:lnTo>
                      <a:pt x="237" y="172"/>
                    </a:lnTo>
                    <a:lnTo>
                      <a:pt x="237" y="172"/>
                    </a:lnTo>
                    <a:lnTo>
                      <a:pt x="225" y="172"/>
                    </a:lnTo>
                    <a:lnTo>
                      <a:pt x="225" y="172"/>
                    </a:lnTo>
                    <a:lnTo>
                      <a:pt x="224" y="172"/>
                    </a:lnTo>
                    <a:lnTo>
                      <a:pt x="224" y="172"/>
                    </a:lnTo>
                    <a:lnTo>
                      <a:pt x="225" y="172"/>
                    </a:lnTo>
                    <a:lnTo>
                      <a:pt x="225" y="172"/>
                    </a:lnTo>
                    <a:lnTo>
                      <a:pt x="209" y="173"/>
                    </a:lnTo>
                    <a:lnTo>
                      <a:pt x="209" y="173"/>
                    </a:lnTo>
                    <a:lnTo>
                      <a:pt x="208" y="175"/>
                    </a:lnTo>
                    <a:lnTo>
                      <a:pt x="208" y="175"/>
                    </a:lnTo>
                    <a:lnTo>
                      <a:pt x="188" y="173"/>
                    </a:lnTo>
                    <a:lnTo>
                      <a:pt x="188" y="173"/>
                    </a:lnTo>
                    <a:lnTo>
                      <a:pt x="195" y="176"/>
                    </a:lnTo>
                    <a:lnTo>
                      <a:pt x="195" y="176"/>
                    </a:lnTo>
                    <a:lnTo>
                      <a:pt x="218" y="176"/>
                    </a:lnTo>
                    <a:lnTo>
                      <a:pt x="218" y="176"/>
                    </a:lnTo>
                    <a:lnTo>
                      <a:pt x="208" y="179"/>
                    </a:lnTo>
                    <a:lnTo>
                      <a:pt x="208" y="179"/>
                    </a:lnTo>
                    <a:lnTo>
                      <a:pt x="201" y="179"/>
                    </a:lnTo>
                    <a:lnTo>
                      <a:pt x="201" y="179"/>
                    </a:lnTo>
                    <a:lnTo>
                      <a:pt x="202" y="181"/>
                    </a:lnTo>
                    <a:lnTo>
                      <a:pt x="202" y="181"/>
                    </a:lnTo>
                    <a:lnTo>
                      <a:pt x="182" y="182"/>
                    </a:lnTo>
                    <a:lnTo>
                      <a:pt x="182" y="182"/>
                    </a:lnTo>
                    <a:lnTo>
                      <a:pt x="181" y="182"/>
                    </a:lnTo>
                    <a:lnTo>
                      <a:pt x="181" y="182"/>
                    </a:lnTo>
                    <a:lnTo>
                      <a:pt x="179" y="182"/>
                    </a:lnTo>
                    <a:lnTo>
                      <a:pt x="179" y="182"/>
                    </a:lnTo>
                    <a:lnTo>
                      <a:pt x="184" y="182"/>
                    </a:lnTo>
                    <a:lnTo>
                      <a:pt x="184" y="182"/>
                    </a:lnTo>
                    <a:lnTo>
                      <a:pt x="176" y="184"/>
                    </a:lnTo>
                    <a:lnTo>
                      <a:pt x="176" y="184"/>
                    </a:lnTo>
                    <a:lnTo>
                      <a:pt x="178" y="185"/>
                    </a:lnTo>
                    <a:lnTo>
                      <a:pt x="178" y="185"/>
                    </a:lnTo>
                    <a:lnTo>
                      <a:pt x="139" y="184"/>
                    </a:lnTo>
                    <a:lnTo>
                      <a:pt x="139" y="184"/>
                    </a:lnTo>
                    <a:lnTo>
                      <a:pt x="142" y="187"/>
                    </a:lnTo>
                    <a:lnTo>
                      <a:pt x="142" y="187"/>
                    </a:lnTo>
                    <a:lnTo>
                      <a:pt x="149" y="187"/>
                    </a:lnTo>
                    <a:lnTo>
                      <a:pt x="149" y="187"/>
                    </a:lnTo>
                    <a:lnTo>
                      <a:pt x="130" y="187"/>
                    </a:lnTo>
                    <a:lnTo>
                      <a:pt x="130" y="187"/>
                    </a:lnTo>
                    <a:lnTo>
                      <a:pt x="93" y="188"/>
                    </a:lnTo>
                    <a:lnTo>
                      <a:pt x="93" y="188"/>
                    </a:lnTo>
                    <a:lnTo>
                      <a:pt x="96" y="188"/>
                    </a:lnTo>
                    <a:lnTo>
                      <a:pt x="96" y="188"/>
                    </a:lnTo>
                    <a:lnTo>
                      <a:pt x="95" y="188"/>
                    </a:lnTo>
                    <a:lnTo>
                      <a:pt x="95" y="188"/>
                    </a:lnTo>
                    <a:lnTo>
                      <a:pt x="74" y="188"/>
                    </a:lnTo>
                    <a:lnTo>
                      <a:pt x="74" y="188"/>
                    </a:lnTo>
                    <a:lnTo>
                      <a:pt x="64" y="194"/>
                    </a:lnTo>
                    <a:lnTo>
                      <a:pt x="64" y="194"/>
                    </a:lnTo>
                    <a:lnTo>
                      <a:pt x="72" y="196"/>
                    </a:lnTo>
                    <a:lnTo>
                      <a:pt x="72" y="196"/>
                    </a:lnTo>
                    <a:lnTo>
                      <a:pt x="73" y="196"/>
                    </a:lnTo>
                    <a:lnTo>
                      <a:pt x="73" y="196"/>
                    </a:lnTo>
                    <a:lnTo>
                      <a:pt x="40" y="202"/>
                    </a:lnTo>
                    <a:lnTo>
                      <a:pt x="40" y="202"/>
                    </a:lnTo>
                    <a:lnTo>
                      <a:pt x="56" y="202"/>
                    </a:lnTo>
                    <a:lnTo>
                      <a:pt x="56" y="202"/>
                    </a:lnTo>
                    <a:lnTo>
                      <a:pt x="70" y="202"/>
                    </a:lnTo>
                    <a:lnTo>
                      <a:pt x="70" y="202"/>
                    </a:lnTo>
                    <a:lnTo>
                      <a:pt x="67" y="203"/>
                    </a:lnTo>
                    <a:lnTo>
                      <a:pt x="67" y="203"/>
                    </a:lnTo>
                    <a:lnTo>
                      <a:pt x="56" y="206"/>
                    </a:lnTo>
                    <a:lnTo>
                      <a:pt x="56" y="206"/>
                    </a:lnTo>
                    <a:lnTo>
                      <a:pt x="64" y="206"/>
                    </a:lnTo>
                    <a:lnTo>
                      <a:pt x="64" y="206"/>
                    </a:lnTo>
                    <a:lnTo>
                      <a:pt x="53" y="209"/>
                    </a:lnTo>
                    <a:lnTo>
                      <a:pt x="53" y="209"/>
                    </a:lnTo>
                    <a:lnTo>
                      <a:pt x="51" y="209"/>
                    </a:lnTo>
                    <a:lnTo>
                      <a:pt x="51" y="209"/>
                    </a:lnTo>
                    <a:lnTo>
                      <a:pt x="67" y="213"/>
                    </a:lnTo>
                    <a:lnTo>
                      <a:pt x="67" y="213"/>
                    </a:lnTo>
                    <a:lnTo>
                      <a:pt x="82" y="211"/>
                    </a:lnTo>
                    <a:lnTo>
                      <a:pt x="82" y="211"/>
                    </a:lnTo>
                    <a:lnTo>
                      <a:pt x="82" y="214"/>
                    </a:lnTo>
                    <a:lnTo>
                      <a:pt x="82" y="214"/>
                    </a:lnTo>
                    <a:lnTo>
                      <a:pt x="89" y="216"/>
                    </a:lnTo>
                    <a:lnTo>
                      <a:pt x="89" y="216"/>
                    </a:lnTo>
                    <a:lnTo>
                      <a:pt x="72" y="217"/>
                    </a:lnTo>
                    <a:lnTo>
                      <a:pt x="72" y="217"/>
                    </a:lnTo>
                    <a:lnTo>
                      <a:pt x="70" y="217"/>
                    </a:lnTo>
                    <a:lnTo>
                      <a:pt x="70" y="217"/>
                    </a:lnTo>
                    <a:lnTo>
                      <a:pt x="60" y="223"/>
                    </a:lnTo>
                    <a:lnTo>
                      <a:pt x="60" y="223"/>
                    </a:lnTo>
                    <a:lnTo>
                      <a:pt x="77" y="222"/>
                    </a:lnTo>
                    <a:lnTo>
                      <a:pt x="77" y="222"/>
                    </a:lnTo>
                    <a:lnTo>
                      <a:pt x="80" y="222"/>
                    </a:lnTo>
                    <a:lnTo>
                      <a:pt x="80" y="222"/>
                    </a:lnTo>
                    <a:lnTo>
                      <a:pt x="70" y="228"/>
                    </a:lnTo>
                    <a:lnTo>
                      <a:pt x="70" y="228"/>
                    </a:lnTo>
                    <a:lnTo>
                      <a:pt x="69" y="231"/>
                    </a:lnTo>
                    <a:lnTo>
                      <a:pt x="69" y="231"/>
                    </a:lnTo>
                    <a:lnTo>
                      <a:pt x="72" y="231"/>
                    </a:lnTo>
                    <a:lnTo>
                      <a:pt x="72" y="231"/>
                    </a:lnTo>
                    <a:lnTo>
                      <a:pt x="74" y="232"/>
                    </a:lnTo>
                    <a:lnTo>
                      <a:pt x="74" y="232"/>
                    </a:lnTo>
                    <a:lnTo>
                      <a:pt x="82" y="232"/>
                    </a:lnTo>
                    <a:lnTo>
                      <a:pt x="82" y="232"/>
                    </a:lnTo>
                    <a:lnTo>
                      <a:pt x="77" y="235"/>
                    </a:lnTo>
                    <a:lnTo>
                      <a:pt x="77" y="235"/>
                    </a:lnTo>
                    <a:lnTo>
                      <a:pt x="62" y="235"/>
                    </a:lnTo>
                    <a:lnTo>
                      <a:pt x="62" y="235"/>
                    </a:lnTo>
                    <a:lnTo>
                      <a:pt x="70" y="235"/>
                    </a:lnTo>
                    <a:lnTo>
                      <a:pt x="70" y="235"/>
                    </a:lnTo>
                    <a:lnTo>
                      <a:pt x="62" y="235"/>
                    </a:lnTo>
                    <a:lnTo>
                      <a:pt x="62" y="235"/>
                    </a:lnTo>
                    <a:lnTo>
                      <a:pt x="50" y="235"/>
                    </a:lnTo>
                    <a:lnTo>
                      <a:pt x="50" y="235"/>
                    </a:lnTo>
                    <a:lnTo>
                      <a:pt x="53" y="237"/>
                    </a:lnTo>
                    <a:lnTo>
                      <a:pt x="53" y="237"/>
                    </a:lnTo>
                    <a:lnTo>
                      <a:pt x="73" y="238"/>
                    </a:lnTo>
                    <a:lnTo>
                      <a:pt x="73" y="238"/>
                    </a:lnTo>
                    <a:lnTo>
                      <a:pt x="33" y="241"/>
                    </a:lnTo>
                    <a:lnTo>
                      <a:pt x="33" y="241"/>
                    </a:lnTo>
                    <a:lnTo>
                      <a:pt x="47" y="243"/>
                    </a:lnTo>
                    <a:lnTo>
                      <a:pt x="47" y="243"/>
                    </a:lnTo>
                    <a:lnTo>
                      <a:pt x="46" y="246"/>
                    </a:lnTo>
                    <a:lnTo>
                      <a:pt x="46" y="246"/>
                    </a:lnTo>
                    <a:lnTo>
                      <a:pt x="53" y="247"/>
                    </a:lnTo>
                    <a:lnTo>
                      <a:pt x="53" y="247"/>
                    </a:lnTo>
                    <a:lnTo>
                      <a:pt x="57" y="249"/>
                    </a:lnTo>
                    <a:lnTo>
                      <a:pt x="57" y="249"/>
                    </a:lnTo>
                    <a:lnTo>
                      <a:pt x="56" y="249"/>
                    </a:lnTo>
                    <a:lnTo>
                      <a:pt x="56" y="249"/>
                    </a:lnTo>
                    <a:lnTo>
                      <a:pt x="53" y="249"/>
                    </a:lnTo>
                    <a:lnTo>
                      <a:pt x="53" y="249"/>
                    </a:lnTo>
                    <a:lnTo>
                      <a:pt x="82" y="249"/>
                    </a:lnTo>
                    <a:lnTo>
                      <a:pt x="82" y="249"/>
                    </a:lnTo>
                    <a:lnTo>
                      <a:pt x="79" y="250"/>
                    </a:lnTo>
                    <a:lnTo>
                      <a:pt x="79" y="250"/>
                    </a:lnTo>
                    <a:lnTo>
                      <a:pt x="67" y="252"/>
                    </a:lnTo>
                    <a:lnTo>
                      <a:pt x="67" y="252"/>
                    </a:lnTo>
                    <a:lnTo>
                      <a:pt x="63" y="259"/>
                    </a:lnTo>
                    <a:lnTo>
                      <a:pt x="63" y="259"/>
                    </a:lnTo>
                    <a:lnTo>
                      <a:pt x="54" y="259"/>
                    </a:lnTo>
                    <a:lnTo>
                      <a:pt x="54" y="259"/>
                    </a:lnTo>
                    <a:lnTo>
                      <a:pt x="39" y="261"/>
                    </a:lnTo>
                    <a:lnTo>
                      <a:pt x="39" y="261"/>
                    </a:lnTo>
                    <a:lnTo>
                      <a:pt x="28" y="262"/>
                    </a:lnTo>
                    <a:lnTo>
                      <a:pt x="28" y="262"/>
                    </a:lnTo>
                    <a:lnTo>
                      <a:pt x="39" y="262"/>
                    </a:lnTo>
                    <a:lnTo>
                      <a:pt x="39" y="262"/>
                    </a:lnTo>
                    <a:lnTo>
                      <a:pt x="17" y="261"/>
                    </a:lnTo>
                    <a:lnTo>
                      <a:pt x="17" y="261"/>
                    </a:lnTo>
                    <a:lnTo>
                      <a:pt x="14" y="261"/>
                    </a:lnTo>
                    <a:lnTo>
                      <a:pt x="14" y="261"/>
                    </a:lnTo>
                    <a:lnTo>
                      <a:pt x="4" y="261"/>
                    </a:lnTo>
                    <a:lnTo>
                      <a:pt x="4" y="261"/>
                    </a:lnTo>
                    <a:lnTo>
                      <a:pt x="0" y="261"/>
                    </a:lnTo>
                    <a:lnTo>
                      <a:pt x="0" y="261"/>
                    </a:lnTo>
                    <a:lnTo>
                      <a:pt x="17" y="261"/>
                    </a:lnTo>
                    <a:lnTo>
                      <a:pt x="17" y="261"/>
                    </a:lnTo>
                    <a:lnTo>
                      <a:pt x="26" y="261"/>
                    </a:lnTo>
                    <a:lnTo>
                      <a:pt x="26" y="261"/>
                    </a:lnTo>
                    <a:lnTo>
                      <a:pt x="31" y="261"/>
                    </a:lnTo>
                    <a:lnTo>
                      <a:pt x="31" y="261"/>
                    </a:lnTo>
                    <a:lnTo>
                      <a:pt x="34" y="262"/>
                    </a:lnTo>
                    <a:lnTo>
                      <a:pt x="34" y="262"/>
                    </a:lnTo>
                    <a:lnTo>
                      <a:pt x="39" y="262"/>
                    </a:lnTo>
                    <a:lnTo>
                      <a:pt x="39" y="262"/>
                    </a:lnTo>
                    <a:lnTo>
                      <a:pt x="46" y="262"/>
                    </a:lnTo>
                    <a:lnTo>
                      <a:pt x="46" y="262"/>
                    </a:lnTo>
                    <a:lnTo>
                      <a:pt x="41" y="262"/>
                    </a:lnTo>
                    <a:lnTo>
                      <a:pt x="41" y="262"/>
                    </a:lnTo>
                    <a:lnTo>
                      <a:pt x="46" y="264"/>
                    </a:lnTo>
                    <a:lnTo>
                      <a:pt x="46" y="264"/>
                    </a:lnTo>
                    <a:lnTo>
                      <a:pt x="39" y="264"/>
                    </a:lnTo>
                    <a:lnTo>
                      <a:pt x="39" y="264"/>
                    </a:lnTo>
                    <a:lnTo>
                      <a:pt x="28" y="270"/>
                    </a:lnTo>
                    <a:lnTo>
                      <a:pt x="28" y="270"/>
                    </a:lnTo>
                    <a:lnTo>
                      <a:pt x="26" y="271"/>
                    </a:lnTo>
                    <a:lnTo>
                      <a:pt x="26" y="27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32" name="Freeform 48"/>
              <p:cNvSpPr>
                <a:spLocks/>
              </p:cNvSpPr>
              <p:nvPr/>
            </p:nvSpPr>
            <p:spPr bwMode="auto">
              <a:xfrm>
                <a:off x="8065" y="11348"/>
                <a:ext cx="517" cy="269"/>
              </a:xfrm>
              <a:custGeom>
                <a:avLst/>
                <a:gdLst/>
                <a:ahLst/>
                <a:cxnLst>
                  <a:cxn ang="0">
                    <a:pos x="500" y="3"/>
                  </a:cxn>
                  <a:cxn ang="0">
                    <a:pos x="492" y="6"/>
                  </a:cxn>
                  <a:cxn ang="0">
                    <a:pos x="490" y="6"/>
                  </a:cxn>
                  <a:cxn ang="0">
                    <a:pos x="474" y="9"/>
                  </a:cxn>
                  <a:cxn ang="0">
                    <a:pos x="450" y="14"/>
                  </a:cxn>
                  <a:cxn ang="0">
                    <a:pos x="430" y="20"/>
                  </a:cxn>
                  <a:cxn ang="0">
                    <a:pos x="449" y="23"/>
                  </a:cxn>
                  <a:cxn ang="0">
                    <a:pos x="483" y="24"/>
                  </a:cxn>
                  <a:cxn ang="0">
                    <a:pos x="472" y="26"/>
                  </a:cxn>
                  <a:cxn ang="0">
                    <a:pos x="463" y="27"/>
                  </a:cxn>
                  <a:cxn ang="0">
                    <a:pos x="440" y="32"/>
                  </a:cxn>
                  <a:cxn ang="0">
                    <a:pos x="421" y="34"/>
                  </a:cxn>
                  <a:cxn ang="0">
                    <a:pos x="417" y="35"/>
                  </a:cxn>
                  <a:cxn ang="0">
                    <a:pos x="414" y="44"/>
                  </a:cxn>
                  <a:cxn ang="0">
                    <a:pos x="400" y="50"/>
                  </a:cxn>
                  <a:cxn ang="0">
                    <a:pos x="454" y="55"/>
                  </a:cxn>
                  <a:cxn ang="0">
                    <a:pos x="410" y="59"/>
                  </a:cxn>
                  <a:cxn ang="0">
                    <a:pos x="394" y="62"/>
                  </a:cxn>
                  <a:cxn ang="0">
                    <a:pos x="433" y="67"/>
                  </a:cxn>
                  <a:cxn ang="0">
                    <a:pos x="410" y="70"/>
                  </a:cxn>
                  <a:cxn ang="0">
                    <a:pos x="393" y="73"/>
                  </a:cxn>
                  <a:cxn ang="0">
                    <a:pos x="381" y="73"/>
                  </a:cxn>
                  <a:cxn ang="0">
                    <a:pos x="352" y="79"/>
                  </a:cxn>
                  <a:cxn ang="0">
                    <a:pos x="318" y="82"/>
                  </a:cxn>
                  <a:cxn ang="0">
                    <a:pos x="318" y="83"/>
                  </a:cxn>
                  <a:cxn ang="0">
                    <a:pos x="288" y="86"/>
                  </a:cxn>
                  <a:cxn ang="0">
                    <a:pos x="305" y="92"/>
                  </a:cxn>
                  <a:cxn ang="0">
                    <a:pos x="295" y="94"/>
                  </a:cxn>
                  <a:cxn ang="0">
                    <a:pos x="309" y="98"/>
                  </a:cxn>
                  <a:cxn ang="0">
                    <a:pos x="303" y="101"/>
                  </a:cxn>
                  <a:cxn ang="0">
                    <a:pos x="311" y="104"/>
                  </a:cxn>
                  <a:cxn ang="0">
                    <a:pos x="243" y="112"/>
                  </a:cxn>
                  <a:cxn ang="0">
                    <a:pos x="259" y="113"/>
                  </a:cxn>
                  <a:cxn ang="0">
                    <a:pos x="233" y="118"/>
                  </a:cxn>
                  <a:cxn ang="0">
                    <a:pos x="194" y="122"/>
                  </a:cxn>
                  <a:cxn ang="0">
                    <a:pos x="203" y="129"/>
                  </a:cxn>
                  <a:cxn ang="0">
                    <a:pos x="190" y="139"/>
                  </a:cxn>
                  <a:cxn ang="0">
                    <a:pos x="158" y="148"/>
                  </a:cxn>
                  <a:cxn ang="0">
                    <a:pos x="98" y="156"/>
                  </a:cxn>
                  <a:cxn ang="0">
                    <a:pos x="102" y="156"/>
                  </a:cxn>
                  <a:cxn ang="0">
                    <a:pos x="177" y="160"/>
                  </a:cxn>
                  <a:cxn ang="0">
                    <a:pos x="206" y="163"/>
                  </a:cxn>
                  <a:cxn ang="0">
                    <a:pos x="134" y="172"/>
                  </a:cxn>
                  <a:cxn ang="0">
                    <a:pos x="176" y="174"/>
                  </a:cxn>
                  <a:cxn ang="0">
                    <a:pos x="147" y="178"/>
                  </a:cxn>
                  <a:cxn ang="0">
                    <a:pos x="118" y="180"/>
                  </a:cxn>
                  <a:cxn ang="0">
                    <a:pos x="87" y="187"/>
                  </a:cxn>
                  <a:cxn ang="0">
                    <a:pos x="79" y="195"/>
                  </a:cxn>
                  <a:cxn ang="0">
                    <a:pos x="120" y="207"/>
                  </a:cxn>
                  <a:cxn ang="0">
                    <a:pos x="87" y="210"/>
                  </a:cxn>
                  <a:cxn ang="0">
                    <a:pos x="130" y="213"/>
                  </a:cxn>
                  <a:cxn ang="0">
                    <a:pos x="36" y="224"/>
                  </a:cxn>
                  <a:cxn ang="0">
                    <a:pos x="9" y="225"/>
                  </a:cxn>
                  <a:cxn ang="0">
                    <a:pos x="29" y="231"/>
                  </a:cxn>
                  <a:cxn ang="0">
                    <a:pos x="9" y="234"/>
                  </a:cxn>
                  <a:cxn ang="0">
                    <a:pos x="13" y="236"/>
                  </a:cxn>
                  <a:cxn ang="0">
                    <a:pos x="28" y="240"/>
                  </a:cxn>
                  <a:cxn ang="0">
                    <a:pos x="71" y="249"/>
                  </a:cxn>
                  <a:cxn ang="0">
                    <a:pos x="84" y="255"/>
                  </a:cxn>
                  <a:cxn ang="0">
                    <a:pos x="77" y="257"/>
                  </a:cxn>
                  <a:cxn ang="0">
                    <a:pos x="74" y="261"/>
                  </a:cxn>
                  <a:cxn ang="0">
                    <a:pos x="98" y="269"/>
                  </a:cxn>
                </a:cxnLst>
                <a:rect l="0" t="0" r="r" b="b"/>
                <a:pathLst>
                  <a:path w="517" h="269">
                    <a:moveTo>
                      <a:pt x="515" y="0"/>
                    </a:moveTo>
                    <a:lnTo>
                      <a:pt x="517" y="2"/>
                    </a:lnTo>
                    <a:lnTo>
                      <a:pt x="517" y="2"/>
                    </a:lnTo>
                    <a:lnTo>
                      <a:pt x="516" y="2"/>
                    </a:lnTo>
                    <a:lnTo>
                      <a:pt x="516" y="2"/>
                    </a:lnTo>
                    <a:lnTo>
                      <a:pt x="502" y="3"/>
                    </a:lnTo>
                    <a:lnTo>
                      <a:pt x="502" y="3"/>
                    </a:lnTo>
                    <a:lnTo>
                      <a:pt x="500" y="3"/>
                    </a:lnTo>
                    <a:lnTo>
                      <a:pt x="500" y="3"/>
                    </a:lnTo>
                    <a:lnTo>
                      <a:pt x="503" y="3"/>
                    </a:lnTo>
                    <a:lnTo>
                      <a:pt x="503" y="3"/>
                    </a:lnTo>
                    <a:lnTo>
                      <a:pt x="483" y="3"/>
                    </a:lnTo>
                    <a:lnTo>
                      <a:pt x="483" y="3"/>
                    </a:lnTo>
                    <a:lnTo>
                      <a:pt x="483" y="5"/>
                    </a:lnTo>
                    <a:lnTo>
                      <a:pt x="483" y="5"/>
                    </a:lnTo>
                    <a:lnTo>
                      <a:pt x="492" y="6"/>
                    </a:lnTo>
                    <a:lnTo>
                      <a:pt x="492" y="6"/>
                    </a:lnTo>
                    <a:lnTo>
                      <a:pt x="466" y="5"/>
                    </a:lnTo>
                    <a:lnTo>
                      <a:pt x="466" y="5"/>
                    </a:lnTo>
                    <a:lnTo>
                      <a:pt x="489" y="6"/>
                    </a:lnTo>
                    <a:lnTo>
                      <a:pt x="489" y="6"/>
                    </a:lnTo>
                    <a:lnTo>
                      <a:pt x="493" y="6"/>
                    </a:lnTo>
                    <a:lnTo>
                      <a:pt x="493" y="6"/>
                    </a:lnTo>
                    <a:lnTo>
                      <a:pt x="490" y="6"/>
                    </a:lnTo>
                    <a:lnTo>
                      <a:pt x="490" y="6"/>
                    </a:lnTo>
                    <a:lnTo>
                      <a:pt x="482" y="6"/>
                    </a:lnTo>
                    <a:lnTo>
                      <a:pt x="482" y="6"/>
                    </a:lnTo>
                    <a:lnTo>
                      <a:pt x="492" y="5"/>
                    </a:lnTo>
                    <a:lnTo>
                      <a:pt x="492" y="5"/>
                    </a:lnTo>
                    <a:lnTo>
                      <a:pt x="473" y="6"/>
                    </a:lnTo>
                    <a:lnTo>
                      <a:pt x="473" y="6"/>
                    </a:lnTo>
                    <a:lnTo>
                      <a:pt x="474" y="9"/>
                    </a:lnTo>
                    <a:lnTo>
                      <a:pt x="474" y="9"/>
                    </a:lnTo>
                    <a:lnTo>
                      <a:pt x="477" y="9"/>
                    </a:lnTo>
                    <a:lnTo>
                      <a:pt x="477" y="9"/>
                    </a:lnTo>
                    <a:lnTo>
                      <a:pt x="477" y="11"/>
                    </a:lnTo>
                    <a:lnTo>
                      <a:pt x="477" y="11"/>
                    </a:lnTo>
                    <a:lnTo>
                      <a:pt x="474" y="12"/>
                    </a:lnTo>
                    <a:lnTo>
                      <a:pt x="474" y="12"/>
                    </a:lnTo>
                    <a:lnTo>
                      <a:pt x="450" y="14"/>
                    </a:lnTo>
                    <a:lnTo>
                      <a:pt x="450" y="14"/>
                    </a:lnTo>
                    <a:lnTo>
                      <a:pt x="456" y="14"/>
                    </a:lnTo>
                    <a:lnTo>
                      <a:pt x="456" y="14"/>
                    </a:lnTo>
                    <a:lnTo>
                      <a:pt x="466" y="18"/>
                    </a:lnTo>
                    <a:lnTo>
                      <a:pt x="466" y="18"/>
                    </a:lnTo>
                    <a:lnTo>
                      <a:pt x="441" y="17"/>
                    </a:lnTo>
                    <a:lnTo>
                      <a:pt x="441" y="17"/>
                    </a:lnTo>
                    <a:lnTo>
                      <a:pt x="430" y="20"/>
                    </a:lnTo>
                    <a:lnTo>
                      <a:pt x="430" y="20"/>
                    </a:lnTo>
                    <a:lnTo>
                      <a:pt x="436" y="20"/>
                    </a:lnTo>
                    <a:lnTo>
                      <a:pt x="436" y="20"/>
                    </a:lnTo>
                    <a:lnTo>
                      <a:pt x="449" y="21"/>
                    </a:lnTo>
                    <a:lnTo>
                      <a:pt x="449" y="21"/>
                    </a:lnTo>
                    <a:lnTo>
                      <a:pt x="451" y="23"/>
                    </a:lnTo>
                    <a:lnTo>
                      <a:pt x="451" y="23"/>
                    </a:lnTo>
                    <a:lnTo>
                      <a:pt x="449" y="23"/>
                    </a:lnTo>
                    <a:lnTo>
                      <a:pt x="449" y="23"/>
                    </a:lnTo>
                    <a:lnTo>
                      <a:pt x="446" y="24"/>
                    </a:lnTo>
                    <a:lnTo>
                      <a:pt x="446" y="24"/>
                    </a:lnTo>
                    <a:lnTo>
                      <a:pt x="444" y="26"/>
                    </a:lnTo>
                    <a:lnTo>
                      <a:pt x="444" y="26"/>
                    </a:lnTo>
                    <a:lnTo>
                      <a:pt x="441" y="26"/>
                    </a:lnTo>
                    <a:lnTo>
                      <a:pt x="441" y="26"/>
                    </a:lnTo>
                    <a:lnTo>
                      <a:pt x="483" y="24"/>
                    </a:lnTo>
                    <a:lnTo>
                      <a:pt x="483" y="24"/>
                    </a:lnTo>
                    <a:lnTo>
                      <a:pt x="482" y="24"/>
                    </a:lnTo>
                    <a:lnTo>
                      <a:pt x="482" y="24"/>
                    </a:lnTo>
                    <a:lnTo>
                      <a:pt x="482" y="26"/>
                    </a:lnTo>
                    <a:lnTo>
                      <a:pt x="482" y="26"/>
                    </a:lnTo>
                    <a:lnTo>
                      <a:pt x="461" y="24"/>
                    </a:lnTo>
                    <a:lnTo>
                      <a:pt x="461" y="24"/>
                    </a:lnTo>
                    <a:lnTo>
                      <a:pt x="472" y="26"/>
                    </a:lnTo>
                    <a:lnTo>
                      <a:pt x="472" y="26"/>
                    </a:lnTo>
                    <a:lnTo>
                      <a:pt x="464" y="26"/>
                    </a:lnTo>
                    <a:lnTo>
                      <a:pt x="464" y="26"/>
                    </a:lnTo>
                    <a:lnTo>
                      <a:pt x="472" y="26"/>
                    </a:lnTo>
                    <a:lnTo>
                      <a:pt x="472" y="26"/>
                    </a:lnTo>
                    <a:lnTo>
                      <a:pt x="459" y="26"/>
                    </a:lnTo>
                    <a:lnTo>
                      <a:pt x="459" y="26"/>
                    </a:lnTo>
                    <a:lnTo>
                      <a:pt x="463" y="27"/>
                    </a:lnTo>
                    <a:lnTo>
                      <a:pt x="463" y="27"/>
                    </a:lnTo>
                    <a:lnTo>
                      <a:pt x="413" y="30"/>
                    </a:lnTo>
                    <a:lnTo>
                      <a:pt x="413" y="30"/>
                    </a:lnTo>
                    <a:lnTo>
                      <a:pt x="410" y="32"/>
                    </a:lnTo>
                    <a:lnTo>
                      <a:pt x="410" y="32"/>
                    </a:lnTo>
                    <a:lnTo>
                      <a:pt x="447" y="30"/>
                    </a:lnTo>
                    <a:lnTo>
                      <a:pt x="447" y="30"/>
                    </a:lnTo>
                    <a:lnTo>
                      <a:pt x="440" y="32"/>
                    </a:lnTo>
                    <a:lnTo>
                      <a:pt x="440" y="32"/>
                    </a:lnTo>
                    <a:lnTo>
                      <a:pt x="438" y="32"/>
                    </a:lnTo>
                    <a:lnTo>
                      <a:pt x="438" y="32"/>
                    </a:lnTo>
                    <a:lnTo>
                      <a:pt x="437" y="32"/>
                    </a:lnTo>
                    <a:lnTo>
                      <a:pt x="437" y="32"/>
                    </a:lnTo>
                    <a:lnTo>
                      <a:pt x="424" y="32"/>
                    </a:lnTo>
                    <a:lnTo>
                      <a:pt x="424" y="32"/>
                    </a:lnTo>
                    <a:lnTo>
                      <a:pt x="421" y="34"/>
                    </a:lnTo>
                    <a:lnTo>
                      <a:pt x="421" y="34"/>
                    </a:lnTo>
                    <a:lnTo>
                      <a:pt x="420" y="34"/>
                    </a:lnTo>
                    <a:lnTo>
                      <a:pt x="420" y="34"/>
                    </a:lnTo>
                    <a:lnTo>
                      <a:pt x="421" y="35"/>
                    </a:lnTo>
                    <a:lnTo>
                      <a:pt x="421" y="35"/>
                    </a:lnTo>
                    <a:lnTo>
                      <a:pt x="426" y="35"/>
                    </a:lnTo>
                    <a:lnTo>
                      <a:pt x="426" y="35"/>
                    </a:lnTo>
                    <a:lnTo>
                      <a:pt x="417" y="35"/>
                    </a:lnTo>
                    <a:lnTo>
                      <a:pt x="417" y="35"/>
                    </a:lnTo>
                    <a:lnTo>
                      <a:pt x="391" y="40"/>
                    </a:lnTo>
                    <a:lnTo>
                      <a:pt x="391" y="40"/>
                    </a:lnTo>
                    <a:lnTo>
                      <a:pt x="385" y="40"/>
                    </a:lnTo>
                    <a:lnTo>
                      <a:pt x="385" y="40"/>
                    </a:lnTo>
                    <a:lnTo>
                      <a:pt x="381" y="40"/>
                    </a:lnTo>
                    <a:lnTo>
                      <a:pt x="381" y="40"/>
                    </a:lnTo>
                    <a:lnTo>
                      <a:pt x="414" y="44"/>
                    </a:lnTo>
                    <a:lnTo>
                      <a:pt x="414" y="44"/>
                    </a:lnTo>
                    <a:lnTo>
                      <a:pt x="420" y="44"/>
                    </a:lnTo>
                    <a:lnTo>
                      <a:pt x="420" y="44"/>
                    </a:lnTo>
                    <a:lnTo>
                      <a:pt x="423" y="44"/>
                    </a:lnTo>
                    <a:lnTo>
                      <a:pt x="423" y="44"/>
                    </a:lnTo>
                    <a:lnTo>
                      <a:pt x="421" y="44"/>
                    </a:lnTo>
                    <a:lnTo>
                      <a:pt x="421" y="44"/>
                    </a:lnTo>
                    <a:lnTo>
                      <a:pt x="400" y="50"/>
                    </a:lnTo>
                    <a:lnTo>
                      <a:pt x="400" y="50"/>
                    </a:lnTo>
                    <a:lnTo>
                      <a:pt x="411" y="52"/>
                    </a:lnTo>
                    <a:lnTo>
                      <a:pt x="411" y="52"/>
                    </a:lnTo>
                    <a:lnTo>
                      <a:pt x="416" y="52"/>
                    </a:lnTo>
                    <a:lnTo>
                      <a:pt x="416" y="52"/>
                    </a:lnTo>
                    <a:lnTo>
                      <a:pt x="436" y="52"/>
                    </a:lnTo>
                    <a:lnTo>
                      <a:pt x="436" y="52"/>
                    </a:lnTo>
                    <a:lnTo>
                      <a:pt x="454" y="55"/>
                    </a:lnTo>
                    <a:lnTo>
                      <a:pt x="454" y="55"/>
                    </a:lnTo>
                    <a:lnTo>
                      <a:pt x="461" y="55"/>
                    </a:lnTo>
                    <a:lnTo>
                      <a:pt x="461" y="55"/>
                    </a:lnTo>
                    <a:lnTo>
                      <a:pt x="453" y="58"/>
                    </a:lnTo>
                    <a:lnTo>
                      <a:pt x="453" y="58"/>
                    </a:lnTo>
                    <a:lnTo>
                      <a:pt x="467" y="61"/>
                    </a:lnTo>
                    <a:lnTo>
                      <a:pt x="467" y="61"/>
                    </a:lnTo>
                    <a:lnTo>
                      <a:pt x="410" y="59"/>
                    </a:lnTo>
                    <a:lnTo>
                      <a:pt x="410" y="59"/>
                    </a:lnTo>
                    <a:lnTo>
                      <a:pt x="371" y="61"/>
                    </a:lnTo>
                    <a:lnTo>
                      <a:pt x="371" y="61"/>
                    </a:lnTo>
                    <a:lnTo>
                      <a:pt x="367" y="61"/>
                    </a:lnTo>
                    <a:lnTo>
                      <a:pt x="367" y="61"/>
                    </a:lnTo>
                    <a:lnTo>
                      <a:pt x="378" y="62"/>
                    </a:lnTo>
                    <a:lnTo>
                      <a:pt x="378" y="62"/>
                    </a:lnTo>
                    <a:lnTo>
                      <a:pt x="394" y="62"/>
                    </a:lnTo>
                    <a:lnTo>
                      <a:pt x="394" y="62"/>
                    </a:lnTo>
                    <a:lnTo>
                      <a:pt x="398" y="62"/>
                    </a:lnTo>
                    <a:lnTo>
                      <a:pt x="398" y="62"/>
                    </a:lnTo>
                    <a:lnTo>
                      <a:pt x="410" y="64"/>
                    </a:lnTo>
                    <a:lnTo>
                      <a:pt x="410" y="64"/>
                    </a:lnTo>
                    <a:lnTo>
                      <a:pt x="426" y="67"/>
                    </a:lnTo>
                    <a:lnTo>
                      <a:pt x="426" y="67"/>
                    </a:lnTo>
                    <a:lnTo>
                      <a:pt x="433" y="67"/>
                    </a:lnTo>
                    <a:lnTo>
                      <a:pt x="433" y="67"/>
                    </a:lnTo>
                    <a:lnTo>
                      <a:pt x="430" y="67"/>
                    </a:lnTo>
                    <a:lnTo>
                      <a:pt x="430" y="67"/>
                    </a:lnTo>
                    <a:lnTo>
                      <a:pt x="428" y="67"/>
                    </a:lnTo>
                    <a:lnTo>
                      <a:pt x="428" y="67"/>
                    </a:lnTo>
                    <a:lnTo>
                      <a:pt x="413" y="70"/>
                    </a:lnTo>
                    <a:lnTo>
                      <a:pt x="413" y="70"/>
                    </a:lnTo>
                    <a:lnTo>
                      <a:pt x="410" y="70"/>
                    </a:lnTo>
                    <a:lnTo>
                      <a:pt x="410" y="70"/>
                    </a:lnTo>
                    <a:lnTo>
                      <a:pt x="393" y="70"/>
                    </a:lnTo>
                    <a:lnTo>
                      <a:pt x="393" y="70"/>
                    </a:lnTo>
                    <a:lnTo>
                      <a:pt x="416" y="68"/>
                    </a:lnTo>
                    <a:lnTo>
                      <a:pt x="416" y="68"/>
                    </a:lnTo>
                    <a:lnTo>
                      <a:pt x="407" y="71"/>
                    </a:lnTo>
                    <a:lnTo>
                      <a:pt x="407" y="71"/>
                    </a:lnTo>
                    <a:lnTo>
                      <a:pt x="393" y="73"/>
                    </a:lnTo>
                    <a:lnTo>
                      <a:pt x="393" y="73"/>
                    </a:lnTo>
                    <a:lnTo>
                      <a:pt x="391" y="74"/>
                    </a:lnTo>
                    <a:lnTo>
                      <a:pt x="391" y="74"/>
                    </a:lnTo>
                    <a:lnTo>
                      <a:pt x="377" y="74"/>
                    </a:lnTo>
                    <a:lnTo>
                      <a:pt x="377" y="74"/>
                    </a:lnTo>
                    <a:lnTo>
                      <a:pt x="368" y="73"/>
                    </a:lnTo>
                    <a:lnTo>
                      <a:pt x="368" y="73"/>
                    </a:lnTo>
                    <a:lnTo>
                      <a:pt x="381" y="73"/>
                    </a:lnTo>
                    <a:lnTo>
                      <a:pt x="381" y="73"/>
                    </a:lnTo>
                    <a:lnTo>
                      <a:pt x="382" y="73"/>
                    </a:lnTo>
                    <a:lnTo>
                      <a:pt x="382" y="73"/>
                    </a:lnTo>
                    <a:lnTo>
                      <a:pt x="357" y="73"/>
                    </a:lnTo>
                    <a:lnTo>
                      <a:pt x="357" y="73"/>
                    </a:lnTo>
                    <a:lnTo>
                      <a:pt x="362" y="73"/>
                    </a:lnTo>
                    <a:lnTo>
                      <a:pt x="362" y="73"/>
                    </a:lnTo>
                    <a:lnTo>
                      <a:pt x="352" y="79"/>
                    </a:lnTo>
                    <a:lnTo>
                      <a:pt x="352" y="79"/>
                    </a:lnTo>
                    <a:lnTo>
                      <a:pt x="337" y="79"/>
                    </a:lnTo>
                    <a:lnTo>
                      <a:pt x="337" y="79"/>
                    </a:lnTo>
                    <a:lnTo>
                      <a:pt x="329" y="79"/>
                    </a:lnTo>
                    <a:lnTo>
                      <a:pt x="329" y="79"/>
                    </a:lnTo>
                    <a:lnTo>
                      <a:pt x="331" y="79"/>
                    </a:lnTo>
                    <a:lnTo>
                      <a:pt x="331" y="79"/>
                    </a:lnTo>
                    <a:lnTo>
                      <a:pt x="318" y="82"/>
                    </a:lnTo>
                    <a:lnTo>
                      <a:pt x="318" y="82"/>
                    </a:lnTo>
                    <a:lnTo>
                      <a:pt x="328" y="83"/>
                    </a:lnTo>
                    <a:lnTo>
                      <a:pt x="328" y="83"/>
                    </a:lnTo>
                    <a:lnTo>
                      <a:pt x="321" y="82"/>
                    </a:lnTo>
                    <a:lnTo>
                      <a:pt x="321" y="82"/>
                    </a:lnTo>
                    <a:lnTo>
                      <a:pt x="319" y="83"/>
                    </a:lnTo>
                    <a:lnTo>
                      <a:pt x="319" y="83"/>
                    </a:lnTo>
                    <a:lnTo>
                      <a:pt x="318" y="83"/>
                    </a:lnTo>
                    <a:lnTo>
                      <a:pt x="318" y="83"/>
                    </a:lnTo>
                    <a:lnTo>
                      <a:pt x="308" y="83"/>
                    </a:lnTo>
                    <a:lnTo>
                      <a:pt x="308" y="83"/>
                    </a:lnTo>
                    <a:lnTo>
                      <a:pt x="291" y="85"/>
                    </a:lnTo>
                    <a:lnTo>
                      <a:pt x="291" y="85"/>
                    </a:lnTo>
                    <a:lnTo>
                      <a:pt x="286" y="85"/>
                    </a:lnTo>
                    <a:lnTo>
                      <a:pt x="286" y="85"/>
                    </a:lnTo>
                    <a:lnTo>
                      <a:pt x="288" y="86"/>
                    </a:lnTo>
                    <a:lnTo>
                      <a:pt x="288" y="86"/>
                    </a:lnTo>
                    <a:lnTo>
                      <a:pt x="292" y="88"/>
                    </a:lnTo>
                    <a:lnTo>
                      <a:pt x="292" y="88"/>
                    </a:lnTo>
                    <a:lnTo>
                      <a:pt x="296" y="88"/>
                    </a:lnTo>
                    <a:lnTo>
                      <a:pt x="296" y="88"/>
                    </a:lnTo>
                    <a:lnTo>
                      <a:pt x="302" y="92"/>
                    </a:lnTo>
                    <a:lnTo>
                      <a:pt x="302" y="92"/>
                    </a:lnTo>
                    <a:lnTo>
                      <a:pt x="305" y="92"/>
                    </a:lnTo>
                    <a:lnTo>
                      <a:pt x="305" y="92"/>
                    </a:lnTo>
                    <a:lnTo>
                      <a:pt x="292" y="92"/>
                    </a:lnTo>
                    <a:lnTo>
                      <a:pt x="292" y="92"/>
                    </a:lnTo>
                    <a:lnTo>
                      <a:pt x="302" y="92"/>
                    </a:lnTo>
                    <a:lnTo>
                      <a:pt x="302" y="92"/>
                    </a:lnTo>
                    <a:lnTo>
                      <a:pt x="293" y="94"/>
                    </a:lnTo>
                    <a:lnTo>
                      <a:pt x="293" y="94"/>
                    </a:lnTo>
                    <a:lnTo>
                      <a:pt x="295" y="94"/>
                    </a:lnTo>
                    <a:lnTo>
                      <a:pt x="295" y="94"/>
                    </a:lnTo>
                    <a:lnTo>
                      <a:pt x="291" y="95"/>
                    </a:lnTo>
                    <a:lnTo>
                      <a:pt x="291" y="95"/>
                    </a:lnTo>
                    <a:lnTo>
                      <a:pt x="295" y="95"/>
                    </a:lnTo>
                    <a:lnTo>
                      <a:pt x="295" y="95"/>
                    </a:lnTo>
                    <a:lnTo>
                      <a:pt x="316" y="97"/>
                    </a:lnTo>
                    <a:lnTo>
                      <a:pt x="316" y="97"/>
                    </a:lnTo>
                    <a:lnTo>
                      <a:pt x="309" y="98"/>
                    </a:lnTo>
                    <a:lnTo>
                      <a:pt x="309" y="98"/>
                    </a:lnTo>
                    <a:lnTo>
                      <a:pt x="306" y="98"/>
                    </a:lnTo>
                    <a:lnTo>
                      <a:pt x="306" y="98"/>
                    </a:lnTo>
                    <a:lnTo>
                      <a:pt x="309" y="98"/>
                    </a:lnTo>
                    <a:lnTo>
                      <a:pt x="309" y="98"/>
                    </a:lnTo>
                    <a:lnTo>
                      <a:pt x="305" y="101"/>
                    </a:lnTo>
                    <a:lnTo>
                      <a:pt x="305" y="101"/>
                    </a:lnTo>
                    <a:lnTo>
                      <a:pt x="303" y="101"/>
                    </a:lnTo>
                    <a:lnTo>
                      <a:pt x="303" y="101"/>
                    </a:lnTo>
                    <a:lnTo>
                      <a:pt x="302" y="101"/>
                    </a:lnTo>
                    <a:lnTo>
                      <a:pt x="302" y="101"/>
                    </a:lnTo>
                    <a:lnTo>
                      <a:pt x="299" y="101"/>
                    </a:lnTo>
                    <a:lnTo>
                      <a:pt x="299" y="101"/>
                    </a:lnTo>
                    <a:lnTo>
                      <a:pt x="299" y="104"/>
                    </a:lnTo>
                    <a:lnTo>
                      <a:pt x="299" y="104"/>
                    </a:lnTo>
                    <a:lnTo>
                      <a:pt x="311" y="104"/>
                    </a:lnTo>
                    <a:lnTo>
                      <a:pt x="311" y="104"/>
                    </a:lnTo>
                    <a:lnTo>
                      <a:pt x="309" y="104"/>
                    </a:lnTo>
                    <a:lnTo>
                      <a:pt x="309" y="104"/>
                    </a:lnTo>
                    <a:lnTo>
                      <a:pt x="325" y="106"/>
                    </a:lnTo>
                    <a:lnTo>
                      <a:pt x="325" y="106"/>
                    </a:lnTo>
                    <a:lnTo>
                      <a:pt x="265" y="107"/>
                    </a:lnTo>
                    <a:lnTo>
                      <a:pt x="265" y="107"/>
                    </a:lnTo>
                    <a:lnTo>
                      <a:pt x="243" y="112"/>
                    </a:lnTo>
                    <a:lnTo>
                      <a:pt x="243" y="112"/>
                    </a:lnTo>
                    <a:lnTo>
                      <a:pt x="229" y="112"/>
                    </a:lnTo>
                    <a:lnTo>
                      <a:pt x="229" y="112"/>
                    </a:lnTo>
                    <a:lnTo>
                      <a:pt x="212" y="112"/>
                    </a:lnTo>
                    <a:lnTo>
                      <a:pt x="212" y="112"/>
                    </a:lnTo>
                    <a:lnTo>
                      <a:pt x="262" y="113"/>
                    </a:lnTo>
                    <a:lnTo>
                      <a:pt x="262" y="113"/>
                    </a:lnTo>
                    <a:lnTo>
                      <a:pt x="259" y="113"/>
                    </a:lnTo>
                    <a:lnTo>
                      <a:pt x="259" y="113"/>
                    </a:lnTo>
                    <a:lnTo>
                      <a:pt x="256" y="113"/>
                    </a:lnTo>
                    <a:lnTo>
                      <a:pt x="256" y="113"/>
                    </a:lnTo>
                    <a:lnTo>
                      <a:pt x="259" y="113"/>
                    </a:lnTo>
                    <a:lnTo>
                      <a:pt x="259" y="113"/>
                    </a:lnTo>
                    <a:lnTo>
                      <a:pt x="224" y="118"/>
                    </a:lnTo>
                    <a:lnTo>
                      <a:pt x="224" y="118"/>
                    </a:lnTo>
                    <a:lnTo>
                      <a:pt x="233" y="118"/>
                    </a:lnTo>
                    <a:lnTo>
                      <a:pt x="233" y="118"/>
                    </a:lnTo>
                    <a:lnTo>
                      <a:pt x="232" y="119"/>
                    </a:lnTo>
                    <a:lnTo>
                      <a:pt x="232" y="119"/>
                    </a:lnTo>
                    <a:lnTo>
                      <a:pt x="230" y="119"/>
                    </a:lnTo>
                    <a:lnTo>
                      <a:pt x="230" y="119"/>
                    </a:lnTo>
                    <a:lnTo>
                      <a:pt x="220" y="122"/>
                    </a:lnTo>
                    <a:lnTo>
                      <a:pt x="220" y="122"/>
                    </a:lnTo>
                    <a:lnTo>
                      <a:pt x="194" y="122"/>
                    </a:lnTo>
                    <a:lnTo>
                      <a:pt x="194" y="122"/>
                    </a:lnTo>
                    <a:lnTo>
                      <a:pt x="176" y="124"/>
                    </a:lnTo>
                    <a:lnTo>
                      <a:pt x="176" y="124"/>
                    </a:lnTo>
                    <a:lnTo>
                      <a:pt x="181" y="127"/>
                    </a:lnTo>
                    <a:lnTo>
                      <a:pt x="181" y="127"/>
                    </a:lnTo>
                    <a:lnTo>
                      <a:pt x="194" y="129"/>
                    </a:lnTo>
                    <a:lnTo>
                      <a:pt x="194" y="129"/>
                    </a:lnTo>
                    <a:lnTo>
                      <a:pt x="203" y="129"/>
                    </a:lnTo>
                    <a:lnTo>
                      <a:pt x="203" y="129"/>
                    </a:lnTo>
                    <a:lnTo>
                      <a:pt x="167" y="136"/>
                    </a:lnTo>
                    <a:lnTo>
                      <a:pt x="167" y="136"/>
                    </a:lnTo>
                    <a:lnTo>
                      <a:pt x="168" y="136"/>
                    </a:lnTo>
                    <a:lnTo>
                      <a:pt x="168" y="136"/>
                    </a:lnTo>
                    <a:lnTo>
                      <a:pt x="167" y="136"/>
                    </a:lnTo>
                    <a:lnTo>
                      <a:pt x="167" y="136"/>
                    </a:lnTo>
                    <a:lnTo>
                      <a:pt x="190" y="139"/>
                    </a:lnTo>
                    <a:lnTo>
                      <a:pt x="190" y="139"/>
                    </a:lnTo>
                    <a:lnTo>
                      <a:pt x="174" y="138"/>
                    </a:lnTo>
                    <a:lnTo>
                      <a:pt x="174" y="138"/>
                    </a:lnTo>
                    <a:lnTo>
                      <a:pt x="177" y="144"/>
                    </a:lnTo>
                    <a:lnTo>
                      <a:pt x="177" y="144"/>
                    </a:lnTo>
                    <a:lnTo>
                      <a:pt x="151" y="147"/>
                    </a:lnTo>
                    <a:lnTo>
                      <a:pt x="151" y="147"/>
                    </a:lnTo>
                    <a:lnTo>
                      <a:pt x="158" y="148"/>
                    </a:lnTo>
                    <a:lnTo>
                      <a:pt x="158" y="148"/>
                    </a:lnTo>
                    <a:lnTo>
                      <a:pt x="151" y="153"/>
                    </a:lnTo>
                    <a:lnTo>
                      <a:pt x="151" y="153"/>
                    </a:lnTo>
                    <a:lnTo>
                      <a:pt x="133" y="154"/>
                    </a:lnTo>
                    <a:lnTo>
                      <a:pt x="133" y="154"/>
                    </a:lnTo>
                    <a:lnTo>
                      <a:pt x="140" y="156"/>
                    </a:lnTo>
                    <a:lnTo>
                      <a:pt x="140" y="156"/>
                    </a:lnTo>
                    <a:lnTo>
                      <a:pt x="98" y="156"/>
                    </a:lnTo>
                    <a:lnTo>
                      <a:pt x="98" y="156"/>
                    </a:lnTo>
                    <a:lnTo>
                      <a:pt x="92" y="157"/>
                    </a:lnTo>
                    <a:lnTo>
                      <a:pt x="92" y="157"/>
                    </a:lnTo>
                    <a:lnTo>
                      <a:pt x="91" y="157"/>
                    </a:lnTo>
                    <a:lnTo>
                      <a:pt x="91" y="157"/>
                    </a:lnTo>
                    <a:lnTo>
                      <a:pt x="105" y="156"/>
                    </a:lnTo>
                    <a:lnTo>
                      <a:pt x="105" y="156"/>
                    </a:lnTo>
                    <a:lnTo>
                      <a:pt x="102" y="156"/>
                    </a:lnTo>
                    <a:lnTo>
                      <a:pt x="102" y="156"/>
                    </a:lnTo>
                    <a:lnTo>
                      <a:pt x="128" y="156"/>
                    </a:lnTo>
                    <a:lnTo>
                      <a:pt x="128" y="156"/>
                    </a:lnTo>
                    <a:lnTo>
                      <a:pt x="171" y="159"/>
                    </a:lnTo>
                    <a:lnTo>
                      <a:pt x="171" y="159"/>
                    </a:lnTo>
                    <a:lnTo>
                      <a:pt x="167" y="160"/>
                    </a:lnTo>
                    <a:lnTo>
                      <a:pt x="167" y="160"/>
                    </a:lnTo>
                    <a:lnTo>
                      <a:pt x="177" y="160"/>
                    </a:lnTo>
                    <a:lnTo>
                      <a:pt x="177" y="160"/>
                    </a:lnTo>
                    <a:lnTo>
                      <a:pt x="201" y="163"/>
                    </a:lnTo>
                    <a:lnTo>
                      <a:pt x="201" y="163"/>
                    </a:lnTo>
                    <a:lnTo>
                      <a:pt x="200" y="163"/>
                    </a:lnTo>
                    <a:lnTo>
                      <a:pt x="200" y="163"/>
                    </a:lnTo>
                    <a:lnTo>
                      <a:pt x="203" y="163"/>
                    </a:lnTo>
                    <a:lnTo>
                      <a:pt x="203" y="163"/>
                    </a:lnTo>
                    <a:lnTo>
                      <a:pt x="206" y="163"/>
                    </a:lnTo>
                    <a:lnTo>
                      <a:pt x="206" y="163"/>
                    </a:lnTo>
                    <a:lnTo>
                      <a:pt x="217" y="165"/>
                    </a:lnTo>
                    <a:lnTo>
                      <a:pt x="217" y="165"/>
                    </a:lnTo>
                    <a:lnTo>
                      <a:pt x="199" y="163"/>
                    </a:lnTo>
                    <a:lnTo>
                      <a:pt x="199" y="163"/>
                    </a:lnTo>
                    <a:lnTo>
                      <a:pt x="135" y="172"/>
                    </a:lnTo>
                    <a:lnTo>
                      <a:pt x="135" y="172"/>
                    </a:lnTo>
                    <a:lnTo>
                      <a:pt x="134" y="172"/>
                    </a:lnTo>
                    <a:lnTo>
                      <a:pt x="134" y="172"/>
                    </a:lnTo>
                    <a:lnTo>
                      <a:pt x="157" y="171"/>
                    </a:lnTo>
                    <a:lnTo>
                      <a:pt x="157" y="171"/>
                    </a:lnTo>
                    <a:lnTo>
                      <a:pt x="156" y="174"/>
                    </a:lnTo>
                    <a:lnTo>
                      <a:pt x="156" y="174"/>
                    </a:lnTo>
                    <a:lnTo>
                      <a:pt x="168" y="174"/>
                    </a:lnTo>
                    <a:lnTo>
                      <a:pt x="168" y="174"/>
                    </a:lnTo>
                    <a:lnTo>
                      <a:pt x="176" y="174"/>
                    </a:lnTo>
                    <a:lnTo>
                      <a:pt x="176" y="174"/>
                    </a:lnTo>
                    <a:lnTo>
                      <a:pt x="177" y="175"/>
                    </a:lnTo>
                    <a:lnTo>
                      <a:pt x="177" y="175"/>
                    </a:lnTo>
                    <a:lnTo>
                      <a:pt x="147" y="178"/>
                    </a:lnTo>
                    <a:lnTo>
                      <a:pt x="147" y="178"/>
                    </a:lnTo>
                    <a:lnTo>
                      <a:pt x="158" y="180"/>
                    </a:lnTo>
                    <a:lnTo>
                      <a:pt x="158" y="180"/>
                    </a:lnTo>
                    <a:lnTo>
                      <a:pt x="147" y="178"/>
                    </a:lnTo>
                    <a:lnTo>
                      <a:pt x="147" y="178"/>
                    </a:lnTo>
                    <a:lnTo>
                      <a:pt x="125" y="178"/>
                    </a:lnTo>
                    <a:lnTo>
                      <a:pt x="125" y="178"/>
                    </a:lnTo>
                    <a:lnTo>
                      <a:pt x="111" y="180"/>
                    </a:lnTo>
                    <a:lnTo>
                      <a:pt x="111" y="180"/>
                    </a:lnTo>
                    <a:lnTo>
                      <a:pt x="110" y="180"/>
                    </a:lnTo>
                    <a:lnTo>
                      <a:pt x="110" y="180"/>
                    </a:lnTo>
                    <a:lnTo>
                      <a:pt x="118" y="180"/>
                    </a:lnTo>
                    <a:lnTo>
                      <a:pt x="118" y="180"/>
                    </a:lnTo>
                    <a:lnTo>
                      <a:pt x="115" y="180"/>
                    </a:lnTo>
                    <a:lnTo>
                      <a:pt x="115" y="180"/>
                    </a:lnTo>
                    <a:lnTo>
                      <a:pt x="105" y="181"/>
                    </a:lnTo>
                    <a:lnTo>
                      <a:pt x="105" y="181"/>
                    </a:lnTo>
                    <a:lnTo>
                      <a:pt x="85" y="186"/>
                    </a:lnTo>
                    <a:lnTo>
                      <a:pt x="85" y="186"/>
                    </a:lnTo>
                    <a:lnTo>
                      <a:pt x="87" y="187"/>
                    </a:lnTo>
                    <a:lnTo>
                      <a:pt x="87" y="187"/>
                    </a:lnTo>
                    <a:lnTo>
                      <a:pt x="89" y="189"/>
                    </a:lnTo>
                    <a:lnTo>
                      <a:pt x="89" y="189"/>
                    </a:lnTo>
                    <a:lnTo>
                      <a:pt x="87" y="193"/>
                    </a:lnTo>
                    <a:lnTo>
                      <a:pt x="87" y="193"/>
                    </a:lnTo>
                    <a:lnTo>
                      <a:pt x="77" y="195"/>
                    </a:lnTo>
                    <a:lnTo>
                      <a:pt x="77" y="195"/>
                    </a:lnTo>
                    <a:lnTo>
                      <a:pt x="79" y="195"/>
                    </a:lnTo>
                    <a:lnTo>
                      <a:pt x="79" y="195"/>
                    </a:lnTo>
                    <a:lnTo>
                      <a:pt x="75" y="196"/>
                    </a:lnTo>
                    <a:lnTo>
                      <a:pt x="75" y="196"/>
                    </a:lnTo>
                    <a:lnTo>
                      <a:pt x="72" y="196"/>
                    </a:lnTo>
                    <a:lnTo>
                      <a:pt x="72" y="196"/>
                    </a:lnTo>
                    <a:lnTo>
                      <a:pt x="77" y="196"/>
                    </a:lnTo>
                    <a:lnTo>
                      <a:pt x="77" y="196"/>
                    </a:lnTo>
                    <a:lnTo>
                      <a:pt x="120" y="207"/>
                    </a:lnTo>
                    <a:lnTo>
                      <a:pt x="120" y="207"/>
                    </a:lnTo>
                    <a:lnTo>
                      <a:pt x="69" y="208"/>
                    </a:lnTo>
                    <a:lnTo>
                      <a:pt x="69" y="208"/>
                    </a:lnTo>
                    <a:lnTo>
                      <a:pt x="78" y="208"/>
                    </a:lnTo>
                    <a:lnTo>
                      <a:pt x="78" y="208"/>
                    </a:lnTo>
                    <a:lnTo>
                      <a:pt x="88" y="210"/>
                    </a:lnTo>
                    <a:lnTo>
                      <a:pt x="88" y="210"/>
                    </a:lnTo>
                    <a:lnTo>
                      <a:pt x="87" y="210"/>
                    </a:lnTo>
                    <a:lnTo>
                      <a:pt x="87" y="210"/>
                    </a:lnTo>
                    <a:lnTo>
                      <a:pt x="79" y="211"/>
                    </a:lnTo>
                    <a:lnTo>
                      <a:pt x="79" y="211"/>
                    </a:lnTo>
                    <a:lnTo>
                      <a:pt x="125" y="211"/>
                    </a:lnTo>
                    <a:lnTo>
                      <a:pt x="125" y="211"/>
                    </a:lnTo>
                    <a:lnTo>
                      <a:pt x="133" y="211"/>
                    </a:lnTo>
                    <a:lnTo>
                      <a:pt x="133" y="211"/>
                    </a:lnTo>
                    <a:lnTo>
                      <a:pt x="130" y="213"/>
                    </a:lnTo>
                    <a:lnTo>
                      <a:pt x="130" y="213"/>
                    </a:lnTo>
                    <a:lnTo>
                      <a:pt x="128" y="213"/>
                    </a:lnTo>
                    <a:lnTo>
                      <a:pt x="128" y="213"/>
                    </a:lnTo>
                    <a:lnTo>
                      <a:pt x="81" y="219"/>
                    </a:lnTo>
                    <a:lnTo>
                      <a:pt x="81" y="219"/>
                    </a:lnTo>
                    <a:lnTo>
                      <a:pt x="33" y="224"/>
                    </a:lnTo>
                    <a:lnTo>
                      <a:pt x="33" y="224"/>
                    </a:lnTo>
                    <a:lnTo>
                      <a:pt x="36" y="224"/>
                    </a:lnTo>
                    <a:lnTo>
                      <a:pt x="36" y="224"/>
                    </a:lnTo>
                    <a:lnTo>
                      <a:pt x="5" y="225"/>
                    </a:lnTo>
                    <a:lnTo>
                      <a:pt x="5" y="225"/>
                    </a:lnTo>
                    <a:lnTo>
                      <a:pt x="6" y="225"/>
                    </a:lnTo>
                    <a:lnTo>
                      <a:pt x="6" y="225"/>
                    </a:lnTo>
                    <a:lnTo>
                      <a:pt x="5" y="225"/>
                    </a:lnTo>
                    <a:lnTo>
                      <a:pt x="5" y="225"/>
                    </a:lnTo>
                    <a:lnTo>
                      <a:pt x="9" y="225"/>
                    </a:lnTo>
                    <a:lnTo>
                      <a:pt x="9" y="225"/>
                    </a:lnTo>
                    <a:lnTo>
                      <a:pt x="56" y="225"/>
                    </a:lnTo>
                    <a:lnTo>
                      <a:pt x="56" y="225"/>
                    </a:lnTo>
                    <a:lnTo>
                      <a:pt x="31" y="233"/>
                    </a:lnTo>
                    <a:lnTo>
                      <a:pt x="31" y="233"/>
                    </a:lnTo>
                    <a:lnTo>
                      <a:pt x="15" y="233"/>
                    </a:lnTo>
                    <a:lnTo>
                      <a:pt x="15" y="233"/>
                    </a:lnTo>
                    <a:lnTo>
                      <a:pt x="29" y="231"/>
                    </a:lnTo>
                    <a:lnTo>
                      <a:pt x="29" y="231"/>
                    </a:lnTo>
                    <a:lnTo>
                      <a:pt x="25" y="231"/>
                    </a:lnTo>
                    <a:lnTo>
                      <a:pt x="25" y="231"/>
                    </a:lnTo>
                    <a:lnTo>
                      <a:pt x="2" y="233"/>
                    </a:lnTo>
                    <a:lnTo>
                      <a:pt x="2" y="233"/>
                    </a:lnTo>
                    <a:lnTo>
                      <a:pt x="3" y="233"/>
                    </a:lnTo>
                    <a:lnTo>
                      <a:pt x="3" y="233"/>
                    </a:lnTo>
                    <a:lnTo>
                      <a:pt x="9" y="234"/>
                    </a:lnTo>
                    <a:lnTo>
                      <a:pt x="9" y="234"/>
                    </a:lnTo>
                    <a:lnTo>
                      <a:pt x="13" y="236"/>
                    </a:lnTo>
                    <a:lnTo>
                      <a:pt x="13" y="236"/>
                    </a:lnTo>
                    <a:lnTo>
                      <a:pt x="0" y="236"/>
                    </a:lnTo>
                    <a:lnTo>
                      <a:pt x="0" y="236"/>
                    </a:lnTo>
                    <a:lnTo>
                      <a:pt x="12" y="237"/>
                    </a:lnTo>
                    <a:lnTo>
                      <a:pt x="12" y="237"/>
                    </a:lnTo>
                    <a:lnTo>
                      <a:pt x="13" y="236"/>
                    </a:lnTo>
                    <a:lnTo>
                      <a:pt x="13" y="236"/>
                    </a:lnTo>
                    <a:lnTo>
                      <a:pt x="21" y="239"/>
                    </a:lnTo>
                    <a:lnTo>
                      <a:pt x="21" y="239"/>
                    </a:lnTo>
                    <a:lnTo>
                      <a:pt x="28" y="240"/>
                    </a:lnTo>
                    <a:lnTo>
                      <a:pt x="28" y="240"/>
                    </a:lnTo>
                    <a:lnTo>
                      <a:pt x="29" y="240"/>
                    </a:lnTo>
                    <a:lnTo>
                      <a:pt x="29" y="240"/>
                    </a:lnTo>
                    <a:lnTo>
                      <a:pt x="28" y="240"/>
                    </a:lnTo>
                    <a:lnTo>
                      <a:pt x="28" y="240"/>
                    </a:lnTo>
                    <a:lnTo>
                      <a:pt x="18" y="242"/>
                    </a:lnTo>
                    <a:lnTo>
                      <a:pt x="18" y="242"/>
                    </a:lnTo>
                    <a:lnTo>
                      <a:pt x="32" y="243"/>
                    </a:lnTo>
                    <a:lnTo>
                      <a:pt x="32" y="243"/>
                    </a:lnTo>
                    <a:lnTo>
                      <a:pt x="69" y="249"/>
                    </a:lnTo>
                    <a:lnTo>
                      <a:pt x="69" y="249"/>
                    </a:lnTo>
                    <a:lnTo>
                      <a:pt x="71" y="249"/>
                    </a:lnTo>
                    <a:lnTo>
                      <a:pt x="71" y="249"/>
                    </a:lnTo>
                    <a:lnTo>
                      <a:pt x="74" y="249"/>
                    </a:lnTo>
                    <a:lnTo>
                      <a:pt x="74" y="249"/>
                    </a:lnTo>
                    <a:lnTo>
                      <a:pt x="72" y="249"/>
                    </a:lnTo>
                    <a:lnTo>
                      <a:pt x="72" y="249"/>
                    </a:lnTo>
                    <a:lnTo>
                      <a:pt x="92" y="254"/>
                    </a:lnTo>
                    <a:lnTo>
                      <a:pt x="92" y="254"/>
                    </a:lnTo>
                    <a:lnTo>
                      <a:pt x="84" y="255"/>
                    </a:lnTo>
                    <a:lnTo>
                      <a:pt x="84" y="255"/>
                    </a:lnTo>
                    <a:lnTo>
                      <a:pt x="82" y="255"/>
                    </a:lnTo>
                    <a:lnTo>
                      <a:pt x="82" y="255"/>
                    </a:lnTo>
                    <a:lnTo>
                      <a:pt x="97" y="257"/>
                    </a:lnTo>
                    <a:lnTo>
                      <a:pt x="97" y="257"/>
                    </a:lnTo>
                    <a:lnTo>
                      <a:pt x="94" y="257"/>
                    </a:lnTo>
                    <a:lnTo>
                      <a:pt x="94" y="257"/>
                    </a:lnTo>
                    <a:lnTo>
                      <a:pt x="77" y="257"/>
                    </a:lnTo>
                    <a:lnTo>
                      <a:pt x="77" y="257"/>
                    </a:lnTo>
                    <a:lnTo>
                      <a:pt x="68" y="260"/>
                    </a:lnTo>
                    <a:lnTo>
                      <a:pt x="68" y="260"/>
                    </a:lnTo>
                    <a:lnTo>
                      <a:pt x="69" y="260"/>
                    </a:lnTo>
                    <a:lnTo>
                      <a:pt x="69" y="260"/>
                    </a:lnTo>
                    <a:lnTo>
                      <a:pt x="69" y="261"/>
                    </a:lnTo>
                    <a:lnTo>
                      <a:pt x="69" y="261"/>
                    </a:lnTo>
                    <a:lnTo>
                      <a:pt x="74" y="261"/>
                    </a:lnTo>
                    <a:lnTo>
                      <a:pt x="74" y="261"/>
                    </a:lnTo>
                    <a:lnTo>
                      <a:pt x="77" y="266"/>
                    </a:lnTo>
                    <a:lnTo>
                      <a:pt x="77" y="266"/>
                    </a:lnTo>
                    <a:lnTo>
                      <a:pt x="78" y="267"/>
                    </a:lnTo>
                    <a:lnTo>
                      <a:pt x="78" y="267"/>
                    </a:lnTo>
                    <a:lnTo>
                      <a:pt x="74" y="267"/>
                    </a:lnTo>
                    <a:lnTo>
                      <a:pt x="74" y="267"/>
                    </a:lnTo>
                    <a:lnTo>
                      <a:pt x="98" y="269"/>
                    </a:lnTo>
                    <a:lnTo>
                      <a:pt x="98" y="269"/>
                    </a:lnTo>
                    <a:lnTo>
                      <a:pt x="92" y="269"/>
                    </a:lnTo>
                    <a:lnTo>
                      <a:pt x="92" y="269"/>
                    </a:lnTo>
                    <a:lnTo>
                      <a:pt x="107" y="26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33" name="Freeform 49"/>
              <p:cNvSpPr>
                <a:spLocks/>
              </p:cNvSpPr>
              <p:nvPr/>
            </p:nvSpPr>
            <p:spPr bwMode="auto">
              <a:xfrm>
                <a:off x="8153" y="11617"/>
                <a:ext cx="226" cy="250"/>
              </a:xfrm>
              <a:custGeom>
                <a:avLst/>
                <a:gdLst/>
                <a:ahLst/>
                <a:cxnLst>
                  <a:cxn ang="0">
                    <a:pos x="39" y="1"/>
                  </a:cxn>
                  <a:cxn ang="0">
                    <a:pos x="62" y="4"/>
                  </a:cxn>
                  <a:cxn ang="0">
                    <a:pos x="99" y="9"/>
                  </a:cxn>
                  <a:cxn ang="0">
                    <a:pos x="69" y="12"/>
                  </a:cxn>
                  <a:cxn ang="0">
                    <a:pos x="145" y="12"/>
                  </a:cxn>
                  <a:cxn ang="0">
                    <a:pos x="159" y="18"/>
                  </a:cxn>
                  <a:cxn ang="0">
                    <a:pos x="159" y="22"/>
                  </a:cxn>
                  <a:cxn ang="0">
                    <a:pos x="174" y="24"/>
                  </a:cxn>
                  <a:cxn ang="0">
                    <a:pos x="138" y="30"/>
                  </a:cxn>
                  <a:cxn ang="0">
                    <a:pos x="85" y="33"/>
                  </a:cxn>
                  <a:cxn ang="0">
                    <a:pos x="72" y="44"/>
                  </a:cxn>
                  <a:cxn ang="0">
                    <a:pos x="20" y="45"/>
                  </a:cxn>
                  <a:cxn ang="0">
                    <a:pos x="26" y="45"/>
                  </a:cxn>
                  <a:cxn ang="0">
                    <a:pos x="39" y="50"/>
                  </a:cxn>
                  <a:cxn ang="0">
                    <a:pos x="70" y="50"/>
                  </a:cxn>
                  <a:cxn ang="0">
                    <a:pos x="175" y="59"/>
                  </a:cxn>
                  <a:cxn ang="0">
                    <a:pos x="188" y="63"/>
                  </a:cxn>
                  <a:cxn ang="0">
                    <a:pos x="190" y="71"/>
                  </a:cxn>
                  <a:cxn ang="0">
                    <a:pos x="200" y="83"/>
                  </a:cxn>
                  <a:cxn ang="0">
                    <a:pos x="198" y="93"/>
                  </a:cxn>
                  <a:cxn ang="0">
                    <a:pos x="177" y="93"/>
                  </a:cxn>
                  <a:cxn ang="0">
                    <a:pos x="145" y="114"/>
                  </a:cxn>
                  <a:cxn ang="0">
                    <a:pos x="161" y="116"/>
                  </a:cxn>
                  <a:cxn ang="0">
                    <a:pos x="139" y="119"/>
                  </a:cxn>
                  <a:cxn ang="0">
                    <a:pos x="116" y="122"/>
                  </a:cxn>
                  <a:cxn ang="0">
                    <a:pos x="134" y="123"/>
                  </a:cxn>
                  <a:cxn ang="0">
                    <a:pos x="194" y="123"/>
                  </a:cxn>
                  <a:cxn ang="0">
                    <a:pos x="139" y="129"/>
                  </a:cxn>
                  <a:cxn ang="0">
                    <a:pos x="112" y="129"/>
                  </a:cxn>
                  <a:cxn ang="0">
                    <a:pos x="126" y="129"/>
                  </a:cxn>
                  <a:cxn ang="0">
                    <a:pos x="99" y="129"/>
                  </a:cxn>
                  <a:cxn ang="0">
                    <a:pos x="111" y="133"/>
                  </a:cxn>
                  <a:cxn ang="0">
                    <a:pos x="131" y="134"/>
                  </a:cxn>
                  <a:cxn ang="0">
                    <a:pos x="158" y="137"/>
                  </a:cxn>
                  <a:cxn ang="0">
                    <a:pos x="145" y="146"/>
                  </a:cxn>
                  <a:cxn ang="0">
                    <a:pos x="155" y="149"/>
                  </a:cxn>
                  <a:cxn ang="0">
                    <a:pos x="165" y="152"/>
                  </a:cxn>
                  <a:cxn ang="0">
                    <a:pos x="79" y="152"/>
                  </a:cxn>
                  <a:cxn ang="0">
                    <a:pos x="73" y="155"/>
                  </a:cxn>
                  <a:cxn ang="0">
                    <a:pos x="109" y="163"/>
                  </a:cxn>
                  <a:cxn ang="0">
                    <a:pos x="99" y="166"/>
                  </a:cxn>
                  <a:cxn ang="0">
                    <a:pos x="115" y="173"/>
                  </a:cxn>
                  <a:cxn ang="0">
                    <a:pos x="78" y="176"/>
                  </a:cxn>
                  <a:cxn ang="0">
                    <a:pos x="73" y="176"/>
                  </a:cxn>
                  <a:cxn ang="0">
                    <a:pos x="65" y="179"/>
                  </a:cxn>
                  <a:cxn ang="0">
                    <a:pos x="85" y="182"/>
                  </a:cxn>
                  <a:cxn ang="0">
                    <a:pos x="70" y="185"/>
                  </a:cxn>
                  <a:cxn ang="0">
                    <a:pos x="65" y="187"/>
                  </a:cxn>
                  <a:cxn ang="0">
                    <a:pos x="62" y="191"/>
                  </a:cxn>
                  <a:cxn ang="0">
                    <a:pos x="92" y="197"/>
                  </a:cxn>
                  <a:cxn ang="0">
                    <a:pos x="57" y="200"/>
                  </a:cxn>
                  <a:cxn ang="0">
                    <a:pos x="59" y="206"/>
                  </a:cxn>
                  <a:cxn ang="0">
                    <a:pos x="56" y="208"/>
                  </a:cxn>
                  <a:cxn ang="0">
                    <a:pos x="57" y="211"/>
                  </a:cxn>
                  <a:cxn ang="0">
                    <a:pos x="46" y="214"/>
                  </a:cxn>
                  <a:cxn ang="0">
                    <a:pos x="29" y="218"/>
                  </a:cxn>
                  <a:cxn ang="0">
                    <a:pos x="39" y="220"/>
                  </a:cxn>
                  <a:cxn ang="0">
                    <a:pos x="39" y="223"/>
                  </a:cxn>
                  <a:cxn ang="0">
                    <a:pos x="89" y="232"/>
                  </a:cxn>
                  <a:cxn ang="0">
                    <a:pos x="62" y="241"/>
                  </a:cxn>
                  <a:cxn ang="0">
                    <a:pos x="68" y="246"/>
                  </a:cxn>
                  <a:cxn ang="0">
                    <a:pos x="86" y="247"/>
                  </a:cxn>
                </a:cxnLst>
                <a:rect l="0" t="0" r="r" b="b"/>
                <a:pathLst>
                  <a:path w="226" h="250">
                    <a:moveTo>
                      <a:pt x="19" y="0"/>
                    </a:moveTo>
                    <a:lnTo>
                      <a:pt x="19" y="0"/>
                    </a:lnTo>
                    <a:lnTo>
                      <a:pt x="36" y="0"/>
                    </a:lnTo>
                    <a:lnTo>
                      <a:pt x="36" y="0"/>
                    </a:lnTo>
                    <a:lnTo>
                      <a:pt x="40" y="0"/>
                    </a:lnTo>
                    <a:lnTo>
                      <a:pt x="40" y="0"/>
                    </a:lnTo>
                    <a:lnTo>
                      <a:pt x="39" y="1"/>
                    </a:lnTo>
                    <a:lnTo>
                      <a:pt x="39" y="1"/>
                    </a:lnTo>
                    <a:lnTo>
                      <a:pt x="60" y="0"/>
                    </a:lnTo>
                    <a:lnTo>
                      <a:pt x="60" y="0"/>
                    </a:lnTo>
                    <a:lnTo>
                      <a:pt x="49" y="0"/>
                    </a:lnTo>
                    <a:lnTo>
                      <a:pt x="49" y="0"/>
                    </a:lnTo>
                    <a:lnTo>
                      <a:pt x="53" y="1"/>
                    </a:lnTo>
                    <a:lnTo>
                      <a:pt x="53" y="1"/>
                    </a:lnTo>
                    <a:lnTo>
                      <a:pt x="62" y="4"/>
                    </a:lnTo>
                    <a:lnTo>
                      <a:pt x="62" y="4"/>
                    </a:lnTo>
                    <a:lnTo>
                      <a:pt x="69" y="4"/>
                    </a:lnTo>
                    <a:lnTo>
                      <a:pt x="69" y="4"/>
                    </a:lnTo>
                    <a:lnTo>
                      <a:pt x="75" y="4"/>
                    </a:lnTo>
                    <a:lnTo>
                      <a:pt x="75" y="4"/>
                    </a:lnTo>
                    <a:lnTo>
                      <a:pt x="89" y="7"/>
                    </a:lnTo>
                    <a:lnTo>
                      <a:pt x="89" y="7"/>
                    </a:lnTo>
                    <a:lnTo>
                      <a:pt x="99" y="9"/>
                    </a:lnTo>
                    <a:lnTo>
                      <a:pt x="99" y="9"/>
                    </a:lnTo>
                    <a:lnTo>
                      <a:pt x="89" y="9"/>
                    </a:lnTo>
                    <a:lnTo>
                      <a:pt x="89" y="9"/>
                    </a:lnTo>
                    <a:lnTo>
                      <a:pt x="88" y="12"/>
                    </a:lnTo>
                    <a:lnTo>
                      <a:pt x="88" y="12"/>
                    </a:lnTo>
                    <a:lnTo>
                      <a:pt x="73" y="12"/>
                    </a:lnTo>
                    <a:lnTo>
                      <a:pt x="73" y="12"/>
                    </a:lnTo>
                    <a:lnTo>
                      <a:pt x="69" y="12"/>
                    </a:lnTo>
                    <a:lnTo>
                      <a:pt x="69" y="12"/>
                    </a:lnTo>
                    <a:lnTo>
                      <a:pt x="109" y="12"/>
                    </a:lnTo>
                    <a:lnTo>
                      <a:pt x="109" y="12"/>
                    </a:lnTo>
                    <a:lnTo>
                      <a:pt x="101" y="13"/>
                    </a:lnTo>
                    <a:lnTo>
                      <a:pt x="101" y="13"/>
                    </a:lnTo>
                    <a:lnTo>
                      <a:pt x="99" y="15"/>
                    </a:lnTo>
                    <a:lnTo>
                      <a:pt x="99" y="15"/>
                    </a:lnTo>
                    <a:lnTo>
                      <a:pt x="145" y="12"/>
                    </a:lnTo>
                    <a:lnTo>
                      <a:pt x="145" y="12"/>
                    </a:lnTo>
                    <a:lnTo>
                      <a:pt x="155" y="16"/>
                    </a:lnTo>
                    <a:lnTo>
                      <a:pt x="155" y="16"/>
                    </a:lnTo>
                    <a:lnTo>
                      <a:pt x="145" y="16"/>
                    </a:lnTo>
                    <a:lnTo>
                      <a:pt x="145" y="16"/>
                    </a:lnTo>
                    <a:lnTo>
                      <a:pt x="154" y="16"/>
                    </a:lnTo>
                    <a:lnTo>
                      <a:pt x="154" y="16"/>
                    </a:lnTo>
                    <a:lnTo>
                      <a:pt x="159" y="18"/>
                    </a:lnTo>
                    <a:lnTo>
                      <a:pt x="159" y="18"/>
                    </a:lnTo>
                    <a:lnTo>
                      <a:pt x="147" y="19"/>
                    </a:lnTo>
                    <a:lnTo>
                      <a:pt x="147" y="19"/>
                    </a:lnTo>
                    <a:lnTo>
                      <a:pt x="151" y="21"/>
                    </a:lnTo>
                    <a:lnTo>
                      <a:pt x="151" y="21"/>
                    </a:lnTo>
                    <a:lnTo>
                      <a:pt x="139" y="24"/>
                    </a:lnTo>
                    <a:lnTo>
                      <a:pt x="139" y="24"/>
                    </a:lnTo>
                    <a:lnTo>
                      <a:pt x="159" y="22"/>
                    </a:lnTo>
                    <a:lnTo>
                      <a:pt x="159" y="22"/>
                    </a:lnTo>
                    <a:lnTo>
                      <a:pt x="154" y="24"/>
                    </a:lnTo>
                    <a:lnTo>
                      <a:pt x="154" y="24"/>
                    </a:lnTo>
                    <a:lnTo>
                      <a:pt x="159" y="24"/>
                    </a:lnTo>
                    <a:lnTo>
                      <a:pt x="159" y="24"/>
                    </a:lnTo>
                    <a:lnTo>
                      <a:pt x="158" y="24"/>
                    </a:lnTo>
                    <a:lnTo>
                      <a:pt x="158" y="24"/>
                    </a:lnTo>
                    <a:lnTo>
                      <a:pt x="174" y="24"/>
                    </a:lnTo>
                    <a:lnTo>
                      <a:pt x="174" y="24"/>
                    </a:lnTo>
                    <a:lnTo>
                      <a:pt x="162" y="27"/>
                    </a:lnTo>
                    <a:lnTo>
                      <a:pt x="162" y="27"/>
                    </a:lnTo>
                    <a:lnTo>
                      <a:pt x="155" y="30"/>
                    </a:lnTo>
                    <a:lnTo>
                      <a:pt x="155" y="30"/>
                    </a:lnTo>
                    <a:lnTo>
                      <a:pt x="136" y="30"/>
                    </a:lnTo>
                    <a:lnTo>
                      <a:pt x="136" y="30"/>
                    </a:lnTo>
                    <a:lnTo>
                      <a:pt x="138" y="30"/>
                    </a:lnTo>
                    <a:lnTo>
                      <a:pt x="138" y="30"/>
                    </a:lnTo>
                    <a:lnTo>
                      <a:pt x="102" y="30"/>
                    </a:lnTo>
                    <a:lnTo>
                      <a:pt x="102" y="30"/>
                    </a:lnTo>
                    <a:lnTo>
                      <a:pt x="85" y="31"/>
                    </a:lnTo>
                    <a:lnTo>
                      <a:pt x="85" y="31"/>
                    </a:lnTo>
                    <a:lnTo>
                      <a:pt x="82" y="33"/>
                    </a:lnTo>
                    <a:lnTo>
                      <a:pt x="82" y="33"/>
                    </a:lnTo>
                    <a:lnTo>
                      <a:pt x="85" y="33"/>
                    </a:lnTo>
                    <a:lnTo>
                      <a:pt x="85" y="33"/>
                    </a:lnTo>
                    <a:lnTo>
                      <a:pt x="85" y="34"/>
                    </a:lnTo>
                    <a:lnTo>
                      <a:pt x="85" y="34"/>
                    </a:lnTo>
                    <a:lnTo>
                      <a:pt x="80" y="34"/>
                    </a:lnTo>
                    <a:lnTo>
                      <a:pt x="80" y="34"/>
                    </a:lnTo>
                    <a:lnTo>
                      <a:pt x="63" y="34"/>
                    </a:lnTo>
                    <a:lnTo>
                      <a:pt x="63" y="34"/>
                    </a:lnTo>
                    <a:lnTo>
                      <a:pt x="72" y="44"/>
                    </a:lnTo>
                    <a:lnTo>
                      <a:pt x="72" y="44"/>
                    </a:lnTo>
                    <a:lnTo>
                      <a:pt x="98" y="44"/>
                    </a:lnTo>
                    <a:lnTo>
                      <a:pt x="98" y="44"/>
                    </a:lnTo>
                    <a:lnTo>
                      <a:pt x="82" y="47"/>
                    </a:lnTo>
                    <a:lnTo>
                      <a:pt x="82" y="47"/>
                    </a:lnTo>
                    <a:lnTo>
                      <a:pt x="69" y="47"/>
                    </a:lnTo>
                    <a:lnTo>
                      <a:pt x="69" y="47"/>
                    </a:lnTo>
                    <a:lnTo>
                      <a:pt x="20" y="45"/>
                    </a:lnTo>
                    <a:lnTo>
                      <a:pt x="20" y="45"/>
                    </a:lnTo>
                    <a:lnTo>
                      <a:pt x="26" y="44"/>
                    </a:lnTo>
                    <a:lnTo>
                      <a:pt x="26" y="44"/>
                    </a:lnTo>
                    <a:lnTo>
                      <a:pt x="20" y="44"/>
                    </a:lnTo>
                    <a:lnTo>
                      <a:pt x="20" y="44"/>
                    </a:lnTo>
                    <a:lnTo>
                      <a:pt x="20" y="45"/>
                    </a:lnTo>
                    <a:lnTo>
                      <a:pt x="20" y="45"/>
                    </a:lnTo>
                    <a:lnTo>
                      <a:pt x="26" y="45"/>
                    </a:lnTo>
                    <a:lnTo>
                      <a:pt x="26" y="45"/>
                    </a:lnTo>
                    <a:lnTo>
                      <a:pt x="29" y="47"/>
                    </a:lnTo>
                    <a:lnTo>
                      <a:pt x="29" y="47"/>
                    </a:lnTo>
                    <a:lnTo>
                      <a:pt x="0" y="47"/>
                    </a:lnTo>
                    <a:lnTo>
                      <a:pt x="0" y="47"/>
                    </a:lnTo>
                    <a:lnTo>
                      <a:pt x="32" y="48"/>
                    </a:lnTo>
                    <a:lnTo>
                      <a:pt x="32" y="48"/>
                    </a:lnTo>
                    <a:lnTo>
                      <a:pt x="39" y="50"/>
                    </a:lnTo>
                    <a:lnTo>
                      <a:pt x="39" y="50"/>
                    </a:lnTo>
                    <a:lnTo>
                      <a:pt x="59" y="48"/>
                    </a:lnTo>
                    <a:lnTo>
                      <a:pt x="59" y="48"/>
                    </a:lnTo>
                    <a:lnTo>
                      <a:pt x="62" y="48"/>
                    </a:lnTo>
                    <a:lnTo>
                      <a:pt x="62" y="48"/>
                    </a:lnTo>
                    <a:lnTo>
                      <a:pt x="59" y="48"/>
                    </a:lnTo>
                    <a:lnTo>
                      <a:pt x="59" y="48"/>
                    </a:lnTo>
                    <a:lnTo>
                      <a:pt x="70" y="50"/>
                    </a:lnTo>
                    <a:lnTo>
                      <a:pt x="70" y="50"/>
                    </a:lnTo>
                    <a:lnTo>
                      <a:pt x="170" y="53"/>
                    </a:lnTo>
                    <a:lnTo>
                      <a:pt x="170" y="53"/>
                    </a:lnTo>
                    <a:lnTo>
                      <a:pt x="165" y="59"/>
                    </a:lnTo>
                    <a:lnTo>
                      <a:pt x="165" y="59"/>
                    </a:lnTo>
                    <a:lnTo>
                      <a:pt x="151" y="59"/>
                    </a:lnTo>
                    <a:lnTo>
                      <a:pt x="151" y="59"/>
                    </a:lnTo>
                    <a:lnTo>
                      <a:pt x="175" y="59"/>
                    </a:lnTo>
                    <a:lnTo>
                      <a:pt x="175" y="59"/>
                    </a:lnTo>
                    <a:lnTo>
                      <a:pt x="174" y="62"/>
                    </a:lnTo>
                    <a:lnTo>
                      <a:pt x="174" y="62"/>
                    </a:lnTo>
                    <a:lnTo>
                      <a:pt x="187" y="62"/>
                    </a:lnTo>
                    <a:lnTo>
                      <a:pt x="187" y="62"/>
                    </a:lnTo>
                    <a:lnTo>
                      <a:pt x="190" y="63"/>
                    </a:lnTo>
                    <a:lnTo>
                      <a:pt x="190" y="63"/>
                    </a:lnTo>
                    <a:lnTo>
                      <a:pt x="188" y="63"/>
                    </a:lnTo>
                    <a:lnTo>
                      <a:pt x="188" y="63"/>
                    </a:lnTo>
                    <a:lnTo>
                      <a:pt x="185" y="69"/>
                    </a:lnTo>
                    <a:lnTo>
                      <a:pt x="185" y="69"/>
                    </a:lnTo>
                    <a:lnTo>
                      <a:pt x="181" y="69"/>
                    </a:lnTo>
                    <a:lnTo>
                      <a:pt x="181" y="69"/>
                    </a:lnTo>
                    <a:lnTo>
                      <a:pt x="188" y="71"/>
                    </a:lnTo>
                    <a:lnTo>
                      <a:pt x="188" y="71"/>
                    </a:lnTo>
                    <a:lnTo>
                      <a:pt x="190" y="71"/>
                    </a:lnTo>
                    <a:lnTo>
                      <a:pt x="190" y="71"/>
                    </a:lnTo>
                    <a:lnTo>
                      <a:pt x="184" y="72"/>
                    </a:lnTo>
                    <a:lnTo>
                      <a:pt x="184" y="72"/>
                    </a:lnTo>
                    <a:lnTo>
                      <a:pt x="192" y="74"/>
                    </a:lnTo>
                    <a:lnTo>
                      <a:pt x="192" y="74"/>
                    </a:lnTo>
                    <a:lnTo>
                      <a:pt x="198" y="81"/>
                    </a:lnTo>
                    <a:lnTo>
                      <a:pt x="198" y="81"/>
                    </a:lnTo>
                    <a:lnTo>
                      <a:pt x="200" y="83"/>
                    </a:lnTo>
                    <a:lnTo>
                      <a:pt x="200" y="83"/>
                    </a:lnTo>
                    <a:lnTo>
                      <a:pt x="214" y="83"/>
                    </a:lnTo>
                    <a:lnTo>
                      <a:pt x="214" y="83"/>
                    </a:lnTo>
                    <a:lnTo>
                      <a:pt x="226" y="84"/>
                    </a:lnTo>
                    <a:lnTo>
                      <a:pt x="226" y="84"/>
                    </a:lnTo>
                    <a:lnTo>
                      <a:pt x="210" y="87"/>
                    </a:lnTo>
                    <a:lnTo>
                      <a:pt x="210" y="87"/>
                    </a:lnTo>
                    <a:lnTo>
                      <a:pt x="198" y="93"/>
                    </a:lnTo>
                    <a:lnTo>
                      <a:pt x="198" y="93"/>
                    </a:lnTo>
                    <a:lnTo>
                      <a:pt x="194" y="93"/>
                    </a:lnTo>
                    <a:lnTo>
                      <a:pt x="194" y="93"/>
                    </a:lnTo>
                    <a:lnTo>
                      <a:pt x="192" y="93"/>
                    </a:lnTo>
                    <a:lnTo>
                      <a:pt x="192" y="93"/>
                    </a:lnTo>
                    <a:lnTo>
                      <a:pt x="187" y="93"/>
                    </a:lnTo>
                    <a:lnTo>
                      <a:pt x="187" y="93"/>
                    </a:lnTo>
                    <a:lnTo>
                      <a:pt x="177" y="93"/>
                    </a:lnTo>
                    <a:lnTo>
                      <a:pt x="177" y="93"/>
                    </a:lnTo>
                    <a:lnTo>
                      <a:pt x="151" y="102"/>
                    </a:lnTo>
                    <a:lnTo>
                      <a:pt x="151" y="102"/>
                    </a:lnTo>
                    <a:lnTo>
                      <a:pt x="155" y="102"/>
                    </a:lnTo>
                    <a:lnTo>
                      <a:pt x="155" y="102"/>
                    </a:lnTo>
                    <a:lnTo>
                      <a:pt x="162" y="107"/>
                    </a:lnTo>
                    <a:lnTo>
                      <a:pt x="162" y="107"/>
                    </a:lnTo>
                    <a:lnTo>
                      <a:pt x="145" y="114"/>
                    </a:lnTo>
                    <a:lnTo>
                      <a:pt x="145" y="114"/>
                    </a:lnTo>
                    <a:lnTo>
                      <a:pt x="148" y="114"/>
                    </a:lnTo>
                    <a:lnTo>
                      <a:pt x="148" y="114"/>
                    </a:lnTo>
                    <a:lnTo>
                      <a:pt x="147" y="114"/>
                    </a:lnTo>
                    <a:lnTo>
                      <a:pt x="147" y="114"/>
                    </a:lnTo>
                    <a:lnTo>
                      <a:pt x="154" y="116"/>
                    </a:lnTo>
                    <a:lnTo>
                      <a:pt x="154" y="116"/>
                    </a:lnTo>
                    <a:lnTo>
                      <a:pt x="161" y="116"/>
                    </a:lnTo>
                    <a:lnTo>
                      <a:pt x="161" y="116"/>
                    </a:lnTo>
                    <a:lnTo>
                      <a:pt x="162" y="117"/>
                    </a:lnTo>
                    <a:lnTo>
                      <a:pt x="162" y="117"/>
                    </a:lnTo>
                    <a:lnTo>
                      <a:pt x="157" y="117"/>
                    </a:lnTo>
                    <a:lnTo>
                      <a:pt x="157" y="117"/>
                    </a:lnTo>
                    <a:lnTo>
                      <a:pt x="152" y="117"/>
                    </a:lnTo>
                    <a:lnTo>
                      <a:pt x="152" y="117"/>
                    </a:lnTo>
                    <a:lnTo>
                      <a:pt x="139" y="119"/>
                    </a:lnTo>
                    <a:lnTo>
                      <a:pt x="139" y="119"/>
                    </a:lnTo>
                    <a:lnTo>
                      <a:pt x="132" y="119"/>
                    </a:lnTo>
                    <a:lnTo>
                      <a:pt x="132" y="119"/>
                    </a:lnTo>
                    <a:lnTo>
                      <a:pt x="134" y="120"/>
                    </a:lnTo>
                    <a:lnTo>
                      <a:pt x="134" y="120"/>
                    </a:lnTo>
                    <a:lnTo>
                      <a:pt x="124" y="120"/>
                    </a:lnTo>
                    <a:lnTo>
                      <a:pt x="124" y="120"/>
                    </a:lnTo>
                    <a:lnTo>
                      <a:pt x="116" y="122"/>
                    </a:lnTo>
                    <a:lnTo>
                      <a:pt x="116" y="122"/>
                    </a:lnTo>
                    <a:lnTo>
                      <a:pt x="139" y="122"/>
                    </a:lnTo>
                    <a:lnTo>
                      <a:pt x="139" y="122"/>
                    </a:lnTo>
                    <a:lnTo>
                      <a:pt x="144" y="122"/>
                    </a:lnTo>
                    <a:lnTo>
                      <a:pt x="144" y="122"/>
                    </a:lnTo>
                    <a:lnTo>
                      <a:pt x="152" y="123"/>
                    </a:lnTo>
                    <a:lnTo>
                      <a:pt x="152" y="123"/>
                    </a:lnTo>
                    <a:lnTo>
                      <a:pt x="134" y="123"/>
                    </a:lnTo>
                    <a:lnTo>
                      <a:pt x="134" y="123"/>
                    </a:lnTo>
                    <a:lnTo>
                      <a:pt x="175" y="120"/>
                    </a:lnTo>
                    <a:lnTo>
                      <a:pt x="175" y="120"/>
                    </a:lnTo>
                    <a:lnTo>
                      <a:pt x="188" y="122"/>
                    </a:lnTo>
                    <a:lnTo>
                      <a:pt x="188" y="122"/>
                    </a:lnTo>
                    <a:lnTo>
                      <a:pt x="198" y="123"/>
                    </a:lnTo>
                    <a:lnTo>
                      <a:pt x="198" y="123"/>
                    </a:lnTo>
                    <a:lnTo>
                      <a:pt x="194" y="123"/>
                    </a:lnTo>
                    <a:lnTo>
                      <a:pt x="194" y="123"/>
                    </a:lnTo>
                    <a:lnTo>
                      <a:pt x="168" y="126"/>
                    </a:lnTo>
                    <a:lnTo>
                      <a:pt x="168" y="126"/>
                    </a:lnTo>
                    <a:lnTo>
                      <a:pt x="165" y="126"/>
                    </a:lnTo>
                    <a:lnTo>
                      <a:pt x="165" y="126"/>
                    </a:lnTo>
                    <a:lnTo>
                      <a:pt x="171" y="128"/>
                    </a:lnTo>
                    <a:lnTo>
                      <a:pt x="171" y="128"/>
                    </a:lnTo>
                    <a:lnTo>
                      <a:pt x="139" y="129"/>
                    </a:lnTo>
                    <a:lnTo>
                      <a:pt x="139" y="129"/>
                    </a:lnTo>
                    <a:lnTo>
                      <a:pt x="121" y="129"/>
                    </a:lnTo>
                    <a:lnTo>
                      <a:pt x="121" y="129"/>
                    </a:lnTo>
                    <a:lnTo>
                      <a:pt x="129" y="129"/>
                    </a:lnTo>
                    <a:lnTo>
                      <a:pt x="129" y="129"/>
                    </a:lnTo>
                    <a:lnTo>
                      <a:pt x="125" y="129"/>
                    </a:lnTo>
                    <a:lnTo>
                      <a:pt x="125" y="129"/>
                    </a:lnTo>
                    <a:lnTo>
                      <a:pt x="112" y="129"/>
                    </a:lnTo>
                    <a:lnTo>
                      <a:pt x="112" y="129"/>
                    </a:lnTo>
                    <a:lnTo>
                      <a:pt x="108" y="129"/>
                    </a:lnTo>
                    <a:lnTo>
                      <a:pt x="108" y="129"/>
                    </a:lnTo>
                    <a:lnTo>
                      <a:pt x="105" y="129"/>
                    </a:lnTo>
                    <a:lnTo>
                      <a:pt x="105" y="129"/>
                    </a:lnTo>
                    <a:lnTo>
                      <a:pt x="131" y="129"/>
                    </a:lnTo>
                    <a:lnTo>
                      <a:pt x="131" y="129"/>
                    </a:lnTo>
                    <a:lnTo>
                      <a:pt x="126" y="129"/>
                    </a:lnTo>
                    <a:lnTo>
                      <a:pt x="126" y="129"/>
                    </a:lnTo>
                    <a:lnTo>
                      <a:pt x="124" y="129"/>
                    </a:lnTo>
                    <a:lnTo>
                      <a:pt x="124" y="129"/>
                    </a:lnTo>
                    <a:lnTo>
                      <a:pt x="125" y="129"/>
                    </a:lnTo>
                    <a:lnTo>
                      <a:pt x="125" y="129"/>
                    </a:lnTo>
                    <a:lnTo>
                      <a:pt x="111" y="129"/>
                    </a:lnTo>
                    <a:lnTo>
                      <a:pt x="111" y="129"/>
                    </a:lnTo>
                    <a:lnTo>
                      <a:pt x="99" y="129"/>
                    </a:lnTo>
                    <a:lnTo>
                      <a:pt x="99" y="129"/>
                    </a:lnTo>
                    <a:lnTo>
                      <a:pt x="109" y="131"/>
                    </a:lnTo>
                    <a:lnTo>
                      <a:pt x="109" y="131"/>
                    </a:lnTo>
                    <a:lnTo>
                      <a:pt x="128" y="131"/>
                    </a:lnTo>
                    <a:lnTo>
                      <a:pt x="128" y="131"/>
                    </a:lnTo>
                    <a:lnTo>
                      <a:pt x="132" y="131"/>
                    </a:lnTo>
                    <a:lnTo>
                      <a:pt x="132" y="131"/>
                    </a:lnTo>
                    <a:lnTo>
                      <a:pt x="111" y="133"/>
                    </a:lnTo>
                    <a:lnTo>
                      <a:pt x="111" y="133"/>
                    </a:lnTo>
                    <a:lnTo>
                      <a:pt x="145" y="134"/>
                    </a:lnTo>
                    <a:lnTo>
                      <a:pt x="145" y="134"/>
                    </a:lnTo>
                    <a:lnTo>
                      <a:pt x="155" y="133"/>
                    </a:lnTo>
                    <a:lnTo>
                      <a:pt x="155" y="133"/>
                    </a:lnTo>
                    <a:lnTo>
                      <a:pt x="144" y="134"/>
                    </a:lnTo>
                    <a:lnTo>
                      <a:pt x="144" y="134"/>
                    </a:lnTo>
                    <a:lnTo>
                      <a:pt x="131" y="134"/>
                    </a:lnTo>
                    <a:lnTo>
                      <a:pt x="131" y="134"/>
                    </a:lnTo>
                    <a:lnTo>
                      <a:pt x="124" y="134"/>
                    </a:lnTo>
                    <a:lnTo>
                      <a:pt x="124" y="134"/>
                    </a:lnTo>
                    <a:lnTo>
                      <a:pt x="122" y="134"/>
                    </a:lnTo>
                    <a:lnTo>
                      <a:pt x="122" y="134"/>
                    </a:lnTo>
                    <a:lnTo>
                      <a:pt x="152" y="137"/>
                    </a:lnTo>
                    <a:lnTo>
                      <a:pt x="152" y="137"/>
                    </a:lnTo>
                    <a:lnTo>
                      <a:pt x="158" y="137"/>
                    </a:lnTo>
                    <a:lnTo>
                      <a:pt x="158" y="137"/>
                    </a:lnTo>
                    <a:lnTo>
                      <a:pt x="142" y="139"/>
                    </a:lnTo>
                    <a:lnTo>
                      <a:pt x="142" y="139"/>
                    </a:lnTo>
                    <a:lnTo>
                      <a:pt x="148" y="140"/>
                    </a:lnTo>
                    <a:lnTo>
                      <a:pt x="148" y="140"/>
                    </a:lnTo>
                    <a:lnTo>
                      <a:pt x="147" y="146"/>
                    </a:lnTo>
                    <a:lnTo>
                      <a:pt x="147" y="146"/>
                    </a:lnTo>
                    <a:lnTo>
                      <a:pt x="145" y="146"/>
                    </a:lnTo>
                    <a:lnTo>
                      <a:pt x="145" y="146"/>
                    </a:lnTo>
                    <a:lnTo>
                      <a:pt x="195" y="149"/>
                    </a:lnTo>
                    <a:lnTo>
                      <a:pt x="195" y="149"/>
                    </a:lnTo>
                    <a:lnTo>
                      <a:pt x="195" y="151"/>
                    </a:lnTo>
                    <a:lnTo>
                      <a:pt x="195" y="151"/>
                    </a:lnTo>
                    <a:lnTo>
                      <a:pt x="191" y="151"/>
                    </a:lnTo>
                    <a:lnTo>
                      <a:pt x="191" y="151"/>
                    </a:lnTo>
                    <a:lnTo>
                      <a:pt x="155" y="149"/>
                    </a:lnTo>
                    <a:lnTo>
                      <a:pt x="155" y="149"/>
                    </a:lnTo>
                    <a:lnTo>
                      <a:pt x="152" y="151"/>
                    </a:lnTo>
                    <a:lnTo>
                      <a:pt x="152" y="151"/>
                    </a:lnTo>
                    <a:lnTo>
                      <a:pt x="151" y="151"/>
                    </a:lnTo>
                    <a:lnTo>
                      <a:pt x="151" y="151"/>
                    </a:lnTo>
                    <a:lnTo>
                      <a:pt x="154" y="154"/>
                    </a:lnTo>
                    <a:lnTo>
                      <a:pt x="154" y="154"/>
                    </a:lnTo>
                    <a:lnTo>
                      <a:pt x="165" y="152"/>
                    </a:lnTo>
                    <a:lnTo>
                      <a:pt x="165" y="152"/>
                    </a:lnTo>
                    <a:lnTo>
                      <a:pt x="96" y="151"/>
                    </a:lnTo>
                    <a:lnTo>
                      <a:pt x="96" y="151"/>
                    </a:lnTo>
                    <a:lnTo>
                      <a:pt x="92" y="151"/>
                    </a:lnTo>
                    <a:lnTo>
                      <a:pt x="92" y="151"/>
                    </a:lnTo>
                    <a:lnTo>
                      <a:pt x="82" y="152"/>
                    </a:lnTo>
                    <a:lnTo>
                      <a:pt x="82" y="152"/>
                    </a:lnTo>
                    <a:lnTo>
                      <a:pt x="79" y="152"/>
                    </a:lnTo>
                    <a:lnTo>
                      <a:pt x="79" y="152"/>
                    </a:lnTo>
                    <a:lnTo>
                      <a:pt x="86" y="154"/>
                    </a:lnTo>
                    <a:lnTo>
                      <a:pt x="86" y="154"/>
                    </a:lnTo>
                    <a:lnTo>
                      <a:pt x="49" y="155"/>
                    </a:lnTo>
                    <a:lnTo>
                      <a:pt x="49" y="155"/>
                    </a:lnTo>
                    <a:lnTo>
                      <a:pt x="36" y="155"/>
                    </a:lnTo>
                    <a:lnTo>
                      <a:pt x="36" y="155"/>
                    </a:lnTo>
                    <a:lnTo>
                      <a:pt x="73" y="155"/>
                    </a:lnTo>
                    <a:lnTo>
                      <a:pt x="73" y="155"/>
                    </a:lnTo>
                    <a:lnTo>
                      <a:pt x="92" y="158"/>
                    </a:lnTo>
                    <a:lnTo>
                      <a:pt x="92" y="158"/>
                    </a:lnTo>
                    <a:lnTo>
                      <a:pt x="93" y="158"/>
                    </a:lnTo>
                    <a:lnTo>
                      <a:pt x="93" y="158"/>
                    </a:lnTo>
                    <a:lnTo>
                      <a:pt x="112" y="161"/>
                    </a:lnTo>
                    <a:lnTo>
                      <a:pt x="112" y="161"/>
                    </a:lnTo>
                    <a:lnTo>
                      <a:pt x="109" y="163"/>
                    </a:lnTo>
                    <a:lnTo>
                      <a:pt x="109" y="163"/>
                    </a:lnTo>
                    <a:lnTo>
                      <a:pt x="108" y="164"/>
                    </a:lnTo>
                    <a:lnTo>
                      <a:pt x="108" y="164"/>
                    </a:lnTo>
                    <a:lnTo>
                      <a:pt x="102" y="166"/>
                    </a:lnTo>
                    <a:lnTo>
                      <a:pt x="102" y="166"/>
                    </a:lnTo>
                    <a:lnTo>
                      <a:pt x="101" y="166"/>
                    </a:lnTo>
                    <a:lnTo>
                      <a:pt x="101" y="166"/>
                    </a:lnTo>
                    <a:lnTo>
                      <a:pt x="99" y="166"/>
                    </a:lnTo>
                    <a:lnTo>
                      <a:pt x="99" y="166"/>
                    </a:lnTo>
                    <a:lnTo>
                      <a:pt x="108" y="167"/>
                    </a:lnTo>
                    <a:lnTo>
                      <a:pt x="108" y="167"/>
                    </a:lnTo>
                    <a:lnTo>
                      <a:pt x="131" y="170"/>
                    </a:lnTo>
                    <a:lnTo>
                      <a:pt x="131" y="170"/>
                    </a:lnTo>
                    <a:lnTo>
                      <a:pt x="134" y="172"/>
                    </a:lnTo>
                    <a:lnTo>
                      <a:pt x="134" y="172"/>
                    </a:lnTo>
                    <a:lnTo>
                      <a:pt x="115" y="173"/>
                    </a:lnTo>
                    <a:lnTo>
                      <a:pt x="115" y="173"/>
                    </a:lnTo>
                    <a:lnTo>
                      <a:pt x="116" y="173"/>
                    </a:lnTo>
                    <a:lnTo>
                      <a:pt x="116" y="173"/>
                    </a:lnTo>
                    <a:lnTo>
                      <a:pt x="112" y="173"/>
                    </a:lnTo>
                    <a:lnTo>
                      <a:pt x="112" y="173"/>
                    </a:lnTo>
                    <a:lnTo>
                      <a:pt x="101" y="175"/>
                    </a:lnTo>
                    <a:lnTo>
                      <a:pt x="101" y="175"/>
                    </a:lnTo>
                    <a:lnTo>
                      <a:pt x="78" y="176"/>
                    </a:lnTo>
                    <a:lnTo>
                      <a:pt x="78" y="176"/>
                    </a:lnTo>
                    <a:lnTo>
                      <a:pt x="50" y="175"/>
                    </a:lnTo>
                    <a:lnTo>
                      <a:pt x="50" y="175"/>
                    </a:lnTo>
                    <a:lnTo>
                      <a:pt x="49" y="175"/>
                    </a:lnTo>
                    <a:lnTo>
                      <a:pt x="49" y="175"/>
                    </a:lnTo>
                    <a:lnTo>
                      <a:pt x="63" y="176"/>
                    </a:lnTo>
                    <a:lnTo>
                      <a:pt x="63" y="176"/>
                    </a:lnTo>
                    <a:lnTo>
                      <a:pt x="73" y="176"/>
                    </a:lnTo>
                    <a:lnTo>
                      <a:pt x="73" y="176"/>
                    </a:lnTo>
                    <a:lnTo>
                      <a:pt x="70" y="178"/>
                    </a:lnTo>
                    <a:lnTo>
                      <a:pt x="70" y="178"/>
                    </a:lnTo>
                    <a:lnTo>
                      <a:pt x="66" y="178"/>
                    </a:lnTo>
                    <a:lnTo>
                      <a:pt x="66" y="178"/>
                    </a:lnTo>
                    <a:lnTo>
                      <a:pt x="62" y="179"/>
                    </a:lnTo>
                    <a:lnTo>
                      <a:pt x="62" y="179"/>
                    </a:lnTo>
                    <a:lnTo>
                      <a:pt x="65" y="179"/>
                    </a:lnTo>
                    <a:lnTo>
                      <a:pt x="65" y="179"/>
                    </a:lnTo>
                    <a:lnTo>
                      <a:pt x="57" y="181"/>
                    </a:lnTo>
                    <a:lnTo>
                      <a:pt x="57" y="181"/>
                    </a:lnTo>
                    <a:lnTo>
                      <a:pt x="72" y="179"/>
                    </a:lnTo>
                    <a:lnTo>
                      <a:pt x="72" y="179"/>
                    </a:lnTo>
                    <a:lnTo>
                      <a:pt x="82" y="181"/>
                    </a:lnTo>
                    <a:lnTo>
                      <a:pt x="82" y="181"/>
                    </a:lnTo>
                    <a:lnTo>
                      <a:pt x="85" y="182"/>
                    </a:lnTo>
                    <a:lnTo>
                      <a:pt x="85" y="182"/>
                    </a:lnTo>
                    <a:lnTo>
                      <a:pt x="69" y="181"/>
                    </a:lnTo>
                    <a:lnTo>
                      <a:pt x="69" y="181"/>
                    </a:lnTo>
                    <a:lnTo>
                      <a:pt x="63" y="185"/>
                    </a:lnTo>
                    <a:lnTo>
                      <a:pt x="63" y="185"/>
                    </a:lnTo>
                    <a:lnTo>
                      <a:pt x="68" y="185"/>
                    </a:lnTo>
                    <a:lnTo>
                      <a:pt x="68" y="185"/>
                    </a:lnTo>
                    <a:lnTo>
                      <a:pt x="70" y="185"/>
                    </a:lnTo>
                    <a:lnTo>
                      <a:pt x="70" y="185"/>
                    </a:lnTo>
                    <a:lnTo>
                      <a:pt x="73" y="185"/>
                    </a:lnTo>
                    <a:lnTo>
                      <a:pt x="73" y="185"/>
                    </a:lnTo>
                    <a:lnTo>
                      <a:pt x="72" y="185"/>
                    </a:lnTo>
                    <a:lnTo>
                      <a:pt x="72" y="185"/>
                    </a:lnTo>
                    <a:lnTo>
                      <a:pt x="56" y="185"/>
                    </a:lnTo>
                    <a:lnTo>
                      <a:pt x="56" y="185"/>
                    </a:lnTo>
                    <a:lnTo>
                      <a:pt x="65" y="187"/>
                    </a:lnTo>
                    <a:lnTo>
                      <a:pt x="65" y="187"/>
                    </a:lnTo>
                    <a:lnTo>
                      <a:pt x="66" y="190"/>
                    </a:lnTo>
                    <a:lnTo>
                      <a:pt x="66" y="190"/>
                    </a:lnTo>
                    <a:lnTo>
                      <a:pt x="73" y="191"/>
                    </a:lnTo>
                    <a:lnTo>
                      <a:pt x="73" y="191"/>
                    </a:lnTo>
                    <a:lnTo>
                      <a:pt x="69" y="191"/>
                    </a:lnTo>
                    <a:lnTo>
                      <a:pt x="69" y="191"/>
                    </a:lnTo>
                    <a:lnTo>
                      <a:pt x="62" y="191"/>
                    </a:lnTo>
                    <a:lnTo>
                      <a:pt x="62" y="191"/>
                    </a:lnTo>
                    <a:lnTo>
                      <a:pt x="70" y="191"/>
                    </a:lnTo>
                    <a:lnTo>
                      <a:pt x="70" y="191"/>
                    </a:lnTo>
                    <a:lnTo>
                      <a:pt x="66" y="196"/>
                    </a:lnTo>
                    <a:lnTo>
                      <a:pt x="66" y="196"/>
                    </a:lnTo>
                    <a:lnTo>
                      <a:pt x="62" y="197"/>
                    </a:lnTo>
                    <a:lnTo>
                      <a:pt x="62" y="197"/>
                    </a:lnTo>
                    <a:lnTo>
                      <a:pt x="92" y="197"/>
                    </a:lnTo>
                    <a:lnTo>
                      <a:pt x="92" y="197"/>
                    </a:lnTo>
                    <a:lnTo>
                      <a:pt x="80" y="199"/>
                    </a:lnTo>
                    <a:lnTo>
                      <a:pt x="80" y="199"/>
                    </a:lnTo>
                    <a:lnTo>
                      <a:pt x="47" y="199"/>
                    </a:lnTo>
                    <a:lnTo>
                      <a:pt x="47" y="199"/>
                    </a:lnTo>
                    <a:lnTo>
                      <a:pt x="56" y="200"/>
                    </a:lnTo>
                    <a:lnTo>
                      <a:pt x="56" y="200"/>
                    </a:lnTo>
                    <a:lnTo>
                      <a:pt x="57" y="200"/>
                    </a:lnTo>
                    <a:lnTo>
                      <a:pt x="57" y="200"/>
                    </a:lnTo>
                    <a:lnTo>
                      <a:pt x="55" y="202"/>
                    </a:lnTo>
                    <a:lnTo>
                      <a:pt x="55" y="202"/>
                    </a:lnTo>
                    <a:lnTo>
                      <a:pt x="57" y="203"/>
                    </a:lnTo>
                    <a:lnTo>
                      <a:pt x="57" y="203"/>
                    </a:lnTo>
                    <a:lnTo>
                      <a:pt x="55" y="203"/>
                    </a:lnTo>
                    <a:lnTo>
                      <a:pt x="55" y="203"/>
                    </a:lnTo>
                    <a:lnTo>
                      <a:pt x="59" y="206"/>
                    </a:lnTo>
                    <a:lnTo>
                      <a:pt x="59" y="206"/>
                    </a:lnTo>
                    <a:lnTo>
                      <a:pt x="69" y="208"/>
                    </a:lnTo>
                    <a:lnTo>
                      <a:pt x="69" y="208"/>
                    </a:lnTo>
                    <a:lnTo>
                      <a:pt x="63" y="208"/>
                    </a:lnTo>
                    <a:lnTo>
                      <a:pt x="63" y="208"/>
                    </a:lnTo>
                    <a:lnTo>
                      <a:pt x="68" y="208"/>
                    </a:lnTo>
                    <a:lnTo>
                      <a:pt x="68" y="208"/>
                    </a:lnTo>
                    <a:lnTo>
                      <a:pt x="56" y="208"/>
                    </a:lnTo>
                    <a:lnTo>
                      <a:pt x="56" y="208"/>
                    </a:lnTo>
                    <a:lnTo>
                      <a:pt x="53" y="209"/>
                    </a:lnTo>
                    <a:lnTo>
                      <a:pt x="53" y="209"/>
                    </a:lnTo>
                    <a:lnTo>
                      <a:pt x="50" y="209"/>
                    </a:lnTo>
                    <a:lnTo>
                      <a:pt x="50" y="209"/>
                    </a:lnTo>
                    <a:lnTo>
                      <a:pt x="60" y="209"/>
                    </a:lnTo>
                    <a:lnTo>
                      <a:pt x="60" y="209"/>
                    </a:lnTo>
                    <a:lnTo>
                      <a:pt x="57" y="211"/>
                    </a:lnTo>
                    <a:lnTo>
                      <a:pt x="57" y="211"/>
                    </a:lnTo>
                    <a:lnTo>
                      <a:pt x="59" y="211"/>
                    </a:lnTo>
                    <a:lnTo>
                      <a:pt x="59" y="211"/>
                    </a:lnTo>
                    <a:lnTo>
                      <a:pt x="63" y="212"/>
                    </a:lnTo>
                    <a:lnTo>
                      <a:pt x="63" y="212"/>
                    </a:lnTo>
                    <a:lnTo>
                      <a:pt x="47" y="214"/>
                    </a:lnTo>
                    <a:lnTo>
                      <a:pt x="47" y="214"/>
                    </a:lnTo>
                    <a:lnTo>
                      <a:pt x="46" y="214"/>
                    </a:lnTo>
                    <a:lnTo>
                      <a:pt x="46" y="214"/>
                    </a:lnTo>
                    <a:lnTo>
                      <a:pt x="30" y="217"/>
                    </a:lnTo>
                    <a:lnTo>
                      <a:pt x="30" y="217"/>
                    </a:lnTo>
                    <a:lnTo>
                      <a:pt x="27" y="217"/>
                    </a:lnTo>
                    <a:lnTo>
                      <a:pt x="27" y="217"/>
                    </a:lnTo>
                    <a:lnTo>
                      <a:pt x="26" y="217"/>
                    </a:lnTo>
                    <a:lnTo>
                      <a:pt x="26" y="217"/>
                    </a:lnTo>
                    <a:lnTo>
                      <a:pt x="29" y="218"/>
                    </a:lnTo>
                    <a:lnTo>
                      <a:pt x="29" y="218"/>
                    </a:lnTo>
                    <a:lnTo>
                      <a:pt x="22" y="217"/>
                    </a:lnTo>
                    <a:lnTo>
                      <a:pt x="22" y="217"/>
                    </a:lnTo>
                    <a:lnTo>
                      <a:pt x="17" y="217"/>
                    </a:lnTo>
                    <a:lnTo>
                      <a:pt x="17" y="217"/>
                    </a:lnTo>
                    <a:lnTo>
                      <a:pt x="30" y="220"/>
                    </a:lnTo>
                    <a:lnTo>
                      <a:pt x="30" y="220"/>
                    </a:lnTo>
                    <a:lnTo>
                      <a:pt x="39" y="220"/>
                    </a:lnTo>
                    <a:lnTo>
                      <a:pt x="39" y="220"/>
                    </a:lnTo>
                    <a:lnTo>
                      <a:pt x="40" y="220"/>
                    </a:lnTo>
                    <a:lnTo>
                      <a:pt x="40" y="220"/>
                    </a:lnTo>
                    <a:lnTo>
                      <a:pt x="50" y="223"/>
                    </a:lnTo>
                    <a:lnTo>
                      <a:pt x="50" y="223"/>
                    </a:lnTo>
                    <a:lnTo>
                      <a:pt x="45" y="223"/>
                    </a:lnTo>
                    <a:lnTo>
                      <a:pt x="45" y="223"/>
                    </a:lnTo>
                    <a:lnTo>
                      <a:pt x="39" y="223"/>
                    </a:lnTo>
                    <a:lnTo>
                      <a:pt x="39" y="223"/>
                    </a:lnTo>
                    <a:lnTo>
                      <a:pt x="47" y="225"/>
                    </a:lnTo>
                    <a:lnTo>
                      <a:pt x="47" y="225"/>
                    </a:lnTo>
                    <a:lnTo>
                      <a:pt x="46" y="225"/>
                    </a:lnTo>
                    <a:lnTo>
                      <a:pt x="46" y="225"/>
                    </a:lnTo>
                    <a:lnTo>
                      <a:pt x="75" y="229"/>
                    </a:lnTo>
                    <a:lnTo>
                      <a:pt x="75" y="229"/>
                    </a:lnTo>
                    <a:lnTo>
                      <a:pt x="89" y="232"/>
                    </a:lnTo>
                    <a:lnTo>
                      <a:pt x="89" y="232"/>
                    </a:lnTo>
                    <a:lnTo>
                      <a:pt x="82" y="232"/>
                    </a:lnTo>
                    <a:lnTo>
                      <a:pt x="82" y="232"/>
                    </a:lnTo>
                    <a:lnTo>
                      <a:pt x="75" y="235"/>
                    </a:lnTo>
                    <a:lnTo>
                      <a:pt x="75" y="235"/>
                    </a:lnTo>
                    <a:lnTo>
                      <a:pt x="72" y="235"/>
                    </a:lnTo>
                    <a:lnTo>
                      <a:pt x="72" y="235"/>
                    </a:lnTo>
                    <a:lnTo>
                      <a:pt x="62" y="241"/>
                    </a:lnTo>
                    <a:lnTo>
                      <a:pt x="62" y="241"/>
                    </a:lnTo>
                    <a:lnTo>
                      <a:pt x="63" y="243"/>
                    </a:lnTo>
                    <a:lnTo>
                      <a:pt x="63" y="243"/>
                    </a:lnTo>
                    <a:lnTo>
                      <a:pt x="66" y="243"/>
                    </a:lnTo>
                    <a:lnTo>
                      <a:pt x="66" y="243"/>
                    </a:lnTo>
                    <a:lnTo>
                      <a:pt x="65" y="244"/>
                    </a:lnTo>
                    <a:lnTo>
                      <a:pt x="65" y="244"/>
                    </a:lnTo>
                    <a:lnTo>
                      <a:pt x="68" y="246"/>
                    </a:lnTo>
                    <a:lnTo>
                      <a:pt x="68" y="246"/>
                    </a:lnTo>
                    <a:lnTo>
                      <a:pt x="66" y="246"/>
                    </a:lnTo>
                    <a:lnTo>
                      <a:pt x="66" y="246"/>
                    </a:lnTo>
                    <a:lnTo>
                      <a:pt x="62" y="246"/>
                    </a:lnTo>
                    <a:lnTo>
                      <a:pt x="62" y="246"/>
                    </a:lnTo>
                    <a:lnTo>
                      <a:pt x="63" y="246"/>
                    </a:lnTo>
                    <a:lnTo>
                      <a:pt x="63" y="246"/>
                    </a:lnTo>
                    <a:lnTo>
                      <a:pt x="86" y="247"/>
                    </a:lnTo>
                    <a:lnTo>
                      <a:pt x="86" y="247"/>
                    </a:lnTo>
                    <a:lnTo>
                      <a:pt x="91" y="249"/>
                    </a:lnTo>
                    <a:lnTo>
                      <a:pt x="91" y="249"/>
                    </a:lnTo>
                    <a:lnTo>
                      <a:pt x="116" y="250"/>
                    </a:lnTo>
                    <a:lnTo>
                      <a:pt x="116" y="25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34" name="Freeform 50"/>
              <p:cNvSpPr>
                <a:spLocks/>
              </p:cNvSpPr>
              <p:nvPr/>
            </p:nvSpPr>
            <p:spPr bwMode="auto">
              <a:xfrm>
                <a:off x="7735" y="11866"/>
                <a:ext cx="547" cy="218"/>
              </a:xfrm>
              <a:custGeom>
                <a:avLst/>
                <a:gdLst/>
                <a:ahLst/>
                <a:cxnLst>
                  <a:cxn ang="0">
                    <a:pos x="501" y="4"/>
                  </a:cxn>
                  <a:cxn ang="0">
                    <a:pos x="520" y="16"/>
                  </a:cxn>
                  <a:cxn ang="0">
                    <a:pos x="539" y="19"/>
                  </a:cxn>
                  <a:cxn ang="0">
                    <a:pos x="513" y="22"/>
                  </a:cxn>
                  <a:cxn ang="0">
                    <a:pos x="494" y="24"/>
                  </a:cxn>
                  <a:cxn ang="0">
                    <a:pos x="465" y="24"/>
                  </a:cxn>
                  <a:cxn ang="0">
                    <a:pos x="442" y="25"/>
                  </a:cxn>
                  <a:cxn ang="0">
                    <a:pos x="441" y="27"/>
                  </a:cxn>
                  <a:cxn ang="0">
                    <a:pos x="438" y="30"/>
                  </a:cxn>
                  <a:cxn ang="0">
                    <a:pos x="432" y="34"/>
                  </a:cxn>
                  <a:cxn ang="0">
                    <a:pos x="409" y="40"/>
                  </a:cxn>
                  <a:cxn ang="0">
                    <a:pos x="424" y="42"/>
                  </a:cxn>
                  <a:cxn ang="0">
                    <a:pos x="402" y="42"/>
                  </a:cxn>
                  <a:cxn ang="0">
                    <a:pos x="415" y="52"/>
                  </a:cxn>
                  <a:cxn ang="0">
                    <a:pos x="373" y="55"/>
                  </a:cxn>
                  <a:cxn ang="0">
                    <a:pos x="379" y="57"/>
                  </a:cxn>
                  <a:cxn ang="0">
                    <a:pos x="273" y="60"/>
                  </a:cxn>
                  <a:cxn ang="0">
                    <a:pos x="312" y="60"/>
                  </a:cxn>
                  <a:cxn ang="0">
                    <a:pos x="306" y="66"/>
                  </a:cxn>
                  <a:cxn ang="0">
                    <a:pos x="325" y="71"/>
                  </a:cxn>
                  <a:cxn ang="0">
                    <a:pos x="312" y="75"/>
                  </a:cxn>
                  <a:cxn ang="0">
                    <a:pos x="300" y="84"/>
                  </a:cxn>
                  <a:cxn ang="0">
                    <a:pos x="254" y="89"/>
                  </a:cxn>
                  <a:cxn ang="0">
                    <a:pos x="237" y="90"/>
                  </a:cxn>
                  <a:cxn ang="0">
                    <a:pos x="233" y="92"/>
                  </a:cxn>
                  <a:cxn ang="0">
                    <a:pos x="210" y="92"/>
                  </a:cxn>
                  <a:cxn ang="0">
                    <a:pos x="178" y="98"/>
                  </a:cxn>
                  <a:cxn ang="0">
                    <a:pos x="205" y="96"/>
                  </a:cxn>
                  <a:cxn ang="0">
                    <a:pos x="284" y="107"/>
                  </a:cxn>
                  <a:cxn ang="0">
                    <a:pos x="257" y="110"/>
                  </a:cxn>
                  <a:cxn ang="0">
                    <a:pos x="261" y="113"/>
                  </a:cxn>
                  <a:cxn ang="0">
                    <a:pos x="299" y="114"/>
                  </a:cxn>
                  <a:cxn ang="0">
                    <a:pos x="319" y="116"/>
                  </a:cxn>
                  <a:cxn ang="0">
                    <a:pos x="319" y="119"/>
                  </a:cxn>
                  <a:cxn ang="0">
                    <a:pos x="322" y="122"/>
                  </a:cxn>
                  <a:cxn ang="0">
                    <a:pos x="315" y="125"/>
                  </a:cxn>
                  <a:cxn ang="0">
                    <a:pos x="292" y="129"/>
                  </a:cxn>
                  <a:cxn ang="0">
                    <a:pos x="272" y="132"/>
                  </a:cxn>
                  <a:cxn ang="0">
                    <a:pos x="296" y="132"/>
                  </a:cxn>
                  <a:cxn ang="0">
                    <a:pos x="299" y="138"/>
                  </a:cxn>
                  <a:cxn ang="0">
                    <a:pos x="227" y="149"/>
                  </a:cxn>
                  <a:cxn ang="0">
                    <a:pos x="238" y="153"/>
                  </a:cxn>
                  <a:cxn ang="0">
                    <a:pos x="190" y="155"/>
                  </a:cxn>
                  <a:cxn ang="0">
                    <a:pos x="190" y="156"/>
                  </a:cxn>
                  <a:cxn ang="0">
                    <a:pos x="233" y="161"/>
                  </a:cxn>
                  <a:cxn ang="0">
                    <a:pos x="213" y="161"/>
                  </a:cxn>
                  <a:cxn ang="0">
                    <a:pos x="185" y="164"/>
                  </a:cxn>
                  <a:cxn ang="0">
                    <a:pos x="178" y="166"/>
                  </a:cxn>
                  <a:cxn ang="0">
                    <a:pos x="174" y="170"/>
                  </a:cxn>
                  <a:cxn ang="0">
                    <a:pos x="155" y="178"/>
                  </a:cxn>
                  <a:cxn ang="0">
                    <a:pos x="190" y="179"/>
                  </a:cxn>
                  <a:cxn ang="0">
                    <a:pos x="190" y="181"/>
                  </a:cxn>
                  <a:cxn ang="0">
                    <a:pos x="167" y="184"/>
                  </a:cxn>
                  <a:cxn ang="0">
                    <a:pos x="155" y="188"/>
                  </a:cxn>
                  <a:cxn ang="0">
                    <a:pos x="115" y="193"/>
                  </a:cxn>
                  <a:cxn ang="0">
                    <a:pos x="131" y="199"/>
                  </a:cxn>
                  <a:cxn ang="0">
                    <a:pos x="102" y="206"/>
                  </a:cxn>
                  <a:cxn ang="0">
                    <a:pos x="75" y="211"/>
                  </a:cxn>
                  <a:cxn ang="0">
                    <a:pos x="36" y="209"/>
                  </a:cxn>
                  <a:cxn ang="0">
                    <a:pos x="33" y="211"/>
                  </a:cxn>
                  <a:cxn ang="0">
                    <a:pos x="0" y="215"/>
                  </a:cxn>
                  <a:cxn ang="0">
                    <a:pos x="22" y="218"/>
                  </a:cxn>
                </a:cxnLst>
                <a:rect l="0" t="0" r="r" b="b"/>
                <a:pathLst>
                  <a:path w="547" h="218">
                    <a:moveTo>
                      <a:pt x="534" y="1"/>
                    </a:moveTo>
                    <a:lnTo>
                      <a:pt x="488" y="0"/>
                    </a:lnTo>
                    <a:lnTo>
                      <a:pt x="488" y="0"/>
                    </a:lnTo>
                    <a:lnTo>
                      <a:pt x="493" y="1"/>
                    </a:lnTo>
                    <a:lnTo>
                      <a:pt x="493" y="1"/>
                    </a:lnTo>
                    <a:lnTo>
                      <a:pt x="490" y="4"/>
                    </a:lnTo>
                    <a:lnTo>
                      <a:pt x="490" y="4"/>
                    </a:lnTo>
                    <a:lnTo>
                      <a:pt x="501" y="4"/>
                    </a:lnTo>
                    <a:lnTo>
                      <a:pt x="501" y="4"/>
                    </a:lnTo>
                    <a:lnTo>
                      <a:pt x="501" y="6"/>
                    </a:lnTo>
                    <a:lnTo>
                      <a:pt x="501" y="6"/>
                    </a:lnTo>
                    <a:lnTo>
                      <a:pt x="500" y="6"/>
                    </a:lnTo>
                    <a:lnTo>
                      <a:pt x="500" y="6"/>
                    </a:lnTo>
                    <a:lnTo>
                      <a:pt x="519" y="16"/>
                    </a:lnTo>
                    <a:lnTo>
                      <a:pt x="519" y="16"/>
                    </a:lnTo>
                    <a:lnTo>
                      <a:pt x="520" y="16"/>
                    </a:lnTo>
                    <a:lnTo>
                      <a:pt x="520" y="16"/>
                    </a:lnTo>
                    <a:lnTo>
                      <a:pt x="517" y="18"/>
                    </a:lnTo>
                    <a:lnTo>
                      <a:pt x="517" y="18"/>
                    </a:lnTo>
                    <a:lnTo>
                      <a:pt x="542" y="18"/>
                    </a:lnTo>
                    <a:lnTo>
                      <a:pt x="542" y="18"/>
                    </a:lnTo>
                    <a:lnTo>
                      <a:pt x="537" y="19"/>
                    </a:lnTo>
                    <a:lnTo>
                      <a:pt x="537" y="19"/>
                    </a:lnTo>
                    <a:lnTo>
                      <a:pt x="539" y="19"/>
                    </a:lnTo>
                    <a:lnTo>
                      <a:pt x="539" y="19"/>
                    </a:lnTo>
                    <a:lnTo>
                      <a:pt x="547" y="21"/>
                    </a:lnTo>
                    <a:lnTo>
                      <a:pt x="547" y="21"/>
                    </a:lnTo>
                    <a:lnTo>
                      <a:pt x="509" y="19"/>
                    </a:lnTo>
                    <a:lnTo>
                      <a:pt x="509" y="19"/>
                    </a:lnTo>
                    <a:lnTo>
                      <a:pt x="513" y="21"/>
                    </a:lnTo>
                    <a:lnTo>
                      <a:pt x="513" y="21"/>
                    </a:lnTo>
                    <a:lnTo>
                      <a:pt x="513" y="22"/>
                    </a:lnTo>
                    <a:lnTo>
                      <a:pt x="513" y="22"/>
                    </a:lnTo>
                    <a:lnTo>
                      <a:pt x="503" y="22"/>
                    </a:lnTo>
                    <a:lnTo>
                      <a:pt x="503" y="22"/>
                    </a:lnTo>
                    <a:lnTo>
                      <a:pt x="498" y="22"/>
                    </a:lnTo>
                    <a:lnTo>
                      <a:pt x="498" y="22"/>
                    </a:lnTo>
                    <a:lnTo>
                      <a:pt x="498" y="24"/>
                    </a:lnTo>
                    <a:lnTo>
                      <a:pt x="498" y="24"/>
                    </a:lnTo>
                    <a:lnTo>
                      <a:pt x="494" y="24"/>
                    </a:lnTo>
                    <a:lnTo>
                      <a:pt x="494" y="24"/>
                    </a:lnTo>
                    <a:lnTo>
                      <a:pt x="496" y="24"/>
                    </a:lnTo>
                    <a:lnTo>
                      <a:pt x="496" y="24"/>
                    </a:lnTo>
                    <a:lnTo>
                      <a:pt x="513" y="24"/>
                    </a:lnTo>
                    <a:lnTo>
                      <a:pt x="513" y="24"/>
                    </a:lnTo>
                    <a:lnTo>
                      <a:pt x="513" y="25"/>
                    </a:lnTo>
                    <a:lnTo>
                      <a:pt x="513" y="25"/>
                    </a:lnTo>
                    <a:lnTo>
                      <a:pt x="465" y="24"/>
                    </a:lnTo>
                    <a:lnTo>
                      <a:pt x="465" y="24"/>
                    </a:lnTo>
                    <a:lnTo>
                      <a:pt x="444" y="25"/>
                    </a:lnTo>
                    <a:lnTo>
                      <a:pt x="444" y="25"/>
                    </a:lnTo>
                    <a:lnTo>
                      <a:pt x="440" y="25"/>
                    </a:lnTo>
                    <a:lnTo>
                      <a:pt x="440" y="25"/>
                    </a:lnTo>
                    <a:lnTo>
                      <a:pt x="438" y="25"/>
                    </a:lnTo>
                    <a:lnTo>
                      <a:pt x="438" y="25"/>
                    </a:lnTo>
                    <a:lnTo>
                      <a:pt x="442" y="25"/>
                    </a:lnTo>
                    <a:lnTo>
                      <a:pt x="442" y="25"/>
                    </a:lnTo>
                    <a:lnTo>
                      <a:pt x="448" y="27"/>
                    </a:lnTo>
                    <a:lnTo>
                      <a:pt x="448" y="27"/>
                    </a:lnTo>
                    <a:lnTo>
                      <a:pt x="432" y="27"/>
                    </a:lnTo>
                    <a:lnTo>
                      <a:pt x="432" y="27"/>
                    </a:lnTo>
                    <a:lnTo>
                      <a:pt x="428" y="27"/>
                    </a:lnTo>
                    <a:lnTo>
                      <a:pt x="428" y="27"/>
                    </a:lnTo>
                    <a:lnTo>
                      <a:pt x="441" y="27"/>
                    </a:lnTo>
                    <a:lnTo>
                      <a:pt x="441" y="27"/>
                    </a:lnTo>
                    <a:lnTo>
                      <a:pt x="434" y="27"/>
                    </a:lnTo>
                    <a:lnTo>
                      <a:pt x="434" y="27"/>
                    </a:lnTo>
                    <a:lnTo>
                      <a:pt x="437" y="28"/>
                    </a:lnTo>
                    <a:lnTo>
                      <a:pt x="437" y="28"/>
                    </a:lnTo>
                    <a:lnTo>
                      <a:pt x="440" y="28"/>
                    </a:lnTo>
                    <a:lnTo>
                      <a:pt x="440" y="28"/>
                    </a:lnTo>
                    <a:lnTo>
                      <a:pt x="438" y="30"/>
                    </a:lnTo>
                    <a:lnTo>
                      <a:pt x="438" y="30"/>
                    </a:lnTo>
                    <a:lnTo>
                      <a:pt x="421" y="33"/>
                    </a:lnTo>
                    <a:lnTo>
                      <a:pt x="421" y="33"/>
                    </a:lnTo>
                    <a:lnTo>
                      <a:pt x="434" y="33"/>
                    </a:lnTo>
                    <a:lnTo>
                      <a:pt x="434" y="33"/>
                    </a:lnTo>
                    <a:lnTo>
                      <a:pt x="442" y="33"/>
                    </a:lnTo>
                    <a:lnTo>
                      <a:pt x="442" y="33"/>
                    </a:lnTo>
                    <a:lnTo>
                      <a:pt x="432" y="34"/>
                    </a:lnTo>
                    <a:lnTo>
                      <a:pt x="432" y="34"/>
                    </a:lnTo>
                    <a:lnTo>
                      <a:pt x="444" y="36"/>
                    </a:lnTo>
                    <a:lnTo>
                      <a:pt x="444" y="36"/>
                    </a:lnTo>
                    <a:lnTo>
                      <a:pt x="432" y="37"/>
                    </a:lnTo>
                    <a:lnTo>
                      <a:pt x="432" y="37"/>
                    </a:lnTo>
                    <a:lnTo>
                      <a:pt x="414" y="39"/>
                    </a:lnTo>
                    <a:lnTo>
                      <a:pt x="414" y="39"/>
                    </a:lnTo>
                    <a:lnTo>
                      <a:pt x="409" y="40"/>
                    </a:lnTo>
                    <a:lnTo>
                      <a:pt x="409" y="40"/>
                    </a:lnTo>
                    <a:lnTo>
                      <a:pt x="407" y="42"/>
                    </a:lnTo>
                    <a:lnTo>
                      <a:pt x="407" y="42"/>
                    </a:lnTo>
                    <a:lnTo>
                      <a:pt x="414" y="42"/>
                    </a:lnTo>
                    <a:lnTo>
                      <a:pt x="414" y="42"/>
                    </a:lnTo>
                    <a:lnTo>
                      <a:pt x="417" y="42"/>
                    </a:lnTo>
                    <a:lnTo>
                      <a:pt x="417" y="42"/>
                    </a:lnTo>
                    <a:lnTo>
                      <a:pt x="424" y="42"/>
                    </a:lnTo>
                    <a:lnTo>
                      <a:pt x="424" y="42"/>
                    </a:lnTo>
                    <a:lnTo>
                      <a:pt x="405" y="42"/>
                    </a:lnTo>
                    <a:lnTo>
                      <a:pt x="405" y="42"/>
                    </a:lnTo>
                    <a:lnTo>
                      <a:pt x="421" y="42"/>
                    </a:lnTo>
                    <a:lnTo>
                      <a:pt x="421" y="42"/>
                    </a:lnTo>
                    <a:lnTo>
                      <a:pt x="402" y="40"/>
                    </a:lnTo>
                    <a:lnTo>
                      <a:pt x="402" y="40"/>
                    </a:lnTo>
                    <a:lnTo>
                      <a:pt x="402" y="42"/>
                    </a:lnTo>
                    <a:lnTo>
                      <a:pt x="402" y="42"/>
                    </a:lnTo>
                    <a:lnTo>
                      <a:pt x="435" y="43"/>
                    </a:lnTo>
                    <a:lnTo>
                      <a:pt x="435" y="43"/>
                    </a:lnTo>
                    <a:lnTo>
                      <a:pt x="411" y="51"/>
                    </a:lnTo>
                    <a:lnTo>
                      <a:pt x="411" y="51"/>
                    </a:lnTo>
                    <a:lnTo>
                      <a:pt x="415" y="51"/>
                    </a:lnTo>
                    <a:lnTo>
                      <a:pt x="415" y="51"/>
                    </a:lnTo>
                    <a:lnTo>
                      <a:pt x="415" y="52"/>
                    </a:lnTo>
                    <a:lnTo>
                      <a:pt x="415" y="52"/>
                    </a:lnTo>
                    <a:lnTo>
                      <a:pt x="411" y="52"/>
                    </a:lnTo>
                    <a:lnTo>
                      <a:pt x="411" y="52"/>
                    </a:lnTo>
                    <a:lnTo>
                      <a:pt x="401" y="52"/>
                    </a:lnTo>
                    <a:lnTo>
                      <a:pt x="401" y="52"/>
                    </a:lnTo>
                    <a:lnTo>
                      <a:pt x="376" y="55"/>
                    </a:lnTo>
                    <a:lnTo>
                      <a:pt x="376" y="55"/>
                    </a:lnTo>
                    <a:lnTo>
                      <a:pt x="373" y="55"/>
                    </a:lnTo>
                    <a:lnTo>
                      <a:pt x="373" y="55"/>
                    </a:lnTo>
                    <a:lnTo>
                      <a:pt x="365" y="55"/>
                    </a:lnTo>
                    <a:lnTo>
                      <a:pt x="365" y="55"/>
                    </a:lnTo>
                    <a:lnTo>
                      <a:pt x="362" y="57"/>
                    </a:lnTo>
                    <a:lnTo>
                      <a:pt x="362" y="57"/>
                    </a:lnTo>
                    <a:lnTo>
                      <a:pt x="361" y="57"/>
                    </a:lnTo>
                    <a:lnTo>
                      <a:pt x="361" y="57"/>
                    </a:lnTo>
                    <a:lnTo>
                      <a:pt x="379" y="57"/>
                    </a:lnTo>
                    <a:lnTo>
                      <a:pt x="379" y="57"/>
                    </a:lnTo>
                    <a:lnTo>
                      <a:pt x="381" y="57"/>
                    </a:lnTo>
                    <a:lnTo>
                      <a:pt x="381" y="57"/>
                    </a:lnTo>
                    <a:lnTo>
                      <a:pt x="309" y="58"/>
                    </a:lnTo>
                    <a:lnTo>
                      <a:pt x="309" y="58"/>
                    </a:lnTo>
                    <a:lnTo>
                      <a:pt x="294" y="58"/>
                    </a:lnTo>
                    <a:lnTo>
                      <a:pt x="294" y="58"/>
                    </a:lnTo>
                    <a:lnTo>
                      <a:pt x="273" y="60"/>
                    </a:lnTo>
                    <a:lnTo>
                      <a:pt x="273" y="60"/>
                    </a:lnTo>
                    <a:lnTo>
                      <a:pt x="274" y="60"/>
                    </a:lnTo>
                    <a:lnTo>
                      <a:pt x="274" y="60"/>
                    </a:lnTo>
                    <a:lnTo>
                      <a:pt x="299" y="60"/>
                    </a:lnTo>
                    <a:lnTo>
                      <a:pt x="299" y="60"/>
                    </a:lnTo>
                    <a:lnTo>
                      <a:pt x="296" y="60"/>
                    </a:lnTo>
                    <a:lnTo>
                      <a:pt x="296" y="60"/>
                    </a:lnTo>
                    <a:lnTo>
                      <a:pt x="312" y="60"/>
                    </a:lnTo>
                    <a:lnTo>
                      <a:pt x="312" y="60"/>
                    </a:lnTo>
                    <a:lnTo>
                      <a:pt x="313" y="61"/>
                    </a:lnTo>
                    <a:lnTo>
                      <a:pt x="313" y="61"/>
                    </a:lnTo>
                    <a:lnTo>
                      <a:pt x="312" y="61"/>
                    </a:lnTo>
                    <a:lnTo>
                      <a:pt x="312" y="61"/>
                    </a:lnTo>
                    <a:lnTo>
                      <a:pt x="299" y="66"/>
                    </a:lnTo>
                    <a:lnTo>
                      <a:pt x="299" y="66"/>
                    </a:lnTo>
                    <a:lnTo>
                      <a:pt x="306" y="66"/>
                    </a:lnTo>
                    <a:lnTo>
                      <a:pt x="306" y="66"/>
                    </a:lnTo>
                    <a:lnTo>
                      <a:pt x="315" y="69"/>
                    </a:lnTo>
                    <a:lnTo>
                      <a:pt x="315" y="69"/>
                    </a:lnTo>
                    <a:lnTo>
                      <a:pt x="322" y="69"/>
                    </a:lnTo>
                    <a:lnTo>
                      <a:pt x="322" y="69"/>
                    </a:lnTo>
                    <a:lnTo>
                      <a:pt x="326" y="71"/>
                    </a:lnTo>
                    <a:lnTo>
                      <a:pt x="326" y="71"/>
                    </a:lnTo>
                    <a:lnTo>
                      <a:pt x="325" y="71"/>
                    </a:lnTo>
                    <a:lnTo>
                      <a:pt x="325" y="71"/>
                    </a:lnTo>
                    <a:lnTo>
                      <a:pt x="325" y="72"/>
                    </a:lnTo>
                    <a:lnTo>
                      <a:pt x="325" y="72"/>
                    </a:lnTo>
                    <a:lnTo>
                      <a:pt x="319" y="72"/>
                    </a:lnTo>
                    <a:lnTo>
                      <a:pt x="319" y="72"/>
                    </a:lnTo>
                    <a:lnTo>
                      <a:pt x="316" y="75"/>
                    </a:lnTo>
                    <a:lnTo>
                      <a:pt x="316" y="75"/>
                    </a:lnTo>
                    <a:lnTo>
                      <a:pt x="312" y="75"/>
                    </a:lnTo>
                    <a:lnTo>
                      <a:pt x="312" y="75"/>
                    </a:lnTo>
                    <a:lnTo>
                      <a:pt x="297" y="78"/>
                    </a:lnTo>
                    <a:lnTo>
                      <a:pt x="297" y="78"/>
                    </a:lnTo>
                    <a:lnTo>
                      <a:pt x="297" y="81"/>
                    </a:lnTo>
                    <a:lnTo>
                      <a:pt x="297" y="81"/>
                    </a:lnTo>
                    <a:lnTo>
                      <a:pt x="302" y="84"/>
                    </a:lnTo>
                    <a:lnTo>
                      <a:pt x="302" y="84"/>
                    </a:lnTo>
                    <a:lnTo>
                      <a:pt x="300" y="84"/>
                    </a:lnTo>
                    <a:lnTo>
                      <a:pt x="300" y="84"/>
                    </a:lnTo>
                    <a:lnTo>
                      <a:pt x="267" y="87"/>
                    </a:lnTo>
                    <a:lnTo>
                      <a:pt x="267" y="87"/>
                    </a:lnTo>
                    <a:lnTo>
                      <a:pt x="264" y="87"/>
                    </a:lnTo>
                    <a:lnTo>
                      <a:pt x="264" y="87"/>
                    </a:lnTo>
                    <a:lnTo>
                      <a:pt x="253" y="87"/>
                    </a:lnTo>
                    <a:lnTo>
                      <a:pt x="253" y="87"/>
                    </a:lnTo>
                    <a:lnTo>
                      <a:pt x="254" y="89"/>
                    </a:lnTo>
                    <a:lnTo>
                      <a:pt x="254" y="89"/>
                    </a:lnTo>
                    <a:lnTo>
                      <a:pt x="251" y="90"/>
                    </a:lnTo>
                    <a:lnTo>
                      <a:pt x="251" y="90"/>
                    </a:lnTo>
                    <a:lnTo>
                      <a:pt x="241" y="90"/>
                    </a:lnTo>
                    <a:lnTo>
                      <a:pt x="241" y="90"/>
                    </a:lnTo>
                    <a:lnTo>
                      <a:pt x="240" y="90"/>
                    </a:lnTo>
                    <a:lnTo>
                      <a:pt x="240" y="90"/>
                    </a:lnTo>
                    <a:lnTo>
                      <a:pt x="237" y="90"/>
                    </a:lnTo>
                    <a:lnTo>
                      <a:pt x="237" y="90"/>
                    </a:lnTo>
                    <a:lnTo>
                      <a:pt x="240" y="90"/>
                    </a:lnTo>
                    <a:lnTo>
                      <a:pt x="240" y="90"/>
                    </a:lnTo>
                    <a:lnTo>
                      <a:pt x="243" y="92"/>
                    </a:lnTo>
                    <a:lnTo>
                      <a:pt x="243" y="92"/>
                    </a:lnTo>
                    <a:lnTo>
                      <a:pt x="236" y="92"/>
                    </a:lnTo>
                    <a:lnTo>
                      <a:pt x="236" y="92"/>
                    </a:lnTo>
                    <a:lnTo>
                      <a:pt x="233" y="92"/>
                    </a:lnTo>
                    <a:lnTo>
                      <a:pt x="233" y="92"/>
                    </a:lnTo>
                    <a:lnTo>
                      <a:pt x="230" y="92"/>
                    </a:lnTo>
                    <a:lnTo>
                      <a:pt x="230" y="92"/>
                    </a:lnTo>
                    <a:lnTo>
                      <a:pt x="227" y="92"/>
                    </a:lnTo>
                    <a:lnTo>
                      <a:pt x="227" y="92"/>
                    </a:lnTo>
                    <a:lnTo>
                      <a:pt x="217" y="93"/>
                    </a:lnTo>
                    <a:lnTo>
                      <a:pt x="217" y="93"/>
                    </a:lnTo>
                    <a:lnTo>
                      <a:pt x="210" y="92"/>
                    </a:lnTo>
                    <a:lnTo>
                      <a:pt x="210" y="92"/>
                    </a:lnTo>
                    <a:lnTo>
                      <a:pt x="236" y="95"/>
                    </a:lnTo>
                    <a:lnTo>
                      <a:pt x="236" y="95"/>
                    </a:lnTo>
                    <a:lnTo>
                      <a:pt x="237" y="95"/>
                    </a:lnTo>
                    <a:lnTo>
                      <a:pt x="237" y="95"/>
                    </a:lnTo>
                    <a:lnTo>
                      <a:pt x="184" y="96"/>
                    </a:lnTo>
                    <a:lnTo>
                      <a:pt x="184" y="96"/>
                    </a:lnTo>
                    <a:lnTo>
                      <a:pt x="178" y="98"/>
                    </a:lnTo>
                    <a:lnTo>
                      <a:pt x="178" y="98"/>
                    </a:lnTo>
                    <a:lnTo>
                      <a:pt x="184" y="98"/>
                    </a:lnTo>
                    <a:lnTo>
                      <a:pt x="184" y="98"/>
                    </a:lnTo>
                    <a:lnTo>
                      <a:pt x="164" y="98"/>
                    </a:lnTo>
                    <a:lnTo>
                      <a:pt x="164" y="98"/>
                    </a:lnTo>
                    <a:lnTo>
                      <a:pt x="193" y="96"/>
                    </a:lnTo>
                    <a:lnTo>
                      <a:pt x="193" y="96"/>
                    </a:lnTo>
                    <a:lnTo>
                      <a:pt x="205" y="96"/>
                    </a:lnTo>
                    <a:lnTo>
                      <a:pt x="205" y="96"/>
                    </a:lnTo>
                    <a:lnTo>
                      <a:pt x="234" y="98"/>
                    </a:lnTo>
                    <a:lnTo>
                      <a:pt x="234" y="98"/>
                    </a:lnTo>
                    <a:lnTo>
                      <a:pt x="270" y="105"/>
                    </a:lnTo>
                    <a:lnTo>
                      <a:pt x="270" y="105"/>
                    </a:lnTo>
                    <a:lnTo>
                      <a:pt x="282" y="107"/>
                    </a:lnTo>
                    <a:lnTo>
                      <a:pt x="282" y="107"/>
                    </a:lnTo>
                    <a:lnTo>
                      <a:pt x="284" y="107"/>
                    </a:lnTo>
                    <a:lnTo>
                      <a:pt x="284" y="107"/>
                    </a:lnTo>
                    <a:lnTo>
                      <a:pt x="287" y="108"/>
                    </a:lnTo>
                    <a:lnTo>
                      <a:pt x="287" y="108"/>
                    </a:lnTo>
                    <a:lnTo>
                      <a:pt x="272" y="107"/>
                    </a:lnTo>
                    <a:lnTo>
                      <a:pt x="272" y="107"/>
                    </a:lnTo>
                    <a:lnTo>
                      <a:pt x="276" y="108"/>
                    </a:lnTo>
                    <a:lnTo>
                      <a:pt x="276" y="108"/>
                    </a:lnTo>
                    <a:lnTo>
                      <a:pt x="257" y="110"/>
                    </a:lnTo>
                    <a:lnTo>
                      <a:pt x="257" y="110"/>
                    </a:lnTo>
                    <a:lnTo>
                      <a:pt x="256" y="111"/>
                    </a:lnTo>
                    <a:lnTo>
                      <a:pt x="256" y="111"/>
                    </a:lnTo>
                    <a:lnTo>
                      <a:pt x="259" y="113"/>
                    </a:lnTo>
                    <a:lnTo>
                      <a:pt x="259" y="113"/>
                    </a:lnTo>
                    <a:lnTo>
                      <a:pt x="254" y="113"/>
                    </a:lnTo>
                    <a:lnTo>
                      <a:pt x="254" y="113"/>
                    </a:lnTo>
                    <a:lnTo>
                      <a:pt x="261" y="113"/>
                    </a:lnTo>
                    <a:lnTo>
                      <a:pt x="261" y="113"/>
                    </a:lnTo>
                    <a:lnTo>
                      <a:pt x="272" y="113"/>
                    </a:lnTo>
                    <a:lnTo>
                      <a:pt x="272" y="113"/>
                    </a:lnTo>
                    <a:lnTo>
                      <a:pt x="313" y="111"/>
                    </a:lnTo>
                    <a:lnTo>
                      <a:pt x="313" y="111"/>
                    </a:lnTo>
                    <a:lnTo>
                      <a:pt x="316" y="111"/>
                    </a:lnTo>
                    <a:lnTo>
                      <a:pt x="316" y="111"/>
                    </a:lnTo>
                    <a:lnTo>
                      <a:pt x="299" y="114"/>
                    </a:lnTo>
                    <a:lnTo>
                      <a:pt x="299" y="114"/>
                    </a:lnTo>
                    <a:lnTo>
                      <a:pt x="306" y="116"/>
                    </a:lnTo>
                    <a:lnTo>
                      <a:pt x="306" y="116"/>
                    </a:lnTo>
                    <a:lnTo>
                      <a:pt x="305" y="116"/>
                    </a:lnTo>
                    <a:lnTo>
                      <a:pt x="305" y="116"/>
                    </a:lnTo>
                    <a:lnTo>
                      <a:pt x="316" y="116"/>
                    </a:lnTo>
                    <a:lnTo>
                      <a:pt x="316" y="116"/>
                    </a:lnTo>
                    <a:lnTo>
                      <a:pt x="319" y="116"/>
                    </a:lnTo>
                    <a:lnTo>
                      <a:pt x="319" y="116"/>
                    </a:lnTo>
                    <a:lnTo>
                      <a:pt x="302" y="116"/>
                    </a:lnTo>
                    <a:lnTo>
                      <a:pt x="302" y="116"/>
                    </a:lnTo>
                    <a:lnTo>
                      <a:pt x="306" y="117"/>
                    </a:lnTo>
                    <a:lnTo>
                      <a:pt x="306" y="117"/>
                    </a:lnTo>
                    <a:lnTo>
                      <a:pt x="320" y="119"/>
                    </a:lnTo>
                    <a:lnTo>
                      <a:pt x="320" y="119"/>
                    </a:lnTo>
                    <a:lnTo>
                      <a:pt x="319" y="119"/>
                    </a:lnTo>
                    <a:lnTo>
                      <a:pt x="319" y="119"/>
                    </a:lnTo>
                    <a:lnTo>
                      <a:pt x="315" y="119"/>
                    </a:lnTo>
                    <a:lnTo>
                      <a:pt x="315" y="119"/>
                    </a:lnTo>
                    <a:lnTo>
                      <a:pt x="313" y="119"/>
                    </a:lnTo>
                    <a:lnTo>
                      <a:pt x="313" y="119"/>
                    </a:lnTo>
                    <a:lnTo>
                      <a:pt x="317" y="122"/>
                    </a:lnTo>
                    <a:lnTo>
                      <a:pt x="317" y="122"/>
                    </a:lnTo>
                    <a:lnTo>
                      <a:pt x="322" y="122"/>
                    </a:lnTo>
                    <a:lnTo>
                      <a:pt x="322" y="122"/>
                    </a:lnTo>
                    <a:lnTo>
                      <a:pt x="333" y="123"/>
                    </a:lnTo>
                    <a:lnTo>
                      <a:pt x="333" y="123"/>
                    </a:lnTo>
                    <a:lnTo>
                      <a:pt x="315" y="123"/>
                    </a:lnTo>
                    <a:lnTo>
                      <a:pt x="315" y="123"/>
                    </a:lnTo>
                    <a:lnTo>
                      <a:pt x="316" y="125"/>
                    </a:lnTo>
                    <a:lnTo>
                      <a:pt x="316" y="125"/>
                    </a:lnTo>
                    <a:lnTo>
                      <a:pt x="315" y="125"/>
                    </a:lnTo>
                    <a:lnTo>
                      <a:pt x="315" y="125"/>
                    </a:lnTo>
                    <a:lnTo>
                      <a:pt x="316" y="125"/>
                    </a:lnTo>
                    <a:lnTo>
                      <a:pt x="316" y="125"/>
                    </a:lnTo>
                    <a:lnTo>
                      <a:pt x="315" y="128"/>
                    </a:lnTo>
                    <a:lnTo>
                      <a:pt x="315" y="128"/>
                    </a:lnTo>
                    <a:lnTo>
                      <a:pt x="287" y="129"/>
                    </a:lnTo>
                    <a:lnTo>
                      <a:pt x="287" y="129"/>
                    </a:lnTo>
                    <a:lnTo>
                      <a:pt x="292" y="129"/>
                    </a:lnTo>
                    <a:lnTo>
                      <a:pt x="292" y="129"/>
                    </a:lnTo>
                    <a:lnTo>
                      <a:pt x="276" y="131"/>
                    </a:lnTo>
                    <a:lnTo>
                      <a:pt x="276" y="131"/>
                    </a:lnTo>
                    <a:lnTo>
                      <a:pt x="273" y="131"/>
                    </a:lnTo>
                    <a:lnTo>
                      <a:pt x="273" y="131"/>
                    </a:lnTo>
                    <a:lnTo>
                      <a:pt x="267" y="131"/>
                    </a:lnTo>
                    <a:lnTo>
                      <a:pt x="267" y="131"/>
                    </a:lnTo>
                    <a:lnTo>
                      <a:pt x="272" y="132"/>
                    </a:lnTo>
                    <a:lnTo>
                      <a:pt x="272" y="132"/>
                    </a:lnTo>
                    <a:lnTo>
                      <a:pt x="270" y="132"/>
                    </a:lnTo>
                    <a:lnTo>
                      <a:pt x="270" y="132"/>
                    </a:lnTo>
                    <a:lnTo>
                      <a:pt x="263" y="132"/>
                    </a:lnTo>
                    <a:lnTo>
                      <a:pt x="263" y="132"/>
                    </a:lnTo>
                    <a:lnTo>
                      <a:pt x="261" y="132"/>
                    </a:lnTo>
                    <a:lnTo>
                      <a:pt x="261" y="132"/>
                    </a:lnTo>
                    <a:lnTo>
                      <a:pt x="296" y="132"/>
                    </a:lnTo>
                    <a:lnTo>
                      <a:pt x="296" y="132"/>
                    </a:lnTo>
                    <a:lnTo>
                      <a:pt x="302" y="134"/>
                    </a:lnTo>
                    <a:lnTo>
                      <a:pt x="302" y="134"/>
                    </a:lnTo>
                    <a:lnTo>
                      <a:pt x="303" y="135"/>
                    </a:lnTo>
                    <a:lnTo>
                      <a:pt x="303" y="135"/>
                    </a:lnTo>
                    <a:lnTo>
                      <a:pt x="300" y="138"/>
                    </a:lnTo>
                    <a:lnTo>
                      <a:pt x="300" y="138"/>
                    </a:lnTo>
                    <a:lnTo>
                      <a:pt x="299" y="138"/>
                    </a:lnTo>
                    <a:lnTo>
                      <a:pt x="299" y="138"/>
                    </a:lnTo>
                    <a:lnTo>
                      <a:pt x="296" y="140"/>
                    </a:lnTo>
                    <a:lnTo>
                      <a:pt x="296" y="140"/>
                    </a:lnTo>
                    <a:lnTo>
                      <a:pt x="276" y="140"/>
                    </a:lnTo>
                    <a:lnTo>
                      <a:pt x="276" y="140"/>
                    </a:lnTo>
                    <a:lnTo>
                      <a:pt x="233" y="147"/>
                    </a:lnTo>
                    <a:lnTo>
                      <a:pt x="233" y="147"/>
                    </a:lnTo>
                    <a:lnTo>
                      <a:pt x="227" y="149"/>
                    </a:lnTo>
                    <a:lnTo>
                      <a:pt x="227" y="149"/>
                    </a:lnTo>
                    <a:lnTo>
                      <a:pt x="233" y="150"/>
                    </a:lnTo>
                    <a:lnTo>
                      <a:pt x="233" y="150"/>
                    </a:lnTo>
                    <a:lnTo>
                      <a:pt x="226" y="153"/>
                    </a:lnTo>
                    <a:lnTo>
                      <a:pt x="226" y="153"/>
                    </a:lnTo>
                    <a:lnTo>
                      <a:pt x="236" y="153"/>
                    </a:lnTo>
                    <a:lnTo>
                      <a:pt x="236" y="153"/>
                    </a:lnTo>
                    <a:lnTo>
                      <a:pt x="238" y="153"/>
                    </a:lnTo>
                    <a:lnTo>
                      <a:pt x="238" y="153"/>
                    </a:lnTo>
                    <a:lnTo>
                      <a:pt x="236" y="153"/>
                    </a:lnTo>
                    <a:lnTo>
                      <a:pt x="236" y="153"/>
                    </a:lnTo>
                    <a:lnTo>
                      <a:pt x="240" y="153"/>
                    </a:lnTo>
                    <a:lnTo>
                      <a:pt x="240" y="153"/>
                    </a:lnTo>
                    <a:lnTo>
                      <a:pt x="211" y="152"/>
                    </a:lnTo>
                    <a:lnTo>
                      <a:pt x="211" y="152"/>
                    </a:lnTo>
                    <a:lnTo>
                      <a:pt x="190" y="155"/>
                    </a:lnTo>
                    <a:lnTo>
                      <a:pt x="190" y="155"/>
                    </a:lnTo>
                    <a:lnTo>
                      <a:pt x="198" y="155"/>
                    </a:lnTo>
                    <a:lnTo>
                      <a:pt x="198" y="155"/>
                    </a:lnTo>
                    <a:lnTo>
                      <a:pt x="213" y="155"/>
                    </a:lnTo>
                    <a:lnTo>
                      <a:pt x="213" y="155"/>
                    </a:lnTo>
                    <a:lnTo>
                      <a:pt x="193" y="156"/>
                    </a:lnTo>
                    <a:lnTo>
                      <a:pt x="193" y="156"/>
                    </a:lnTo>
                    <a:lnTo>
                      <a:pt x="190" y="156"/>
                    </a:lnTo>
                    <a:lnTo>
                      <a:pt x="190" y="156"/>
                    </a:lnTo>
                    <a:lnTo>
                      <a:pt x="188" y="161"/>
                    </a:lnTo>
                    <a:lnTo>
                      <a:pt x="188" y="161"/>
                    </a:lnTo>
                    <a:lnTo>
                      <a:pt x="191" y="161"/>
                    </a:lnTo>
                    <a:lnTo>
                      <a:pt x="191" y="161"/>
                    </a:lnTo>
                    <a:lnTo>
                      <a:pt x="240" y="161"/>
                    </a:lnTo>
                    <a:lnTo>
                      <a:pt x="240" y="161"/>
                    </a:lnTo>
                    <a:lnTo>
                      <a:pt x="233" y="161"/>
                    </a:lnTo>
                    <a:lnTo>
                      <a:pt x="233" y="161"/>
                    </a:lnTo>
                    <a:lnTo>
                      <a:pt x="228" y="163"/>
                    </a:lnTo>
                    <a:lnTo>
                      <a:pt x="228" y="163"/>
                    </a:lnTo>
                    <a:lnTo>
                      <a:pt x="201" y="163"/>
                    </a:lnTo>
                    <a:lnTo>
                      <a:pt x="201" y="163"/>
                    </a:lnTo>
                    <a:lnTo>
                      <a:pt x="217" y="161"/>
                    </a:lnTo>
                    <a:lnTo>
                      <a:pt x="217" y="161"/>
                    </a:lnTo>
                    <a:lnTo>
                      <a:pt x="213" y="161"/>
                    </a:lnTo>
                    <a:lnTo>
                      <a:pt x="213" y="161"/>
                    </a:lnTo>
                    <a:lnTo>
                      <a:pt x="218" y="161"/>
                    </a:lnTo>
                    <a:lnTo>
                      <a:pt x="218" y="161"/>
                    </a:lnTo>
                    <a:lnTo>
                      <a:pt x="214" y="161"/>
                    </a:lnTo>
                    <a:lnTo>
                      <a:pt x="214" y="161"/>
                    </a:lnTo>
                    <a:lnTo>
                      <a:pt x="184" y="164"/>
                    </a:lnTo>
                    <a:lnTo>
                      <a:pt x="184" y="164"/>
                    </a:lnTo>
                    <a:lnTo>
                      <a:pt x="185" y="164"/>
                    </a:lnTo>
                    <a:lnTo>
                      <a:pt x="185" y="164"/>
                    </a:lnTo>
                    <a:lnTo>
                      <a:pt x="182" y="164"/>
                    </a:lnTo>
                    <a:lnTo>
                      <a:pt x="182" y="164"/>
                    </a:lnTo>
                    <a:lnTo>
                      <a:pt x="180" y="166"/>
                    </a:lnTo>
                    <a:lnTo>
                      <a:pt x="180" y="166"/>
                    </a:lnTo>
                    <a:lnTo>
                      <a:pt x="175" y="166"/>
                    </a:lnTo>
                    <a:lnTo>
                      <a:pt x="175" y="166"/>
                    </a:lnTo>
                    <a:lnTo>
                      <a:pt x="178" y="166"/>
                    </a:lnTo>
                    <a:lnTo>
                      <a:pt x="178" y="166"/>
                    </a:lnTo>
                    <a:lnTo>
                      <a:pt x="187" y="169"/>
                    </a:lnTo>
                    <a:lnTo>
                      <a:pt x="187" y="169"/>
                    </a:lnTo>
                    <a:lnTo>
                      <a:pt x="185" y="169"/>
                    </a:lnTo>
                    <a:lnTo>
                      <a:pt x="185" y="169"/>
                    </a:lnTo>
                    <a:lnTo>
                      <a:pt x="178" y="170"/>
                    </a:lnTo>
                    <a:lnTo>
                      <a:pt x="178" y="170"/>
                    </a:lnTo>
                    <a:lnTo>
                      <a:pt x="174" y="170"/>
                    </a:lnTo>
                    <a:lnTo>
                      <a:pt x="174" y="170"/>
                    </a:lnTo>
                    <a:lnTo>
                      <a:pt x="171" y="170"/>
                    </a:lnTo>
                    <a:lnTo>
                      <a:pt x="171" y="170"/>
                    </a:lnTo>
                    <a:lnTo>
                      <a:pt x="175" y="172"/>
                    </a:lnTo>
                    <a:lnTo>
                      <a:pt x="175" y="172"/>
                    </a:lnTo>
                    <a:lnTo>
                      <a:pt x="165" y="173"/>
                    </a:lnTo>
                    <a:lnTo>
                      <a:pt x="165" y="173"/>
                    </a:lnTo>
                    <a:lnTo>
                      <a:pt x="155" y="178"/>
                    </a:lnTo>
                    <a:lnTo>
                      <a:pt x="155" y="178"/>
                    </a:lnTo>
                    <a:lnTo>
                      <a:pt x="154" y="178"/>
                    </a:lnTo>
                    <a:lnTo>
                      <a:pt x="154" y="178"/>
                    </a:lnTo>
                    <a:lnTo>
                      <a:pt x="167" y="178"/>
                    </a:lnTo>
                    <a:lnTo>
                      <a:pt x="167" y="178"/>
                    </a:lnTo>
                    <a:lnTo>
                      <a:pt x="187" y="178"/>
                    </a:lnTo>
                    <a:lnTo>
                      <a:pt x="187" y="178"/>
                    </a:lnTo>
                    <a:lnTo>
                      <a:pt x="190" y="179"/>
                    </a:lnTo>
                    <a:lnTo>
                      <a:pt x="190" y="179"/>
                    </a:lnTo>
                    <a:lnTo>
                      <a:pt x="187" y="179"/>
                    </a:lnTo>
                    <a:lnTo>
                      <a:pt x="187" y="179"/>
                    </a:lnTo>
                    <a:lnTo>
                      <a:pt x="174" y="181"/>
                    </a:lnTo>
                    <a:lnTo>
                      <a:pt x="174" y="181"/>
                    </a:lnTo>
                    <a:lnTo>
                      <a:pt x="178" y="181"/>
                    </a:lnTo>
                    <a:lnTo>
                      <a:pt x="178" y="181"/>
                    </a:lnTo>
                    <a:lnTo>
                      <a:pt x="190" y="181"/>
                    </a:lnTo>
                    <a:lnTo>
                      <a:pt x="190" y="181"/>
                    </a:lnTo>
                    <a:lnTo>
                      <a:pt x="162" y="182"/>
                    </a:lnTo>
                    <a:lnTo>
                      <a:pt x="162" y="182"/>
                    </a:lnTo>
                    <a:lnTo>
                      <a:pt x="152" y="182"/>
                    </a:lnTo>
                    <a:lnTo>
                      <a:pt x="152" y="182"/>
                    </a:lnTo>
                    <a:lnTo>
                      <a:pt x="159" y="182"/>
                    </a:lnTo>
                    <a:lnTo>
                      <a:pt x="159" y="182"/>
                    </a:lnTo>
                    <a:lnTo>
                      <a:pt x="167" y="184"/>
                    </a:lnTo>
                    <a:lnTo>
                      <a:pt x="167" y="184"/>
                    </a:lnTo>
                    <a:lnTo>
                      <a:pt x="170" y="185"/>
                    </a:lnTo>
                    <a:lnTo>
                      <a:pt x="170" y="185"/>
                    </a:lnTo>
                    <a:lnTo>
                      <a:pt x="167" y="187"/>
                    </a:lnTo>
                    <a:lnTo>
                      <a:pt x="167" y="187"/>
                    </a:lnTo>
                    <a:lnTo>
                      <a:pt x="149" y="188"/>
                    </a:lnTo>
                    <a:lnTo>
                      <a:pt x="149" y="188"/>
                    </a:lnTo>
                    <a:lnTo>
                      <a:pt x="155" y="188"/>
                    </a:lnTo>
                    <a:lnTo>
                      <a:pt x="155" y="188"/>
                    </a:lnTo>
                    <a:lnTo>
                      <a:pt x="161" y="190"/>
                    </a:lnTo>
                    <a:lnTo>
                      <a:pt x="161" y="190"/>
                    </a:lnTo>
                    <a:lnTo>
                      <a:pt x="159" y="191"/>
                    </a:lnTo>
                    <a:lnTo>
                      <a:pt x="159" y="191"/>
                    </a:lnTo>
                    <a:lnTo>
                      <a:pt x="158" y="191"/>
                    </a:lnTo>
                    <a:lnTo>
                      <a:pt x="158" y="191"/>
                    </a:lnTo>
                    <a:lnTo>
                      <a:pt x="115" y="193"/>
                    </a:lnTo>
                    <a:lnTo>
                      <a:pt x="115" y="193"/>
                    </a:lnTo>
                    <a:lnTo>
                      <a:pt x="118" y="194"/>
                    </a:lnTo>
                    <a:lnTo>
                      <a:pt x="118" y="194"/>
                    </a:lnTo>
                    <a:lnTo>
                      <a:pt x="139" y="194"/>
                    </a:lnTo>
                    <a:lnTo>
                      <a:pt x="139" y="194"/>
                    </a:lnTo>
                    <a:lnTo>
                      <a:pt x="131" y="194"/>
                    </a:lnTo>
                    <a:lnTo>
                      <a:pt x="131" y="194"/>
                    </a:lnTo>
                    <a:lnTo>
                      <a:pt x="131" y="199"/>
                    </a:lnTo>
                    <a:lnTo>
                      <a:pt x="131" y="199"/>
                    </a:lnTo>
                    <a:lnTo>
                      <a:pt x="126" y="199"/>
                    </a:lnTo>
                    <a:lnTo>
                      <a:pt x="126" y="199"/>
                    </a:lnTo>
                    <a:lnTo>
                      <a:pt x="122" y="206"/>
                    </a:lnTo>
                    <a:lnTo>
                      <a:pt x="122" y="206"/>
                    </a:lnTo>
                    <a:lnTo>
                      <a:pt x="106" y="206"/>
                    </a:lnTo>
                    <a:lnTo>
                      <a:pt x="106" y="206"/>
                    </a:lnTo>
                    <a:lnTo>
                      <a:pt x="102" y="206"/>
                    </a:lnTo>
                    <a:lnTo>
                      <a:pt x="102" y="206"/>
                    </a:lnTo>
                    <a:lnTo>
                      <a:pt x="60" y="209"/>
                    </a:lnTo>
                    <a:lnTo>
                      <a:pt x="60" y="209"/>
                    </a:lnTo>
                    <a:lnTo>
                      <a:pt x="72" y="209"/>
                    </a:lnTo>
                    <a:lnTo>
                      <a:pt x="72" y="209"/>
                    </a:lnTo>
                    <a:lnTo>
                      <a:pt x="82" y="209"/>
                    </a:lnTo>
                    <a:lnTo>
                      <a:pt x="82" y="209"/>
                    </a:lnTo>
                    <a:lnTo>
                      <a:pt x="75" y="211"/>
                    </a:lnTo>
                    <a:lnTo>
                      <a:pt x="75" y="211"/>
                    </a:lnTo>
                    <a:lnTo>
                      <a:pt x="72" y="211"/>
                    </a:lnTo>
                    <a:lnTo>
                      <a:pt x="72" y="211"/>
                    </a:lnTo>
                    <a:lnTo>
                      <a:pt x="39" y="209"/>
                    </a:lnTo>
                    <a:lnTo>
                      <a:pt x="39" y="209"/>
                    </a:lnTo>
                    <a:lnTo>
                      <a:pt x="45" y="209"/>
                    </a:lnTo>
                    <a:lnTo>
                      <a:pt x="45" y="209"/>
                    </a:lnTo>
                    <a:lnTo>
                      <a:pt x="36" y="209"/>
                    </a:lnTo>
                    <a:lnTo>
                      <a:pt x="36" y="209"/>
                    </a:lnTo>
                    <a:lnTo>
                      <a:pt x="37" y="209"/>
                    </a:lnTo>
                    <a:lnTo>
                      <a:pt x="37" y="209"/>
                    </a:lnTo>
                    <a:lnTo>
                      <a:pt x="23" y="211"/>
                    </a:lnTo>
                    <a:lnTo>
                      <a:pt x="23" y="211"/>
                    </a:lnTo>
                    <a:lnTo>
                      <a:pt x="32" y="211"/>
                    </a:lnTo>
                    <a:lnTo>
                      <a:pt x="32" y="211"/>
                    </a:lnTo>
                    <a:lnTo>
                      <a:pt x="33" y="211"/>
                    </a:lnTo>
                    <a:lnTo>
                      <a:pt x="33" y="211"/>
                    </a:lnTo>
                    <a:lnTo>
                      <a:pt x="4" y="212"/>
                    </a:lnTo>
                    <a:lnTo>
                      <a:pt x="4" y="212"/>
                    </a:lnTo>
                    <a:lnTo>
                      <a:pt x="6" y="212"/>
                    </a:lnTo>
                    <a:lnTo>
                      <a:pt x="6" y="212"/>
                    </a:lnTo>
                    <a:lnTo>
                      <a:pt x="12" y="212"/>
                    </a:lnTo>
                    <a:lnTo>
                      <a:pt x="12" y="212"/>
                    </a:lnTo>
                    <a:lnTo>
                      <a:pt x="0" y="215"/>
                    </a:lnTo>
                    <a:lnTo>
                      <a:pt x="0" y="215"/>
                    </a:lnTo>
                    <a:lnTo>
                      <a:pt x="4" y="215"/>
                    </a:lnTo>
                    <a:lnTo>
                      <a:pt x="4" y="215"/>
                    </a:lnTo>
                    <a:lnTo>
                      <a:pt x="7" y="217"/>
                    </a:lnTo>
                    <a:lnTo>
                      <a:pt x="7" y="217"/>
                    </a:lnTo>
                    <a:lnTo>
                      <a:pt x="6" y="217"/>
                    </a:lnTo>
                    <a:lnTo>
                      <a:pt x="6" y="217"/>
                    </a:lnTo>
                    <a:lnTo>
                      <a:pt x="22" y="218"/>
                    </a:lnTo>
                    <a:lnTo>
                      <a:pt x="22" y="218"/>
                    </a:lnTo>
                    <a:lnTo>
                      <a:pt x="23" y="218"/>
                    </a:lnTo>
                    <a:lnTo>
                      <a:pt x="23" y="218"/>
                    </a:lnTo>
                    <a:lnTo>
                      <a:pt x="20" y="218"/>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35" name="Freeform 51"/>
              <p:cNvSpPr>
                <a:spLocks/>
              </p:cNvSpPr>
              <p:nvPr/>
            </p:nvSpPr>
            <p:spPr bwMode="auto">
              <a:xfrm>
                <a:off x="7497" y="12084"/>
                <a:ext cx="334" cy="320"/>
              </a:xfrm>
              <a:custGeom>
                <a:avLst/>
                <a:gdLst/>
                <a:ahLst/>
                <a:cxnLst>
                  <a:cxn ang="0">
                    <a:pos x="247" y="2"/>
                  </a:cxn>
                  <a:cxn ang="0">
                    <a:pos x="271" y="5"/>
                  </a:cxn>
                  <a:cxn ang="0">
                    <a:pos x="265" y="17"/>
                  </a:cxn>
                  <a:cxn ang="0">
                    <a:pos x="285" y="18"/>
                  </a:cxn>
                  <a:cxn ang="0">
                    <a:pos x="316" y="20"/>
                  </a:cxn>
                  <a:cxn ang="0">
                    <a:pos x="326" y="23"/>
                  </a:cxn>
                  <a:cxn ang="0">
                    <a:pos x="334" y="32"/>
                  </a:cxn>
                  <a:cxn ang="0">
                    <a:pos x="293" y="38"/>
                  </a:cxn>
                  <a:cxn ang="0">
                    <a:pos x="254" y="46"/>
                  </a:cxn>
                  <a:cxn ang="0">
                    <a:pos x="206" y="44"/>
                  </a:cxn>
                  <a:cxn ang="0">
                    <a:pos x="211" y="50"/>
                  </a:cxn>
                  <a:cxn ang="0">
                    <a:pos x="173" y="52"/>
                  </a:cxn>
                  <a:cxn ang="0">
                    <a:pos x="132" y="56"/>
                  </a:cxn>
                  <a:cxn ang="0">
                    <a:pos x="136" y="58"/>
                  </a:cxn>
                  <a:cxn ang="0">
                    <a:pos x="63" y="67"/>
                  </a:cxn>
                  <a:cxn ang="0">
                    <a:pos x="46" y="67"/>
                  </a:cxn>
                  <a:cxn ang="0">
                    <a:pos x="47" y="74"/>
                  </a:cxn>
                  <a:cxn ang="0">
                    <a:pos x="18" y="77"/>
                  </a:cxn>
                  <a:cxn ang="0">
                    <a:pos x="36" y="79"/>
                  </a:cxn>
                  <a:cxn ang="0">
                    <a:pos x="37" y="86"/>
                  </a:cxn>
                  <a:cxn ang="0">
                    <a:pos x="64" y="88"/>
                  </a:cxn>
                  <a:cxn ang="0">
                    <a:pos x="31" y="94"/>
                  </a:cxn>
                  <a:cxn ang="0">
                    <a:pos x="103" y="95"/>
                  </a:cxn>
                  <a:cxn ang="0">
                    <a:pos x="96" y="98"/>
                  </a:cxn>
                  <a:cxn ang="0">
                    <a:pos x="57" y="106"/>
                  </a:cxn>
                  <a:cxn ang="0">
                    <a:pos x="60" y="109"/>
                  </a:cxn>
                  <a:cxn ang="0">
                    <a:pos x="145" y="110"/>
                  </a:cxn>
                  <a:cxn ang="0">
                    <a:pos x="110" y="118"/>
                  </a:cxn>
                  <a:cxn ang="0">
                    <a:pos x="135" y="121"/>
                  </a:cxn>
                  <a:cxn ang="0">
                    <a:pos x="156" y="129"/>
                  </a:cxn>
                  <a:cxn ang="0">
                    <a:pos x="163" y="132"/>
                  </a:cxn>
                  <a:cxn ang="0">
                    <a:pos x="166" y="138"/>
                  </a:cxn>
                  <a:cxn ang="0">
                    <a:pos x="153" y="151"/>
                  </a:cxn>
                  <a:cxn ang="0">
                    <a:pos x="136" y="163"/>
                  </a:cxn>
                  <a:cxn ang="0">
                    <a:pos x="123" y="172"/>
                  </a:cxn>
                  <a:cxn ang="0">
                    <a:pos x="132" y="177"/>
                  </a:cxn>
                  <a:cxn ang="0">
                    <a:pos x="143" y="181"/>
                  </a:cxn>
                  <a:cxn ang="0">
                    <a:pos x="120" y="183"/>
                  </a:cxn>
                  <a:cxn ang="0">
                    <a:pos x="100" y="183"/>
                  </a:cxn>
                  <a:cxn ang="0">
                    <a:pos x="61" y="190"/>
                  </a:cxn>
                  <a:cxn ang="0">
                    <a:pos x="0" y="193"/>
                  </a:cxn>
                  <a:cxn ang="0">
                    <a:pos x="60" y="201"/>
                  </a:cxn>
                  <a:cxn ang="0">
                    <a:pos x="97" y="202"/>
                  </a:cxn>
                  <a:cxn ang="0">
                    <a:pos x="102" y="208"/>
                  </a:cxn>
                  <a:cxn ang="0">
                    <a:pos x="100" y="222"/>
                  </a:cxn>
                  <a:cxn ang="0">
                    <a:pos x="126" y="224"/>
                  </a:cxn>
                  <a:cxn ang="0">
                    <a:pos x="171" y="237"/>
                  </a:cxn>
                  <a:cxn ang="0">
                    <a:pos x="211" y="239"/>
                  </a:cxn>
                  <a:cxn ang="0">
                    <a:pos x="235" y="246"/>
                  </a:cxn>
                  <a:cxn ang="0">
                    <a:pos x="221" y="248"/>
                  </a:cxn>
                  <a:cxn ang="0">
                    <a:pos x="196" y="255"/>
                  </a:cxn>
                  <a:cxn ang="0">
                    <a:pos x="156" y="258"/>
                  </a:cxn>
                  <a:cxn ang="0">
                    <a:pos x="139" y="263"/>
                  </a:cxn>
                  <a:cxn ang="0">
                    <a:pos x="125" y="275"/>
                  </a:cxn>
                  <a:cxn ang="0">
                    <a:pos x="148" y="278"/>
                  </a:cxn>
                  <a:cxn ang="0">
                    <a:pos x="191" y="284"/>
                  </a:cxn>
                  <a:cxn ang="0">
                    <a:pos x="241" y="291"/>
                  </a:cxn>
                  <a:cxn ang="0">
                    <a:pos x="229" y="294"/>
                  </a:cxn>
                  <a:cxn ang="0">
                    <a:pos x="201" y="300"/>
                  </a:cxn>
                  <a:cxn ang="0">
                    <a:pos x="205" y="305"/>
                  </a:cxn>
                  <a:cxn ang="0">
                    <a:pos x="186" y="310"/>
                  </a:cxn>
                  <a:cxn ang="0">
                    <a:pos x="158" y="319"/>
                  </a:cxn>
                </a:cxnLst>
                <a:rect l="0" t="0" r="r" b="b"/>
                <a:pathLst>
                  <a:path w="334" h="320">
                    <a:moveTo>
                      <a:pt x="258" y="0"/>
                    </a:moveTo>
                    <a:lnTo>
                      <a:pt x="258" y="0"/>
                    </a:lnTo>
                    <a:lnTo>
                      <a:pt x="254" y="2"/>
                    </a:lnTo>
                    <a:lnTo>
                      <a:pt x="254" y="2"/>
                    </a:lnTo>
                    <a:lnTo>
                      <a:pt x="267" y="0"/>
                    </a:lnTo>
                    <a:lnTo>
                      <a:pt x="267" y="0"/>
                    </a:lnTo>
                    <a:lnTo>
                      <a:pt x="247" y="2"/>
                    </a:lnTo>
                    <a:lnTo>
                      <a:pt x="247" y="2"/>
                    </a:lnTo>
                    <a:lnTo>
                      <a:pt x="229" y="3"/>
                    </a:lnTo>
                    <a:lnTo>
                      <a:pt x="229" y="3"/>
                    </a:lnTo>
                    <a:lnTo>
                      <a:pt x="248" y="3"/>
                    </a:lnTo>
                    <a:lnTo>
                      <a:pt x="248" y="3"/>
                    </a:lnTo>
                    <a:lnTo>
                      <a:pt x="265" y="3"/>
                    </a:lnTo>
                    <a:lnTo>
                      <a:pt x="265" y="3"/>
                    </a:lnTo>
                    <a:lnTo>
                      <a:pt x="271" y="5"/>
                    </a:lnTo>
                    <a:lnTo>
                      <a:pt x="271" y="5"/>
                    </a:lnTo>
                    <a:lnTo>
                      <a:pt x="293" y="8"/>
                    </a:lnTo>
                    <a:lnTo>
                      <a:pt x="293" y="8"/>
                    </a:lnTo>
                    <a:lnTo>
                      <a:pt x="284" y="9"/>
                    </a:lnTo>
                    <a:lnTo>
                      <a:pt x="284" y="9"/>
                    </a:lnTo>
                    <a:lnTo>
                      <a:pt x="281" y="11"/>
                    </a:lnTo>
                    <a:lnTo>
                      <a:pt x="281" y="11"/>
                    </a:lnTo>
                    <a:lnTo>
                      <a:pt x="265" y="17"/>
                    </a:lnTo>
                    <a:lnTo>
                      <a:pt x="265" y="17"/>
                    </a:lnTo>
                    <a:lnTo>
                      <a:pt x="268" y="17"/>
                    </a:lnTo>
                    <a:lnTo>
                      <a:pt x="268" y="17"/>
                    </a:lnTo>
                    <a:lnTo>
                      <a:pt x="274" y="17"/>
                    </a:lnTo>
                    <a:lnTo>
                      <a:pt x="274" y="17"/>
                    </a:lnTo>
                    <a:lnTo>
                      <a:pt x="275" y="18"/>
                    </a:lnTo>
                    <a:lnTo>
                      <a:pt x="275" y="18"/>
                    </a:lnTo>
                    <a:lnTo>
                      <a:pt x="285" y="18"/>
                    </a:lnTo>
                    <a:lnTo>
                      <a:pt x="285" y="18"/>
                    </a:lnTo>
                    <a:lnTo>
                      <a:pt x="296" y="18"/>
                    </a:lnTo>
                    <a:lnTo>
                      <a:pt x="296" y="18"/>
                    </a:lnTo>
                    <a:lnTo>
                      <a:pt x="294" y="20"/>
                    </a:lnTo>
                    <a:lnTo>
                      <a:pt x="294" y="20"/>
                    </a:lnTo>
                    <a:lnTo>
                      <a:pt x="317" y="20"/>
                    </a:lnTo>
                    <a:lnTo>
                      <a:pt x="317" y="20"/>
                    </a:lnTo>
                    <a:lnTo>
                      <a:pt x="316" y="20"/>
                    </a:lnTo>
                    <a:lnTo>
                      <a:pt x="316" y="20"/>
                    </a:lnTo>
                    <a:lnTo>
                      <a:pt x="284" y="20"/>
                    </a:lnTo>
                    <a:lnTo>
                      <a:pt x="284" y="20"/>
                    </a:lnTo>
                    <a:lnTo>
                      <a:pt x="307" y="21"/>
                    </a:lnTo>
                    <a:lnTo>
                      <a:pt x="307" y="21"/>
                    </a:lnTo>
                    <a:lnTo>
                      <a:pt x="321" y="23"/>
                    </a:lnTo>
                    <a:lnTo>
                      <a:pt x="321" y="23"/>
                    </a:lnTo>
                    <a:lnTo>
                      <a:pt x="326" y="23"/>
                    </a:lnTo>
                    <a:lnTo>
                      <a:pt x="326" y="23"/>
                    </a:lnTo>
                    <a:lnTo>
                      <a:pt x="329" y="23"/>
                    </a:lnTo>
                    <a:lnTo>
                      <a:pt x="329" y="23"/>
                    </a:lnTo>
                    <a:lnTo>
                      <a:pt x="321" y="21"/>
                    </a:lnTo>
                    <a:lnTo>
                      <a:pt x="321" y="21"/>
                    </a:lnTo>
                    <a:lnTo>
                      <a:pt x="334" y="29"/>
                    </a:lnTo>
                    <a:lnTo>
                      <a:pt x="334" y="29"/>
                    </a:lnTo>
                    <a:lnTo>
                      <a:pt x="334" y="32"/>
                    </a:lnTo>
                    <a:lnTo>
                      <a:pt x="334" y="32"/>
                    </a:lnTo>
                    <a:lnTo>
                      <a:pt x="296" y="37"/>
                    </a:lnTo>
                    <a:lnTo>
                      <a:pt x="296" y="37"/>
                    </a:lnTo>
                    <a:lnTo>
                      <a:pt x="293" y="38"/>
                    </a:lnTo>
                    <a:lnTo>
                      <a:pt x="293" y="38"/>
                    </a:lnTo>
                    <a:lnTo>
                      <a:pt x="294" y="38"/>
                    </a:lnTo>
                    <a:lnTo>
                      <a:pt x="294" y="38"/>
                    </a:lnTo>
                    <a:lnTo>
                      <a:pt x="293" y="38"/>
                    </a:lnTo>
                    <a:lnTo>
                      <a:pt x="293" y="38"/>
                    </a:lnTo>
                    <a:lnTo>
                      <a:pt x="297" y="41"/>
                    </a:lnTo>
                    <a:lnTo>
                      <a:pt x="297" y="41"/>
                    </a:lnTo>
                    <a:lnTo>
                      <a:pt x="301" y="41"/>
                    </a:lnTo>
                    <a:lnTo>
                      <a:pt x="301" y="41"/>
                    </a:lnTo>
                    <a:lnTo>
                      <a:pt x="284" y="47"/>
                    </a:lnTo>
                    <a:lnTo>
                      <a:pt x="284" y="47"/>
                    </a:lnTo>
                    <a:lnTo>
                      <a:pt x="254" y="46"/>
                    </a:lnTo>
                    <a:lnTo>
                      <a:pt x="254" y="46"/>
                    </a:lnTo>
                    <a:lnTo>
                      <a:pt x="242" y="44"/>
                    </a:lnTo>
                    <a:lnTo>
                      <a:pt x="242" y="44"/>
                    </a:lnTo>
                    <a:lnTo>
                      <a:pt x="238" y="44"/>
                    </a:lnTo>
                    <a:lnTo>
                      <a:pt x="238" y="44"/>
                    </a:lnTo>
                    <a:lnTo>
                      <a:pt x="211" y="44"/>
                    </a:lnTo>
                    <a:lnTo>
                      <a:pt x="211" y="44"/>
                    </a:lnTo>
                    <a:lnTo>
                      <a:pt x="206" y="44"/>
                    </a:lnTo>
                    <a:lnTo>
                      <a:pt x="206" y="44"/>
                    </a:lnTo>
                    <a:lnTo>
                      <a:pt x="214" y="47"/>
                    </a:lnTo>
                    <a:lnTo>
                      <a:pt x="214" y="47"/>
                    </a:lnTo>
                    <a:lnTo>
                      <a:pt x="211" y="49"/>
                    </a:lnTo>
                    <a:lnTo>
                      <a:pt x="211" y="49"/>
                    </a:lnTo>
                    <a:lnTo>
                      <a:pt x="219" y="50"/>
                    </a:lnTo>
                    <a:lnTo>
                      <a:pt x="219" y="50"/>
                    </a:lnTo>
                    <a:lnTo>
                      <a:pt x="211" y="50"/>
                    </a:lnTo>
                    <a:lnTo>
                      <a:pt x="211" y="50"/>
                    </a:lnTo>
                    <a:lnTo>
                      <a:pt x="206" y="52"/>
                    </a:lnTo>
                    <a:lnTo>
                      <a:pt x="206" y="52"/>
                    </a:lnTo>
                    <a:lnTo>
                      <a:pt x="202" y="53"/>
                    </a:lnTo>
                    <a:lnTo>
                      <a:pt x="202" y="53"/>
                    </a:lnTo>
                    <a:lnTo>
                      <a:pt x="192" y="52"/>
                    </a:lnTo>
                    <a:lnTo>
                      <a:pt x="192" y="52"/>
                    </a:lnTo>
                    <a:lnTo>
                      <a:pt x="173" y="52"/>
                    </a:lnTo>
                    <a:lnTo>
                      <a:pt x="173" y="52"/>
                    </a:lnTo>
                    <a:lnTo>
                      <a:pt x="148" y="56"/>
                    </a:lnTo>
                    <a:lnTo>
                      <a:pt x="148" y="56"/>
                    </a:lnTo>
                    <a:lnTo>
                      <a:pt x="146" y="56"/>
                    </a:lnTo>
                    <a:lnTo>
                      <a:pt x="146" y="56"/>
                    </a:lnTo>
                    <a:lnTo>
                      <a:pt x="129" y="55"/>
                    </a:lnTo>
                    <a:lnTo>
                      <a:pt x="129" y="55"/>
                    </a:lnTo>
                    <a:lnTo>
                      <a:pt x="132" y="56"/>
                    </a:lnTo>
                    <a:lnTo>
                      <a:pt x="132" y="56"/>
                    </a:lnTo>
                    <a:lnTo>
                      <a:pt x="130" y="56"/>
                    </a:lnTo>
                    <a:lnTo>
                      <a:pt x="130" y="56"/>
                    </a:lnTo>
                    <a:lnTo>
                      <a:pt x="132" y="58"/>
                    </a:lnTo>
                    <a:lnTo>
                      <a:pt x="132" y="58"/>
                    </a:lnTo>
                    <a:lnTo>
                      <a:pt x="125" y="58"/>
                    </a:lnTo>
                    <a:lnTo>
                      <a:pt x="125" y="58"/>
                    </a:lnTo>
                    <a:lnTo>
                      <a:pt x="136" y="58"/>
                    </a:lnTo>
                    <a:lnTo>
                      <a:pt x="136" y="58"/>
                    </a:lnTo>
                    <a:lnTo>
                      <a:pt x="129" y="61"/>
                    </a:lnTo>
                    <a:lnTo>
                      <a:pt x="129" y="61"/>
                    </a:lnTo>
                    <a:lnTo>
                      <a:pt x="94" y="67"/>
                    </a:lnTo>
                    <a:lnTo>
                      <a:pt x="94" y="67"/>
                    </a:lnTo>
                    <a:lnTo>
                      <a:pt x="80" y="65"/>
                    </a:lnTo>
                    <a:lnTo>
                      <a:pt x="80" y="65"/>
                    </a:lnTo>
                    <a:lnTo>
                      <a:pt x="63" y="67"/>
                    </a:lnTo>
                    <a:lnTo>
                      <a:pt x="63" y="67"/>
                    </a:lnTo>
                    <a:lnTo>
                      <a:pt x="70" y="68"/>
                    </a:lnTo>
                    <a:lnTo>
                      <a:pt x="70" y="68"/>
                    </a:lnTo>
                    <a:lnTo>
                      <a:pt x="67" y="68"/>
                    </a:lnTo>
                    <a:lnTo>
                      <a:pt x="67" y="68"/>
                    </a:lnTo>
                    <a:lnTo>
                      <a:pt x="66" y="68"/>
                    </a:lnTo>
                    <a:lnTo>
                      <a:pt x="66" y="68"/>
                    </a:lnTo>
                    <a:lnTo>
                      <a:pt x="46" y="67"/>
                    </a:lnTo>
                    <a:lnTo>
                      <a:pt x="46" y="67"/>
                    </a:lnTo>
                    <a:lnTo>
                      <a:pt x="48" y="68"/>
                    </a:lnTo>
                    <a:lnTo>
                      <a:pt x="48" y="68"/>
                    </a:lnTo>
                    <a:lnTo>
                      <a:pt x="51" y="68"/>
                    </a:lnTo>
                    <a:lnTo>
                      <a:pt x="51" y="68"/>
                    </a:lnTo>
                    <a:lnTo>
                      <a:pt x="44" y="74"/>
                    </a:lnTo>
                    <a:lnTo>
                      <a:pt x="44" y="74"/>
                    </a:lnTo>
                    <a:lnTo>
                      <a:pt x="47" y="74"/>
                    </a:lnTo>
                    <a:lnTo>
                      <a:pt x="47" y="74"/>
                    </a:lnTo>
                    <a:lnTo>
                      <a:pt x="18" y="76"/>
                    </a:lnTo>
                    <a:lnTo>
                      <a:pt x="18" y="76"/>
                    </a:lnTo>
                    <a:lnTo>
                      <a:pt x="10" y="77"/>
                    </a:lnTo>
                    <a:lnTo>
                      <a:pt x="10" y="77"/>
                    </a:lnTo>
                    <a:lnTo>
                      <a:pt x="15" y="77"/>
                    </a:lnTo>
                    <a:lnTo>
                      <a:pt x="15" y="77"/>
                    </a:lnTo>
                    <a:lnTo>
                      <a:pt x="18" y="77"/>
                    </a:lnTo>
                    <a:lnTo>
                      <a:pt x="18" y="77"/>
                    </a:lnTo>
                    <a:lnTo>
                      <a:pt x="21" y="77"/>
                    </a:lnTo>
                    <a:lnTo>
                      <a:pt x="21" y="77"/>
                    </a:lnTo>
                    <a:lnTo>
                      <a:pt x="66" y="79"/>
                    </a:lnTo>
                    <a:lnTo>
                      <a:pt x="66" y="79"/>
                    </a:lnTo>
                    <a:lnTo>
                      <a:pt x="70" y="79"/>
                    </a:lnTo>
                    <a:lnTo>
                      <a:pt x="70" y="79"/>
                    </a:lnTo>
                    <a:lnTo>
                      <a:pt x="36" y="79"/>
                    </a:lnTo>
                    <a:lnTo>
                      <a:pt x="36" y="79"/>
                    </a:lnTo>
                    <a:lnTo>
                      <a:pt x="37" y="82"/>
                    </a:lnTo>
                    <a:lnTo>
                      <a:pt x="37" y="82"/>
                    </a:lnTo>
                    <a:lnTo>
                      <a:pt x="41" y="83"/>
                    </a:lnTo>
                    <a:lnTo>
                      <a:pt x="41" y="83"/>
                    </a:lnTo>
                    <a:lnTo>
                      <a:pt x="36" y="85"/>
                    </a:lnTo>
                    <a:lnTo>
                      <a:pt x="36" y="85"/>
                    </a:lnTo>
                    <a:lnTo>
                      <a:pt x="37" y="86"/>
                    </a:lnTo>
                    <a:lnTo>
                      <a:pt x="37" y="86"/>
                    </a:lnTo>
                    <a:lnTo>
                      <a:pt x="61" y="86"/>
                    </a:lnTo>
                    <a:lnTo>
                      <a:pt x="61" y="86"/>
                    </a:lnTo>
                    <a:lnTo>
                      <a:pt x="64" y="88"/>
                    </a:lnTo>
                    <a:lnTo>
                      <a:pt x="64" y="88"/>
                    </a:lnTo>
                    <a:lnTo>
                      <a:pt x="63" y="88"/>
                    </a:lnTo>
                    <a:lnTo>
                      <a:pt x="63" y="88"/>
                    </a:lnTo>
                    <a:lnTo>
                      <a:pt x="64" y="88"/>
                    </a:lnTo>
                    <a:lnTo>
                      <a:pt x="64" y="88"/>
                    </a:lnTo>
                    <a:lnTo>
                      <a:pt x="57" y="91"/>
                    </a:lnTo>
                    <a:lnTo>
                      <a:pt x="57" y="91"/>
                    </a:lnTo>
                    <a:lnTo>
                      <a:pt x="21" y="91"/>
                    </a:lnTo>
                    <a:lnTo>
                      <a:pt x="21" y="91"/>
                    </a:lnTo>
                    <a:lnTo>
                      <a:pt x="25" y="91"/>
                    </a:lnTo>
                    <a:lnTo>
                      <a:pt x="25" y="91"/>
                    </a:lnTo>
                    <a:lnTo>
                      <a:pt x="31" y="94"/>
                    </a:lnTo>
                    <a:lnTo>
                      <a:pt x="31" y="94"/>
                    </a:lnTo>
                    <a:lnTo>
                      <a:pt x="37" y="97"/>
                    </a:lnTo>
                    <a:lnTo>
                      <a:pt x="37" y="97"/>
                    </a:lnTo>
                    <a:lnTo>
                      <a:pt x="50" y="97"/>
                    </a:lnTo>
                    <a:lnTo>
                      <a:pt x="50" y="97"/>
                    </a:lnTo>
                    <a:lnTo>
                      <a:pt x="71" y="95"/>
                    </a:lnTo>
                    <a:lnTo>
                      <a:pt x="71" y="95"/>
                    </a:lnTo>
                    <a:lnTo>
                      <a:pt x="103" y="95"/>
                    </a:lnTo>
                    <a:lnTo>
                      <a:pt x="103" y="95"/>
                    </a:lnTo>
                    <a:lnTo>
                      <a:pt x="112" y="97"/>
                    </a:lnTo>
                    <a:lnTo>
                      <a:pt x="112" y="97"/>
                    </a:lnTo>
                    <a:lnTo>
                      <a:pt x="109" y="97"/>
                    </a:lnTo>
                    <a:lnTo>
                      <a:pt x="109" y="97"/>
                    </a:lnTo>
                    <a:lnTo>
                      <a:pt x="112" y="98"/>
                    </a:lnTo>
                    <a:lnTo>
                      <a:pt x="112" y="98"/>
                    </a:lnTo>
                    <a:lnTo>
                      <a:pt x="96" y="98"/>
                    </a:lnTo>
                    <a:lnTo>
                      <a:pt x="96" y="98"/>
                    </a:lnTo>
                    <a:lnTo>
                      <a:pt x="99" y="98"/>
                    </a:lnTo>
                    <a:lnTo>
                      <a:pt x="99" y="98"/>
                    </a:lnTo>
                    <a:lnTo>
                      <a:pt x="112" y="98"/>
                    </a:lnTo>
                    <a:lnTo>
                      <a:pt x="112" y="98"/>
                    </a:lnTo>
                    <a:lnTo>
                      <a:pt x="67" y="100"/>
                    </a:lnTo>
                    <a:lnTo>
                      <a:pt x="67" y="100"/>
                    </a:lnTo>
                    <a:lnTo>
                      <a:pt x="57" y="106"/>
                    </a:lnTo>
                    <a:lnTo>
                      <a:pt x="57" y="106"/>
                    </a:lnTo>
                    <a:lnTo>
                      <a:pt x="48" y="107"/>
                    </a:lnTo>
                    <a:lnTo>
                      <a:pt x="48" y="107"/>
                    </a:lnTo>
                    <a:lnTo>
                      <a:pt x="47" y="109"/>
                    </a:lnTo>
                    <a:lnTo>
                      <a:pt x="47" y="109"/>
                    </a:lnTo>
                    <a:lnTo>
                      <a:pt x="53" y="109"/>
                    </a:lnTo>
                    <a:lnTo>
                      <a:pt x="53" y="109"/>
                    </a:lnTo>
                    <a:lnTo>
                      <a:pt x="60" y="109"/>
                    </a:lnTo>
                    <a:lnTo>
                      <a:pt x="60" y="109"/>
                    </a:lnTo>
                    <a:lnTo>
                      <a:pt x="79" y="112"/>
                    </a:lnTo>
                    <a:lnTo>
                      <a:pt x="79" y="112"/>
                    </a:lnTo>
                    <a:lnTo>
                      <a:pt x="84" y="112"/>
                    </a:lnTo>
                    <a:lnTo>
                      <a:pt x="84" y="112"/>
                    </a:lnTo>
                    <a:lnTo>
                      <a:pt x="99" y="112"/>
                    </a:lnTo>
                    <a:lnTo>
                      <a:pt x="99" y="112"/>
                    </a:lnTo>
                    <a:lnTo>
                      <a:pt x="145" y="110"/>
                    </a:lnTo>
                    <a:lnTo>
                      <a:pt x="145" y="110"/>
                    </a:lnTo>
                    <a:lnTo>
                      <a:pt x="115" y="116"/>
                    </a:lnTo>
                    <a:lnTo>
                      <a:pt x="115" y="116"/>
                    </a:lnTo>
                    <a:lnTo>
                      <a:pt x="112" y="116"/>
                    </a:lnTo>
                    <a:lnTo>
                      <a:pt x="112" y="116"/>
                    </a:lnTo>
                    <a:lnTo>
                      <a:pt x="110" y="116"/>
                    </a:lnTo>
                    <a:lnTo>
                      <a:pt x="110" y="116"/>
                    </a:lnTo>
                    <a:lnTo>
                      <a:pt x="110" y="118"/>
                    </a:lnTo>
                    <a:lnTo>
                      <a:pt x="110" y="118"/>
                    </a:lnTo>
                    <a:lnTo>
                      <a:pt x="109" y="119"/>
                    </a:lnTo>
                    <a:lnTo>
                      <a:pt x="109" y="119"/>
                    </a:lnTo>
                    <a:lnTo>
                      <a:pt x="116" y="119"/>
                    </a:lnTo>
                    <a:lnTo>
                      <a:pt x="116" y="119"/>
                    </a:lnTo>
                    <a:lnTo>
                      <a:pt x="119" y="121"/>
                    </a:lnTo>
                    <a:lnTo>
                      <a:pt x="119" y="121"/>
                    </a:lnTo>
                    <a:lnTo>
                      <a:pt x="135" y="121"/>
                    </a:lnTo>
                    <a:lnTo>
                      <a:pt x="135" y="121"/>
                    </a:lnTo>
                    <a:lnTo>
                      <a:pt x="143" y="121"/>
                    </a:lnTo>
                    <a:lnTo>
                      <a:pt x="143" y="121"/>
                    </a:lnTo>
                    <a:lnTo>
                      <a:pt x="169" y="122"/>
                    </a:lnTo>
                    <a:lnTo>
                      <a:pt x="169" y="122"/>
                    </a:lnTo>
                    <a:lnTo>
                      <a:pt x="149" y="127"/>
                    </a:lnTo>
                    <a:lnTo>
                      <a:pt x="149" y="127"/>
                    </a:lnTo>
                    <a:lnTo>
                      <a:pt x="156" y="129"/>
                    </a:lnTo>
                    <a:lnTo>
                      <a:pt x="156" y="129"/>
                    </a:lnTo>
                    <a:lnTo>
                      <a:pt x="155" y="129"/>
                    </a:lnTo>
                    <a:lnTo>
                      <a:pt x="155" y="129"/>
                    </a:lnTo>
                    <a:lnTo>
                      <a:pt x="149" y="129"/>
                    </a:lnTo>
                    <a:lnTo>
                      <a:pt x="149" y="129"/>
                    </a:lnTo>
                    <a:lnTo>
                      <a:pt x="145" y="129"/>
                    </a:lnTo>
                    <a:lnTo>
                      <a:pt x="145" y="129"/>
                    </a:lnTo>
                    <a:lnTo>
                      <a:pt x="163" y="132"/>
                    </a:lnTo>
                    <a:lnTo>
                      <a:pt x="163" y="132"/>
                    </a:lnTo>
                    <a:lnTo>
                      <a:pt x="168" y="132"/>
                    </a:lnTo>
                    <a:lnTo>
                      <a:pt x="168" y="132"/>
                    </a:lnTo>
                    <a:lnTo>
                      <a:pt x="175" y="132"/>
                    </a:lnTo>
                    <a:lnTo>
                      <a:pt x="175" y="132"/>
                    </a:lnTo>
                    <a:lnTo>
                      <a:pt x="173" y="135"/>
                    </a:lnTo>
                    <a:lnTo>
                      <a:pt x="173" y="135"/>
                    </a:lnTo>
                    <a:lnTo>
                      <a:pt x="166" y="138"/>
                    </a:lnTo>
                    <a:lnTo>
                      <a:pt x="166" y="138"/>
                    </a:lnTo>
                    <a:lnTo>
                      <a:pt x="173" y="139"/>
                    </a:lnTo>
                    <a:lnTo>
                      <a:pt x="173" y="139"/>
                    </a:lnTo>
                    <a:lnTo>
                      <a:pt x="196" y="148"/>
                    </a:lnTo>
                    <a:lnTo>
                      <a:pt x="196" y="148"/>
                    </a:lnTo>
                    <a:lnTo>
                      <a:pt x="166" y="148"/>
                    </a:lnTo>
                    <a:lnTo>
                      <a:pt x="166" y="148"/>
                    </a:lnTo>
                    <a:lnTo>
                      <a:pt x="153" y="151"/>
                    </a:lnTo>
                    <a:lnTo>
                      <a:pt x="153" y="151"/>
                    </a:lnTo>
                    <a:lnTo>
                      <a:pt x="162" y="151"/>
                    </a:lnTo>
                    <a:lnTo>
                      <a:pt x="162" y="151"/>
                    </a:lnTo>
                    <a:lnTo>
                      <a:pt x="159" y="151"/>
                    </a:lnTo>
                    <a:lnTo>
                      <a:pt x="159" y="151"/>
                    </a:lnTo>
                    <a:lnTo>
                      <a:pt x="140" y="163"/>
                    </a:lnTo>
                    <a:lnTo>
                      <a:pt x="140" y="163"/>
                    </a:lnTo>
                    <a:lnTo>
                      <a:pt x="136" y="163"/>
                    </a:lnTo>
                    <a:lnTo>
                      <a:pt x="136" y="163"/>
                    </a:lnTo>
                    <a:lnTo>
                      <a:pt x="135" y="165"/>
                    </a:lnTo>
                    <a:lnTo>
                      <a:pt x="135" y="165"/>
                    </a:lnTo>
                    <a:lnTo>
                      <a:pt x="133" y="166"/>
                    </a:lnTo>
                    <a:lnTo>
                      <a:pt x="133" y="166"/>
                    </a:lnTo>
                    <a:lnTo>
                      <a:pt x="126" y="171"/>
                    </a:lnTo>
                    <a:lnTo>
                      <a:pt x="126" y="171"/>
                    </a:lnTo>
                    <a:lnTo>
                      <a:pt x="123" y="172"/>
                    </a:lnTo>
                    <a:lnTo>
                      <a:pt x="123" y="172"/>
                    </a:lnTo>
                    <a:lnTo>
                      <a:pt x="153" y="172"/>
                    </a:lnTo>
                    <a:lnTo>
                      <a:pt x="153" y="172"/>
                    </a:lnTo>
                    <a:lnTo>
                      <a:pt x="159" y="175"/>
                    </a:lnTo>
                    <a:lnTo>
                      <a:pt x="159" y="175"/>
                    </a:lnTo>
                    <a:lnTo>
                      <a:pt x="123" y="177"/>
                    </a:lnTo>
                    <a:lnTo>
                      <a:pt x="123" y="177"/>
                    </a:lnTo>
                    <a:lnTo>
                      <a:pt x="132" y="177"/>
                    </a:lnTo>
                    <a:lnTo>
                      <a:pt x="132" y="177"/>
                    </a:lnTo>
                    <a:lnTo>
                      <a:pt x="138" y="178"/>
                    </a:lnTo>
                    <a:lnTo>
                      <a:pt x="138" y="178"/>
                    </a:lnTo>
                    <a:lnTo>
                      <a:pt x="135" y="180"/>
                    </a:lnTo>
                    <a:lnTo>
                      <a:pt x="135" y="180"/>
                    </a:lnTo>
                    <a:lnTo>
                      <a:pt x="143" y="180"/>
                    </a:lnTo>
                    <a:lnTo>
                      <a:pt x="143" y="180"/>
                    </a:lnTo>
                    <a:lnTo>
                      <a:pt x="143" y="181"/>
                    </a:lnTo>
                    <a:lnTo>
                      <a:pt x="143" y="181"/>
                    </a:lnTo>
                    <a:lnTo>
                      <a:pt x="140" y="181"/>
                    </a:lnTo>
                    <a:lnTo>
                      <a:pt x="140" y="181"/>
                    </a:lnTo>
                    <a:lnTo>
                      <a:pt x="133" y="181"/>
                    </a:lnTo>
                    <a:lnTo>
                      <a:pt x="133" y="181"/>
                    </a:lnTo>
                    <a:lnTo>
                      <a:pt x="113" y="181"/>
                    </a:lnTo>
                    <a:lnTo>
                      <a:pt x="113" y="181"/>
                    </a:lnTo>
                    <a:lnTo>
                      <a:pt x="120" y="183"/>
                    </a:lnTo>
                    <a:lnTo>
                      <a:pt x="120" y="183"/>
                    </a:lnTo>
                    <a:lnTo>
                      <a:pt x="94" y="181"/>
                    </a:lnTo>
                    <a:lnTo>
                      <a:pt x="94" y="181"/>
                    </a:lnTo>
                    <a:lnTo>
                      <a:pt x="109" y="181"/>
                    </a:lnTo>
                    <a:lnTo>
                      <a:pt x="109" y="181"/>
                    </a:lnTo>
                    <a:lnTo>
                      <a:pt x="104" y="181"/>
                    </a:lnTo>
                    <a:lnTo>
                      <a:pt x="104" y="181"/>
                    </a:lnTo>
                    <a:lnTo>
                      <a:pt x="100" y="183"/>
                    </a:lnTo>
                    <a:lnTo>
                      <a:pt x="100" y="183"/>
                    </a:lnTo>
                    <a:lnTo>
                      <a:pt x="83" y="184"/>
                    </a:lnTo>
                    <a:lnTo>
                      <a:pt x="83" y="184"/>
                    </a:lnTo>
                    <a:lnTo>
                      <a:pt x="64" y="186"/>
                    </a:lnTo>
                    <a:lnTo>
                      <a:pt x="64" y="186"/>
                    </a:lnTo>
                    <a:lnTo>
                      <a:pt x="60" y="187"/>
                    </a:lnTo>
                    <a:lnTo>
                      <a:pt x="60" y="187"/>
                    </a:lnTo>
                    <a:lnTo>
                      <a:pt x="61" y="190"/>
                    </a:lnTo>
                    <a:lnTo>
                      <a:pt x="61" y="190"/>
                    </a:lnTo>
                    <a:lnTo>
                      <a:pt x="25" y="190"/>
                    </a:lnTo>
                    <a:lnTo>
                      <a:pt x="25" y="190"/>
                    </a:lnTo>
                    <a:lnTo>
                      <a:pt x="25" y="192"/>
                    </a:lnTo>
                    <a:lnTo>
                      <a:pt x="25" y="192"/>
                    </a:lnTo>
                    <a:lnTo>
                      <a:pt x="24" y="192"/>
                    </a:lnTo>
                    <a:lnTo>
                      <a:pt x="24" y="192"/>
                    </a:lnTo>
                    <a:lnTo>
                      <a:pt x="0" y="193"/>
                    </a:lnTo>
                    <a:lnTo>
                      <a:pt x="0" y="193"/>
                    </a:lnTo>
                    <a:lnTo>
                      <a:pt x="2" y="193"/>
                    </a:lnTo>
                    <a:lnTo>
                      <a:pt x="2" y="193"/>
                    </a:lnTo>
                    <a:lnTo>
                      <a:pt x="47" y="193"/>
                    </a:lnTo>
                    <a:lnTo>
                      <a:pt x="47" y="193"/>
                    </a:lnTo>
                    <a:lnTo>
                      <a:pt x="41" y="195"/>
                    </a:lnTo>
                    <a:lnTo>
                      <a:pt x="41" y="195"/>
                    </a:lnTo>
                    <a:lnTo>
                      <a:pt x="60" y="201"/>
                    </a:lnTo>
                    <a:lnTo>
                      <a:pt x="60" y="201"/>
                    </a:lnTo>
                    <a:lnTo>
                      <a:pt x="63" y="201"/>
                    </a:lnTo>
                    <a:lnTo>
                      <a:pt x="63" y="201"/>
                    </a:lnTo>
                    <a:lnTo>
                      <a:pt x="61" y="201"/>
                    </a:lnTo>
                    <a:lnTo>
                      <a:pt x="61" y="201"/>
                    </a:lnTo>
                    <a:lnTo>
                      <a:pt x="92" y="202"/>
                    </a:lnTo>
                    <a:lnTo>
                      <a:pt x="92" y="202"/>
                    </a:lnTo>
                    <a:lnTo>
                      <a:pt x="97" y="202"/>
                    </a:lnTo>
                    <a:lnTo>
                      <a:pt x="97" y="202"/>
                    </a:lnTo>
                    <a:lnTo>
                      <a:pt x="92" y="202"/>
                    </a:lnTo>
                    <a:lnTo>
                      <a:pt x="92" y="202"/>
                    </a:lnTo>
                    <a:lnTo>
                      <a:pt x="104" y="207"/>
                    </a:lnTo>
                    <a:lnTo>
                      <a:pt x="104" y="207"/>
                    </a:lnTo>
                    <a:lnTo>
                      <a:pt x="102" y="207"/>
                    </a:lnTo>
                    <a:lnTo>
                      <a:pt x="102" y="207"/>
                    </a:lnTo>
                    <a:lnTo>
                      <a:pt x="102" y="208"/>
                    </a:lnTo>
                    <a:lnTo>
                      <a:pt x="102" y="208"/>
                    </a:lnTo>
                    <a:lnTo>
                      <a:pt x="107" y="208"/>
                    </a:lnTo>
                    <a:lnTo>
                      <a:pt x="107" y="208"/>
                    </a:lnTo>
                    <a:lnTo>
                      <a:pt x="135" y="214"/>
                    </a:lnTo>
                    <a:lnTo>
                      <a:pt x="135" y="214"/>
                    </a:lnTo>
                    <a:lnTo>
                      <a:pt x="113" y="218"/>
                    </a:lnTo>
                    <a:lnTo>
                      <a:pt x="113" y="218"/>
                    </a:lnTo>
                    <a:lnTo>
                      <a:pt x="100" y="222"/>
                    </a:lnTo>
                    <a:lnTo>
                      <a:pt x="100" y="222"/>
                    </a:lnTo>
                    <a:lnTo>
                      <a:pt x="102" y="222"/>
                    </a:lnTo>
                    <a:lnTo>
                      <a:pt x="102" y="222"/>
                    </a:lnTo>
                    <a:lnTo>
                      <a:pt x="127" y="222"/>
                    </a:lnTo>
                    <a:lnTo>
                      <a:pt x="127" y="222"/>
                    </a:lnTo>
                    <a:lnTo>
                      <a:pt x="126" y="222"/>
                    </a:lnTo>
                    <a:lnTo>
                      <a:pt x="126" y="222"/>
                    </a:lnTo>
                    <a:lnTo>
                      <a:pt x="126" y="224"/>
                    </a:lnTo>
                    <a:lnTo>
                      <a:pt x="126" y="224"/>
                    </a:lnTo>
                    <a:lnTo>
                      <a:pt x="129" y="224"/>
                    </a:lnTo>
                    <a:lnTo>
                      <a:pt x="129" y="224"/>
                    </a:lnTo>
                    <a:lnTo>
                      <a:pt x="132" y="225"/>
                    </a:lnTo>
                    <a:lnTo>
                      <a:pt x="132" y="225"/>
                    </a:lnTo>
                    <a:lnTo>
                      <a:pt x="171" y="236"/>
                    </a:lnTo>
                    <a:lnTo>
                      <a:pt x="171" y="236"/>
                    </a:lnTo>
                    <a:lnTo>
                      <a:pt x="171" y="237"/>
                    </a:lnTo>
                    <a:lnTo>
                      <a:pt x="171" y="237"/>
                    </a:lnTo>
                    <a:lnTo>
                      <a:pt x="178" y="237"/>
                    </a:lnTo>
                    <a:lnTo>
                      <a:pt x="178" y="237"/>
                    </a:lnTo>
                    <a:lnTo>
                      <a:pt x="218" y="237"/>
                    </a:lnTo>
                    <a:lnTo>
                      <a:pt x="218" y="237"/>
                    </a:lnTo>
                    <a:lnTo>
                      <a:pt x="221" y="239"/>
                    </a:lnTo>
                    <a:lnTo>
                      <a:pt x="221" y="239"/>
                    </a:lnTo>
                    <a:lnTo>
                      <a:pt x="211" y="239"/>
                    </a:lnTo>
                    <a:lnTo>
                      <a:pt x="211" y="239"/>
                    </a:lnTo>
                    <a:lnTo>
                      <a:pt x="205" y="239"/>
                    </a:lnTo>
                    <a:lnTo>
                      <a:pt x="205" y="239"/>
                    </a:lnTo>
                    <a:lnTo>
                      <a:pt x="211" y="243"/>
                    </a:lnTo>
                    <a:lnTo>
                      <a:pt x="211" y="243"/>
                    </a:lnTo>
                    <a:lnTo>
                      <a:pt x="218" y="243"/>
                    </a:lnTo>
                    <a:lnTo>
                      <a:pt x="218" y="243"/>
                    </a:lnTo>
                    <a:lnTo>
                      <a:pt x="235" y="246"/>
                    </a:lnTo>
                    <a:lnTo>
                      <a:pt x="235" y="246"/>
                    </a:lnTo>
                    <a:lnTo>
                      <a:pt x="234" y="246"/>
                    </a:lnTo>
                    <a:lnTo>
                      <a:pt x="234" y="246"/>
                    </a:lnTo>
                    <a:lnTo>
                      <a:pt x="232" y="246"/>
                    </a:lnTo>
                    <a:lnTo>
                      <a:pt x="232" y="246"/>
                    </a:lnTo>
                    <a:lnTo>
                      <a:pt x="221" y="246"/>
                    </a:lnTo>
                    <a:lnTo>
                      <a:pt x="221" y="246"/>
                    </a:lnTo>
                    <a:lnTo>
                      <a:pt x="221" y="248"/>
                    </a:lnTo>
                    <a:lnTo>
                      <a:pt x="221" y="248"/>
                    </a:lnTo>
                    <a:lnTo>
                      <a:pt x="217" y="249"/>
                    </a:lnTo>
                    <a:lnTo>
                      <a:pt x="217" y="249"/>
                    </a:lnTo>
                    <a:lnTo>
                      <a:pt x="221" y="249"/>
                    </a:lnTo>
                    <a:lnTo>
                      <a:pt x="221" y="249"/>
                    </a:lnTo>
                    <a:lnTo>
                      <a:pt x="206" y="252"/>
                    </a:lnTo>
                    <a:lnTo>
                      <a:pt x="206" y="252"/>
                    </a:lnTo>
                    <a:lnTo>
                      <a:pt x="196" y="255"/>
                    </a:lnTo>
                    <a:lnTo>
                      <a:pt x="196" y="255"/>
                    </a:lnTo>
                    <a:lnTo>
                      <a:pt x="194" y="255"/>
                    </a:lnTo>
                    <a:lnTo>
                      <a:pt x="194" y="255"/>
                    </a:lnTo>
                    <a:lnTo>
                      <a:pt x="153" y="257"/>
                    </a:lnTo>
                    <a:lnTo>
                      <a:pt x="153" y="257"/>
                    </a:lnTo>
                    <a:lnTo>
                      <a:pt x="158" y="257"/>
                    </a:lnTo>
                    <a:lnTo>
                      <a:pt x="158" y="257"/>
                    </a:lnTo>
                    <a:lnTo>
                      <a:pt x="156" y="258"/>
                    </a:lnTo>
                    <a:lnTo>
                      <a:pt x="156" y="258"/>
                    </a:lnTo>
                    <a:lnTo>
                      <a:pt x="127" y="261"/>
                    </a:lnTo>
                    <a:lnTo>
                      <a:pt x="127" y="261"/>
                    </a:lnTo>
                    <a:lnTo>
                      <a:pt x="123" y="261"/>
                    </a:lnTo>
                    <a:lnTo>
                      <a:pt x="123" y="261"/>
                    </a:lnTo>
                    <a:lnTo>
                      <a:pt x="127" y="261"/>
                    </a:lnTo>
                    <a:lnTo>
                      <a:pt x="127" y="261"/>
                    </a:lnTo>
                    <a:lnTo>
                      <a:pt x="139" y="263"/>
                    </a:lnTo>
                    <a:lnTo>
                      <a:pt x="139" y="263"/>
                    </a:lnTo>
                    <a:lnTo>
                      <a:pt x="142" y="263"/>
                    </a:lnTo>
                    <a:lnTo>
                      <a:pt x="142" y="263"/>
                    </a:lnTo>
                    <a:lnTo>
                      <a:pt x="138" y="263"/>
                    </a:lnTo>
                    <a:lnTo>
                      <a:pt x="138" y="263"/>
                    </a:lnTo>
                    <a:lnTo>
                      <a:pt x="123" y="273"/>
                    </a:lnTo>
                    <a:lnTo>
                      <a:pt x="123" y="273"/>
                    </a:lnTo>
                    <a:lnTo>
                      <a:pt x="125" y="275"/>
                    </a:lnTo>
                    <a:lnTo>
                      <a:pt x="125" y="275"/>
                    </a:lnTo>
                    <a:lnTo>
                      <a:pt x="138" y="275"/>
                    </a:lnTo>
                    <a:lnTo>
                      <a:pt x="138" y="275"/>
                    </a:lnTo>
                    <a:lnTo>
                      <a:pt x="155" y="276"/>
                    </a:lnTo>
                    <a:lnTo>
                      <a:pt x="155" y="276"/>
                    </a:lnTo>
                    <a:lnTo>
                      <a:pt x="153" y="276"/>
                    </a:lnTo>
                    <a:lnTo>
                      <a:pt x="153" y="276"/>
                    </a:lnTo>
                    <a:lnTo>
                      <a:pt x="148" y="278"/>
                    </a:lnTo>
                    <a:lnTo>
                      <a:pt x="148" y="278"/>
                    </a:lnTo>
                    <a:lnTo>
                      <a:pt x="153" y="279"/>
                    </a:lnTo>
                    <a:lnTo>
                      <a:pt x="153" y="279"/>
                    </a:lnTo>
                    <a:lnTo>
                      <a:pt x="152" y="279"/>
                    </a:lnTo>
                    <a:lnTo>
                      <a:pt x="152" y="279"/>
                    </a:lnTo>
                    <a:lnTo>
                      <a:pt x="173" y="279"/>
                    </a:lnTo>
                    <a:lnTo>
                      <a:pt x="173" y="279"/>
                    </a:lnTo>
                    <a:lnTo>
                      <a:pt x="191" y="284"/>
                    </a:lnTo>
                    <a:lnTo>
                      <a:pt x="191" y="284"/>
                    </a:lnTo>
                    <a:lnTo>
                      <a:pt x="212" y="291"/>
                    </a:lnTo>
                    <a:lnTo>
                      <a:pt x="212" y="291"/>
                    </a:lnTo>
                    <a:lnTo>
                      <a:pt x="209" y="291"/>
                    </a:lnTo>
                    <a:lnTo>
                      <a:pt x="209" y="291"/>
                    </a:lnTo>
                    <a:lnTo>
                      <a:pt x="242" y="291"/>
                    </a:lnTo>
                    <a:lnTo>
                      <a:pt x="242" y="291"/>
                    </a:lnTo>
                    <a:lnTo>
                      <a:pt x="241" y="291"/>
                    </a:lnTo>
                    <a:lnTo>
                      <a:pt x="241" y="291"/>
                    </a:lnTo>
                    <a:lnTo>
                      <a:pt x="231" y="291"/>
                    </a:lnTo>
                    <a:lnTo>
                      <a:pt x="231" y="291"/>
                    </a:lnTo>
                    <a:lnTo>
                      <a:pt x="229" y="293"/>
                    </a:lnTo>
                    <a:lnTo>
                      <a:pt x="229" y="293"/>
                    </a:lnTo>
                    <a:lnTo>
                      <a:pt x="228" y="293"/>
                    </a:lnTo>
                    <a:lnTo>
                      <a:pt x="228" y="293"/>
                    </a:lnTo>
                    <a:lnTo>
                      <a:pt x="229" y="294"/>
                    </a:lnTo>
                    <a:lnTo>
                      <a:pt x="229" y="294"/>
                    </a:lnTo>
                    <a:lnTo>
                      <a:pt x="221" y="294"/>
                    </a:lnTo>
                    <a:lnTo>
                      <a:pt x="221" y="294"/>
                    </a:lnTo>
                    <a:lnTo>
                      <a:pt x="212" y="293"/>
                    </a:lnTo>
                    <a:lnTo>
                      <a:pt x="212" y="293"/>
                    </a:lnTo>
                    <a:lnTo>
                      <a:pt x="204" y="293"/>
                    </a:lnTo>
                    <a:lnTo>
                      <a:pt x="204" y="293"/>
                    </a:lnTo>
                    <a:lnTo>
                      <a:pt x="201" y="300"/>
                    </a:lnTo>
                    <a:lnTo>
                      <a:pt x="201" y="300"/>
                    </a:lnTo>
                    <a:lnTo>
                      <a:pt x="208" y="300"/>
                    </a:lnTo>
                    <a:lnTo>
                      <a:pt x="208" y="300"/>
                    </a:lnTo>
                    <a:lnTo>
                      <a:pt x="227" y="300"/>
                    </a:lnTo>
                    <a:lnTo>
                      <a:pt x="227" y="300"/>
                    </a:lnTo>
                    <a:lnTo>
                      <a:pt x="206" y="303"/>
                    </a:lnTo>
                    <a:lnTo>
                      <a:pt x="206" y="303"/>
                    </a:lnTo>
                    <a:lnTo>
                      <a:pt x="205" y="305"/>
                    </a:lnTo>
                    <a:lnTo>
                      <a:pt x="205" y="305"/>
                    </a:lnTo>
                    <a:lnTo>
                      <a:pt x="182" y="305"/>
                    </a:lnTo>
                    <a:lnTo>
                      <a:pt x="182" y="305"/>
                    </a:lnTo>
                    <a:lnTo>
                      <a:pt x="204" y="306"/>
                    </a:lnTo>
                    <a:lnTo>
                      <a:pt x="204" y="306"/>
                    </a:lnTo>
                    <a:lnTo>
                      <a:pt x="205" y="308"/>
                    </a:lnTo>
                    <a:lnTo>
                      <a:pt x="205" y="308"/>
                    </a:lnTo>
                    <a:lnTo>
                      <a:pt x="186" y="310"/>
                    </a:lnTo>
                    <a:lnTo>
                      <a:pt x="186" y="310"/>
                    </a:lnTo>
                    <a:lnTo>
                      <a:pt x="171" y="313"/>
                    </a:lnTo>
                    <a:lnTo>
                      <a:pt x="171" y="313"/>
                    </a:lnTo>
                    <a:lnTo>
                      <a:pt x="171" y="314"/>
                    </a:lnTo>
                    <a:lnTo>
                      <a:pt x="171" y="314"/>
                    </a:lnTo>
                    <a:lnTo>
                      <a:pt x="150" y="316"/>
                    </a:lnTo>
                    <a:lnTo>
                      <a:pt x="150" y="316"/>
                    </a:lnTo>
                    <a:lnTo>
                      <a:pt x="158" y="319"/>
                    </a:lnTo>
                    <a:lnTo>
                      <a:pt x="158" y="319"/>
                    </a:lnTo>
                    <a:lnTo>
                      <a:pt x="165" y="320"/>
                    </a:lnTo>
                    <a:lnTo>
                      <a:pt x="165" y="320"/>
                    </a:lnTo>
                    <a:lnTo>
                      <a:pt x="163" y="320"/>
                    </a:lnTo>
                    <a:lnTo>
                      <a:pt x="163" y="32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36" name="Freeform 52"/>
              <p:cNvSpPr>
                <a:spLocks/>
              </p:cNvSpPr>
              <p:nvPr/>
            </p:nvSpPr>
            <p:spPr bwMode="auto">
              <a:xfrm>
                <a:off x="7511" y="12404"/>
                <a:ext cx="326" cy="306"/>
              </a:xfrm>
              <a:custGeom>
                <a:avLst/>
                <a:gdLst/>
                <a:ahLst/>
                <a:cxnLst>
                  <a:cxn ang="0">
                    <a:pos x="142" y="5"/>
                  </a:cxn>
                  <a:cxn ang="0">
                    <a:pos x="180" y="6"/>
                  </a:cxn>
                  <a:cxn ang="0">
                    <a:pos x="128" y="8"/>
                  </a:cxn>
                  <a:cxn ang="0">
                    <a:pos x="139" y="12"/>
                  </a:cxn>
                  <a:cxn ang="0">
                    <a:pos x="169" y="20"/>
                  </a:cxn>
                  <a:cxn ang="0">
                    <a:pos x="158" y="23"/>
                  </a:cxn>
                  <a:cxn ang="0">
                    <a:pos x="198" y="27"/>
                  </a:cxn>
                  <a:cxn ang="0">
                    <a:pos x="175" y="29"/>
                  </a:cxn>
                  <a:cxn ang="0">
                    <a:pos x="175" y="39"/>
                  </a:cxn>
                  <a:cxn ang="0">
                    <a:pos x="155" y="45"/>
                  </a:cxn>
                  <a:cxn ang="0">
                    <a:pos x="157" y="54"/>
                  </a:cxn>
                  <a:cxn ang="0">
                    <a:pos x="168" y="59"/>
                  </a:cxn>
                  <a:cxn ang="0">
                    <a:pos x="126" y="65"/>
                  </a:cxn>
                  <a:cxn ang="0">
                    <a:pos x="108" y="68"/>
                  </a:cxn>
                  <a:cxn ang="0">
                    <a:pos x="167" y="71"/>
                  </a:cxn>
                  <a:cxn ang="0">
                    <a:pos x="185" y="83"/>
                  </a:cxn>
                  <a:cxn ang="0">
                    <a:pos x="164" y="83"/>
                  </a:cxn>
                  <a:cxn ang="0">
                    <a:pos x="164" y="85"/>
                  </a:cxn>
                  <a:cxn ang="0">
                    <a:pos x="138" y="88"/>
                  </a:cxn>
                  <a:cxn ang="0">
                    <a:pos x="144" y="91"/>
                  </a:cxn>
                  <a:cxn ang="0">
                    <a:pos x="175" y="100"/>
                  </a:cxn>
                  <a:cxn ang="0">
                    <a:pos x="155" y="103"/>
                  </a:cxn>
                  <a:cxn ang="0">
                    <a:pos x="167" y="109"/>
                  </a:cxn>
                  <a:cxn ang="0">
                    <a:pos x="142" y="113"/>
                  </a:cxn>
                  <a:cxn ang="0">
                    <a:pos x="174" y="122"/>
                  </a:cxn>
                  <a:cxn ang="0">
                    <a:pos x="175" y="125"/>
                  </a:cxn>
                  <a:cxn ang="0">
                    <a:pos x="162" y="131"/>
                  </a:cxn>
                  <a:cxn ang="0">
                    <a:pos x="145" y="134"/>
                  </a:cxn>
                  <a:cxn ang="0">
                    <a:pos x="164" y="136"/>
                  </a:cxn>
                  <a:cxn ang="0">
                    <a:pos x="164" y="140"/>
                  </a:cxn>
                  <a:cxn ang="0">
                    <a:pos x="42" y="143"/>
                  </a:cxn>
                  <a:cxn ang="0">
                    <a:pos x="59" y="145"/>
                  </a:cxn>
                  <a:cxn ang="0">
                    <a:pos x="0" y="148"/>
                  </a:cxn>
                  <a:cxn ang="0">
                    <a:pos x="45" y="158"/>
                  </a:cxn>
                  <a:cxn ang="0">
                    <a:pos x="24" y="161"/>
                  </a:cxn>
                  <a:cxn ang="0">
                    <a:pos x="62" y="170"/>
                  </a:cxn>
                  <a:cxn ang="0">
                    <a:pos x="108" y="175"/>
                  </a:cxn>
                  <a:cxn ang="0">
                    <a:pos x="73" y="184"/>
                  </a:cxn>
                  <a:cxn ang="0">
                    <a:pos x="82" y="187"/>
                  </a:cxn>
                  <a:cxn ang="0">
                    <a:pos x="89" y="195"/>
                  </a:cxn>
                  <a:cxn ang="0">
                    <a:pos x="138" y="207"/>
                  </a:cxn>
                  <a:cxn ang="0">
                    <a:pos x="135" y="208"/>
                  </a:cxn>
                  <a:cxn ang="0">
                    <a:pos x="155" y="216"/>
                  </a:cxn>
                  <a:cxn ang="0">
                    <a:pos x="169" y="219"/>
                  </a:cxn>
                  <a:cxn ang="0">
                    <a:pos x="236" y="232"/>
                  </a:cxn>
                  <a:cxn ang="0">
                    <a:pos x="231" y="232"/>
                  </a:cxn>
                  <a:cxn ang="0">
                    <a:pos x="246" y="238"/>
                  </a:cxn>
                  <a:cxn ang="0">
                    <a:pos x="257" y="241"/>
                  </a:cxn>
                  <a:cxn ang="0">
                    <a:pos x="264" y="246"/>
                  </a:cxn>
                  <a:cxn ang="0">
                    <a:pos x="276" y="247"/>
                  </a:cxn>
                  <a:cxn ang="0">
                    <a:pos x="238" y="249"/>
                  </a:cxn>
                  <a:cxn ang="0">
                    <a:pos x="286" y="250"/>
                  </a:cxn>
                  <a:cxn ang="0">
                    <a:pos x="287" y="256"/>
                  </a:cxn>
                  <a:cxn ang="0">
                    <a:pos x="299" y="258"/>
                  </a:cxn>
                  <a:cxn ang="0">
                    <a:pos x="326" y="266"/>
                  </a:cxn>
                  <a:cxn ang="0">
                    <a:pos x="269" y="275"/>
                  </a:cxn>
                  <a:cxn ang="0">
                    <a:pos x="282" y="279"/>
                  </a:cxn>
                  <a:cxn ang="0">
                    <a:pos x="290" y="284"/>
                  </a:cxn>
                  <a:cxn ang="0">
                    <a:pos x="254" y="285"/>
                  </a:cxn>
                  <a:cxn ang="0">
                    <a:pos x="220" y="288"/>
                  </a:cxn>
                  <a:cxn ang="0">
                    <a:pos x="247" y="294"/>
                  </a:cxn>
                  <a:cxn ang="0">
                    <a:pos x="227" y="303"/>
                  </a:cxn>
                </a:cxnLst>
                <a:rect l="0" t="0" r="r" b="b"/>
                <a:pathLst>
                  <a:path w="326" h="306">
                    <a:moveTo>
                      <a:pt x="149" y="0"/>
                    </a:moveTo>
                    <a:lnTo>
                      <a:pt x="158" y="0"/>
                    </a:lnTo>
                    <a:lnTo>
                      <a:pt x="158" y="0"/>
                    </a:lnTo>
                    <a:lnTo>
                      <a:pt x="164" y="0"/>
                    </a:lnTo>
                    <a:lnTo>
                      <a:pt x="164" y="0"/>
                    </a:lnTo>
                    <a:lnTo>
                      <a:pt x="148" y="5"/>
                    </a:lnTo>
                    <a:lnTo>
                      <a:pt x="148" y="5"/>
                    </a:lnTo>
                    <a:lnTo>
                      <a:pt x="142" y="5"/>
                    </a:lnTo>
                    <a:lnTo>
                      <a:pt x="142" y="5"/>
                    </a:lnTo>
                    <a:lnTo>
                      <a:pt x="144" y="5"/>
                    </a:lnTo>
                    <a:lnTo>
                      <a:pt x="144" y="5"/>
                    </a:lnTo>
                    <a:lnTo>
                      <a:pt x="165" y="5"/>
                    </a:lnTo>
                    <a:lnTo>
                      <a:pt x="165" y="5"/>
                    </a:lnTo>
                    <a:lnTo>
                      <a:pt x="175" y="6"/>
                    </a:lnTo>
                    <a:lnTo>
                      <a:pt x="175" y="6"/>
                    </a:lnTo>
                    <a:lnTo>
                      <a:pt x="180" y="6"/>
                    </a:lnTo>
                    <a:lnTo>
                      <a:pt x="180" y="6"/>
                    </a:lnTo>
                    <a:lnTo>
                      <a:pt x="178" y="6"/>
                    </a:lnTo>
                    <a:lnTo>
                      <a:pt x="178" y="6"/>
                    </a:lnTo>
                    <a:lnTo>
                      <a:pt x="172" y="8"/>
                    </a:lnTo>
                    <a:lnTo>
                      <a:pt x="172" y="8"/>
                    </a:lnTo>
                    <a:lnTo>
                      <a:pt x="175" y="9"/>
                    </a:lnTo>
                    <a:lnTo>
                      <a:pt x="175" y="9"/>
                    </a:lnTo>
                    <a:lnTo>
                      <a:pt x="128" y="8"/>
                    </a:lnTo>
                    <a:lnTo>
                      <a:pt x="128" y="8"/>
                    </a:lnTo>
                    <a:lnTo>
                      <a:pt x="126" y="9"/>
                    </a:lnTo>
                    <a:lnTo>
                      <a:pt x="126" y="9"/>
                    </a:lnTo>
                    <a:lnTo>
                      <a:pt x="135" y="9"/>
                    </a:lnTo>
                    <a:lnTo>
                      <a:pt x="135" y="9"/>
                    </a:lnTo>
                    <a:lnTo>
                      <a:pt x="136" y="11"/>
                    </a:lnTo>
                    <a:lnTo>
                      <a:pt x="136" y="11"/>
                    </a:lnTo>
                    <a:lnTo>
                      <a:pt x="139" y="12"/>
                    </a:lnTo>
                    <a:lnTo>
                      <a:pt x="139" y="12"/>
                    </a:lnTo>
                    <a:lnTo>
                      <a:pt x="155" y="17"/>
                    </a:lnTo>
                    <a:lnTo>
                      <a:pt x="155" y="17"/>
                    </a:lnTo>
                    <a:lnTo>
                      <a:pt x="159" y="18"/>
                    </a:lnTo>
                    <a:lnTo>
                      <a:pt x="159" y="18"/>
                    </a:lnTo>
                    <a:lnTo>
                      <a:pt x="155" y="18"/>
                    </a:lnTo>
                    <a:lnTo>
                      <a:pt x="155" y="18"/>
                    </a:lnTo>
                    <a:lnTo>
                      <a:pt x="169" y="20"/>
                    </a:lnTo>
                    <a:lnTo>
                      <a:pt x="169" y="20"/>
                    </a:lnTo>
                    <a:lnTo>
                      <a:pt x="172" y="20"/>
                    </a:lnTo>
                    <a:lnTo>
                      <a:pt x="172" y="20"/>
                    </a:lnTo>
                    <a:lnTo>
                      <a:pt x="148" y="23"/>
                    </a:lnTo>
                    <a:lnTo>
                      <a:pt x="148" y="23"/>
                    </a:lnTo>
                    <a:lnTo>
                      <a:pt x="149" y="23"/>
                    </a:lnTo>
                    <a:lnTo>
                      <a:pt x="149" y="23"/>
                    </a:lnTo>
                    <a:lnTo>
                      <a:pt x="158" y="23"/>
                    </a:lnTo>
                    <a:lnTo>
                      <a:pt x="158" y="23"/>
                    </a:lnTo>
                    <a:lnTo>
                      <a:pt x="168" y="24"/>
                    </a:lnTo>
                    <a:lnTo>
                      <a:pt x="168" y="24"/>
                    </a:lnTo>
                    <a:lnTo>
                      <a:pt x="169" y="24"/>
                    </a:lnTo>
                    <a:lnTo>
                      <a:pt x="169" y="24"/>
                    </a:lnTo>
                    <a:lnTo>
                      <a:pt x="178" y="24"/>
                    </a:lnTo>
                    <a:lnTo>
                      <a:pt x="178" y="24"/>
                    </a:lnTo>
                    <a:lnTo>
                      <a:pt x="198" y="27"/>
                    </a:lnTo>
                    <a:lnTo>
                      <a:pt x="198" y="27"/>
                    </a:lnTo>
                    <a:lnTo>
                      <a:pt x="195" y="27"/>
                    </a:lnTo>
                    <a:lnTo>
                      <a:pt x="195" y="27"/>
                    </a:lnTo>
                    <a:lnTo>
                      <a:pt x="177" y="27"/>
                    </a:lnTo>
                    <a:lnTo>
                      <a:pt x="177" y="27"/>
                    </a:lnTo>
                    <a:lnTo>
                      <a:pt x="172" y="27"/>
                    </a:lnTo>
                    <a:lnTo>
                      <a:pt x="172" y="27"/>
                    </a:lnTo>
                    <a:lnTo>
                      <a:pt x="175" y="29"/>
                    </a:lnTo>
                    <a:lnTo>
                      <a:pt x="175" y="29"/>
                    </a:lnTo>
                    <a:lnTo>
                      <a:pt x="194" y="29"/>
                    </a:lnTo>
                    <a:lnTo>
                      <a:pt x="194" y="29"/>
                    </a:lnTo>
                    <a:lnTo>
                      <a:pt x="167" y="38"/>
                    </a:lnTo>
                    <a:lnTo>
                      <a:pt x="167" y="38"/>
                    </a:lnTo>
                    <a:lnTo>
                      <a:pt x="169" y="38"/>
                    </a:lnTo>
                    <a:lnTo>
                      <a:pt x="169" y="38"/>
                    </a:lnTo>
                    <a:lnTo>
                      <a:pt x="175" y="39"/>
                    </a:lnTo>
                    <a:lnTo>
                      <a:pt x="175" y="39"/>
                    </a:lnTo>
                    <a:lnTo>
                      <a:pt x="167" y="44"/>
                    </a:lnTo>
                    <a:lnTo>
                      <a:pt x="167" y="44"/>
                    </a:lnTo>
                    <a:lnTo>
                      <a:pt x="175" y="47"/>
                    </a:lnTo>
                    <a:lnTo>
                      <a:pt x="175" y="47"/>
                    </a:lnTo>
                    <a:lnTo>
                      <a:pt x="154" y="45"/>
                    </a:lnTo>
                    <a:lnTo>
                      <a:pt x="154" y="45"/>
                    </a:lnTo>
                    <a:lnTo>
                      <a:pt x="155" y="45"/>
                    </a:lnTo>
                    <a:lnTo>
                      <a:pt x="155" y="45"/>
                    </a:lnTo>
                    <a:lnTo>
                      <a:pt x="146" y="47"/>
                    </a:lnTo>
                    <a:lnTo>
                      <a:pt x="146" y="47"/>
                    </a:lnTo>
                    <a:lnTo>
                      <a:pt x="132" y="47"/>
                    </a:lnTo>
                    <a:lnTo>
                      <a:pt x="132" y="47"/>
                    </a:lnTo>
                    <a:lnTo>
                      <a:pt x="161" y="48"/>
                    </a:lnTo>
                    <a:lnTo>
                      <a:pt x="161" y="48"/>
                    </a:lnTo>
                    <a:lnTo>
                      <a:pt x="157" y="54"/>
                    </a:lnTo>
                    <a:lnTo>
                      <a:pt x="157" y="54"/>
                    </a:lnTo>
                    <a:lnTo>
                      <a:pt x="167" y="54"/>
                    </a:lnTo>
                    <a:lnTo>
                      <a:pt x="167" y="54"/>
                    </a:lnTo>
                    <a:lnTo>
                      <a:pt x="155" y="57"/>
                    </a:lnTo>
                    <a:lnTo>
                      <a:pt x="155" y="57"/>
                    </a:lnTo>
                    <a:lnTo>
                      <a:pt x="154" y="57"/>
                    </a:lnTo>
                    <a:lnTo>
                      <a:pt x="154" y="57"/>
                    </a:lnTo>
                    <a:lnTo>
                      <a:pt x="168" y="59"/>
                    </a:lnTo>
                    <a:lnTo>
                      <a:pt x="168" y="59"/>
                    </a:lnTo>
                    <a:lnTo>
                      <a:pt x="180" y="59"/>
                    </a:lnTo>
                    <a:lnTo>
                      <a:pt x="180" y="59"/>
                    </a:lnTo>
                    <a:lnTo>
                      <a:pt x="155" y="60"/>
                    </a:lnTo>
                    <a:lnTo>
                      <a:pt x="155" y="60"/>
                    </a:lnTo>
                    <a:lnTo>
                      <a:pt x="159" y="60"/>
                    </a:lnTo>
                    <a:lnTo>
                      <a:pt x="159" y="60"/>
                    </a:lnTo>
                    <a:lnTo>
                      <a:pt x="126" y="65"/>
                    </a:lnTo>
                    <a:lnTo>
                      <a:pt x="126" y="65"/>
                    </a:lnTo>
                    <a:lnTo>
                      <a:pt x="124" y="65"/>
                    </a:lnTo>
                    <a:lnTo>
                      <a:pt x="124" y="65"/>
                    </a:lnTo>
                    <a:lnTo>
                      <a:pt x="121" y="66"/>
                    </a:lnTo>
                    <a:lnTo>
                      <a:pt x="121" y="66"/>
                    </a:lnTo>
                    <a:lnTo>
                      <a:pt x="109" y="68"/>
                    </a:lnTo>
                    <a:lnTo>
                      <a:pt x="109" y="68"/>
                    </a:lnTo>
                    <a:lnTo>
                      <a:pt x="108" y="68"/>
                    </a:lnTo>
                    <a:lnTo>
                      <a:pt x="108" y="68"/>
                    </a:lnTo>
                    <a:lnTo>
                      <a:pt x="131" y="68"/>
                    </a:lnTo>
                    <a:lnTo>
                      <a:pt x="131" y="68"/>
                    </a:lnTo>
                    <a:lnTo>
                      <a:pt x="139" y="69"/>
                    </a:lnTo>
                    <a:lnTo>
                      <a:pt x="139" y="69"/>
                    </a:lnTo>
                    <a:lnTo>
                      <a:pt x="148" y="71"/>
                    </a:lnTo>
                    <a:lnTo>
                      <a:pt x="148" y="71"/>
                    </a:lnTo>
                    <a:lnTo>
                      <a:pt x="167" y="71"/>
                    </a:lnTo>
                    <a:lnTo>
                      <a:pt x="167" y="71"/>
                    </a:lnTo>
                    <a:lnTo>
                      <a:pt x="178" y="72"/>
                    </a:lnTo>
                    <a:lnTo>
                      <a:pt x="178" y="72"/>
                    </a:lnTo>
                    <a:lnTo>
                      <a:pt x="177" y="72"/>
                    </a:lnTo>
                    <a:lnTo>
                      <a:pt x="177" y="72"/>
                    </a:lnTo>
                    <a:lnTo>
                      <a:pt x="191" y="82"/>
                    </a:lnTo>
                    <a:lnTo>
                      <a:pt x="191" y="82"/>
                    </a:lnTo>
                    <a:lnTo>
                      <a:pt x="185" y="83"/>
                    </a:lnTo>
                    <a:lnTo>
                      <a:pt x="185" y="83"/>
                    </a:lnTo>
                    <a:lnTo>
                      <a:pt x="182" y="82"/>
                    </a:lnTo>
                    <a:lnTo>
                      <a:pt x="182" y="82"/>
                    </a:lnTo>
                    <a:lnTo>
                      <a:pt x="171" y="82"/>
                    </a:lnTo>
                    <a:lnTo>
                      <a:pt x="171" y="82"/>
                    </a:lnTo>
                    <a:lnTo>
                      <a:pt x="165" y="83"/>
                    </a:lnTo>
                    <a:lnTo>
                      <a:pt x="165" y="83"/>
                    </a:lnTo>
                    <a:lnTo>
                      <a:pt x="164" y="83"/>
                    </a:lnTo>
                    <a:lnTo>
                      <a:pt x="164" y="83"/>
                    </a:lnTo>
                    <a:lnTo>
                      <a:pt x="165" y="83"/>
                    </a:lnTo>
                    <a:lnTo>
                      <a:pt x="165" y="83"/>
                    </a:lnTo>
                    <a:lnTo>
                      <a:pt x="168" y="86"/>
                    </a:lnTo>
                    <a:lnTo>
                      <a:pt x="168" y="86"/>
                    </a:lnTo>
                    <a:lnTo>
                      <a:pt x="167" y="86"/>
                    </a:lnTo>
                    <a:lnTo>
                      <a:pt x="167" y="86"/>
                    </a:lnTo>
                    <a:lnTo>
                      <a:pt x="164" y="85"/>
                    </a:lnTo>
                    <a:lnTo>
                      <a:pt x="164" y="85"/>
                    </a:lnTo>
                    <a:lnTo>
                      <a:pt x="145" y="88"/>
                    </a:lnTo>
                    <a:lnTo>
                      <a:pt x="145" y="88"/>
                    </a:lnTo>
                    <a:lnTo>
                      <a:pt x="148" y="88"/>
                    </a:lnTo>
                    <a:lnTo>
                      <a:pt x="148" y="88"/>
                    </a:lnTo>
                    <a:lnTo>
                      <a:pt x="144" y="88"/>
                    </a:lnTo>
                    <a:lnTo>
                      <a:pt x="144" y="88"/>
                    </a:lnTo>
                    <a:lnTo>
                      <a:pt x="138" y="88"/>
                    </a:lnTo>
                    <a:lnTo>
                      <a:pt x="138" y="88"/>
                    </a:lnTo>
                    <a:lnTo>
                      <a:pt x="144" y="89"/>
                    </a:lnTo>
                    <a:lnTo>
                      <a:pt x="144" y="89"/>
                    </a:lnTo>
                    <a:lnTo>
                      <a:pt x="146" y="91"/>
                    </a:lnTo>
                    <a:lnTo>
                      <a:pt x="146" y="91"/>
                    </a:lnTo>
                    <a:lnTo>
                      <a:pt x="145" y="91"/>
                    </a:lnTo>
                    <a:lnTo>
                      <a:pt x="145" y="91"/>
                    </a:lnTo>
                    <a:lnTo>
                      <a:pt x="144" y="91"/>
                    </a:lnTo>
                    <a:lnTo>
                      <a:pt x="144" y="91"/>
                    </a:lnTo>
                    <a:lnTo>
                      <a:pt x="122" y="97"/>
                    </a:lnTo>
                    <a:lnTo>
                      <a:pt x="122" y="97"/>
                    </a:lnTo>
                    <a:lnTo>
                      <a:pt x="128" y="97"/>
                    </a:lnTo>
                    <a:lnTo>
                      <a:pt x="128" y="97"/>
                    </a:lnTo>
                    <a:lnTo>
                      <a:pt x="178" y="97"/>
                    </a:lnTo>
                    <a:lnTo>
                      <a:pt x="178" y="97"/>
                    </a:lnTo>
                    <a:lnTo>
                      <a:pt x="175" y="100"/>
                    </a:lnTo>
                    <a:lnTo>
                      <a:pt x="175" y="100"/>
                    </a:lnTo>
                    <a:lnTo>
                      <a:pt x="178" y="100"/>
                    </a:lnTo>
                    <a:lnTo>
                      <a:pt x="178" y="100"/>
                    </a:lnTo>
                    <a:lnTo>
                      <a:pt x="135" y="101"/>
                    </a:lnTo>
                    <a:lnTo>
                      <a:pt x="135" y="101"/>
                    </a:lnTo>
                    <a:lnTo>
                      <a:pt x="146" y="103"/>
                    </a:lnTo>
                    <a:lnTo>
                      <a:pt x="146" y="103"/>
                    </a:lnTo>
                    <a:lnTo>
                      <a:pt x="155" y="103"/>
                    </a:lnTo>
                    <a:lnTo>
                      <a:pt x="155" y="103"/>
                    </a:lnTo>
                    <a:lnTo>
                      <a:pt x="169" y="103"/>
                    </a:lnTo>
                    <a:lnTo>
                      <a:pt x="169" y="103"/>
                    </a:lnTo>
                    <a:lnTo>
                      <a:pt x="162" y="104"/>
                    </a:lnTo>
                    <a:lnTo>
                      <a:pt x="162" y="104"/>
                    </a:lnTo>
                    <a:lnTo>
                      <a:pt x="161" y="106"/>
                    </a:lnTo>
                    <a:lnTo>
                      <a:pt x="161" y="106"/>
                    </a:lnTo>
                    <a:lnTo>
                      <a:pt x="167" y="109"/>
                    </a:lnTo>
                    <a:lnTo>
                      <a:pt x="167" y="109"/>
                    </a:lnTo>
                    <a:lnTo>
                      <a:pt x="131" y="110"/>
                    </a:lnTo>
                    <a:lnTo>
                      <a:pt x="131" y="110"/>
                    </a:lnTo>
                    <a:lnTo>
                      <a:pt x="135" y="110"/>
                    </a:lnTo>
                    <a:lnTo>
                      <a:pt x="135" y="110"/>
                    </a:lnTo>
                    <a:lnTo>
                      <a:pt x="129" y="113"/>
                    </a:lnTo>
                    <a:lnTo>
                      <a:pt x="129" y="113"/>
                    </a:lnTo>
                    <a:lnTo>
                      <a:pt x="142" y="113"/>
                    </a:lnTo>
                    <a:lnTo>
                      <a:pt x="142" y="113"/>
                    </a:lnTo>
                    <a:lnTo>
                      <a:pt x="146" y="118"/>
                    </a:lnTo>
                    <a:lnTo>
                      <a:pt x="146" y="118"/>
                    </a:lnTo>
                    <a:lnTo>
                      <a:pt x="155" y="119"/>
                    </a:lnTo>
                    <a:lnTo>
                      <a:pt x="155" y="119"/>
                    </a:lnTo>
                    <a:lnTo>
                      <a:pt x="171" y="121"/>
                    </a:lnTo>
                    <a:lnTo>
                      <a:pt x="171" y="121"/>
                    </a:lnTo>
                    <a:lnTo>
                      <a:pt x="174" y="122"/>
                    </a:lnTo>
                    <a:lnTo>
                      <a:pt x="174" y="122"/>
                    </a:lnTo>
                    <a:lnTo>
                      <a:pt x="181" y="122"/>
                    </a:lnTo>
                    <a:lnTo>
                      <a:pt x="181" y="122"/>
                    </a:lnTo>
                    <a:lnTo>
                      <a:pt x="157" y="122"/>
                    </a:lnTo>
                    <a:lnTo>
                      <a:pt x="157" y="122"/>
                    </a:lnTo>
                    <a:lnTo>
                      <a:pt x="174" y="125"/>
                    </a:lnTo>
                    <a:lnTo>
                      <a:pt x="174" y="125"/>
                    </a:lnTo>
                    <a:lnTo>
                      <a:pt x="175" y="125"/>
                    </a:lnTo>
                    <a:lnTo>
                      <a:pt x="175" y="125"/>
                    </a:lnTo>
                    <a:lnTo>
                      <a:pt x="172" y="127"/>
                    </a:lnTo>
                    <a:lnTo>
                      <a:pt x="172" y="127"/>
                    </a:lnTo>
                    <a:lnTo>
                      <a:pt x="168" y="127"/>
                    </a:lnTo>
                    <a:lnTo>
                      <a:pt x="168" y="127"/>
                    </a:lnTo>
                    <a:lnTo>
                      <a:pt x="162" y="127"/>
                    </a:lnTo>
                    <a:lnTo>
                      <a:pt x="162" y="127"/>
                    </a:lnTo>
                    <a:lnTo>
                      <a:pt x="162" y="131"/>
                    </a:lnTo>
                    <a:lnTo>
                      <a:pt x="162" y="131"/>
                    </a:lnTo>
                    <a:lnTo>
                      <a:pt x="154" y="131"/>
                    </a:lnTo>
                    <a:lnTo>
                      <a:pt x="154" y="131"/>
                    </a:lnTo>
                    <a:lnTo>
                      <a:pt x="145" y="131"/>
                    </a:lnTo>
                    <a:lnTo>
                      <a:pt x="145" y="131"/>
                    </a:lnTo>
                    <a:lnTo>
                      <a:pt x="148" y="131"/>
                    </a:lnTo>
                    <a:lnTo>
                      <a:pt x="148" y="131"/>
                    </a:lnTo>
                    <a:lnTo>
                      <a:pt x="145" y="134"/>
                    </a:lnTo>
                    <a:lnTo>
                      <a:pt x="145" y="134"/>
                    </a:lnTo>
                    <a:lnTo>
                      <a:pt x="158" y="134"/>
                    </a:lnTo>
                    <a:lnTo>
                      <a:pt x="158" y="134"/>
                    </a:lnTo>
                    <a:lnTo>
                      <a:pt x="159" y="134"/>
                    </a:lnTo>
                    <a:lnTo>
                      <a:pt x="159" y="134"/>
                    </a:lnTo>
                    <a:lnTo>
                      <a:pt x="165" y="134"/>
                    </a:lnTo>
                    <a:lnTo>
                      <a:pt x="165" y="134"/>
                    </a:lnTo>
                    <a:lnTo>
                      <a:pt x="164" y="136"/>
                    </a:lnTo>
                    <a:lnTo>
                      <a:pt x="164" y="136"/>
                    </a:lnTo>
                    <a:lnTo>
                      <a:pt x="158" y="137"/>
                    </a:lnTo>
                    <a:lnTo>
                      <a:pt x="158" y="137"/>
                    </a:lnTo>
                    <a:lnTo>
                      <a:pt x="142" y="137"/>
                    </a:lnTo>
                    <a:lnTo>
                      <a:pt x="142" y="137"/>
                    </a:lnTo>
                    <a:lnTo>
                      <a:pt x="144" y="140"/>
                    </a:lnTo>
                    <a:lnTo>
                      <a:pt x="144" y="140"/>
                    </a:lnTo>
                    <a:lnTo>
                      <a:pt x="164" y="140"/>
                    </a:lnTo>
                    <a:lnTo>
                      <a:pt x="164" y="140"/>
                    </a:lnTo>
                    <a:lnTo>
                      <a:pt x="167" y="140"/>
                    </a:lnTo>
                    <a:lnTo>
                      <a:pt x="167" y="140"/>
                    </a:lnTo>
                    <a:lnTo>
                      <a:pt x="99" y="143"/>
                    </a:lnTo>
                    <a:lnTo>
                      <a:pt x="99" y="143"/>
                    </a:lnTo>
                    <a:lnTo>
                      <a:pt x="96" y="143"/>
                    </a:lnTo>
                    <a:lnTo>
                      <a:pt x="96" y="143"/>
                    </a:lnTo>
                    <a:lnTo>
                      <a:pt x="42" y="143"/>
                    </a:lnTo>
                    <a:lnTo>
                      <a:pt x="42" y="143"/>
                    </a:lnTo>
                    <a:lnTo>
                      <a:pt x="49" y="145"/>
                    </a:lnTo>
                    <a:lnTo>
                      <a:pt x="49" y="145"/>
                    </a:lnTo>
                    <a:lnTo>
                      <a:pt x="46" y="145"/>
                    </a:lnTo>
                    <a:lnTo>
                      <a:pt x="46" y="145"/>
                    </a:lnTo>
                    <a:lnTo>
                      <a:pt x="57" y="145"/>
                    </a:lnTo>
                    <a:lnTo>
                      <a:pt x="57" y="145"/>
                    </a:lnTo>
                    <a:lnTo>
                      <a:pt x="59" y="145"/>
                    </a:lnTo>
                    <a:lnTo>
                      <a:pt x="59" y="145"/>
                    </a:lnTo>
                    <a:lnTo>
                      <a:pt x="62" y="146"/>
                    </a:lnTo>
                    <a:lnTo>
                      <a:pt x="62" y="146"/>
                    </a:lnTo>
                    <a:lnTo>
                      <a:pt x="45" y="148"/>
                    </a:lnTo>
                    <a:lnTo>
                      <a:pt x="45" y="148"/>
                    </a:lnTo>
                    <a:lnTo>
                      <a:pt x="20" y="146"/>
                    </a:lnTo>
                    <a:lnTo>
                      <a:pt x="20" y="146"/>
                    </a:lnTo>
                    <a:lnTo>
                      <a:pt x="0" y="148"/>
                    </a:lnTo>
                    <a:lnTo>
                      <a:pt x="0" y="148"/>
                    </a:lnTo>
                    <a:lnTo>
                      <a:pt x="14" y="148"/>
                    </a:lnTo>
                    <a:lnTo>
                      <a:pt x="14" y="148"/>
                    </a:lnTo>
                    <a:lnTo>
                      <a:pt x="42" y="152"/>
                    </a:lnTo>
                    <a:lnTo>
                      <a:pt x="42" y="152"/>
                    </a:lnTo>
                    <a:lnTo>
                      <a:pt x="59" y="154"/>
                    </a:lnTo>
                    <a:lnTo>
                      <a:pt x="59" y="154"/>
                    </a:lnTo>
                    <a:lnTo>
                      <a:pt x="45" y="158"/>
                    </a:lnTo>
                    <a:lnTo>
                      <a:pt x="45" y="158"/>
                    </a:lnTo>
                    <a:lnTo>
                      <a:pt x="49" y="158"/>
                    </a:lnTo>
                    <a:lnTo>
                      <a:pt x="49" y="158"/>
                    </a:lnTo>
                    <a:lnTo>
                      <a:pt x="34" y="160"/>
                    </a:lnTo>
                    <a:lnTo>
                      <a:pt x="34" y="160"/>
                    </a:lnTo>
                    <a:lnTo>
                      <a:pt x="40" y="161"/>
                    </a:lnTo>
                    <a:lnTo>
                      <a:pt x="40" y="161"/>
                    </a:lnTo>
                    <a:lnTo>
                      <a:pt x="24" y="161"/>
                    </a:lnTo>
                    <a:lnTo>
                      <a:pt x="24" y="161"/>
                    </a:lnTo>
                    <a:lnTo>
                      <a:pt x="33" y="164"/>
                    </a:lnTo>
                    <a:lnTo>
                      <a:pt x="33" y="164"/>
                    </a:lnTo>
                    <a:lnTo>
                      <a:pt x="34" y="166"/>
                    </a:lnTo>
                    <a:lnTo>
                      <a:pt x="34" y="166"/>
                    </a:lnTo>
                    <a:lnTo>
                      <a:pt x="37" y="166"/>
                    </a:lnTo>
                    <a:lnTo>
                      <a:pt x="37" y="166"/>
                    </a:lnTo>
                    <a:lnTo>
                      <a:pt x="62" y="170"/>
                    </a:lnTo>
                    <a:lnTo>
                      <a:pt x="62" y="170"/>
                    </a:lnTo>
                    <a:lnTo>
                      <a:pt x="59" y="170"/>
                    </a:lnTo>
                    <a:lnTo>
                      <a:pt x="59" y="170"/>
                    </a:lnTo>
                    <a:lnTo>
                      <a:pt x="62" y="170"/>
                    </a:lnTo>
                    <a:lnTo>
                      <a:pt x="62" y="170"/>
                    </a:lnTo>
                    <a:lnTo>
                      <a:pt x="79" y="172"/>
                    </a:lnTo>
                    <a:lnTo>
                      <a:pt x="79" y="172"/>
                    </a:lnTo>
                    <a:lnTo>
                      <a:pt x="108" y="175"/>
                    </a:lnTo>
                    <a:lnTo>
                      <a:pt x="108" y="175"/>
                    </a:lnTo>
                    <a:lnTo>
                      <a:pt x="106" y="175"/>
                    </a:lnTo>
                    <a:lnTo>
                      <a:pt x="106" y="175"/>
                    </a:lnTo>
                    <a:lnTo>
                      <a:pt x="89" y="177"/>
                    </a:lnTo>
                    <a:lnTo>
                      <a:pt x="89" y="177"/>
                    </a:lnTo>
                    <a:lnTo>
                      <a:pt x="76" y="183"/>
                    </a:lnTo>
                    <a:lnTo>
                      <a:pt x="76" y="183"/>
                    </a:lnTo>
                    <a:lnTo>
                      <a:pt x="73" y="184"/>
                    </a:lnTo>
                    <a:lnTo>
                      <a:pt x="73" y="184"/>
                    </a:lnTo>
                    <a:lnTo>
                      <a:pt x="73" y="186"/>
                    </a:lnTo>
                    <a:lnTo>
                      <a:pt x="73" y="186"/>
                    </a:lnTo>
                    <a:lnTo>
                      <a:pt x="75" y="186"/>
                    </a:lnTo>
                    <a:lnTo>
                      <a:pt x="75" y="186"/>
                    </a:lnTo>
                    <a:lnTo>
                      <a:pt x="73" y="186"/>
                    </a:lnTo>
                    <a:lnTo>
                      <a:pt x="73" y="186"/>
                    </a:lnTo>
                    <a:lnTo>
                      <a:pt x="82" y="187"/>
                    </a:lnTo>
                    <a:lnTo>
                      <a:pt x="82" y="187"/>
                    </a:lnTo>
                    <a:lnTo>
                      <a:pt x="83" y="189"/>
                    </a:lnTo>
                    <a:lnTo>
                      <a:pt x="83" y="189"/>
                    </a:lnTo>
                    <a:lnTo>
                      <a:pt x="63" y="192"/>
                    </a:lnTo>
                    <a:lnTo>
                      <a:pt x="63" y="192"/>
                    </a:lnTo>
                    <a:lnTo>
                      <a:pt x="82" y="195"/>
                    </a:lnTo>
                    <a:lnTo>
                      <a:pt x="82" y="195"/>
                    </a:lnTo>
                    <a:lnTo>
                      <a:pt x="89" y="195"/>
                    </a:lnTo>
                    <a:lnTo>
                      <a:pt x="89" y="195"/>
                    </a:lnTo>
                    <a:lnTo>
                      <a:pt x="108" y="196"/>
                    </a:lnTo>
                    <a:lnTo>
                      <a:pt x="108" y="196"/>
                    </a:lnTo>
                    <a:lnTo>
                      <a:pt x="136" y="205"/>
                    </a:lnTo>
                    <a:lnTo>
                      <a:pt x="136" y="205"/>
                    </a:lnTo>
                    <a:lnTo>
                      <a:pt x="134" y="205"/>
                    </a:lnTo>
                    <a:lnTo>
                      <a:pt x="134" y="205"/>
                    </a:lnTo>
                    <a:lnTo>
                      <a:pt x="138" y="207"/>
                    </a:lnTo>
                    <a:lnTo>
                      <a:pt x="138" y="207"/>
                    </a:lnTo>
                    <a:lnTo>
                      <a:pt x="148" y="207"/>
                    </a:lnTo>
                    <a:lnTo>
                      <a:pt x="148" y="207"/>
                    </a:lnTo>
                    <a:lnTo>
                      <a:pt x="141" y="207"/>
                    </a:lnTo>
                    <a:lnTo>
                      <a:pt x="141" y="207"/>
                    </a:lnTo>
                    <a:lnTo>
                      <a:pt x="145" y="208"/>
                    </a:lnTo>
                    <a:lnTo>
                      <a:pt x="145" y="208"/>
                    </a:lnTo>
                    <a:lnTo>
                      <a:pt x="135" y="208"/>
                    </a:lnTo>
                    <a:lnTo>
                      <a:pt x="135" y="208"/>
                    </a:lnTo>
                    <a:lnTo>
                      <a:pt x="136" y="211"/>
                    </a:lnTo>
                    <a:lnTo>
                      <a:pt x="136" y="211"/>
                    </a:lnTo>
                    <a:lnTo>
                      <a:pt x="138" y="211"/>
                    </a:lnTo>
                    <a:lnTo>
                      <a:pt x="138" y="211"/>
                    </a:lnTo>
                    <a:lnTo>
                      <a:pt x="169" y="213"/>
                    </a:lnTo>
                    <a:lnTo>
                      <a:pt x="169" y="213"/>
                    </a:lnTo>
                    <a:lnTo>
                      <a:pt x="155" y="216"/>
                    </a:lnTo>
                    <a:lnTo>
                      <a:pt x="155" y="216"/>
                    </a:lnTo>
                    <a:lnTo>
                      <a:pt x="144" y="217"/>
                    </a:lnTo>
                    <a:lnTo>
                      <a:pt x="144" y="217"/>
                    </a:lnTo>
                    <a:lnTo>
                      <a:pt x="149" y="219"/>
                    </a:lnTo>
                    <a:lnTo>
                      <a:pt x="149" y="219"/>
                    </a:lnTo>
                    <a:lnTo>
                      <a:pt x="149" y="220"/>
                    </a:lnTo>
                    <a:lnTo>
                      <a:pt x="149" y="220"/>
                    </a:lnTo>
                    <a:lnTo>
                      <a:pt x="169" y="219"/>
                    </a:lnTo>
                    <a:lnTo>
                      <a:pt x="169" y="219"/>
                    </a:lnTo>
                    <a:lnTo>
                      <a:pt x="225" y="222"/>
                    </a:lnTo>
                    <a:lnTo>
                      <a:pt x="225" y="222"/>
                    </a:lnTo>
                    <a:lnTo>
                      <a:pt x="224" y="223"/>
                    </a:lnTo>
                    <a:lnTo>
                      <a:pt x="224" y="223"/>
                    </a:lnTo>
                    <a:lnTo>
                      <a:pt x="234" y="232"/>
                    </a:lnTo>
                    <a:lnTo>
                      <a:pt x="234" y="232"/>
                    </a:lnTo>
                    <a:lnTo>
                      <a:pt x="236" y="232"/>
                    </a:lnTo>
                    <a:lnTo>
                      <a:pt x="236" y="232"/>
                    </a:lnTo>
                    <a:lnTo>
                      <a:pt x="221" y="232"/>
                    </a:lnTo>
                    <a:lnTo>
                      <a:pt x="221" y="232"/>
                    </a:lnTo>
                    <a:lnTo>
                      <a:pt x="228" y="232"/>
                    </a:lnTo>
                    <a:lnTo>
                      <a:pt x="228" y="232"/>
                    </a:lnTo>
                    <a:lnTo>
                      <a:pt x="237" y="232"/>
                    </a:lnTo>
                    <a:lnTo>
                      <a:pt x="237" y="232"/>
                    </a:lnTo>
                    <a:lnTo>
                      <a:pt x="231" y="232"/>
                    </a:lnTo>
                    <a:lnTo>
                      <a:pt x="231" y="232"/>
                    </a:lnTo>
                    <a:lnTo>
                      <a:pt x="237" y="232"/>
                    </a:lnTo>
                    <a:lnTo>
                      <a:pt x="237" y="232"/>
                    </a:lnTo>
                    <a:lnTo>
                      <a:pt x="211" y="234"/>
                    </a:lnTo>
                    <a:lnTo>
                      <a:pt x="211" y="234"/>
                    </a:lnTo>
                    <a:lnTo>
                      <a:pt x="247" y="235"/>
                    </a:lnTo>
                    <a:lnTo>
                      <a:pt x="247" y="235"/>
                    </a:lnTo>
                    <a:lnTo>
                      <a:pt x="246" y="238"/>
                    </a:lnTo>
                    <a:lnTo>
                      <a:pt x="246" y="238"/>
                    </a:lnTo>
                    <a:lnTo>
                      <a:pt x="243" y="238"/>
                    </a:lnTo>
                    <a:lnTo>
                      <a:pt x="243" y="238"/>
                    </a:lnTo>
                    <a:lnTo>
                      <a:pt x="246" y="241"/>
                    </a:lnTo>
                    <a:lnTo>
                      <a:pt x="246" y="241"/>
                    </a:lnTo>
                    <a:lnTo>
                      <a:pt x="260" y="241"/>
                    </a:lnTo>
                    <a:lnTo>
                      <a:pt x="260" y="241"/>
                    </a:lnTo>
                    <a:lnTo>
                      <a:pt x="257" y="241"/>
                    </a:lnTo>
                    <a:lnTo>
                      <a:pt x="257" y="241"/>
                    </a:lnTo>
                    <a:lnTo>
                      <a:pt x="241" y="241"/>
                    </a:lnTo>
                    <a:lnTo>
                      <a:pt x="241" y="241"/>
                    </a:lnTo>
                    <a:lnTo>
                      <a:pt x="276" y="241"/>
                    </a:lnTo>
                    <a:lnTo>
                      <a:pt x="276" y="241"/>
                    </a:lnTo>
                    <a:lnTo>
                      <a:pt x="270" y="244"/>
                    </a:lnTo>
                    <a:lnTo>
                      <a:pt x="270" y="244"/>
                    </a:lnTo>
                    <a:lnTo>
                      <a:pt x="264" y="246"/>
                    </a:lnTo>
                    <a:lnTo>
                      <a:pt x="264" y="246"/>
                    </a:lnTo>
                    <a:lnTo>
                      <a:pt x="257" y="247"/>
                    </a:lnTo>
                    <a:lnTo>
                      <a:pt x="257" y="247"/>
                    </a:lnTo>
                    <a:lnTo>
                      <a:pt x="256" y="247"/>
                    </a:lnTo>
                    <a:lnTo>
                      <a:pt x="256" y="247"/>
                    </a:lnTo>
                    <a:lnTo>
                      <a:pt x="274" y="247"/>
                    </a:lnTo>
                    <a:lnTo>
                      <a:pt x="274" y="247"/>
                    </a:lnTo>
                    <a:lnTo>
                      <a:pt x="276" y="247"/>
                    </a:lnTo>
                    <a:lnTo>
                      <a:pt x="276" y="247"/>
                    </a:lnTo>
                    <a:lnTo>
                      <a:pt x="257" y="247"/>
                    </a:lnTo>
                    <a:lnTo>
                      <a:pt x="257" y="247"/>
                    </a:lnTo>
                    <a:lnTo>
                      <a:pt x="264" y="249"/>
                    </a:lnTo>
                    <a:lnTo>
                      <a:pt x="264" y="249"/>
                    </a:lnTo>
                    <a:lnTo>
                      <a:pt x="260" y="249"/>
                    </a:lnTo>
                    <a:lnTo>
                      <a:pt x="260" y="249"/>
                    </a:lnTo>
                    <a:lnTo>
                      <a:pt x="238" y="249"/>
                    </a:lnTo>
                    <a:lnTo>
                      <a:pt x="238" y="249"/>
                    </a:lnTo>
                    <a:lnTo>
                      <a:pt x="270" y="249"/>
                    </a:lnTo>
                    <a:lnTo>
                      <a:pt x="270" y="249"/>
                    </a:lnTo>
                    <a:lnTo>
                      <a:pt x="270" y="250"/>
                    </a:lnTo>
                    <a:lnTo>
                      <a:pt x="270" y="250"/>
                    </a:lnTo>
                    <a:lnTo>
                      <a:pt x="266" y="252"/>
                    </a:lnTo>
                    <a:lnTo>
                      <a:pt x="266" y="252"/>
                    </a:lnTo>
                    <a:lnTo>
                      <a:pt x="286" y="250"/>
                    </a:lnTo>
                    <a:lnTo>
                      <a:pt x="286" y="250"/>
                    </a:lnTo>
                    <a:lnTo>
                      <a:pt x="290" y="252"/>
                    </a:lnTo>
                    <a:lnTo>
                      <a:pt x="290" y="252"/>
                    </a:lnTo>
                    <a:lnTo>
                      <a:pt x="277" y="253"/>
                    </a:lnTo>
                    <a:lnTo>
                      <a:pt x="277" y="253"/>
                    </a:lnTo>
                    <a:lnTo>
                      <a:pt x="287" y="255"/>
                    </a:lnTo>
                    <a:lnTo>
                      <a:pt x="287" y="255"/>
                    </a:lnTo>
                    <a:lnTo>
                      <a:pt x="287" y="256"/>
                    </a:lnTo>
                    <a:lnTo>
                      <a:pt x="287" y="256"/>
                    </a:lnTo>
                    <a:lnTo>
                      <a:pt x="294" y="256"/>
                    </a:lnTo>
                    <a:lnTo>
                      <a:pt x="294" y="256"/>
                    </a:lnTo>
                    <a:lnTo>
                      <a:pt x="279" y="256"/>
                    </a:lnTo>
                    <a:lnTo>
                      <a:pt x="279" y="256"/>
                    </a:lnTo>
                    <a:lnTo>
                      <a:pt x="302" y="258"/>
                    </a:lnTo>
                    <a:lnTo>
                      <a:pt x="302" y="258"/>
                    </a:lnTo>
                    <a:lnTo>
                      <a:pt x="299" y="258"/>
                    </a:lnTo>
                    <a:lnTo>
                      <a:pt x="299" y="258"/>
                    </a:lnTo>
                    <a:lnTo>
                      <a:pt x="310" y="259"/>
                    </a:lnTo>
                    <a:lnTo>
                      <a:pt x="310" y="259"/>
                    </a:lnTo>
                    <a:lnTo>
                      <a:pt x="317" y="259"/>
                    </a:lnTo>
                    <a:lnTo>
                      <a:pt x="317" y="259"/>
                    </a:lnTo>
                    <a:lnTo>
                      <a:pt x="310" y="266"/>
                    </a:lnTo>
                    <a:lnTo>
                      <a:pt x="310" y="266"/>
                    </a:lnTo>
                    <a:lnTo>
                      <a:pt x="326" y="266"/>
                    </a:lnTo>
                    <a:lnTo>
                      <a:pt x="326" y="266"/>
                    </a:lnTo>
                    <a:lnTo>
                      <a:pt x="322" y="272"/>
                    </a:lnTo>
                    <a:lnTo>
                      <a:pt x="322" y="272"/>
                    </a:lnTo>
                    <a:lnTo>
                      <a:pt x="270" y="270"/>
                    </a:lnTo>
                    <a:lnTo>
                      <a:pt x="270" y="270"/>
                    </a:lnTo>
                    <a:lnTo>
                      <a:pt x="257" y="270"/>
                    </a:lnTo>
                    <a:lnTo>
                      <a:pt x="257" y="270"/>
                    </a:lnTo>
                    <a:lnTo>
                      <a:pt x="269" y="275"/>
                    </a:lnTo>
                    <a:lnTo>
                      <a:pt x="269" y="275"/>
                    </a:lnTo>
                    <a:lnTo>
                      <a:pt x="270" y="275"/>
                    </a:lnTo>
                    <a:lnTo>
                      <a:pt x="270" y="275"/>
                    </a:lnTo>
                    <a:lnTo>
                      <a:pt x="260" y="278"/>
                    </a:lnTo>
                    <a:lnTo>
                      <a:pt x="260" y="278"/>
                    </a:lnTo>
                    <a:lnTo>
                      <a:pt x="253" y="278"/>
                    </a:lnTo>
                    <a:lnTo>
                      <a:pt x="253" y="278"/>
                    </a:lnTo>
                    <a:lnTo>
                      <a:pt x="282" y="279"/>
                    </a:lnTo>
                    <a:lnTo>
                      <a:pt x="282" y="279"/>
                    </a:lnTo>
                    <a:lnTo>
                      <a:pt x="280" y="281"/>
                    </a:lnTo>
                    <a:lnTo>
                      <a:pt x="280" y="281"/>
                    </a:lnTo>
                    <a:lnTo>
                      <a:pt x="312" y="281"/>
                    </a:lnTo>
                    <a:lnTo>
                      <a:pt x="312" y="281"/>
                    </a:lnTo>
                    <a:lnTo>
                      <a:pt x="300" y="281"/>
                    </a:lnTo>
                    <a:lnTo>
                      <a:pt x="300" y="281"/>
                    </a:lnTo>
                    <a:lnTo>
                      <a:pt x="290" y="284"/>
                    </a:lnTo>
                    <a:lnTo>
                      <a:pt x="290" y="284"/>
                    </a:lnTo>
                    <a:lnTo>
                      <a:pt x="289" y="284"/>
                    </a:lnTo>
                    <a:lnTo>
                      <a:pt x="289" y="284"/>
                    </a:lnTo>
                    <a:lnTo>
                      <a:pt x="284" y="285"/>
                    </a:lnTo>
                    <a:lnTo>
                      <a:pt x="284" y="285"/>
                    </a:lnTo>
                    <a:lnTo>
                      <a:pt x="287" y="285"/>
                    </a:lnTo>
                    <a:lnTo>
                      <a:pt x="287" y="285"/>
                    </a:lnTo>
                    <a:lnTo>
                      <a:pt x="254" y="285"/>
                    </a:lnTo>
                    <a:lnTo>
                      <a:pt x="254" y="285"/>
                    </a:lnTo>
                    <a:lnTo>
                      <a:pt x="260" y="287"/>
                    </a:lnTo>
                    <a:lnTo>
                      <a:pt x="260" y="287"/>
                    </a:lnTo>
                    <a:lnTo>
                      <a:pt x="250" y="288"/>
                    </a:lnTo>
                    <a:lnTo>
                      <a:pt x="250" y="288"/>
                    </a:lnTo>
                    <a:lnTo>
                      <a:pt x="214" y="288"/>
                    </a:lnTo>
                    <a:lnTo>
                      <a:pt x="214" y="288"/>
                    </a:lnTo>
                    <a:lnTo>
                      <a:pt x="220" y="288"/>
                    </a:lnTo>
                    <a:lnTo>
                      <a:pt x="220" y="288"/>
                    </a:lnTo>
                    <a:lnTo>
                      <a:pt x="221" y="288"/>
                    </a:lnTo>
                    <a:lnTo>
                      <a:pt x="221" y="288"/>
                    </a:lnTo>
                    <a:lnTo>
                      <a:pt x="217" y="290"/>
                    </a:lnTo>
                    <a:lnTo>
                      <a:pt x="217" y="290"/>
                    </a:lnTo>
                    <a:lnTo>
                      <a:pt x="227" y="291"/>
                    </a:lnTo>
                    <a:lnTo>
                      <a:pt x="227" y="291"/>
                    </a:lnTo>
                    <a:lnTo>
                      <a:pt x="247" y="294"/>
                    </a:lnTo>
                    <a:lnTo>
                      <a:pt x="247" y="294"/>
                    </a:lnTo>
                    <a:lnTo>
                      <a:pt x="236" y="299"/>
                    </a:lnTo>
                    <a:lnTo>
                      <a:pt x="236" y="299"/>
                    </a:lnTo>
                    <a:lnTo>
                      <a:pt x="234" y="299"/>
                    </a:lnTo>
                    <a:lnTo>
                      <a:pt x="234" y="299"/>
                    </a:lnTo>
                    <a:lnTo>
                      <a:pt x="231" y="299"/>
                    </a:lnTo>
                    <a:lnTo>
                      <a:pt x="231" y="299"/>
                    </a:lnTo>
                    <a:lnTo>
                      <a:pt x="227" y="303"/>
                    </a:lnTo>
                    <a:lnTo>
                      <a:pt x="227" y="303"/>
                    </a:lnTo>
                    <a:lnTo>
                      <a:pt x="224" y="305"/>
                    </a:lnTo>
                    <a:lnTo>
                      <a:pt x="224" y="305"/>
                    </a:lnTo>
                    <a:lnTo>
                      <a:pt x="234" y="306"/>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37" name="Freeform 53"/>
              <p:cNvSpPr>
                <a:spLocks/>
              </p:cNvSpPr>
              <p:nvPr/>
            </p:nvSpPr>
            <p:spPr bwMode="auto">
              <a:xfrm>
                <a:off x="7527" y="12710"/>
                <a:ext cx="227" cy="110"/>
              </a:xfrm>
              <a:custGeom>
                <a:avLst/>
                <a:gdLst/>
                <a:ahLst/>
                <a:cxnLst>
                  <a:cxn ang="0">
                    <a:pos x="214" y="0"/>
                  </a:cxn>
                  <a:cxn ang="0">
                    <a:pos x="212" y="3"/>
                  </a:cxn>
                  <a:cxn ang="0">
                    <a:pos x="189" y="17"/>
                  </a:cxn>
                  <a:cxn ang="0">
                    <a:pos x="188" y="21"/>
                  </a:cxn>
                  <a:cxn ang="0">
                    <a:pos x="204" y="21"/>
                  </a:cxn>
                  <a:cxn ang="0">
                    <a:pos x="198" y="21"/>
                  </a:cxn>
                  <a:cxn ang="0">
                    <a:pos x="202" y="21"/>
                  </a:cxn>
                  <a:cxn ang="0">
                    <a:pos x="198" y="21"/>
                  </a:cxn>
                  <a:cxn ang="0">
                    <a:pos x="192" y="23"/>
                  </a:cxn>
                  <a:cxn ang="0">
                    <a:pos x="194" y="24"/>
                  </a:cxn>
                  <a:cxn ang="0">
                    <a:pos x="199" y="24"/>
                  </a:cxn>
                  <a:cxn ang="0">
                    <a:pos x="199" y="32"/>
                  </a:cxn>
                  <a:cxn ang="0">
                    <a:pos x="172" y="35"/>
                  </a:cxn>
                  <a:cxn ang="0">
                    <a:pos x="207" y="36"/>
                  </a:cxn>
                  <a:cxn ang="0">
                    <a:pos x="179" y="35"/>
                  </a:cxn>
                  <a:cxn ang="0">
                    <a:pos x="184" y="38"/>
                  </a:cxn>
                  <a:cxn ang="0">
                    <a:pos x="126" y="38"/>
                  </a:cxn>
                  <a:cxn ang="0">
                    <a:pos x="93" y="39"/>
                  </a:cxn>
                  <a:cxn ang="0">
                    <a:pos x="99" y="42"/>
                  </a:cxn>
                  <a:cxn ang="0">
                    <a:pos x="109" y="44"/>
                  </a:cxn>
                  <a:cxn ang="0">
                    <a:pos x="128" y="45"/>
                  </a:cxn>
                  <a:cxn ang="0">
                    <a:pos x="139" y="47"/>
                  </a:cxn>
                  <a:cxn ang="0">
                    <a:pos x="122" y="48"/>
                  </a:cxn>
                  <a:cxn ang="0">
                    <a:pos x="96" y="55"/>
                  </a:cxn>
                  <a:cxn ang="0">
                    <a:pos x="64" y="55"/>
                  </a:cxn>
                  <a:cxn ang="0">
                    <a:pos x="59" y="58"/>
                  </a:cxn>
                  <a:cxn ang="0">
                    <a:pos x="56" y="58"/>
                  </a:cxn>
                  <a:cxn ang="0">
                    <a:pos x="44" y="58"/>
                  </a:cxn>
                  <a:cxn ang="0">
                    <a:pos x="41" y="59"/>
                  </a:cxn>
                  <a:cxn ang="0">
                    <a:pos x="37" y="59"/>
                  </a:cxn>
                  <a:cxn ang="0">
                    <a:pos x="43" y="61"/>
                  </a:cxn>
                  <a:cxn ang="0">
                    <a:pos x="47" y="61"/>
                  </a:cxn>
                  <a:cxn ang="0">
                    <a:pos x="47" y="62"/>
                  </a:cxn>
                  <a:cxn ang="0">
                    <a:pos x="56" y="64"/>
                  </a:cxn>
                  <a:cxn ang="0">
                    <a:pos x="34" y="62"/>
                  </a:cxn>
                  <a:cxn ang="0">
                    <a:pos x="43" y="64"/>
                  </a:cxn>
                  <a:cxn ang="0">
                    <a:pos x="39" y="79"/>
                  </a:cxn>
                  <a:cxn ang="0">
                    <a:pos x="30" y="82"/>
                  </a:cxn>
                  <a:cxn ang="0">
                    <a:pos x="6" y="86"/>
                  </a:cxn>
                  <a:cxn ang="0">
                    <a:pos x="4" y="89"/>
                  </a:cxn>
                  <a:cxn ang="0">
                    <a:pos x="51" y="86"/>
                  </a:cxn>
                  <a:cxn ang="0">
                    <a:pos x="46" y="88"/>
                  </a:cxn>
                  <a:cxn ang="0">
                    <a:pos x="56" y="89"/>
                  </a:cxn>
                  <a:cxn ang="0">
                    <a:pos x="63" y="89"/>
                  </a:cxn>
                  <a:cxn ang="0">
                    <a:pos x="46" y="94"/>
                  </a:cxn>
                  <a:cxn ang="0">
                    <a:pos x="40" y="94"/>
                  </a:cxn>
                  <a:cxn ang="0">
                    <a:pos x="64" y="95"/>
                  </a:cxn>
                  <a:cxn ang="0">
                    <a:pos x="62" y="97"/>
                  </a:cxn>
                  <a:cxn ang="0">
                    <a:pos x="67" y="98"/>
                  </a:cxn>
                  <a:cxn ang="0">
                    <a:pos x="86" y="103"/>
                  </a:cxn>
                  <a:cxn ang="0">
                    <a:pos x="80" y="103"/>
                  </a:cxn>
                  <a:cxn ang="0">
                    <a:pos x="80" y="103"/>
                  </a:cxn>
                  <a:cxn ang="0">
                    <a:pos x="59" y="103"/>
                  </a:cxn>
                  <a:cxn ang="0">
                    <a:pos x="76" y="106"/>
                  </a:cxn>
                  <a:cxn ang="0">
                    <a:pos x="132" y="110"/>
                  </a:cxn>
                  <a:cxn ang="0">
                    <a:pos x="133" y="110"/>
                  </a:cxn>
                </a:cxnLst>
                <a:rect l="0" t="0" r="r" b="b"/>
                <a:pathLst>
                  <a:path w="227" h="110">
                    <a:moveTo>
                      <a:pt x="218" y="0"/>
                    </a:moveTo>
                    <a:lnTo>
                      <a:pt x="218" y="0"/>
                    </a:lnTo>
                    <a:lnTo>
                      <a:pt x="214" y="0"/>
                    </a:lnTo>
                    <a:lnTo>
                      <a:pt x="214" y="0"/>
                    </a:lnTo>
                    <a:lnTo>
                      <a:pt x="208" y="3"/>
                    </a:lnTo>
                    <a:lnTo>
                      <a:pt x="208" y="3"/>
                    </a:lnTo>
                    <a:lnTo>
                      <a:pt x="212" y="3"/>
                    </a:lnTo>
                    <a:lnTo>
                      <a:pt x="212" y="3"/>
                    </a:lnTo>
                    <a:lnTo>
                      <a:pt x="211" y="9"/>
                    </a:lnTo>
                    <a:lnTo>
                      <a:pt x="211" y="9"/>
                    </a:lnTo>
                    <a:lnTo>
                      <a:pt x="189" y="17"/>
                    </a:lnTo>
                    <a:lnTo>
                      <a:pt x="189" y="17"/>
                    </a:lnTo>
                    <a:lnTo>
                      <a:pt x="182" y="18"/>
                    </a:lnTo>
                    <a:lnTo>
                      <a:pt x="182" y="18"/>
                    </a:lnTo>
                    <a:lnTo>
                      <a:pt x="188" y="21"/>
                    </a:lnTo>
                    <a:lnTo>
                      <a:pt x="188" y="21"/>
                    </a:lnTo>
                    <a:lnTo>
                      <a:pt x="205" y="21"/>
                    </a:lnTo>
                    <a:lnTo>
                      <a:pt x="205" y="21"/>
                    </a:lnTo>
                    <a:lnTo>
                      <a:pt x="204" y="21"/>
                    </a:lnTo>
                    <a:lnTo>
                      <a:pt x="204" y="21"/>
                    </a:lnTo>
                    <a:lnTo>
                      <a:pt x="202" y="21"/>
                    </a:lnTo>
                    <a:lnTo>
                      <a:pt x="202" y="21"/>
                    </a:lnTo>
                    <a:lnTo>
                      <a:pt x="198" y="21"/>
                    </a:lnTo>
                    <a:lnTo>
                      <a:pt x="198" y="21"/>
                    </a:lnTo>
                    <a:lnTo>
                      <a:pt x="208" y="21"/>
                    </a:lnTo>
                    <a:lnTo>
                      <a:pt x="208" y="21"/>
                    </a:lnTo>
                    <a:lnTo>
                      <a:pt x="202" y="21"/>
                    </a:lnTo>
                    <a:lnTo>
                      <a:pt x="202" y="21"/>
                    </a:lnTo>
                    <a:lnTo>
                      <a:pt x="195" y="23"/>
                    </a:lnTo>
                    <a:lnTo>
                      <a:pt x="195" y="23"/>
                    </a:lnTo>
                    <a:lnTo>
                      <a:pt x="198" y="21"/>
                    </a:lnTo>
                    <a:lnTo>
                      <a:pt x="198" y="21"/>
                    </a:lnTo>
                    <a:lnTo>
                      <a:pt x="227" y="21"/>
                    </a:lnTo>
                    <a:lnTo>
                      <a:pt x="227" y="21"/>
                    </a:lnTo>
                    <a:lnTo>
                      <a:pt x="192" y="23"/>
                    </a:lnTo>
                    <a:lnTo>
                      <a:pt x="192" y="23"/>
                    </a:lnTo>
                    <a:lnTo>
                      <a:pt x="188" y="23"/>
                    </a:lnTo>
                    <a:lnTo>
                      <a:pt x="188" y="23"/>
                    </a:lnTo>
                    <a:lnTo>
                      <a:pt x="194" y="24"/>
                    </a:lnTo>
                    <a:lnTo>
                      <a:pt x="194" y="24"/>
                    </a:lnTo>
                    <a:lnTo>
                      <a:pt x="195" y="24"/>
                    </a:lnTo>
                    <a:lnTo>
                      <a:pt x="195" y="24"/>
                    </a:lnTo>
                    <a:lnTo>
                      <a:pt x="199" y="24"/>
                    </a:lnTo>
                    <a:lnTo>
                      <a:pt x="199" y="24"/>
                    </a:lnTo>
                    <a:lnTo>
                      <a:pt x="224" y="24"/>
                    </a:lnTo>
                    <a:lnTo>
                      <a:pt x="224" y="24"/>
                    </a:lnTo>
                    <a:lnTo>
                      <a:pt x="199" y="32"/>
                    </a:lnTo>
                    <a:lnTo>
                      <a:pt x="199" y="32"/>
                    </a:lnTo>
                    <a:lnTo>
                      <a:pt x="197" y="32"/>
                    </a:lnTo>
                    <a:lnTo>
                      <a:pt x="197" y="32"/>
                    </a:lnTo>
                    <a:lnTo>
                      <a:pt x="172" y="35"/>
                    </a:lnTo>
                    <a:lnTo>
                      <a:pt x="172" y="35"/>
                    </a:lnTo>
                    <a:lnTo>
                      <a:pt x="185" y="35"/>
                    </a:lnTo>
                    <a:lnTo>
                      <a:pt x="185" y="35"/>
                    </a:lnTo>
                    <a:lnTo>
                      <a:pt x="207" y="36"/>
                    </a:lnTo>
                    <a:lnTo>
                      <a:pt x="207" y="36"/>
                    </a:lnTo>
                    <a:lnTo>
                      <a:pt x="187" y="35"/>
                    </a:lnTo>
                    <a:lnTo>
                      <a:pt x="187" y="35"/>
                    </a:lnTo>
                    <a:lnTo>
                      <a:pt x="179" y="35"/>
                    </a:lnTo>
                    <a:lnTo>
                      <a:pt x="179" y="35"/>
                    </a:lnTo>
                    <a:lnTo>
                      <a:pt x="178" y="36"/>
                    </a:lnTo>
                    <a:lnTo>
                      <a:pt x="178" y="36"/>
                    </a:lnTo>
                    <a:lnTo>
                      <a:pt x="184" y="38"/>
                    </a:lnTo>
                    <a:lnTo>
                      <a:pt x="184" y="38"/>
                    </a:lnTo>
                    <a:lnTo>
                      <a:pt x="181" y="38"/>
                    </a:lnTo>
                    <a:lnTo>
                      <a:pt x="181" y="38"/>
                    </a:lnTo>
                    <a:lnTo>
                      <a:pt x="126" y="38"/>
                    </a:lnTo>
                    <a:lnTo>
                      <a:pt x="126" y="38"/>
                    </a:lnTo>
                    <a:lnTo>
                      <a:pt x="128" y="38"/>
                    </a:lnTo>
                    <a:lnTo>
                      <a:pt x="128" y="38"/>
                    </a:lnTo>
                    <a:lnTo>
                      <a:pt x="93" y="39"/>
                    </a:lnTo>
                    <a:lnTo>
                      <a:pt x="93" y="39"/>
                    </a:lnTo>
                    <a:lnTo>
                      <a:pt x="102" y="42"/>
                    </a:lnTo>
                    <a:lnTo>
                      <a:pt x="102" y="42"/>
                    </a:lnTo>
                    <a:lnTo>
                      <a:pt x="99" y="42"/>
                    </a:lnTo>
                    <a:lnTo>
                      <a:pt x="99" y="42"/>
                    </a:lnTo>
                    <a:lnTo>
                      <a:pt x="102" y="42"/>
                    </a:lnTo>
                    <a:lnTo>
                      <a:pt x="102" y="42"/>
                    </a:lnTo>
                    <a:lnTo>
                      <a:pt x="109" y="44"/>
                    </a:lnTo>
                    <a:lnTo>
                      <a:pt x="109" y="44"/>
                    </a:lnTo>
                    <a:lnTo>
                      <a:pt x="118" y="45"/>
                    </a:lnTo>
                    <a:lnTo>
                      <a:pt x="118" y="45"/>
                    </a:lnTo>
                    <a:lnTo>
                      <a:pt x="128" y="45"/>
                    </a:lnTo>
                    <a:lnTo>
                      <a:pt x="128" y="45"/>
                    </a:lnTo>
                    <a:lnTo>
                      <a:pt x="136" y="45"/>
                    </a:lnTo>
                    <a:lnTo>
                      <a:pt x="136" y="45"/>
                    </a:lnTo>
                    <a:lnTo>
                      <a:pt x="139" y="47"/>
                    </a:lnTo>
                    <a:lnTo>
                      <a:pt x="139" y="47"/>
                    </a:lnTo>
                    <a:lnTo>
                      <a:pt x="141" y="47"/>
                    </a:lnTo>
                    <a:lnTo>
                      <a:pt x="141" y="47"/>
                    </a:lnTo>
                    <a:lnTo>
                      <a:pt x="122" y="48"/>
                    </a:lnTo>
                    <a:lnTo>
                      <a:pt x="122" y="48"/>
                    </a:lnTo>
                    <a:lnTo>
                      <a:pt x="118" y="48"/>
                    </a:lnTo>
                    <a:lnTo>
                      <a:pt x="118" y="48"/>
                    </a:lnTo>
                    <a:lnTo>
                      <a:pt x="96" y="55"/>
                    </a:lnTo>
                    <a:lnTo>
                      <a:pt x="96" y="55"/>
                    </a:lnTo>
                    <a:lnTo>
                      <a:pt x="97" y="56"/>
                    </a:lnTo>
                    <a:lnTo>
                      <a:pt x="97" y="56"/>
                    </a:lnTo>
                    <a:lnTo>
                      <a:pt x="64" y="55"/>
                    </a:lnTo>
                    <a:lnTo>
                      <a:pt x="64" y="55"/>
                    </a:lnTo>
                    <a:lnTo>
                      <a:pt x="62" y="55"/>
                    </a:lnTo>
                    <a:lnTo>
                      <a:pt x="62" y="55"/>
                    </a:lnTo>
                    <a:lnTo>
                      <a:pt x="59" y="58"/>
                    </a:lnTo>
                    <a:lnTo>
                      <a:pt x="59" y="58"/>
                    </a:lnTo>
                    <a:lnTo>
                      <a:pt x="57" y="58"/>
                    </a:lnTo>
                    <a:lnTo>
                      <a:pt x="57" y="58"/>
                    </a:lnTo>
                    <a:lnTo>
                      <a:pt x="56" y="58"/>
                    </a:lnTo>
                    <a:lnTo>
                      <a:pt x="56" y="58"/>
                    </a:lnTo>
                    <a:lnTo>
                      <a:pt x="53" y="58"/>
                    </a:lnTo>
                    <a:lnTo>
                      <a:pt x="53" y="58"/>
                    </a:lnTo>
                    <a:lnTo>
                      <a:pt x="44" y="58"/>
                    </a:lnTo>
                    <a:lnTo>
                      <a:pt x="44" y="58"/>
                    </a:lnTo>
                    <a:lnTo>
                      <a:pt x="41" y="58"/>
                    </a:lnTo>
                    <a:lnTo>
                      <a:pt x="41" y="58"/>
                    </a:lnTo>
                    <a:lnTo>
                      <a:pt x="41" y="59"/>
                    </a:lnTo>
                    <a:lnTo>
                      <a:pt x="41" y="59"/>
                    </a:lnTo>
                    <a:lnTo>
                      <a:pt x="40" y="59"/>
                    </a:lnTo>
                    <a:lnTo>
                      <a:pt x="40" y="59"/>
                    </a:lnTo>
                    <a:lnTo>
                      <a:pt x="37" y="59"/>
                    </a:lnTo>
                    <a:lnTo>
                      <a:pt x="37" y="59"/>
                    </a:lnTo>
                    <a:lnTo>
                      <a:pt x="39" y="59"/>
                    </a:lnTo>
                    <a:lnTo>
                      <a:pt x="39" y="59"/>
                    </a:lnTo>
                    <a:lnTo>
                      <a:pt x="43" y="61"/>
                    </a:lnTo>
                    <a:lnTo>
                      <a:pt x="43" y="61"/>
                    </a:lnTo>
                    <a:lnTo>
                      <a:pt x="51" y="61"/>
                    </a:lnTo>
                    <a:lnTo>
                      <a:pt x="51" y="61"/>
                    </a:lnTo>
                    <a:lnTo>
                      <a:pt x="47" y="61"/>
                    </a:lnTo>
                    <a:lnTo>
                      <a:pt x="47" y="61"/>
                    </a:lnTo>
                    <a:lnTo>
                      <a:pt x="40" y="62"/>
                    </a:lnTo>
                    <a:lnTo>
                      <a:pt x="40" y="62"/>
                    </a:lnTo>
                    <a:lnTo>
                      <a:pt x="47" y="62"/>
                    </a:lnTo>
                    <a:lnTo>
                      <a:pt x="47" y="62"/>
                    </a:lnTo>
                    <a:lnTo>
                      <a:pt x="49" y="62"/>
                    </a:lnTo>
                    <a:lnTo>
                      <a:pt x="49" y="62"/>
                    </a:lnTo>
                    <a:lnTo>
                      <a:pt x="56" y="64"/>
                    </a:lnTo>
                    <a:lnTo>
                      <a:pt x="56" y="64"/>
                    </a:lnTo>
                    <a:lnTo>
                      <a:pt x="37" y="62"/>
                    </a:lnTo>
                    <a:lnTo>
                      <a:pt x="37" y="62"/>
                    </a:lnTo>
                    <a:lnTo>
                      <a:pt x="34" y="62"/>
                    </a:lnTo>
                    <a:lnTo>
                      <a:pt x="34" y="62"/>
                    </a:lnTo>
                    <a:lnTo>
                      <a:pt x="49" y="62"/>
                    </a:lnTo>
                    <a:lnTo>
                      <a:pt x="49" y="62"/>
                    </a:lnTo>
                    <a:lnTo>
                      <a:pt x="43" y="64"/>
                    </a:lnTo>
                    <a:lnTo>
                      <a:pt x="43" y="64"/>
                    </a:lnTo>
                    <a:lnTo>
                      <a:pt x="40" y="67"/>
                    </a:lnTo>
                    <a:lnTo>
                      <a:pt x="40" y="67"/>
                    </a:lnTo>
                    <a:lnTo>
                      <a:pt x="39" y="79"/>
                    </a:lnTo>
                    <a:lnTo>
                      <a:pt x="39" y="79"/>
                    </a:lnTo>
                    <a:lnTo>
                      <a:pt x="44" y="82"/>
                    </a:lnTo>
                    <a:lnTo>
                      <a:pt x="44" y="82"/>
                    </a:lnTo>
                    <a:lnTo>
                      <a:pt x="30" y="82"/>
                    </a:lnTo>
                    <a:lnTo>
                      <a:pt x="30" y="82"/>
                    </a:lnTo>
                    <a:lnTo>
                      <a:pt x="0" y="86"/>
                    </a:lnTo>
                    <a:lnTo>
                      <a:pt x="0" y="86"/>
                    </a:lnTo>
                    <a:lnTo>
                      <a:pt x="6" y="86"/>
                    </a:lnTo>
                    <a:lnTo>
                      <a:pt x="6" y="86"/>
                    </a:lnTo>
                    <a:lnTo>
                      <a:pt x="6" y="89"/>
                    </a:lnTo>
                    <a:lnTo>
                      <a:pt x="6" y="89"/>
                    </a:lnTo>
                    <a:lnTo>
                      <a:pt x="4" y="89"/>
                    </a:lnTo>
                    <a:lnTo>
                      <a:pt x="4" y="89"/>
                    </a:lnTo>
                    <a:lnTo>
                      <a:pt x="17" y="89"/>
                    </a:lnTo>
                    <a:lnTo>
                      <a:pt x="17" y="89"/>
                    </a:lnTo>
                    <a:lnTo>
                      <a:pt x="51" y="86"/>
                    </a:lnTo>
                    <a:lnTo>
                      <a:pt x="51" y="86"/>
                    </a:lnTo>
                    <a:lnTo>
                      <a:pt x="53" y="88"/>
                    </a:lnTo>
                    <a:lnTo>
                      <a:pt x="53" y="88"/>
                    </a:lnTo>
                    <a:lnTo>
                      <a:pt x="46" y="88"/>
                    </a:lnTo>
                    <a:lnTo>
                      <a:pt x="46" y="88"/>
                    </a:lnTo>
                    <a:lnTo>
                      <a:pt x="41" y="88"/>
                    </a:lnTo>
                    <a:lnTo>
                      <a:pt x="41" y="88"/>
                    </a:lnTo>
                    <a:lnTo>
                      <a:pt x="56" y="89"/>
                    </a:lnTo>
                    <a:lnTo>
                      <a:pt x="56" y="89"/>
                    </a:lnTo>
                    <a:lnTo>
                      <a:pt x="60" y="89"/>
                    </a:lnTo>
                    <a:lnTo>
                      <a:pt x="60" y="89"/>
                    </a:lnTo>
                    <a:lnTo>
                      <a:pt x="63" y="89"/>
                    </a:lnTo>
                    <a:lnTo>
                      <a:pt x="63" y="89"/>
                    </a:lnTo>
                    <a:lnTo>
                      <a:pt x="69" y="89"/>
                    </a:lnTo>
                    <a:lnTo>
                      <a:pt x="69" y="89"/>
                    </a:lnTo>
                    <a:lnTo>
                      <a:pt x="46" y="94"/>
                    </a:lnTo>
                    <a:lnTo>
                      <a:pt x="46" y="94"/>
                    </a:lnTo>
                    <a:lnTo>
                      <a:pt x="44" y="94"/>
                    </a:lnTo>
                    <a:lnTo>
                      <a:pt x="44" y="94"/>
                    </a:lnTo>
                    <a:lnTo>
                      <a:pt x="40" y="94"/>
                    </a:lnTo>
                    <a:lnTo>
                      <a:pt x="40" y="94"/>
                    </a:lnTo>
                    <a:lnTo>
                      <a:pt x="56" y="95"/>
                    </a:lnTo>
                    <a:lnTo>
                      <a:pt x="56" y="95"/>
                    </a:lnTo>
                    <a:lnTo>
                      <a:pt x="64" y="95"/>
                    </a:lnTo>
                    <a:lnTo>
                      <a:pt x="64" y="95"/>
                    </a:lnTo>
                    <a:lnTo>
                      <a:pt x="70" y="97"/>
                    </a:lnTo>
                    <a:lnTo>
                      <a:pt x="70" y="97"/>
                    </a:lnTo>
                    <a:lnTo>
                      <a:pt x="62" y="97"/>
                    </a:lnTo>
                    <a:lnTo>
                      <a:pt x="62" y="97"/>
                    </a:lnTo>
                    <a:lnTo>
                      <a:pt x="63" y="97"/>
                    </a:lnTo>
                    <a:lnTo>
                      <a:pt x="63" y="97"/>
                    </a:lnTo>
                    <a:lnTo>
                      <a:pt x="67" y="98"/>
                    </a:lnTo>
                    <a:lnTo>
                      <a:pt x="67" y="98"/>
                    </a:lnTo>
                    <a:lnTo>
                      <a:pt x="106" y="103"/>
                    </a:lnTo>
                    <a:lnTo>
                      <a:pt x="106" y="103"/>
                    </a:lnTo>
                    <a:lnTo>
                      <a:pt x="86" y="103"/>
                    </a:lnTo>
                    <a:lnTo>
                      <a:pt x="86" y="103"/>
                    </a:lnTo>
                    <a:lnTo>
                      <a:pt x="79" y="103"/>
                    </a:lnTo>
                    <a:lnTo>
                      <a:pt x="79" y="103"/>
                    </a:lnTo>
                    <a:lnTo>
                      <a:pt x="80" y="103"/>
                    </a:lnTo>
                    <a:lnTo>
                      <a:pt x="80" y="103"/>
                    </a:lnTo>
                    <a:lnTo>
                      <a:pt x="82" y="103"/>
                    </a:lnTo>
                    <a:lnTo>
                      <a:pt x="82" y="103"/>
                    </a:lnTo>
                    <a:lnTo>
                      <a:pt x="80" y="103"/>
                    </a:lnTo>
                    <a:lnTo>
                      <a:pt x="80" y="103"/>
                    </a:lnTo>
                    <a:lnTo>
                      <a:pt x="40" y="103"/>
                    </a:lnTo>
                    <a:lnTo>
                      <a:pt x="40" y="103"/>
                    </a:lnTo>
                    <a:lnTo>
                      <a:pt x="59" y="103"/>
                    </a:lnTo>
                    <a:lnTo>
                      <a:pt x="59" y="103"/>
                    </a:lnTo>
                    <a:lnTo>
                      <a:pt x="70" y="106"/>
                    </a:lnTo>
                    <a:lnTo>
                      <a:pt x="70" y="106"/>
                    </a:lnTo>
                    <a:lnTo>
                      <a:pt x="76" y="106"/>
                    </a:lnTo>
                    <a:lnTo>
                      <a:pt x="76" y="106"/>
                    </a:lnTo>
                    <a:lnTo>
                      <a:pt x="90" y="109"/>
                    </a:lnTo>
                    <a:lnTo>
                      <a:pt x="90" y="109"/>
                    </a:lnTo>
                    <a:lnTo>
                      <a:pt x="132" y="110"/>
                    </a:lnTo>
                    <a:lnTo>
                      <a:pt x="132" y="110"/>
                    </a:lnTo>
                    <a:lnTo>
                      <a:pt x="128" y="110"/>
                    </a:lnTo>
                    <a:lnTo>
                      <a:pt x="128" y="110"/>
                    </a:lnTo>
                    <a:lnTo>
                      <a:pt x="133" y="110"/>
                    </a:lnTo>
                    <a:lnTo>
                      <a:pt x="133" y="110"/>
                    </a:lnTo>
                    <a:lnTo>
                      <a:pt x="106" y="110"/>
                    </a:lnTo>
                    <a:lnTo>
                      <a:pt x="106" y="11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38" name="Freeform 54"/>
              <p:cNvSpPr>
                <a:spLocks/>
              </p:cNvSpPr>
              <p:nvPr/>
            </p:nvSpPr>
            <p:spPr bwMode="auto">
              <a:xfrm>
                <a:off x="8034" y="10547"/>
                <a:ext cx="580" cy="519"/>
              </a:xfrm>
              <a:custGeom>
                <a:avLst/>
                <a:gdLst/>
                <a:ahLst/>
                <a:cxnLst>
                  <a:cxn ang="0">
                    <a:pos x="172" y="17"/>
                  </a:cxn>
                  <a:cxn ang="0">
                    <a:pos x="149" y="28"/>
                  </a:cxn>
                  <a:cxn ang="0">
                    <a:pos x="158" y="34"/>
                  </a:cxn>
                  <a:cxn ang="0">
                    <a:pos x="102" y="38"/>
                  </a:cxn>
                  <a:cxn ang="0">
                    <a:pos x="141" y="64"/>
                  </a:cxn>
                  <a:cxn ang="0">
                    <a:pos x="132" y="70"/>
                  </a:cxn>
                  <a:cxn ang="0">
                    <a:pos x="128" y="76"/>
                  </a:cxn>
                  <a:cxn ang="0">
                    <a:pos x="174" y="83"/>
                  </a:cxn>
                  <a:cxn ang="0">
                    <a:pos x="142" y="92"/>
                  </a:cxn>
                  <a:cxn ang="0">
                    <a:pos x="62" y="103"/>
                  </a:cxn>
                  <a:cxn ang="0">
                    <a:pos x="31" y="109"/>
                  </a:cxn>
                  <a:cxn ang="0">
                    <a:pos x="80" y="133"/>
                  </a:cxn>
                  <a:cxn ang="0">
                    <a:pos x="141" y="145"/>
                  </a:cxn>
                  <a:cxn ang="0">
                    <a:pos x="162" y="147"/>
                  </a:cxn>
                  <a:cxn ang="0">
                    <a:pos x="166" y="154"/>
                  </a:cxn>
                  <a:cxn ang="0">
                    <a:pos x="207" y="163"/>
                  </a:cxn>
                  <a:cxn ang="0">
                    <a:pos x="294" y="174"/>
                  </a:cxn>
                  <a:cxn ang="0">
                    <a:pos x="342" y="191"/>
                  </a:cxn>
                  <a:cxn ang="0">
                    <a:pos x="306" y="200"/>
                  </a:cxn>
                  <a:cxn ang="0">
                    <a:pos x="330" y="210"/>
                  </a:cxn>
                  <a:cxn ang="0">
                    <a:pos x="345" y="218"/>
                  </a:cxn>
                  <a:cxn ang="0">
                    <a:pos x="342" y="231"/>
                  </a:cxn>
                  <a:cxn ang="0">
                    <a:pos x="353" y="239"/>
                  </a:cxn>
                  <a:cxn ang="0">
                    <a:pos x="395" y="243"/>
                  </a:cxn>
                  <a:cxn ang="0">
                    <a:pos x="405" y="248"/>
                  </a:cxn>
                  <a:cxn ang="0">
                    <a:pos x="383" y="260"/>
                  </a:cxn>
                  <a:cxn ang="0">
                    <a:pos x="401" y="269"/>
                  </a:cxn>
                  <a:cxn ang="0">
                    <a:pos x="363" y="287"/>
                  </a:cxn>
                  <a:cxn ang="0">
                    <a:pos x="363" y="292"/>
                  </a:cxn>
                  <a:cxn ang="0">
                    <a:pos x="445" y="296"/>
                  </a:cxn>
                  <a:cxn ang="0">
                    <a:pos x="419" y="305"/>
                  </a:cxn>
                  <a:cxn ang="0">
                    <a:pos x="418" y="310"/>
                  </a:cxn>
                  <a:cxn ang="0">
                    <a:pos x="525" y="313"/>
                  </a:cxn>
                  <a:cxn ang="0">
                    <a:pos x="540" y="320"/>
                  </a:cxn>
                  <a:cxn ang="0">
                    <a:pos x="554" y="323"/>
                  </a:cxn>
                  <a:cxn ang="0">
                    <a:pos x="533" y="334"/>
                  </a:cxn>
                  <a:cxn ang="0">
                    <a:pos x="492" y="338"/>
                  </a:cxn>
                  <a:cxn ang="0">
                    <a:pos x="478" y="341"/>
                  </a:cxn>
                  <a:cxn ang="0">
                    <a:pos x="403" y="347"/>
                  </a:cxn>
                  <a:cxn ang="0">
                    <a:pos x="392" y="353"/>
                  </a:cxn>
                  <a:cxn ang="0">
                    <a:pos x="385" y="356"/>
                  </a:cxn>
                  <a:cxn ang="0">
                    <a:pos x="385" y="361"/>
                  </a:cxn>
                  <a:cxn ang="0">
                    <a:pos x="322" y="370"/>
                  </a:cxn>
                  <a:cxn ang="0">
                    <a:pos x="365" y="376"/>
                  </a:cxn>
                  <a:cxn ang="0">
                    <a:pos x="357" y="385"/>
                  </a:cxn>
                  <a:cxn ang="0">
                    <a:pos x="403" y="393"/>
                  </a:cxn>
                  <a:cxn ang="0">
                    <a:pos x="392" y="396"/>
                  </a:cxn>
                  <a:cxn ang="0">
                    <a:pos x="378" y="409"/>
                  </a:cxn>
                  <a:cxn ang="0">
                    <a:pos x="332" y="415"/>
                  </a:cxn>
                  <a:cxn ang="0">
                    <a:pos x="383" y="421"/>
                  </a:cxn>
                  <a:cxn ang="0">
                    <a:pos x="405" y="426"/>
                  </a:cxn>
                  <a:cxn ang="0">
                    <a:pos x="445" y="432"/>
                  </a:cxn>
                  <a:cxn ang="0">
                    <a:pos x="477" y="436"/>
                  </a:cxn>
                  <a:cxn ang="0">
                    <a:pos x="447" y="441"/>
                  </a:cxn>
                  <a:cxn ang="0">
                    <a:pos x="393" y="459"/>
                  </a:cxn>
                  <a:cxn ang="0">
                    <a:pos x="289" y="470"/>
                  </a:cxn>
                  <a:cxn ang="0">
                    <a:pos x="309" y="479"/>
                  </a:cxn>
                  <a:cxn ang="0">
                    <a:pos x="340" y="483"/>
                  </a:cxn>
                  <a:cxn ang="0">
                    <a:pos x="319" y="492"/>
                  </a:cxn>
                  <a:cxn ang="0">
                    <a:pos x="244" y="506"/>
                  </a:cxn>
                  <a:cxn ang="0">
                    <a:pos x="293" y="512"/>
                  </a:cxn>
                  <a:cxn ang="0">
                    <a:pos x="337" y="518"/>
                  </a:cxn>
                </a:cxnLst>
                <a:rect l="0" t="0" r="r" b="b"/>
                <a:pathLst>
                  <a:path w="580" h="519">
                    <a:moveTo>
                      <a:pt x="139" y="0"/>
                    </a:moveTo>
                    <a:lnTo>
                      <a:pt x="136" y="0"/>
                    </a:lnTo>
                    <a:lnTo>
                      <a:pt x="139" y="2"/>
                    </a:lnTo>
                    <a:lnTo>
                      <a:pt x="176" y="5"/>
                    </a:lnTo>
                    <a:lnTo>
                      <a:pt x="201" y="11"/>
                    </a:lnTo>
                    <a:lnTo>
                      <a:pt x="158" y="16"/>
                    </a:lnTo>
                    <a:lnTo>
                      <a:pt x="161" y="17"/>
                    </a:lnTo>
                    <a:lnTo>
                      <a:pt x="172" y="17"/>
                    </a:lnTo>
                    <a:lnTo>
                      <a:pt x="165" y="22"/>
                    </a:lnTo>
                    <a:lnTo>
                      <a:pt x="171" y="22"/>
                    </a:lnTo>
                    <a:lnTo>
                      <a:pt x="181" y="22"/>
                    </a:lnTo>
                    <a:lnTo>
                      <a:pt x="172" y="22"/>
                    </a:lnTo>
                    <a:lnTo>
                      <a:pt x="166" y="23"/>
                    </a:lnTo>
                    <a:lnTo>
                      <a:pt x="169" y="23"/>
                    </a:lnTo>
                    <a:lnTo>
                      <a:pt x="153" y="23"/>
                    </a:lnTo>
                    <a:lnTo>
                      <a:pt x="149" y="28"/>
                    </a:lnTo>
                    <a:lnTo>
                      <a:pt x="159" y="28"/>
                    </a:lnTo>
                    <a:lnTo>
                      <a:pt x="151" y="29"/>
                    </a:lnTo>
                    <a:lnTo>
                      <a:pt x="153" y="31"/>
                    </a:lnTo>
                    <a:lnTo>
                      <a:pt x="158" y="31"/>
                    </a:lnTo>
                    <a:lnTo>
                      <a:pt x="153" y="31"/>
                    </a:lnTo>
                    <a:lnTo>
                      <a:pt x="139" y="31"/>
                    </a:lnTo>
                    <a:lnTo>
                      <a:pt x="159" y="34"/>
                    </a:lnTo>
                    <a:lnTo>
                      <a:pt x="158" y="34"/>
                    </a:lnTo>
                    <a:lnTo>
                      <a:pt x="155" y="34"/>
                    </a:lnTo>
                    <a:lnTo>
                      <a:pt x="149" y="34"/>
                    </a:lnTo>
                    <a:lnTo>
                      <a:pt x="148" y="35"/>
                    </a:lnTo>
                    <a:lnTo>
                      <a:pt x="146" y="35"/>
                    </a:lnTo>
                    <a:lnTo>
                      <a:pt x="142" y="35"/>
                    </a:lnTo>
                    <a:lnTo>
                      <a:pt x="126" y="35"/>
                    </a:lnTo>
                    <a:lnTo>
                      <a:pt x="99" y="37"/>
                    </a:lnTo>
                    <a:lnTo>
                      <a:pt x="102" y="38"/>
                    </a:lnTo>
                    <a:lnTo>
                      <a:pt x="128" y="38"/>
                    </a:lnTo>
                    <a:lnTo>
                      <a:pt x="103" y="40"/>
                    </a:lnTo>
                    <a:lnTo>
                      <a:pt x="103" y="41"/>
                    </a:lnTo>
                    <a:lnTo>
                      <a:pt x="97" y="41"/>
                    </a:lnTo>
                    <a:lnTo>
                      <a:pt x="120" y="61"/>
                    </a:lnTo>
                    <a:lnTo>
                      <a:pt x="129" y="62"/>
                    </a:lnTo>
                    <a:lnTo>
                      <a:pt x="128" y="64"/>
                    </a:lnTo>
                    <a:lnTo>
                      <a:pt x="141" y="64"/>
                    </a:lnTo>
                    <a:lnTo>
                      <a:pt x="143" y="64"/>
                    </a:lnTo>
                    <a:lnTo>
                      <a:pt x="115" y="64"/>
                    </a:lnTo>
                    <a:lnTo>
                      <a:pt x="112" y="65"/>
                    </a:lnTo>
                    <a:lnTo>
                      <a:pt x="113" y="68"/>
                    </a:lnTo>
                    <a:lnTo>
                      <a:pt x="151" y="70"/>
                    </a:lnTo>
                    <a:lnTo>
                      <a:pt x="125" y="68"/>
                    </a:lnTo>
                    <a:lnTo>
                      <a:pt x="126" y="68"/>
                    </a:lnTo>
                    <a:lnTo>
                      <a:pt x="132" y="70"/>
                    </a:lnTo>
                    <a:lnTo>
                      <a:pt x="123" y="71"/>
                    </a:lnTo>
                    <a:lnTo>
                      <a:pt x="126" y="71"/>
                    </a:lnTo>
                    <a:lnTo>
                      <a:pt x="128" y="73"/>
                    </a:lnTo>
                    <a:lnTo>
                      <a:pt x="116" y="73"/>
                    </a:lnTo>
                    <a:lnTo>
                      <a:pt x="120" y="76"/>
                    </a:lnTo>
                    <a:lnTo>
                      <a:pt x="128" y="76"/>
                    </a:lnTo>
                    <a:lnTo>
                      <a:pt x="126" y="76"/>
                    </a:lnTo>
                    <a:lnTo>
                      <a:pt x="128" y="76"/>
                    </a:lnTo>
                    <a:lnTo>
                      <a:pt x="184" y="76"/>
                    </a:lnTo>
                    <a:lnTo>
                      <a:pt x="189" y="76"/>
                    </a:lnTo>
                    <a:lnTo>
                      <a:pt x="188" y="76"/>
                    </a:lnTo>
                    <a:lnTo>
                      <a:pt x="185" y="79"/>
                    </a:lnTo>
                    <a:lnTo>
                      <a:pt x="184" y="79"/>
                    </a:lnTo>
                    <a:lnTo>
                      <a:pt x="182" y="79"/>
                    </a:lnTo>
                    <a:lnTo>
                      <a:pt x="181" y="83"/>
                    </a:lnTo>
                    <a:lnTo>
                      <a:pt x="174" y="83"/>
                    </a:lnTo>
                    <a:lnTo>
                      <a:pt x="176" y="85"/>
                    </a:lnTo>
                    <a:lnTo>
                      <a:pt x="176" y="86"/>
                    </a:lnTo>
                    <a:lnTo>
                      <a:pt x="172" y="86"/>
                    </a:lnTo>
                    <a:lnTo>
                      <a:pt x="162" y="86"/>
                    </a:lnTo>
                    <a:lnTo>
                      <a:pt x="146" y="88"/>
                    </a:lnTo>
                    <a:lnTo>
                      <a:pt x="143" y="88"/>
                    </a:lnTo>
                    <a:lnTo>
                      <a:pt x="142" y="88"/>
                    </a:lnTo>
                    <a:lnTo>
                      <a:pt x="142" y="92"/>
                    </a:lnTo>
                    <a:lnTo>
                      <a:pt x="133" y="95"/>
                    </a:lnTo>
                    <a:lnTo>
                      <a:pt x="102" y="100"/>
                    </a:lnTo>
                    <a:lnTo>
                      <a:pt x="97" y="100"/>
                    </a:lnTo>
                    <a:lnTo>
                      <a:pt x="90" y="100"/>
                    </a:lnTo>
                    <a:lnTo>
                      <a:pt x="82" y="100"/>
                    </a:lnTo>
                    <a:lnTo>
                      <a:pt x="66" y="100"/>
                    </a:lnTo>
                    <a:lnTo>
                      <a:pt x="74" y="102"/>
                    </a:lnTo>
                    <a:lnTo>
                      <a:pt x="62" y="103"/>
                    </a:lnTo>
                    <a:lnTo>
                      <a:pt x="63" y="105"/>
                    </a:lnTo>
                    <a:lnTo>
                      <a:pt x="57" y="105"/>
                    </a:lnTo>
                    <a:lnTo>
                      <a:pt x="14" y="103"/>
                    </a:lnTo>
                    <a:lnTo>
                      <a:pt x="14" y="105"/>
                    </a:lnTo>
                    <a:lnTo>
                      <a:pt x="18" y="105"/>
                    </a:lnTo>
                    <a:lnTo>
                      <a:pt x="18" y="106"/>
                    </a:lnTo>
                    <a:lnTo>
                      <a:pt x="10" y="106"/>
                    </a:lnTo>
                    <a:lnTo>
                      <a:pt x="31" y="109"/>
                    </a:lnTo>
                    <a:lnTo>
                      <a:pt x="0" y="114"/>
                    </a:lnTo>
                    <a:lnTo>
                      <a:pt x="34" y="115"/>
                    </a:lnTo>
                    <a:lnTo>
                      <a:pt x="67" y="120"/>
                    </a:lnTo>
                    <a:lnTo>
                      <a:pt x="57" y="126"/>
                    </a:lnTo>
                    <a:lnTo>
                      <a:pt x="50" y="127"/>
                    </a:lnTo>
                    <a:lnTo>
                      <a:pt x="63" y="130"/>
                    </a:lnTo>
                    <a:lnTo>
                      <a:pt x="83" y="132"/>
                    </a:lnTo>
                    <a:lnTo>
                      <a:pt x="80" y="133"/>
                    </a:lnTo>
                    <a:lnTo>
                      <a:pt x="95" y="135"/>
                    </a:lnTo>
                    <a:lnTo>
                      <a:pt x="83" y="136"/>
                    </a:lnTo>
                    <a:lnTo>
                      <a:pt x="99" y="138"/>
                    </a:lnTo>
                    <a:lnTo>
                      <a:pt x="135" y="141"/>
                    </a:lnTo>
                    <a:lnTo>
                      <a:pt x="139" y="142"/>
                    </a:lnTo>
                    <a:lnTo>
                      <a:pt x="139" y="144"/>
                    </a:lnTo>
                    <a:lnTo>
                      <a:pt x="139" y="145"/>
                    </a:lnTo>
                    <a:lnTo>
                      <a:pt x="141" y="145"/>
                    </a:lnTo>
                    <a:lnTo>
                      <a:pt x="165" y="144"/>
                    </a:lnTo>
                    <a:lnTo>
                      <a:pt x="164" y="144"/>
                    </a:lnTo>
                    <a:lnTo>
                      <a:pt x="178" y="145"/>
                    </a:lnTo>
                    <a:lnTo>
                      <a:pt x="176" y="145"/>
                    </a:lnTo>
                    <a:lnTo>
                      <a:pt x="174" y="147"/>
                    </a:lnTo>
                    <a:lnTo>
                      <a:pt x="172" y="147"/>
                    </a:lnTo>
                    <a:lnTo>
                      <a:pt x="169" y="147"/>
                    </a:lnTo>
                    <a:lnTo>
                      <a:pt x="162" y="147"/>
                    </a:lnTo>
                    <a:lnTo>
                      <a:pt x="159" y="147"/>
                    </a:lnTo>
                    <a:lnTo>
                      <a:pt x="156" y="147"/>
                    </a:lnTo>
                    <a:lnTo>
                      <a:pt x="171" y="150"/>
                    </a:lnTo>
                    <a:lnTo>
                      <a:pt x="143" y="151"/>
                    </a:lnTo>
                    <a:lnTo>
                      <a:pt x="145" y="151"/>
                    </a:lnTo>
                    <a:lnTo>
                      <a:pt x="141" y="153"/>
                    </a:lnTo>
                    <a:lnTo>
                      <a:pt x="178" y="151"/>
                    </a:lnTo>
                    <a:lnTo>
                      <a:pt x="166" y="154"/>
                    </a:lnTo>
                    <a:lnTo>
                      <a:pt x="153" y="156"/>
                    </a:lnTo>
                    <a:lnTo>
                      <a:pt x="162" y="162"/>
                    </a:lnTo>
                    <a:lnTo>
                      <a:pt x="152" y="162"/>
                    </a:lnTo>
                    <a:lnTo>
                      <a:pt x="153" y="162"/>
                    </a:lnTo>
                    <a:lnTo>
                      <a:pt x="146" y="162"/>
                    </a:lnTo>
                    <a:lnTo>
                      <a:pt x="156" y="162"/>
                    </a:lnTo>
                    <a:lnTo>
                      <a:pt x="204" y="162"/>
                    </a:lnTo>
                    <a:lnTo>
                      <a:pt x="207" y="163"/>
                    </a:lnTo>
                    <a:lnTo>
                      <a:pt x="230" y="165"/>
                    </a:lnTo>
                    <a:lnTo>
                      <a:pt x="228" y="168"/>
                    </a:lnTo>
                    <a:lnTo>
                      <a:pt x="280" y="168"/>
                    </a:lnTo>
                    <a:lnTo>
                      <a:pt x="287" y="169"/>
                    </a:lnTo>
                    <a:lnTo>
                      <a:pt x="276" y="169"/>
                    </a:lnTo>
                    <a:lnTo>
                      <a:pt x="294" y="174"/>
                    </a:lnTo>
                    <a:lnTo>
                      <a:pt x="287" y="174"/>
                    </a:lnTo>
                    <a:lnTo>
                      <a:pt x="294" y="174"/>
                    </a:lnTo>
                    <a:lnTo>
                      <a:pt x="299" y="174"/>
                    </a:lnTo>
                    <a:lnTo>
                      <a:pt x="309" y="174"/>
                    </a:lnTo>
                    <a:lnTo>
                      <a:pt x="299" y="175"/>
                    </a:lnTo>
                    <a:lnTo>
                      <a:pt x="303" y="186"/>
                    </a:lnTo>
                    <a:lnTo>
                      <a:pt x="307" y="184"/>
                    </a:lnTo>
                    <a:lnTo>
                      <a:pt x="332" y="186"/>
                    </a:lnTo>
                    <a:lnTo>
                      <a:pt x="340" y="191"/>
                    </a:lnTo>
                    <a:lnTo>
                      <a:pt x="342" y="191"/>
                    </a:lnTo>
                    <a:lnTo>
                      <a:pt x="340" y="191"/>
                    </a:lnTo>
                    <a:lnTo>
                      <a:pt x="349" y="192"/>
                    </a:lnTo>
                    <a:lnTo>
                      <a:pt x="350" y="192"/>
                    </a:lnTo>
                    <a:lnTo>
                      <a:pt x="329" y="198"/>
                    </a:lnTo>
                    <a:lnTo>
                      <a:pt x="304" y="197"/>
                    </a:lnTo>
                    <a:lnTo>
                      <a:pt x="310" y="200"/>
                    </a:lnTo>
                    <a:lnTo>
                      <a:pt x="309" y="200"/>
                    </a:lnTo>
                    <a:lnTo>
                      <a:pt x="306" y="200"/>
                    </a:lnTo>
                    <a:lnTo>
                      <a:pt x="301" y="200"/>
                    </a:lnTo>
                    <a:lnTo>
                      <a:pt x="309" y="201"/>
                    </a:lnTo>
                    <a:lnTo>
                      <a:pt x="306" y="201"/>
                    </a:lnTo>
                    <a:lnTo>
                      <a:pt x="317" y="201"/>
                    </a:lnTo>
                    <a:lnTo>
                      <a:pt x="329" y="207"/>
                    </a:lnTo>
                    <a:lnTo>
                      <a:pt x="333" y="209"/>
                    </a:lnTo>
                    <a:lnTo>
                      <a:pt x="327" y="209"/>
                    </a:lnTo>
                    <a:lnTo>
                      <a:pt x="330" y="210"/>
                    </a:lnTo>
                    <a:lnTo>
                      <a:pt x="324" y="210"/>
                    </a:lnTo>
                    <a:lnTo>
                      <a:pt x="324" y="212"/>
                    </a:lnTo>
                    <a:lnTo>
                      <a:pt x="336" y="212"/>
                    </a:lnTo>
                    <a:lnTo>
                      <a:pt x="365" y="218"/>
                    </a:lnTo>
                    <a:lnTo>
                      <a:pt x="356" y="218"/>
                    </a:lnTo>
                    <a:lnTo>
                      <a:pt x="352" y="218"/>
                    </a:lnTo>
                    <a:lnTo>
                      <a:pt x="346" y="218"/>
                    </a:lnTo>
                    <a:lnTo>
                      <a:pt x="345" y="218"/>
                    </a:lnTo>
                    <a:lnTo>
                      <a:pt x="334" y="219"/>
                    </a:lnTo>
                    <a:lnTo>
                      <a:pt x="357" y="224"/>
                    </a:lnTo>
                    <a:lnTo>
                      <a:pt x="357" y="225"/>
                    </a:lnTo>
                    <a:lnTo>
                      <a:pt x="345" y="224"/>
                    </a:lnTo>
                    <a:lnTo>
                      <a:pt x="340" y="227"/>
                    </a:lnTo>
                    <a:lnTo>
                      <a:pt x="356" y="231"/>
                    </a:lnTo>
                    <a:lnTo>
                      <a:pt x="352" y="231"/>
                    </a:lnTo>
                    <a:lnTo>
                      <a:pt x="342" y="231"/>
                    </a:lnTo>
                    <a:lnTo>
                      <a:pt x="355" y="231"/>
                    </a:lnTo>
                    <a:lnTo>
                      <a:pt x="357" y="234"/>
                    </a:lnTo>
                    <a:lnTo>
                      <a:pt x="365" y="234"/>
                    </a:lnTo>
                    <a:lnTo>
                      <a:pt x="375" y="234"/>
                    </a:lnTo>
                    <a:lnTo>
                      <a:pt x="368" y="237"/>
                    </a:lnTo>
                    <a:lnTo>
                      <a:pt x="369" y="239"/>
                    </a:lnTo>
                    <a:lnTo>
                      <a:pt x="365" y="239"/>
                    </a:lnTo>
                    <a:lnTo>
                      <a:pt x="353" y="239"/>
                    </a:lnTo>
                    <a:lnTo>
                      <a:pt x="336" y="239"/>
                    </a:lnTo>
                    <a:lnTo>
                      <a:pt x="327" y="240"/>
                    </a:lnTo>
                    <a:lnTo>
                      <a:pt x="320" y="240"/>
                    </a:lnTo>
                    <a:lnTo>
                      <a:pt x="313" y="242"/>
                    </a:lnTo>
                    <a:lnTo>
                      <a:pt x="320" y="242"/>
                    </a:lnTo>
                    <a:lnTo>
                      <a:pt x="326" y="243"/>
                    </a:lnTo>
                    <a:lnTo>
                      <a:pt x="332" y="243"/>
                    </a:lnTo>
                    <a:lnTo>
                      <a:pt x="395" y="243"/>
                    </a:lnTo>
                    <a:lnTo>
                      <a:pt x="396" y="243"/>
                    </a:lnTo>
                    <a:lnTo>
                      <a:pt x="396" y="245"/>
                    </a:lnTo>
                    <a:lnTo>
                      <a:pt x="386" y="245"/>
                    </a:lnTo>
                    <a:lnTo>
                      <a:pt x="396" y="245"/>
                    </a:lnTo>
                    <a:lnTo>
                      <a:pt x="395" y="245"/>
                    </a:lnTo>
                    <a:lnTo>
                      <a:pt x="413" y="245"/>
                    </a:lnTo>
                    <a:lnTo>
                      <a:pt x="408" y="248"/>
                    </a:lnTo>
                    <a:lnTo>
                      <a:pt x="405" y="248"/>
                    </a:lnTo>
                    <a:lnTo>
                      <a:pt x="368" y="249"/>
                    </a:lnTo>
                    <a:lnTo>
                      <a:pt x="379" y="249"/>
                    </a:lnTo>
                    <a:lnTo>
                      <a:pt x="382" y="251"/>
                    </a:lnTo>
                    <a:lnTo>
                      <a:pt x="378" y="252"/>
                    </a:lnTo>
                    <a:lnTo>
                      <a:pt x="379" y="252"/>
                    </a:lnTo>
                    <a:lnTo>
                      <a:pt x="375" y="255"/>
                    </a:lnTo>
                    <a:lnTo>
                      <a:pt x="355" y="255"/>
                    </a:lnTo>
                    <a:lnTo>
                      <a:pt x="383" y="260"/>
                    </a:lnTo>
                    <a:lnTo>
                      <a:pt x="378" y="261"/>
                    </a:lnTo>
                    <a:lnTo>
                      <a:pt x="382" y="263"/>
                    </a:lnTo>
                    <a:lnTo>
                      <a:pt x="392" y="263"/>
                    </a:lnTo>
                    <a:lnTo>
                      <a:pt x="393" y="263"/>
                    </a:lnTo>
                    <a:lnTo>
                      <a:pt x="395" y="264"/>
                    </a:lnTo>
                    <a:lnTo>
                      <a:pt x="396" y="266"/>
                    </a:lnTo>
                    <a:lnTo>
                      <a:pt x="409" y="267"/>
                    </a:lnTo>
                    <a:lnTo>
                      <a:pt x="401" y="269"/>
                    </a:lnTo>
                    <a:lnTo>
                      <a:pt x="383" y="278"/>
                    </a:lnTo>
                    <a:lnTo>
                      <a:pt x="406" y="278"/>
                    </a:lnTo>
                    <a:lnTo>
                      <a:pt x="395" y="279"/>
                    </a:lnTo>
                    <a:lnTo>
                      <a:pt x="385" y="283"/>
                    </a:lnTo>
                    <a:lnTo>
                      <a:pt x="389" y="283"/>
                    </a:lnTo>
                    <a:lnTo>
                      <a:pt x="382" y="287"/>
                    </a:lnTo>
                    <a:lnTo>
                      <a:pt x="375" y="287"/>
                    </a:lnTo>
                    <a:lnTo>
                      <a:pt x="363" y="287"/>
                    </a:lnTo>
                    <a:lnTo>
                      <a:pt x="360" y="287"/>
                    </a:lnTo>
                    <a:lnTo>
                      <a:pt x="369" y="289"/>
                    </a:lnTo>
                    <a:lnTo>
                      <a:pt x="370" y="289"/>
                    </a:lnTo>
                    <a:lnTo>
                      <a:pt x="342" y="289"/>
                    </a:lnTo>
                    <a:lnTo>
                      <a:pt x="350" y="289"/>
                    </a:lnTo>
                    <a:lnTo>
                      <a:pt x="349" y="289"/>
                    </a:lnTo>
                    <a:lnTo>
                      <a:pt x="366" y="289"/>
                    </a:lnTo>
                    <a:lnTo>
                      <a:pt x="363" y="292"/>
                    </a:lnTo>
                    <a:lnTo>
                      <a:pt x="378" y="295"/>
                    </a:lnTo>
                    <a:lnTo>
                      <a:pt x="393" y="293"/>
                    </a:lnTo>
                    <a:lnTo>
                      <a:pt x="402" y="295"/>
                    </a:lnTo>
                    <a:lnTo>
                      <a:pt x="406" y="295"/>
                    </a:lnTo>
                    <a:lnTo>
                      <a:pt x="432" y="295"/>
                    </a:lnTo>
                    <a:lnTo>
                      <a:pt x="431" y="295"/>
                    </a:lnTo>
                    <a:lnTo>
                      <a:pt x="444" y="295"/>
                    </a:lnTo>
                    <a:lnTo>
                      <a:pt x="445" y="296"/>
                    </a:lnTo>
                    <a:lnTo>
                      <a:pt x="452" y="296"/>
                    </a:lnTo>
                    <a:lnTo>
                      <a:pt x="445" y="299"/>
                    </a:lnTo>
                    <a:lnTo>
                      <a:pt x="454" y="301"/>
                    </a:lnTo>
                    <a:lnTo>
                      <a:pt x="434" y="302"/>
                    </a:lnTo>
                    <a:lnTo>
                      <a:pt x="435" y="302"/>
                    </a:lnTo>
                    <a:lnTo>
                      <a:pt x="421" y="304"/>
                    </a:lnTo>
                    <a:lnTo>
                      <a:pt x="424" y="304"/>
                    </a:lnTo>
                    <a:lnTo>
                      <a:pt x="419" y="305"/>
                    </a:lnTo>
                    <a:lnTo>
                      <a:pt x="402" y="307"/>
                    </a:lnTo>
                    <a:lnTo>
                      <a:pt x="408" y="307"/>
                    </a:lnTo>
                    <a:lnTo>
                      <a:pt x="402" y="307"/>
                    </a:lnTo>
                    <a:lnTo>
                      <a:pt x="411" y="307"/>
                    </a:lnTo>
                    <a:lnTo>
                      <a:pt x="418" y="307"/>
                    </a:lnTo>
                    <a:lnTo>
                      <a:pt x="422" y="308"/>
                    </a:lnTo>
                    <a:lnTo>
                      <a:pt x="409" y="308"/>
                    </a:lnTo>
                    <a:lnTo>
                      <a:pt x="418" y="310"/>
                    </a:lnTo>
                    <a:lnTo>
                      <a:pt x="413" y="308"/>
                    </a:lnTo>
                    <a:lnTo>
                      <a:pt x="399" y="310"/>
                    </a:lnTo>
                    <a:lnTo>
                      <a:pt x="444" y="308"/>
                    </a:lnTo>
                    <a:lnTo>
                      <a:pt x="449" y="311"/>
                    </a:lnTo>
                    <a:lnTo>
                      <a:pt x="461" y="313"/>
                    </a:lnTo>
                    <a:lnTo>
                      <a:pt x="510" y="313"/>
                    </a:lnTo>
                    <a:lnTo>
                      <a:pt x="530" y="313"/>
                    </a:lnTo>
                    <a:lnTo>
                      <a:pt x="525" y="313"/>
                    </a:lnTo>
                    <a:lnTo>
                      <a:pt x="521" y="313"/>
                    </a:lnTo>
                    <a:lnTo>
                      <a:pt x="536" y="316"/>
                    </a:lnTo>
                    <a:lnTo>
                      <a:pt x="534" y="316"/>
                    </a:lnTo>
                    <a:lnTo>
                      <a:pt x="546" y="316"/>
                    </a:lnTo>
                    <a:lnTo>
                      <a:pt x="534" y="317"/>
                    </a:lnTo>
                    <a:lnTo>
                      <a:pt x="527" y="317"/>
                    </a:lnTo>
                    <a:lnTo>
                      <a:pt x="534" y="317"/>
                    </a:lnTo>
                    <a:lnTo>
                      <a:pt x="540" y="320"/>
                    </a:lnTo>
                    <a:lnTo>
                      <a:pt x="543" y="322"/>
                    </a:lnTo>
                    <a:lnTo>
                      <a:pt x="541" y="322"/>
                    </a:lnTo>
                    <a:lnTo>
                      <a:pt x="544" y="322"/>
                    </a:lnTo>
                    <a:lnTo>
                      <a:pt x="563" y="320"/>
                    </a:lnTo>
                    <a:lnTo>
                      <a:pt x="564" y="320"/>
                    </a:lnTo>
                    <a:lnTo>
                      <a:pt x="580" y="320"/>
                    </a:lnTo>
                    <a:lnTo>
                      <a:pt x="560" y="323"/>
                    </a:lnTo>
                    <a:lnTo>
                      <a:pt x="554" y="323"/>
                    </a:lnTo>
                    <a:lnTo>
                      <a:pt x="525" y="323"/>
                    </a:lnTo>
                    <a:lnTo>
                      <a:pt x="546" y="325"/>
                    </a:lnTo>
                    <a:lnTo>
                      <a:pt x="530" y="326"/>
                    </a:lnTo>
                    <a:lnTo>
                      <a:pt x="536" y="328"/>
                    </a:lnTo>
                    <a:lnTo>
                      <a:pt x="524" y="331"/>
                    </a:lnTo>
                    <a:lnTo>
                      <a:pt x="523" y="332"/>
                    </a:lnTo>
                    <a:lnTo>
                      <a:pt x="528" y="332"/>
                    </a:lnTo>
                    <a:lnTo>
                      <a:pt x="533" y="334"/>
                    </a:lnTo>
                    <a:lnTo>
                      <a:pt x="531" y="334"/>
                    </a:lnTo>
                    <a:lnTo>
                      <a:pt x="534" y="335"/>
                    </a:lnTo>
                    <a:lnTo>
                      <a:pt x="536" y="335"/>
                    </a:lnTo>
                    <a:lnTo>
                      <a:pt x="533" y="335"/>
                    </a:lnTo>
                    <a:lnTo>
                      <a:pt x="537" y="335"/>
                    </a:lnTo>
                    <a:lnTo>
                      <a:pt x="534" y="335"/>
                    </a:lnTo>
                    <a:lnTo>
                      <a:pt x="533" y="337"/>
                    </a:lnTo>
                    <a:lnTo>
                      <a:pt x="492" y="338"/>
                    </a:lnTo>
                    <a:lnTo>
                      <a:pt x="491" y="338"/>
                    </a:lnTo>
                    <a:lnTo>
                      <a:pt x="495" y="340"/>
                    </a:lnTo>
                    <a:lnTo>
                      <a:pt x="484" y="340"/>
                    </a:lnTo>
                    <a:lnTo>
                      <a:pt x="485" y="340"/>
                    </a:lnTo>
                    <a:lnTo>
                      <a:pt x="484" y="340"/>
                    </a:lnTo>
                    <a:lnTo>
                      <a:pt x="484" y="341"/>
                    </a:lnTo>
                    <a:lnTo>
                      <a:pt x="491" y="341"/>
                    </a:lnTo>
                    <a:lnTo>
                      <a:pt x="478" y="341"/>
                    </a:lnTo>
                    <a:lnTo>
                      <a:pt x="472" y="341"/>
                    </a:lnTo>
                    <a:lnTo>
                      <a:pt x="469" y="341"/>
                    </a:lnTo>
                    <a:lnTo>
                      <a:pt x="469" y="343"/>
                    </a:lnTo>
                    <a:lnTo>
                      <a:pt x="458" y="343"/>
                    </a:lnTo>
                    <a:lnTo>
                      <a:pt x="457" y="343"/>
                    </a:lnTo>
                    <a:lnTo>
                      <a:pt x="445" y="343"/>
                    </a:lnTo>
                    <a:lnTo>
                      <a:pt x="406" y="347"/>
                    </a:lnTo>
                    <a:lnTo>
                      <a:pt x="403" y="347"/>
                    </a:lnTo>
                    <a:lnTo>
                      <a:pt x="399" y="350"/>
                    </a:lnTo>
                    <a:lnTo>
                      <a:pt x="403" y="350"/>
                    </a:lnTo>
                    <a:lnTo>
                      <a:pt x="412" y="353"/>
                    </a:lnTo>
                    <a:lnTo>
                      <a:pt x="411" y="353"/>
                    </a:lnTo>
                    <a:lnTo>
                      <a:pt x="392" y="355"/>
                    </a:lnTo>
                    <a:lnTo>
                      <a:pt x="411" y="353"/>
                    </a:lnTo>
                    <a:lnTo>
                      <a:pt x="398" y="353"/>
                    </a:lnTo>
                    <a:lnTo>
                      <a:pt x="392" y="353"/>
                    </a:lnTo>
                    <a:lnTo>
                      <a:pt x="401" y="353"/>
                    </a:lnTo>
                    <a:lnTo>
                      <a:pt x="413" y="353"/>
                    </a:lnTo>
                    <a:lnTo>
                      <a:pt x="408" y="353"/>
                    </a:lnTo>
                    <a:lnTo>
                      <a:pt x="415" y="353"/>
                    </a:lnTo>
                    <a:lnTo>
                      <a:pt x="413" y="356"/>
                    </a:lnTo>
                    <a:lnTo>
                      <a:pt x="389" y="356"/>
                    </a:lnTo>
                    <a:lnTo>
                      <a:pt x="383" y="356"/>
                    </a:lnTo>
                    <a:lnTo>
                      <a:pt x="385" y="356"/>
                    </a:lnTo>
                    <a:lnTo>
                      <a:pt x="382" y="356"/>
                    </a:lnTo>
                    <a:lnTo>
                      <a:pt x="378" y="358"/>
                    </a:lnTo>
                    <a:lnTo>
                      <a:pt x="365" y="358"/>
                    </a:lnTo>
                    <a:lnTo>
                      <a:pt x="362" y="358"/>
                    </a:lnTo>
                    <a:lnTo>
                      <a:pt x="378" y="356"/>
                    </a:lnTo>
                    <a:lnTo>
                      <a:pt x="385" y="356"/>
                    </a:lnTo>
                    <a:lnTo>
                      <a:pt x="390" y="356"/>
                    </a:lnTo>
                    <a:lnTo>
                      <a:pt x="385" y="361"/>
                    </a:lnTo>
                    <a:lnTo>
                      <a:pt x="373" y="361"/>
                    </a:lnTo>
                    <a:lnTo>
                      <a:pt x="375" y="362"/>
                    </a:lnTo>
                    <a:lnTo>
                      <a:pt x="382" y="362"/>
                    </a:lnTo>
                    <a:lnTo>
                      <a:pt x="406" y="364"/>
                    </a:lnTo>
                    <a:lnTo>
                      <a:pt x="363" y="362"/>
                    </a:lnTo>
                    <a:lnTo>
                      <a:pt x="357" y="365"/>
                    </a:lnTo>
                    <a:lnTo>
                      <a:pt x="356" y="365"/>
                    </a:lnTo>
                    <a:lnTo>
                      <a:pt x="322" y="370"/>
                    </a:lnTo>
                    <a:lnTo>
                      <a:pt x="303" y="371"/>
                    </a:lnTo>
                    <a:lnTo>
                      <a:pt x="304" y="375"/>
                    </a:lnTo>
                    <a:lnTo>
                      <a:pt x="322" y="375"/>
                    </a:lnTo>
                    <a:lnTo>
                      <a:pt x="304" y="376"/>
                    </a:lnTo>
                    <a:lnTo>
                      <a:pt x="307" y="378"/>
                    </a:lnTo>
                    <a:lnTo>
                      <a:pt x="332" y="378"/>
                    </a:lnTo>
                    <a:lnTo>
                      <a:pt x="376" y="376"/>
                    </a:lnTo>
                    <a:lnTo>
                      <a:pt x="365" y="376"/>
                    </a:lnTo>
                    <a:lnTo>
                      <a:pt x="368" y="376"/>
                    </a:lnTo>
                    <a:lnTo>
                      <a:pt x="363" y="378"/>
                    </a:lnTo>
                    <a:lnTo>
                      <a:pt x="365" y="378"/>
                    </a:lnTo>
                    <a:lnTo>
                      <a:pt x="398" y="381"/>
                    </a:lnTo>
                    <a:lnTo>
                      <a:pt x="398" y="382"/>
                    </a:lnTo>
                    <a:lnTo>
                      <a:pt x="386" y="382"/>
                    </a:lnTo>
                    <a:lnTo>
                      <a:pt x="365" y="382"/>
                    </a:lnTo>
                    <a:lnTo>
                      <a:pt x="357" y="385"/>
                    </a:lnTo>
                    <a:lnTo>
                      <a:pt x="359" y="385"/>
                    </a:lnTo>
                    <a:lnTo>
                      <a:pt x="350" y="385"/>
                    </a:lnTo>
                    <a:lnTo>
                      <a:pt x="365" y="387"/>
                    </a:lnTo>
                    <a:lnTo>
                      <a:pt x="362" y="388"/>
                    </a:lnTo>
                    <a:lnTo>
                      <a:pt x="398" y="391"/>
                    </a:lnTo>
                    <a:lnTo>
                      <a:pt x="408" y="391"/>
                    </a:lnTo>
                    <a:lnTo>
                      <a:pt x="403" y="391"/>
                    </a:lnTo>
                    <a:lnTo>
                      <a:pt x="403" y="393"/>
                    </a:lnTo>
                    <a:lnTo>
                      <a:pt x="395" y="394"/>
                    </a:lnTo>
                    <a:lnTo>
                      <a:pt x="401" y="394"/>
                    </a:lnTo>
                    <a:lnTo>
                      <a:pt x="402" y="394"/>
                    </a:lnTo>
                    <a:lnTo>
                      <a:pt x="412" y="396"/>
                    </a:lnTo>
                    <a:lnTo>
                      <a:pt x="413" y="396"/>
                    </a:lnTo>
                    <a:lnTo>
                      <a:pt x="406" y="396"/>
                    </a:lnTo>
                    <a:lnTo>
                      <a:pt x="393" y="396"/>
                    </a:lnTo>
                    <a:lnTo>
                      <a:pt x="392" y="396"/>
                    </a:lnTo>
                    <a:lnTo>
                      <a:pt x="382" y="400"/>
                    </a:lnTo>
                    <a:lnTo>
                      <a:pt x="378" y="400"/>
                    </a:lnTo>
                    <a:lnTo>
                      <a:pt x="379" y="400"/>
                    </a:lnTo>
                    <a:lnTo>
                      <a:pt x="382" y="400"/>
                    </a:lnTo>
                    <a:lnTo>
                      <a:pt x="389" y="402"/>
                    </a:lnTo>
                    <a:lnTo>
                      <a:pt x="378" y="406"/>
                    </a:lnTo>
                    <a:lnTo>
                      <a:pt x="382" y="408"/>
                    </a:lnTo>
                    <a:lnTo>
                      <a:pt x="378" y="409"/>
                    </a:lnTo>
                    <a:lnTo>
                      <a:pt x="369" y="412"/>
                    </a:lnTo>
                    <a:lnTo>
                      <a:pt x="370" y="412"/>
                    </a:lnTo>
                    <a:lnTo>
                      <a:pt x="347" y="412"/>
                    </a:lnTo>
                    <a:lnTo>
                      <a:pt x="307" y="412"/>
                    </a:lnTo>
                    <a:lnTo>
                      <a:pt x="327" y="411"/>
                    </a:lnTo>
                    <a:lnTo>
                      <a:pt x="322" y="411"/>
                    </a:lnTo>
                    <a:lnTo>
                      <a:pt x="333" y="412"/>
                    </a:lnTo>
                    <a:lnTo>
                      <a:pt x="332" y="415"/>
                    </a:lnTo>
                    <a:lnTo>
                      <a:pt x="310" y="414"/>
                    </a:lnTo>
                    <a:lnTo>
                      <a:pt x="310" y="415"/>
                    </a:lnTo>
                    <a:lnTo>
                      <a:pt x="359" y="412"/>
                    </a:lnTo>
                    <a:lnTo>
                      <a:pt x="392" y="414"/>
                    </a:lnTo>
                    <a:lnTo>
                      <a:pt x="395" y="415"/>
                    </a:lnTo>
                    <a:lnTo>
                      <a:pt x="398" y="415"/>
                    </a:lnTo>
                    <a:lnTo>
                      <a:pt x="392" y="421"/>
                    </a:lnTo>
                    <a:lnTo>
                      <a:pt x="383" y="421"/>
                    </a:lnTo>
                    <a:lnTo>
                      <a:pt x="379" y="424"/>
                    </a:lnTo>
                    <a:lnTo>
                      <a:pt x="390" y="426"/>
                    </a:lnTo>
                    <a:lnTo>
                      <a:pt x="411" y="424"/>
                    </a:lnTo>
                    <a:lnTo>
                      <a:pt x="408" y="424"/>
                    </a:lnTo>
                    <a:lnTo>
                      <a:pt x="409" y="426"/>
                    </a:lnTo>
                    <a:lnTo>
                      <a:pt x="412" y="426"/>
                    </a:lnTo>
                    <a:lnTo>
                      <a:pt x="411" y="426"/>
                    </a:lnTo>
                    <a:lnTo>
                      <a:pt x="405" y="426"/>
                    </a:lnTo>
                    <a:lnTo>
                      <a:pt x="431" y="424"/>
                    </a:lnTo>
                    <a:lnTo>
                      <a:pt x="459" y="426"/>
                    </a:lnTo>
                    <a:lnTo>
                      <a:pt x="461" y="427"/>
                    </a:lnTo>
                    <a:lnTo>
                      <a:pt x="429" y="429"/>
                    </a:lnTo>
                    <a:lnTo>
                      <a:pt x="444" y="430"/>
                    </a:lnTo>
                    <a:lnTo>
                      <a:pt x="442" y="430"/>
                    </a:lnTo>
                    <a:lnTo>
                      <a:pt x="451" y="430"/>
                    </a:lnTo>
                    <a:lnTo>
                      <a:pt x="445" y="432"/>
                    </a:lnTo>
                    <a:lnTo>
                      <a:pt x="449" y="432"/>
                    </a:lnTo>
                    <a:lnTo>
                      <a:pt x="457" y="432"/>
                    </a:lnTo>
                    <a:lnTo>
                      <a:pt x="448" y="432"/>
                    </a:lnTo>
                    <a:lnTo>
                      <a:pt x="451" y="433"/>
                    </a:lnTo>
                    <a:lnTo>
                      <a:pt x="465" y="433"/>
                    </a:lnTo>
                    <a:lnTo>
                      <a:pt x="469" y="433"/>
                    </a:lnTo>
                    <a:lnTo>
                      <a:pt x="481" y="435"/>
                    </a:lnTo>
                    <a:lnTo>
                      <a:pt x="477" y="436"/>
                    </a:lnTo>
                    <a:lnTo>
                      <a:pt x="465" y="436"/>
                    </a:lnTo>
                    <a:lnTo>
                      <a:pt x="448" y="436"/>
                    </a:lnTo>
                    <a:lnTo>
                      <a:pt x="455" y="436"/>
                    </a:lnTo>
                    <a:lnTo>
                      <a:pt x="457" y="438"/>
                    </a:lnTo>
                    <a:lnTo>
                      <a:pt x="458" y="438"/>
                    </a:lnTo>
                    <a:lnTo>
                      <a:pt x="447" y="438"/>
                    </a:lnTo>
                    <a:lnTo>
                      <a:pt x="455" y="439"/>
                    </a:lnTo>
                    <a:lnTo>
                      <a:pt x="447" y="441"/>
                    </a:lnTo>
                    <a:lnTo>
                      <a:pt x="449" y="442"/>
                    </a:lnTo>
                    <a:lnTo>
                      <a:pt x="448" y="444"/>
                    </a:lnTo>
                    <a:lnTo>
                      <a:pt x="457" y="447"/>
                    </a:lnTo>
                    <a:lnTo>
                      <a:pt x="438" y="454"/>
                    </a:lnTo>
                    <a:lnTo>
                      <a:pt x="439" y="456"/>
                    </a:lnTo>
                    <a:lnTo>
                      <a:pt x="472" y="457"/>
                    </a:lnTo>
                    <a:lnTo>
                      <a:pt x="429" y="459"/>
                    </a:lnTo>
                    <a:lnTo>
                      <a:pt x="393" y="459"/>
                    </a:lnTo>
                    <a:lnTo>
                      <a:pt x="376" y="460"/>
                    </a:lnTo>
                    <a:lnTo>
                      <a:pt x="368" y="460"/>
                    </a:lnTo>
                    <a:lnTo>
                      <a:pt x="369" y="460"/>
                    </a:lnTo>
                    <a:lnTo>
                      <a:pt x="383" y="459"/>
                    </a:lnTo>
                    <a:lnTo>
                      <a:pt x="393" y="460"/>
                    </a:lnTo>
                    <a:lnTo>
                      <a:pt x="345" y="463"/>
                    </a:lnTo>
                    <a:lnTo>
                      <a:pt x="287" y="467"/>
                    </a:lnTo>
                    <a:lnTo>
                      <a:pt x="289" y="470"/>
                    </a:lnTo>
                    <a:lnTo>
                      <a:pt x="268" y="470"/>
                    </a:lnTo>
                    <a:lnTo>
                      <a:pt x="257" y="470"/>
                    </a:lnTo>
                    <a:lnTo>
                      <a:pt x="270" y="471"/>
                    </a:lnTo>
                    <a:lnTo>
                      <a:pt x="271" y="471"/>
                    </a:lnTo>
                    <a:lnTo>
                      <a:pt x="278" y="473"/>
                    </a:lnTo>
                    <a:lnTo>
                      <a:pt x="303" y="477"/>
                    </a:lnTo>
                    <a:lnTo>
                      <a:pt x="307" y="477"/>
                    </a:lnTo>
                    <a:lnTo>
                      <a:pt x="309" y="479"/>
                    </a:lnTo>
                    <a:lnTo>
                      <a:pt x="304" y="477"/>
                    </a:lnTo>
                    <a:lnTo>
                      <a:pt x="306" y="479"/>
                    </a:lnTo>
                    <a:lnTo>
                      <a:pt x="324" y="479"/>
                    </a:lnTo>
                    <a:lnTo>
                      <a:pt x="347" y="480"/>
                    </a:lnTo>
                    <a:lnTo>
                      <a:pt x="339" y="482"/>
                    </a:lnTo>
                    <a:lnTo>
                      <a:pt x="353" y="483"/>
                    </a:lnTo>
                    <a:lnTo>
                      <a:pt x="357" y="485"/>
                    </a:lnTo>
                    <a:lnTo>
                      <a:pt x="340" y="483"/>
                    </a:lnTo>
                    <a:lnTo>
                      <a:pt x="373" y="488"/>
                    </a:lnTo>
                    <a:lnTo>
                      <a:pt x="378" y="491"/>
                    </a:lnTo>
                    <a:lnTo>
                      <a:pt x="376" y="491"/>
                    </a:lnTo>
                    <a:lnTo>
                      <a:pt x="379" y="492"/>
                    </a:lnTo>
                    <a:lnTo>
                      <a:pt x="375" y="492"/>
                    </a:lnTo>
                    <a:lnTo>
                      <a:pt x="365" y="492"/>
                    </a:lnTo>
                    <a:lnTo>
                      <a:pt x="366" y="492"/>
                    </a:lnTo>
                    <a:lnTo>
                      <a:pt x="319" y="492"/>
                    </a:lnTo>
                    <a:lnTo>
                      <a:pt x="337" y="492"/>
                    </a:lnTo>
                    <a:lnTo>
                      <a:pt x="329" y="494"/>
                    </a:lnTo>
                    <a:lnTo>
                      <a:pt x="324" y="495"/>
                    </a:lnTo>
                    <a:lnTo>
                      <a:pt x="313" y="498"/>
                    </a:lnTo>
                    <a:lnTo>
                      <a:pt x="287" y="498"/>
                    </a:lnTo>
                    <a:lnTo>
                      <a:pt x="258" y="501"/>
                    </a:lnTo>
                    <a:lnTo>
                      <a:pt x="237" y="501"/>
                    </a:lnTo>
                    <a:lnTo>
                      <a:pt x="244" y="506"/>
                    </a:lnTo>
                    <a:lnTo>
                      <a:pt x="241" y="506"/>
                    </a:lnTo>
                    <a:lnTo>
                      <a:pt x="237" y="506"/>
                    </a:lnTo>
                    <a:lnTo>
                      <a:pt x="247" y="507"/>
                    </a:lnTo>
                    <a:lnTo>
                      <a:pt x="299" y="509"/>
                    </a:lnTo>
                    <a:lnTo>
                      <a:pt x="293" y="509"/>
                    </a:lnTo>
                    <a:lnTo>
                      <a:pt x="296" y="510"/>
                    </a:lnTo>
                    <a:lnTo>
                      <a:pt x="296" y="512"/>
                    </a:lnTo>
                    <a:lnTo>
                      <a:pt x="293" y="512"/>
                    </a:lnTo>
                    <a:lnTo>
                      <a:pt x="277" y="512"/>
                    </a:lnTo>
                    <a:lnTo>
                      <a:pt x="289" y="510"/>
                    </a:lnTo>
                    <a:lnTo>
                      <a:pt x="293" y="510"/>
                    </a:lnTo>
                    <a:lnTo>
                      <a:pt x="301" y="510"/>
                    </a:lnTo>
                    <a:lnTo>
                      <a:pt x="307" y="510"/>
                    </a:lnTo>
                    <a:lnTo>
                      <a:pt x="309" y="510"/>
                    </a:lnTo>
                    <a:lnTo>
                      <a:pt x="281" y="513"/>
                    </a:lnTo>
                    <a:lnTo>
                      <a:pt x="337" y="518"/>
                    </a:lnTo>
                    <a:lnTo>
                      <a:pt x="309" y="518"/>
                    </a:lnTo>
                    <a:lnTo>
                      <a:pt x="307" y="518"/>
                    </a:lnTo>
                    <a:lnTo>
                      <a:pt x="319" y="519"/>
                    </a:lnTo>
                    <a:lnTo>
                      <a:pt x="326" y="51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39" name="Freeform 55"/>
              <p:cNvSpPr>
                <a:spLocks/>
              </p:cNvSpPr>
              <p:nvPr/>
            </p:nvSpPr>
            <p:spPr bwMode="auto">
              <a:xfrm>
                <a:off x="7764" y="11066"/>
                <a:ext cx="596" cy="509"/>
              </a:xfrm>
              <a:custGeom>
                <a:avLst/>
                <a:gdLst/>
                <a:ahLst/>
                <a:cxnLst>
                  <a:cxn ang="0">
                    <a:pos x="523" y="8"/>
                  </a:cxn>
                  <a:cxn ang="0">
                    <a:pos x="471" y="20"/>
                  </a:cxn>
                  <a:cxn ang="0">
                    <a:pos x="514" y="27"/>
                  </a:cxn>
                  <a:cxn ang="0">
                    <a:pos x="482" y="41"/>
                  </a:cxn>
                  <a:cxn ang="0">
                    <a:pos x="452" y="41"/>
                  </a:cxn>
                  <a:cxn ang="0">
                    <a:pos x="426" y="53"/>
                  </a:cxn>
                  <a:cxn ang="0">
                    <a:pos x="372" y="65"/>
                  </a:cxn>
                  <a:cxn ang="0">
                    <a:pos x="336" y="76"/>
                  </a:cxn>
                  <a:cxn ang="0">
                    <a:pos x="280" y="83"/>
                  </a:cxn>
                  <a:cxn ang="0">
                    <a:pos x="264" y="92"/>
                  </a:cxn>
                  <a:cxn ang="0">
                    <a:pos x="227" y="101"/>
                  </a:cxn>
                  <a:cxn ang="0">
                    <a:pos x="241" y="115"/>
                  </a:cxn>
                  <a:cxn ang="0">
                    <a:pos x="217" y="124"/>
                  </a:cxn>
                  <a:cxn ang="0">
                    <a:pos x="228" y="127"/>
                  </a:cxn>
                  <a:cxn ang="0">
                    <a:pos x="184" y="133"/>
                  </a:cxn>
                  <a:cxn ang="0">
                    <a:pos x="130" y="136"/>
                  </a:cxn>
                  <a:cxn ang="0">
                    <a:pos x="149" y="144"/>
                  </a:cxn>
                  <a:cxn ang="0">
                    <a:pos x="135" y="150"/>
                  </a:cxn>
                  <a:cxn ang="0">
                    <a:pos x="130" y="156"/>
                  </a:cxn>
                  <a:cxn ang="0">
                    <a:pos x="145" y="174"/>
                  </a:cxn>
                  <a:cxn ang="0">
                    <a:pos x="181" y="183"/>
                  </a:cxn>
                  <a:cxn ang="0">
                    <a:pos x="165" y="184"/>
                  </a:cxn>
                  <a:cxn ang="0">
                    <a:pos x="90" y="193"/>
                  </a:cxn>
                  <a:cxn ang="0">
                    <a:pos x="158" y="211"/>
                  </a:cxn>
                  <a:cxn ang="0">
                    <a:pos x="90" y="230"/>
                  </a:cxn>
                  <a:cxn ang="0">
                    <a:pos x="116" y="239"/>
                  </a:cxn>
                  <a:cxn ang="0">
                    <a:pos x="155" y="246"/>
                  </a:cxn>
                  <a:cxn ang="0">
                    <a:pos x="179" y="255"/>
                  </a:cxn>
                  <a:cxn ang="0">
                    <a:pos x="197" y="260"/>
                  </a:cxn>
                  <a:cxn ang="0">
                    <a:pos x="198" y="273"/>
                  </a:cxn>
                  <a:cxn ang="0">
                    <a:pos x="97" y="282"/>
                  </a:cxn>
                  <a:cxn ang="0">
                    <a:pos x="86" y="293"/>
                  </a:cxn>
                  <a:cxn ang="0">
                    <a:pos x="125" y="305"/>
                  </a:cxn>
                  <a:cxn ang="0">
                    <a:pos x="109" y="305"/>
                  </a:cxn>
                  <a:cxn ang="0">
                    <a:pos x="33" y="311"/>
                  </a:cxn>
                  <a:cxn ang="0">
                    <a:pos x="83" y="316"/>
                  </a:cxn>
                  <a:cxn ang="0">
                    <a:pos x="122" y="328"/>
                  </a:cxn>
                  <a:cxn ang="0">
                    <a:pos x="123" y="332"/>
                  </a:cxn>
                  <a:cxn ang="0">
                    <a:pos x="93" y="344"/>
                  </a:cxn>
                  <a:cxn ang="0">
                    <a:pos x="62" y="347"/>
                  </a:cxn>
                  <a:cxn ang="0">
                    <a:pos x="57" y="365"/>
                  </a:cxn>
                  <a:cxn ang="0">
                    <a:pos x="11" y="370"/>
                  </a:cxn>
                  <a:cxn ang="0">
                    <a:pos x="59" y="373"/>
                  </a:cxn>
                  <a:cxn ang="0">
                    <a:pos x="41" y="382"/>
                  </a:cxn>
                  <a:cxn ang="0">
                    <a:pos x="14" y="391"/>
                  </a:cxn>
                  <a:cxn ang="0">
                    <a:pos x="105" y="403"/>
                  </a:cxn>
                  <a:cxn ang="0">
                    <a:pos x="161" y="406"/>
                  </a:cxn>
                  <a:cxn ang="0">
                    <a:pos x="108" y="409"/>
                  </a:cxn>
                  <a:cxn ang="0">
                    <a:pos x="247" y="417"/>
                  </a:cxn>
                  <a:cxn ang="0">
                    <a:pos x="199" y="426"/>
                  </a:cxn>
                  <a:cxn ang="0">
                    <a:pos x="270" y="429"/>
                  </a:cxn>
                  <a:cxn ang="0">
                    <a:pos x="240" y="439"/>
                  </a:cxn>
                  <a:cxn ang="0">
                    <a:pos x="286" y="448"/>
                  </a:cxn>
                  <a:cxn ang="0">
                    <a:pos x="327" y="456"/>
                  </a:cxn>
                  <a:cxn ang="0">
                    <a:pos x="367" y="466"/>
                  </a:cxn>
                  <a:cxn ang="0">
                    <a:pos x="402" y="471"/>
                  </a:cxn>
                  <a:cxn ang="0">
                    <a:pos x="369" y="475"/>
                  </a:cxn>
                  <a:cxn ang="0">
                    <a:pos x="301" y="480"/>
                  </a:cxn>
                  <a:cxn ang="0">
                    <a:pos x="327" y="484"/>
                  </a:cxn>
                  <a:cxn ang="0">
                    <a:pos x="254" y="487"/>
                  </a:cxn>
                  <a:cxn ang="0">
                    <a:pos x="253" y="498"/>
                  </a:cxn>
                  <a:cxn ang="0">
                    <a:pos x="310" y="504"/>
                  </a:cxn>
                </a:cxnLst>
                <a:rect l="0" t="0" r="r" b="b"/>
                <a:pathLst>
                  <a:path w="596" h="509">
                    <a:moveTo>
                      <a:pt x="596" y="0"/>
                    </a:moveTo>
                    <a:lnTo>
                      <a:pt x="594" y="0"/>
                    </a:lnTo>
                    <a:lnTo>
                      <a:pt x="550" y="3"/>
                    </a:lnTo>
                    <a:lnTo>
                      <a:pt x="544" y="8"/>
                    </a:lnTo>
                    <a:lnTo>
                      <a:pt x="538" y="8"/>
                    </a:lnTo>
                    <a:lnTo>
                      <a:pt x="544" y="8"/>
                    </a:lnTo>
                    <a:lnTo>
                      <a:pt x="527" y="6"/>
                    </a:lnTo>
                    <a:lnTo>
                      <a:pt x="523" y="8"/>
                    </a:lnTo>
                    <a:lnTo>
                      <a:pt x="520" y="9"/>
                    </a:lnTo>
                    <a:lnTo>
                      <a:pt x="523" y="9"/>
                    </a:lnTo>
                    <a:lnTo>
                      <a:pt x="511" y="9"/>
                    </a:lnTo>
                    <a:lnTo>
                      <a:pt x="525" y="12"/>
                    </a:lnTo>
                    <a:lnTo>
                      <a:pt x="478" y="15"/>
                    </a:lnTo>
                    <a:lnTo>
                      <a:pt x="488" y="17"/>
                    </a:lnTo>
                    <a:lnTo>
                      <a:pt x="469" y="17"/>
                    </a:lnTo>
                    <a:lnTo>
                      <a:pt x="471" y="20"/>
                    </a:lnTo>
                    <a:lnTo>
                      <a:pt x="524" y="24"/>
                    </a:lnTo>
                    <a:lnTo>
                      <a:pt x="525" y="24"/>
                    </a:lnTo>
                    <a:lnTo>
                      <a:pt x="544" y="24"/>
                    </a:lnTo>
                    <a:lnTo>
                      <a:pt x="547" y="24"/>
                    </a:lnTo>
                    <a:lnTo>
                      <a:pt x="557" y="26"/>
                    </a:lnTo>
                    <a:lnTo>
                      <a:pt x="536" y="26"/>
                    </a:lnTo>
                    <a:lnTo>
                      <a:pt x="494" y="27"/>
                    </a:lnTo>
                    <a:lnTo>
                      <a:pt x="514" y="27"/>
                    </a:lnTo>
                    <a:lnTo>
                      <a:pt x="495" y="36"/>
                    </a:lnTo>
                    <a:lnTo>
                      <a:pt x="500" y="36"/>
                    </a:lnTo>
                    <a:lnTo>
                      <a:pt x="501" y="38"/>
                    </a:lnTo>
                    <a:lnTo>
                      <a:pt x="497" y="38"/>
                    </a:lnTo>
                    <a:lnTo>
                      <a:pt x="488" y="40"/>
                    </a:lnTo>
                    <a:lnTo>
                      <a:pt x="491" y="40"/>
                    </a:lnTo>
                    <a:lnTo>
                      <a:pt x="474" y="40"/>
                    </a:lnTo>
                    <a:lnTo>
                      <a:pt x="482" y="41"/>
                    </a:lnTo>
                    <a:lnTo>
                      <a:pt x="471" y="41"/>
                    </a:lnTo>
                    <a:lnTo>
                      <a:pt x="485" y="40"/>
                    </a:lnTo>
                    <a:lnTo>
                      <a:pt x="471" y="40"/>
                    </a:lnTo>
                    <a:lnTo>
                      <a:pt x="465" y="40"/>
                    </a:lnTo>
                    <a:lnTo>
                      <a:pt x="477" y="41"/>
                    </a:lnTo>
                    <a:lnTo>
                      <a:pt x="481" y="41"/>
                    </a:lnTo>
                    <a:lnTo>
                      <a:pt x="501" y="43"/>
                    </a:lnTo>
                    <a:lnTo>
                      <a:pt x="452" y="41"/>
                    </a:lnTo>
                    <a:lnTo>
                      <a:pt x="435" y="43"/>
                    </a:lnTo>
                    <a:lnTo>
                      <a:pt x="425" y="44"/>
                    </a:lnTo>
                    <a:lnTo>
                      <a:pt x="432" y="47"/>
                    </a:lnTo>
                    <a:lnTo>
                      <a:pt x="409" y="50"/>
                    </a:lnTo>
                    <a:lnTo>
                      <a:pt x="425" y="52"/>
                    </a:lnTo>
                    <a:lnTo>
                      <a:pt x="426" y="52"/>
                    </a:lnTo>
                    <a:lnTo>
                      <a:pt x="416" y="53"/>
                    </a:lnTo>
                    <a:lnTo>
                      <a:pt x="426" y="53"/>
                    </a:lnTo>
                    <a:lnTo>
                      <a:pt x="423" y="55"/>
                    </a:lnTo>
                    <a:lnTo>
                      <a:pt x="422" y="55"/>
                    </a:lnTo>
                    <a:lnTo>
                      <a:pt x="421" y="58"/>
                    </a:lnTo>
                    <a:lnTo>
                      <a:pt x="419" y="58"/>
                    </a:lnTo>
                    <a:lnTo>
                      <a:pt x="411" y="58"/>
                    </a:lnTo>
                    <a:lnTo>
                      <a:pt x="385" y="64"/>
                    </a:lnTo>
                    <a:lnTo>
                      <a:pt x="382" y="64"/>
                    </a:lnTo>
                    <a:lnTo>
                      <a:pt x="372" y="65"/>
                    </a:lnTo>
                    <a:lnTo>
                      <a:pt x="366" y="67"/>
                    </a:lnTo>
                    <a:lnTo>
                      <a:pt x="352" y="68"/>
                    </a:lnTo>
                    <a:lnTo>
                      <a:pt x="347" y="70"/>
                    </a:lnTo>
                    <a:lnTo>
                      <a:pt x="350" y="71"/>
                    </a:lnTo>
                    <a:lnTo>
                      <a:pt x="334" y="71"/>
                    </a:lnTo>
                    <a:lnTo>
                      <a:pt x="337" y="71"/>
                    </a:lnTo>
                    <a:lnTo>
                      <a:pt x="333" y="76"/>
                    </a:lnTo>
                    <a:lnTo>
                      <a:pt x="336" y="76"/>
                    </a:lnTo>
                    <a:lnTo>
                      <a:pt x="327" y="74"/>
                    </a:lnTo>
                    <a:lnTo>
                      <a:pt x="323" y="77"/>
                    </a:lnTo>
                    <a:lnTo>
                      <a:pt x="329" y="79"/>
                    </a:lnTo>
                    <a:lnTo>
                      <a:pt x="303" y="82"/>
                    </a:lnTo>
                    <a:lnTo>
                      <a:pt x="304" y="82"/>
                    </a:lnTo>
                    <a:lnTo>
                      <a:pt x="306" y="82"/>
                    </a:lnTo>
                    <a:lnTo>
                      <a:pt x="299" y="83"/>
                    </a:lnTo>
                    <a:lnTo>
                      <a:pt x="280" y="83"/>
                    </a:lnTo>
                    <a:lnTo>
                      <a:pt x="286" y="85"/>
                    </a:lnTo>
                    <a:lnTo>
                      <a:pt x="281" y="85"/>
                    </a:lnTo>
                    <a:lnTo>
                      <a:pt x="284" y="85"/>
                    </a:lnTo>
                    <a:lnTo>
                      <a:pt x="284" y="86"/>
                    </a:lnTo>
                    <a:lnTo>
                      <a:pt x="274" y="91"/>
                    </a:lnTo>
                    <a:lnTo>
                      <a:pt x="267" y="92"/>
                    </a:lnTo>
                    <a:lnTo>
                      <a:pt x="274" y="92"/>
                    </a:lnTo>
                    <a:lnTo>
                      <a:pt x="264" y="92"/>
                    </a:lnTo>
                    <a:lnTo>
                      <a:pt x="300" y="95"/>
                    </a:lnTo>
                    <a:lnTo>
                      <a:pt x="301" y="95"/>
                    </a:lnTo>
                    <a:lnTo>
                      <a:pt x="284" y="97"/>
                    </a:lnTo>
                    <a:lnTo>
                      <a:pt x="287" y="98"/>
                    </a:lnTo>
                    <a:lnTo>
                      <a:pt x="265" y="97"/>
                    </a:lnTo>
                    <a:lnTo>
                      <a:pt x="234" y="97"/>
                    </a:lnTo>
                    <a:lnTo>
                      <a:pt x="231" y="101"/>
                    </a:lnTo>
                    <a:lnTo>
                      <a:pt x="227" y="101"/>
                    </a:lnTo>
                    <a:lnTo>
                      <a:pt x="251" y="103"/>
                    </a:lnTo>
                    <a:lnTo>
                      <a:pt x="283" y="104"/>
                    </a:lnTo>
                    <a:lnTo>
                      <a:pt x="287" y="106"/>
                    </a:lnTo>
                    <a:lnTo>
                      <a:pt x="286" y="106"/>
                    </a:lnTo>
                    <a:lnTo>
                      <a:pt x="278" y="106"/>
                    </a:lnTo>
                    <a:lnTo>
                      <a:pt x="250" y="106"/>
                    </a:lnTo>
                    <a:lnTo>
                      <a:pt x="258" y="107"/>
                    </a:lnTo>
                    <a:lnTo>
                      <a:pt x="241" y="115"/>
                    </a:lnTo>
                    <a:lnTo>
                      <a:pt x="238" y="118"/>
                    </a:lnTo>
                    <a:lnTo>
                      <a:pt x="235" y="118"/>
                    </a:lnTo>
                    <a:lnTo>
                      <a:pt x="237" y="118"/>
                    </a:lnTo>
                    <a:lnTo>
                      <a:pt x="227" y="119"/>
                    </a:lnTo>
                    <a:lnTo>
                      <a:pt x="238" y="121"/>
                    </a:lnTo>
                    <a:lnTo>
                      <a:pt x="225" y="121"/>
                    </a:lnTo>
                    <a:lnTo>
                      <a:pt x="220" y="122"/>
                    </a:lnTo>
                    <a:lnTo>
                      <a:pt x="217" y="124"/>
                    </a:lnTo>
                    <a:lnTo>
                      <a:pt x="225" y="124"/>
                    </a:lnTo>
                    <a:lnTo>
                      <a:pt x="222" y="125"/>
                    </a:lnTo>
                    <a:lnTo>
                      <a:pt x="220" y="125"/>
                    </a:lnTo>
                    <a:lnTo>
                      <a:pt x="211" y="125"/>
                    </a:lnTo>
                    <a:lnTo>
                      <a:pt x="217" y="125"/>
                    </a:lnTo>
                    <a:lnTo>
                      <a:pt x="217" y="127"/>
                    </a:lnTo>
                    <a:lnTo>
                      <a:pt x="220" y="127"/>
                    </a:lnTo>
                    <a:lnTo>
                      <a:pt x="228" y="127"/>
                    </a:lnTo>
                    <a:lnTo>
                      <a:pt x="195" y="127"/>
                    </a:lnTo>
                    <a:lnTo>
                      <a:pt x="204" y="130"/>
                    </a:lnTo>
                    <a:lnTo>
                      <a:pt x="191" y="130"/>
                    </a:lnTo>
                    <a:lnTo>
                      <a:pt x="181" y="130"/>
                    </a:lnTo>
                    <a:lnTo>
                      <a:pt x="192" y="130"/>
                    </a:lnTo>
                    <a:lnTo>
                      <a:pt x="186" y="132"/>
                    </a:lnTo>
                    <a:lnTo>
                      <a:pt x="185" y="132"/>
                    </a:lnTo>
                    <a:lnTo>
                      <a:pt x="184" y="133"/>
                    </a:lnTo>
                    <a:lnTo>
                      <a:pt x="197" y="133"/>
                    </a:lnTo>
                    <a:lnTo>
                      <a:pt x="192" y="133"/>
                    </a:lnTo>
                    <a:lnTo>
                      <a:pt x="186" y="133"/>
                    </a:lnTo>
                    <a:lnTo>
                      <a:pt x="174" y="135"/>
                    </a:lnTo>
                    <a:lnTo>
                      <a:pt x="169" y="135"/>
                    </a:lnTo>
                    <a:lnTo>
                      <a:pt x="172" y="136"/>
                    </a:lnTo>
                    <a:lnTo>
                      <a:pt x="139" y="135"/>
                    </a:lnTo>
                    <a:lnTo>
                      <a:pt x="130" y="136"/>
                    </a:lnTo>
                    <a:lnTo>
                      <a:pt x="120" y="138"/>
                    </a:lnTo>
                    <a:lnTo>
                      <a:pt x="118" y="138"/>
                    </a:lnTo>
                    <a:lnTo>
                      <a:pt x="138" y="136"/>
                    </a:lnTo>
                    <a:lnTo>
                      <a:pt x="138" y="142"/>
                    </a:lnTo>
                    <a:lnTo>
                      <a:pt x="118" y="142"/>
                    </a:lnTo>
                    <a:lnTo>
                      <a:pt x="122" y="142"/>
                    </a:lnTo>
                    <a:lnTo>
                      <a:pt x="151" y="144"/>
                    </a:lnTo>
                    <a:lnTo>
                      <a:pt x="149" y="144"/>
                    </a:lnTo>
                    <a:lnTo>
                      <a:pt x="145" y="144"/>
                    </a:lnTo>
                    <a:lnTo>
                      <a:pt x="155" y="144"/>
                    </a:lnTo>
                    <a:lnTo>
                      <a:pt x="156" y="144"/>
                    </a:lnTo>
                    <a:lnTo>
                      <a:pt x="162" y="147"/>
                    </a:lnTo>
                    <a:lnTo>
                      <a:pt x="155" y="147"/>
                    </a:lnTo>
                    <a:lnTo>
                      <a:pt x="136" y="147"/>
                    </a:lnTo>
                    <a:lnTo>
                      <a:pt x="138" y="147"/>
                    </a:lnTo>
                    <a:lnTo>
                      <a:pt x="135" y="150"/>
                    </a:lnTo>
                    <a:lnTo>
                      <a:pt x="138" y="150"/>
                    </a:lnTo>
                    <a:lnTo>
                      <a:pt x="141" y="150"/>
                    </a:lnTo>
                    <a:lnTo>
                      <a:pt x="136" y="151"/>
                    </a:lnTo>
                    <a:lnTo>
                      <a:pt x="126" y="151"/>
                    </a:lnTo>
                    <a:lnTo>
                      <a:pt x="123" y="156"/>
                    </a:lnTo>
                    <a:lnTo>
                      <a:pt x="122" y="156"/>
                    </a:lnTo>
                    <a:lnTo>
                      <a:pt x="116" y="156"/>
                    </a:lnTo>
                    <a:lnTo>
                      <a:pt x="130" y="156"/>
                    </a:lnTo>
                    <a:lnTo>
                      <a:pt x="136" y="156"/>
                    </a:lnTo>
                    <a:lnTo>
                      <a:pt x="125" y="156"/>
                    </a:lnTo>
                    <a:lnTo>
                      <a:pt x="119" y="165"/>
                    </a:lnTo>
                    <a:lnTo>
                      <a:pt x="123" y="166"/>
                    </a:lnTo>
                    <a:lnTo>
                      <a:pt x="118" y="166"/>
                    </a:lnTo>
                    <a:lnTo>
                      <a:pt x="129" y="171"/>
                    </a:lnTo>
                    <a:lnTo>
                      <a:pt x="145" y="172"/>
                    </a:lnTo>
                    <a:lnTo>
                      <a:pt x="145" y="174"/>
                    </a:lnTo>
                    <a:lnTo>
                      <a:pt x="161" y="175"/>
                    </a:lnTo>
                    <a:lnTo>
                      <a:pt x="158" y="175"/>
                    </a:lnTo>
                    <a:lnTo>
                      <a:pt x="156" y="175"/>
                    </a:lnTo>
                    <a:lnTo>
                      <a:pt x="171" y="180"/>
                    </a:lnTo>
                    <a:lnTo>
                      <a:pt x="189" y="181"/>
                    </a:lnTo>
                    <a:lnTo>
                      <a:pt x="191" y="181"/>
                    </a:lnTo>
                    <a:lnTo>
                      <a:pt x="197" y="183"/>
                    </a:lnTo>
                    <a:lnTo>
                      <a:pt x="181" y="183"/>
                    </a:lnTo>
                    <a:lnTo>
                      <a:pt x="192" y="181"/>
                    </a:lnTo>
                    <a:lnTo>
                      <a:pt x="194" y="183"/>
                    </a:lnTo>
                    <a:lnTo>
                      <a:pt x="208" y="184"/>
                    </a:lnTo>
                    <a:lnTo>
                      <a:pt x="199" y="184"/>
                    </a:lnTo>
                    <a:lnTo>
                      <a:pt x="198" y="184"/>
                    </a:lnTo>
                    <a:lnTo>
                      <a:pt x="171" y="184"/>
                    </a:lnTo>
                    <a:lnTo>
                      <a:pt x="161" y="184"/>
                    </a:lnTo>
                    <a:lnTo>
                      <a:pt x="165" y="184"/>
                    </a:lnTo>
                    <a:lnTo>
                      <a:pt x="90" y="184"/>
                    </a:lnTo>
                    <a:lnTo>
                      <a:pt x="92" y="184"/>
                    </a:lnTo>
                    <a:lnTo>
                      <a:pt x="113" y="183"/>
                    </a:lnTo>
                    <a:lnTo>
                      <a:pt x="113" y="187"/>
                    </a:lnTo>
                    <a:lnTo>
                      <a:pt x="115" y="187"/>
                    </a:lnTo>
                    <a:lnTo>
                      <a:pt x="113" y="189"/>
                    </a:lnTo>
                    <a:lnTo>
                      <a:pt x="87" y="193"/>
                    </a:lnTo>
                    <a:lnTo>
                      <a:pt x="90" y="193"/>
                    </a:lnTo>
                    <a:lnTo>
                      <a:pt x="90" y="201"/>
                    </a:lnTo>
                    <a:lnTo>
                      <a:pt x="77" y="202"/>
                    </a:lnTo>
                    <a:lnTo>
                      <a:pt x="103" y="204"/>
                    </a:lnTo>
                    <a:lnTo>
                      <a:pt x="102" y="204"/>
                    </a:lnTo>
                    <a:lnTo>
                      <a:pt x="103" y="205"/>
                    </a:lnTo>
                    <a:lnTo>
                      <a:pt x="102" y="205"/>
                    </a:lnTo>
                    <a:lnTo>
                      <a:pt x="156" y="211"/>
                    </a:lnTo>
                    <a:lnTo>
                      <a:pt x="158" y="211"/>
                    </a:lnTo>
                    <a:lnTo>
                      <a:pt x="152" y="211"/>
                    </a:lnTo>
                    <a:lnTo>
                      <a:pt x="132" y="210"/>
                    </a:lnTo>
                    <a:lnTo>
                      <a:pt x="135" y="211"/>
                    </a:lnTo>
                    <a:lnTo>
                      <a:pt x="110" y="213"/>
                    </a:lnTo>
                    <a:lnTo>
                      <a:pt x="112" y="216"/>
                    </a:lnTo>
                    <a:lnTo>
                      <a:pt x="120" y="217"/>
                    </a:lnTo>
                    <a:lnTo>
                      <a:pt x="87" y="225"/>
                    </a:lnTo>
                    <a:lnTo>
                      <a:pt x="90" y="230"/>
                    </a:lnTo>
                    <a:lnTo>
                      <a:pt x="92" y="230"/>
                    </a:lnTo>
                    <a:lnTo>
                      <a:pt x="90" y="230"/>
                    </a:lnTo>
                    <a:lnTo>
                      <a:pt x="90" y="231"/>
                    </a:lnTo>
                    <a:lnTo>
                      <a:pt x="76" y="239"/>
                    </a:lnTo>
                    <a:lnTo>
                      <a:pt x="106" y="237"/>
                    </a:lnTo>
                    <a:lnTo>
                      <a:pt x="118" y="237"/>
                    </a:lnTo>
                    <a:lnTo>
                      <a:pt x="112" y="237"/>
                    </a:lnTo>
                    <a:lnTo>
                      <a:pt x="116" y="239"/>
                    </a:lnTo>
                    <a:lnTo>
                      <a:pt x="128" y="240"/>
                    </a:lnTo>
                    <a:lnTo>
                      <a:pt x="141" y="242"/>
                    </a:lnTo>
                    <a:lnTo>
                      <a:pt x="143" y="242"/>
                    </a:lnTo>
                    <a:lnTo>
                      <a:pt x="138" y="243"/>
                    </a:lnTo>
                    <a:lnTo>
                      <a:pt x="142" y="243"/>
                    </a:lnTo>
                    <a:lnTo>
                      <a:pt x="141" y="243"/>
                    </a:lnTo>
                    <a:lnTo>
                      <a:pt x="142" y="245"/>
                    </a:lnTo>
                    <a:lnTo>
                      <a:pt x="155" y="246"/>
                    </a:lnTo>
                    <a:lnTo>
                      <a:pt x="146" y="246"/>
                    </a:lnTo>
                    <a:lnTo>
                      <a:pt x="158" y="248"/>
                    </a:lnTo>
                    <a:lnTo>
                      <a:pt x="156" y="252"/>
                    </a:lnTo>
                    <a:lnTo>
                      <a:pt x="145" y="254"/>
                    </a:lnTo>
                    <a:lnTo>
                      <a:pt x="164" y="254"/>
                    </a:lnTo>
                    <a:lnTo>
                      <a:pt x="169" y="254"/>
                    </a:lnTo>
                    <a:lnTo>
                      <a:pt x="175" y="255"/>
                    </a:lnTo>
                    <a:lnTo>
                      <a:pt x="179" y="255"/>
                    </a:lnTo>
                    <a:lnTo>
                      <a:pt x="201" y="257"/>
                    </a:lnTo>
                    <a:lnTo>
                      <a:pt x="207" y="257"/>
                    </a:lnTo>
                    <a:lnTo>
                      <a:pt x="208" y="258"/>
                    </a:lnTo>
                    <a:lnTo>
                      <a:pt x="197" y="258"/>
                    </a:lnTo>
                    <a:lnTo>
                      <a:pt x="194" y="258"/>
                    </a:lnTo>
                    <a:lnTo>
                      <a:pt x="220" y="260"/>
                    </a:lnTo>
                    <a:lnTo>
                      <a:pt x="218" y="260"/>
                    </a:lnTo>
                    <a:lnTo>
                      <a:pt x="197" y="260"/>
                    </a:lnTo>
                    <a:lnTo>
                      <a:pt x="198" y="261"/>
                    </a:lnTo>
                    <a:lnTo>
                      <a:pt x="195" y="261"/>
                    </a:lnTo>
                    <a:lnTo>
                      <a:pt x="207" y="269"/>
                    </a:lnTo>
                    <a:lnTo>
                      <a:pt x="212" y="269"/>
                    </a:lnTo>
                    <a:lnTo>
                      <a:pt x="208" y="270"/>
                    </a:lnTo>
                    <a:lnTo>
                      <a:pt x="207" y="270"/>
                    </a:lnTo>
                    <a:lnTo>
                      <a:pt x="221" y="273"/>
                    </a:lnTo>
                    <a:lnTo>
                      <a:pt x="198" y="273"/>
                    </a:lnTo>
                    <a:lnTo>
                      <a:pt x="209" y="273"/>
                    </a:lnTo>
                    <a:lnTo>
                      <a:pt x="198" y="273"/>
                    </a:lnTo>
                    <a:lnTo>
                      <a:pt x="189" y="275"/>
                    </a:lnTo>
                    <a:lnTo>
                      <a:pt x="119" y="275"/>
                    </a:lnTo>
                    <a:lnTo>
                      <a:pt x="118" y="275"/>
                    </a:lnTo>
                    <a:lnTo>
                      <a:pt x="86" y="279"/>
                    </a:lnTo>
                    <a:lnTo>
                      <a:pt x="103" y="281"/>
                    </a:lnTo>
                    <a:lnTo>
                      <a:pt x="97" y="282"/>
                    </a:lnTo>
                    <a:lnTo>
                      <a:pt x="100" y="284"/>
                    </a:lnTo>
                    <a:lnTo>
                      <a:pt x="97" y="284"/>
                    </a:lnTo>
                    <a:lnTo>
                      <a:pt x="74" y="288"/>
                    </a:lnTo>
                    <a:lnTo>
                      <a:pt x="63" y="288"/>
                    </a:lnTo>
                    <a:lnTo>
                      <a:pt x="79" y="287"/>
                    </a:lnTo>
                    <a:lnTo>
                      <a:pt x="70" y="288"/>
                    </a:lnTo>
                    <a:lnTo>
                      <a:pt x="80" y="291"/>
                    </a:lnTo>
                    <a:lnTo>
                      <a:pt x="86" y="293"/>
                    </a:lnTo>
                    <a:lnTo>
                      <a:pt x="64" y="294"/>
                    </a:lnTo>
                    <a:lnTo>
                      <a:pt x="63" y="294"/>
                    </a:lnTo>
                    <a:lnTo>
                      <a:pt x="59" y="294"/>
                    </a:lnTo>
                    <a:lnTo>
                      <a:pt x="44" y="294"/>
                    </a:lnTo>
                    <a:lnTo>
                      <a:pt x="49" y="294"/>
                    </a:lnTo>
                    <a:lnTo>
                      <a:pt x="73" y="302"/>
                    </a:lnTo>
                    <a:lnTo>
                      <a:pt x="96" y="303"/>
                    </a:lnTo>
                    <a:lnTo>
                      <a:pt x="125" y="305"/>
                    </a:lnTo>
                    <a:lnTo>
                      <a:pt x="139" y="305"/>
                    </a:lnTo>
                    <a:lnTo>
                      <a:pt x="126" y="305"/>
                    </a:lnTo>
                    <a:lnTo>
                      <a:pt x="125" y="305"/>
                    </a:lnTo>
                    <a:lnTo>
                      <a:pt x="110" y="303"/>
                    </a:lnTo>
                    <a:lnTo>
                      <a:pt x="103" y="305"/>
                    </a:lnTo>
                    <a:lnTo>
                      <a:pt x="123" y="303"/>
                    </a:lnTo>
                    <a:lnTo>
                      <a:pt x="125" y="303"/>
                    </a:lnTo>
                    <a:lnTo>
                      <a:pt x="109" y="305"/>
                    </a:lnTo>
                    <a:lnTo>
                      <a:pt x="103" y="305"/>
                    </a:lnTo>
                    <a:lnTo>
                      <a:pt x="66" y="306"/>
                    </a:lnTo>
                    <a:lnTo>
                      <a:pt x="51" y="306"/>
                    </a:lnTo>
                    <a:lnTo>
                      <a:pt x="60" y="306"/>
                    </a:lnTo>
                    <a:lnTo>
                      <a:pt x="59" y="306"/>
                    </a:lnTo>
                    <a:lnTo>
                      <a:pt x="54" y="306"/>
                    </a:lnTo>
                    <a:lnTo>
                      <a:pt x="44" y="309"/>
                    </a:lnTo>
                    <a:lnTo>
                      <a:pt x="33" y="311"/>
                    </a:lnTo>
                    <a:lnTo>
                      <a:pt x="29" y="312"/>
                    </a:lnTo>
                    <a:lnTo>
                      <a:pt x="31" y="312"/>
                    </a:lnTo>
                    <a:lnTo>
                      <a:pt x="43" y="312"/>
                    </a:lnTo>
                    <a:lnTo>
                      <a:pt x="77" y="312"/>
                    </a:lnTo>
                    <a:lnTo>
                      <a:pt x="77" y="314"/>
                    </a:lnTo>
                    <a:lnTo>
                      <a:pt x="80" y="314"/>
                    </a:lnTo>
                    <a:lnTo>
                      <a:pt x="87" y="316"/>
                    </a:lnTo>
                    <a:lnTo>
                      <a:pt x="83" y="316"/>
                    </a:lnTo>
                    <a:lnTo>
                      <a:pt x="77" y="316"/>
                    </a:lnTo>
                    <a:lnTo>
                      <a:pt x="67" y="317"/>
                    </a:lnTo>
                    <a:lnTo>
                      <a:pt x="76" y="319"/>
                    </a:lnTo>
                    <a:lnTo>
                      <a:pt x="76" y="322"/>
                    </a:lnTo>
                    <a:lnTo>
                      <a:pt x="67" y="322"/>
                    </a:lnTo>
                    <a:lnTo>
                      <a:pt x="69" y="323"/>
                    </a:lnTo>
                    <a:lnTo>
                      <a:pt x="77" y="323"/>
                    </a:lnTo>
                    <a:lnTo>
                      <a:pt x="122" y="328"/>
                    </a:lnTo>
                    <a:lnTo>
                      <a:pt x="120" y="328"/>
                    </a:lnTo>
                    <a:lnTo>
                      <a:pt x="119" y="328"/>
                    </a:lnTo>
                    <a:lnTo>
                      <a:pt x="120" y="328"/>
                    </a:lnTo>
                    <a:lnTo>
                      <a:pt x="118" y="329"/>
                    </a:lnTo>
                    <a:lnTo>
                      <a:pt x="120" y="329"/>
                    </a:lnTo>
                    <a:lnTo>
                      <a:pt x="123" y="329"/>
                    </a:lnTo>
                    <a:lnTo>
                      <a:pt x="122" y="332"/>
                    </a:lnTo>
                    <a:lnTo>
                      <a:pt x="123" y="332"/>
                    </a:lnTo>
                    <a:lnTo>
                      <a:pt x="141" y="332"/>
                    </a:lnTo>
                    <a:lnTo>
                      <a:pt x="139" y="334"/>
                    </a:lnTo>
                    <a:lnTo>
                      <a:pt x="141" y="334"/>
                    </a:lnTo>
                    <a:lnTo>
                      <a:pt x="145" y="334"/>
                    </a:lnTo>
                    <a:lnTo>
                      <a:pt x="143" y="335"/>
                    </a:lnTo>
                    <a:lnTo>
                      <a:pt x="122" y="343"/>
                    </a:lnTo>
                    <a:lnTo>
                      <a:pt x="92" y="344"/>
                    </a:lnTo>
                    <a:lnTo>
                      <a:pt x="93" y="344"/>
                    </a:lnTo>
                    <a:lnTo>
                      <a:pt x="59" y="344"/>
                    </a:lnTo>
                    <a:lnTo>
                      <a:pt x="60" y="344"/>
                    </a:lnTo>
                    <a:lnTo>
                      <a:pt x="62" y="346"/>
                    </a:lnTo>
                    <a:lnTo>
                      <a:pt x="56" y="344"/>
                    </a:lnTo>
                    <a:lnTo>
                      <a:pt x="59" y="346"/>
                    </a:lnTo>
                    <a:lnTo>
                      <a:pt x="53" y="346"/>
                    </a:lnTo>
                    <a:lnTo>
                      <a:pt x="56" y="347"/>
                    </a:lnTo>
                    <a:lnTo>
                      <a:pt x="62" y="347"/>
                    </a:lnTo>
                    <a:lnTo>
                      <a:pt x="63" y="352"/>
                    </a:lnTo>
                    <a:lnTo>
                      <a:pt x="60" y="352"/>
                    </a:lnTo>
                    <a:lnTo>
                      <a:pt x="83" y="356"/>
                    </a:lnTo>
                    <a:lnTo>
                      <a:pt x="66" y="358"/>
                    </a:lnTo>
                    <a:lnTo>
                      <a:pt x="62" y="361"/>
                    </a:lnTo>
                    <a:lnTo>
                      <a:pt x="63" y="361"/>
                    </a:lnTo>
                    <a:lnTo>
                      <a:pt x="53" y="364"/>
                    </a:lnTo>
                    <a:lnTo>
                      <a:pt x="57" y="365"/>
                    </a:lnTo>
                    <a:lnTo>
                      <a:pt x="59" y="365"/>
                    </a:lnTo>
                    <a:lnTo>
                      <a:pt x="56" y="367"/>
                    </a:lnTo>
                    <a:lnTo>
                      <a:pt x="56" y="368"/>
                    </a:lnTo>
                    <a:lnTo>
                      <a:pt x="3" y="367"/>
                    </a:lnTo>
                    <a:lnTo>
                      <a:pt x="4" y="368"/>
                    </a:lnTo>
                    <a:lnTo>
                      <a:pt x="0" y="370"/>
                    </a:lnTo>
                    <a:lnTo>
                      <a:pt x="3" y="370"/>
                    </a:lnTo>
                    <a:lnTo>
                      <a:pt x="11" y="370"/>
                    </a:lnTo>
                    <a:lnTo>
                      <a:pt x="7" y="370"/>
                    </a:lnTo>
                    <a:lnTo>
                      <a:pt x="11" y="370"/>
                    </a:lnTo>
                    <a:lnTo>
                      <a:pt x="17" y="371"/>
                    </a:lnTo>
                    <a:lnTo>
                      <a:pt x="20" y="371"/>
                    </a:lnTo>
                    <a:lnTo>
                      <a:pt x="33" y="371"/>
                    </a:lnTo>
                    <a:lnTo>
                      <a:pt x="30" y="371"/>
                    </a:lnTo>
                    <a:lnTo>
                      <a:pt x="30" y="373"/>
                    </a:lnTo>
                    <a:lnTo>
                      <a:pt x="59" y="373"/>
                    </a:lnTo>
                    <a:lnTo>
                      <a:pt x="54" y="373"/>
                    </a:lnTo>
                    <a:lnTo>
                      <a:pt x="62" y="374"/>
                    </a:lnTo>
                    <a:lnTo>
                      <a:pt x="70" y="376"/>
                    </a:lnTo>
                    <a:lnTo>
                      <a:pt x="33" y="380"/>
                    </a:lnTo>
                    <a:lnTo>
                      <a:pt x="46" y="380"/>
                    </a:lnTo>
                    <a:lnTo>
                      <a:pt x="56" y="382"/>
                    </a:lnTo>
                    <a:lnTo>
                      <a:pt x="54" y="382"/>
                    </a:lnTo>
                    <a:lnTo>
                      <a:pt x="41" y="382"/>
                    </a:lnTo>
                    <a:lnTo>
                      <a:pt x="31" y="383"/>
                    </a:lnTo>
                    <a:lnTo>
                      <a:pt x="18" y="383"/>
                    </a:lnTo>
                    <a:lnTo>
                      <a:pt x="13" y="383"/>
                    </a:lnTo>
                    <a:lnTo>
                      <a:pt x="10" y="383"/>
                    </a:lnTo>
                    <a:lnTo>
                      <a:pt x="7" y="385"/>
                    </a:lnTo>
                    <a:lnTo>
                      <a:pt x="6" y="386"/>
                    </a:lnTo>
                    <a:lnTo>
                      <a:pt x="6" y="389"/>
                    </a:lnTo>
                    <a:lnTo>
                      <a:pt x="14" y="391"/>
                    </a:lnTo>
                    <a:lnTo>
                      <a:pt x="18" y="392"/>
                    </a:lnTo>
                    <a:lnTo>
                      <a:pt x="23" y="392"/>
                    </a:lnTo>
                    <a:lnTo>
                      <a:pt x="27" y="394"/>
                    </a:lnTo>
                    <a:lnTo>
                      <a:pt x="26" y="395"/>
                    </a:lnTo>
                    <a:lnTo>
                      <a:pt x="31" y="395"/>
                    </a:lnTo>
                    <a:lnTo>
                      <a:pt x="57" y="394"/>
                    </a:lnTo>
                    <a:lnTo>
                      <a:pt x="70" y="397"/>
                    </a:lnTo>
                    <a:lnTo>
                      <a:pt x="105" y="403"/>
                    </a:lnTo>
                    <a:lnTo>
                      <a:pt x="152" y="401"/>
                    </a:lnTo>
                    <a:lnTo>
                      <a:pt x="155" y="403"/>
                    </a:lnTo>
                    <a:lnTo>
                      <a:pt x="153" y="403"/>
                    </a:lnTo>
                    <a:lnTo>
                      <a:pt x="143" y="403"/>
                    </a:lnTo>
                    <a:lnTo>
                      <a:pt x="145" y="404"/>
                    </a:lnTo>
                    <a:lnTo>
                      <a:pt x="201" y="401"/>
                    </a:lnTo>
                    <a:lnTo>
                      <a:pt x="204" y="401"/>
                    </a:lnTo>
                    <a:lnTo>
                      <a:pt x="161" y="406"/>
                    </a:lnTo>
                    <a:lnTo>
                      <a:pt x="165" y="406"/>
                    </a:lnTo>
                    <a:lnTo>
                      <a:pt x="164" y="406"/>
                    </a:lnTo>
                    <a:lnTo>
                      <a:pt x="102" y="408"/>
                    </a:lnTo>
                    <a:lnTo>
                      <a:pt x="100" y="409"/>
                    </a:lnTo>
                    <a:lnTo>
                      <a:pt x="99" y="409"/>
                    </a:lnTo>
                    <a:lnTo>
                      <a:pt x="97" y="409"/>
                    </a:lnTo>
                    <a:lnTo>
                      <a:pt x="100" y="409"/>
                    </a:lnTo>
                    <a:lnTo>
                      <a:pt x="108" y="409"/>
                    </a:lnTo>
                    <a:lnTo>
                      <a:pt x="161" y="411"/>
                    </a:lnTo>
                    <a:lnTo>
                      <a:pt x="161" y="412"/>
                    </a:lnTo>
                    <a:lnTo>
                      <a:pt x="175" y="411"/>
                    </a:lnTo>
                    <a:lnTo>
                      <a:pt x="165" y="411"/>
                    </a:lnTo>
                    <a:lnTo>
                      <a:pt x="166" y="411"/>
                    </a:lnTo>
                    <a:lnTo>
                      <a:pt x="204" y="414"/>
                    </a:lnTo>
                    <a:lnTo>
                      <a:pt x="208" y="415"/>
                    </a:lnTo>
                    <a:lnTo>
                      <a:pt x="247" y="417"/>
                    </a:lnTo>
                    <a:lnTo>
                      <a:pt x="261" y="417"/>
                    </a:lnTo>
                    <a:lnTo>
                      <a:pt x="263" y="417"/>
                    </a:lnTo>
                    <a:lnTo>
                      <a:pt x="267" y="417"/>
                    </a:lnTo>
                    <a:lnTo>
                      <a:pt x="265" y="417"/>
                    </a:lnTo>
                    <a:lnTo>
                      <a:pt x="258" y="418"/>
                    </a:lnTo>
                    <a:lnTo>
                      <a:pt x="208" y="426"/>
                    </a:lnTo>
                    <a:lnTo>
                      <a:pt x="202" y="426"/>
                    </a:lnTo>
                    <a:lnTo>
                      <a:pt x="199" y="426"/>
                    </a:lnTo>
                    <a:lnTo>
                      <a:pt x="198" y="427"/>
                    </a:lnTo>
                    <a:lnTo>
                      <a:pt x="191" y="429"/>
                    </a:lnTo>
                    <a:lnTo>
                      <a:pt x="248" y="430"/>
                    </a:lnTo>
                    <a:lnTo>
                      <a:pt x="250" y="430"/>
                    </a:lnTo>
                    <a:lnTo>
                      <a:pt x="237" y="430"/>
                    </a:lnTo>
                    <a:lnTo>
                      <a:pt x="241" y="430"/>
                    </a:lnTo>
                    <a:lnTo>
                      <a:pt x="281" y="429"/>
                    </a:lnTo>
                    <a:lnTo>
                      <a:pt x="270" y="429"/>
                    </a:lnTo>
                    <a:lnTo>
                      <a:pt x="251" y="432"/>
                    </a:lnTo>
                    <a:lnTo>
                      <a:pt x="257" y="432"/>
                    </a:lnTo>
                    <a:lnTo>
                      <a:pt x="244" y="433"/>
                    </a:lnTo>
                    <a:lnTo>
                      <a:pt x="240" y="435"/>
                    </a:lnTo>
                    <a:lnTo>
                      <a:pt x="240" y="438"/>
                    </a:lnTo>
                    <a:lnTo>
                      <a:pt x="240" y="439"/>
                    </a:lnTo>
                    <a:lnTo>
                      <a:pt x="237" y="439"/>
                    </a:lnTo>
                    <a:lnTo>
                      <a:pt x="240" y="439"/>
                    </a:lnTo>
                    <a:lnTo>
                      <a:pt x="260" y="439"/>
                    </a:lnTo>
                    <a:lnTo>
                      <a:pt x="244" y="441"/>
                    </a:lnTo>
                    <a:lnTo>
                      <a:pt x="251" y="442"/>
                    </a:lnTo>
                    <a:lnTo>
                      <a:pt x="277" y="444"/>
                    </a:lnTo>
                    <a:lnTo>
                      <a:pt x="264" y="445"/>
                    </a:lnTo>
                    <a:lnTo>
                      <a:pt x="258" y="445"/>
                    </a:lnTo>
                    <a:lnTo>
                      <a:pt x="263" y="447"/>
                    </a:lnTo>
                    <a:lnTo>
                      <a:pt x="286" y="448"/>
                    </a:lnTo>
                    <a:lnTo>
                      <a:pt x="277" y="448"/>
                    </a:lnTo>
                    <a:lnTo>
                      <a:pt x="288" y="448"/>
                    </a:lnTo>
                    <a:lnTo>
                      <a:pt x="291" y="448"/>
                    </a:lnTo>
                    <a:lnTo>
                      <a:pt x="296" y="451"/>
                    </a:lnTo>
                    <a:lnTo>
                      <a:pt x="281" y="451"/>
                    </a:lnTo>
                    <a:lnTo>
                      <a:pt x="291" y="451"/>
                    </a:lnTo>
                    <a:lnTo>
                      <a:pt x="317" y="451"/>
                    </a:lnTo>
                    <a:lnTo>
                      <a:pt x="327" y="456"/>
                    </a:lnTo>
                    <a:lnTo>
                      <a:pt x="340" y="456"/>
                    </a:lnTo>
                    <a:lnTo>
                      <a:pt x="337" y="456"/>
                    </a:lnTo>
                    <a:lnTo>
                      <a:pt x="339" y="456"/>
                    </a:lnTo>
                    <a:lnTo>
                      <a:pt x="355" y="459"/>
                    </a:lnTo>
                    <a:lnTo>
                      <a:pt x="355" y="460"/>
                    </a:lnTo>
                    <a:lnTo>
                      <a:pt x="362" y="463"/>
                    </a:lnTo>
                    <a:lnTo>
                      <a:pt x="367" y="465"/>
                    </a:lnTo>
                    <a:lnTo>
                      <a:pt x="367" y="466"/>
                    </a:lnTo>
                    <a:lnTo>
                      <a:pt x="367" y="468"/>
                    </a:lnTo>
                    <a:lnTo>
                      <a:pt x="362" y="468"/>
                    </a:lnTo>
                    <a:lnTo>
                      <a:pt x="383" y="466"/>
                    </a:lnTo>
                    <a:lnTo>
                      <a:pt x="380" y="466"/>
                    </a:lnTo>
                    <a:lnTo>
                      <a:pt x="403" y="469"/>
                    </a:lnTo>
                    <a:lnTo>
                      <a:pt x="412" y="469"/>
                    </a:lnTo>
                    <a:lnTo>
                      <a:pt x="406" y="471"/>
                    </a:lnTo>
                    <a:lnTo>
                      <a:pt x="402" y="471"/>
                    </a:lnTo>
                    <a:lnTo>
                      <a:pt x="378" y="471"/>
                    </a:lnTo>
                    <a:lnTo>
                      <a:pt x="370" y="472"/>
                    </a:lnTo>
                    <a:lnTo>
                      <a:pt x="380" y="472"/>
                    </a:lnTo>
                    <a:lnTo>
                      <a:pt x="337" y="477"/>
                    </a:lnTo>
                    <a:lnTo>
                      <a:pt x="352" y="477"/>
                    </a:lnTo>
                    <a:lnTo>
                      <a:pt x="363" y="475"/>
                    </a:lnTo>
                    <a:lnTo>
                      <a:pt x="366" y="475"/>
                    </a:lnTo>
                    <a:lnTo>
                      <a:pt x="369" y="475"/>
                    </a:lnTo>
                    <a:lnTo>
                      <a:pt x="365" y="475"/>
                    </a:lnTo>
                    <a:lnTo>
                      <a:pt x="363" y="475"/>
                    </a:lnTo>
                    <a:lnTo>
                      <a:pt x="369" y="475"/>
                    </a:lnTo>
                    <a:lnTo>
                      <a:pt x="376" y="478"/>
                    </a:lnTo>
                    <a:lnTo>
                      <a:pt x="336" y="478"/>
                    </a:lnTo>
                    <a:lnTo>
                      <a:pt x="332" y="478"/>
                    </a:lnTo>
                    <a:lnTo>
                      <a:pt x="303" y="480"/>
                    </a:lnTo>
                    <a:lnTo>
                      <a:pt x="301" y="480"/>
                    </a:lnTo>
                    <a:lnTo>
                      <a:pt x="310" y="480"/>
                    </a:lnTo>
                    <a:lnTo>
                      <a:pt x="313" y="480"/>
                    </a:lnTo>
                    <a:lnTo>
                      <a:pt x="304" y="480"/>
                    </a:lnTo>
                    <a:lnTo>
                      <a:pt x="287" y="480"/>
                    </a:lnTo>
                    <a:lnTo>
                      <a:pt x="277" y="480"/>
                    </a:lnTo>
                    <a:lnTo>
                      <a:pt x="287" y="480"/>
                    </a:lnTo>
                    <a:lnTo>
                      <a:pt x="299" y="483"/>
                    </a:lnTo>
                    <a:lnTo>
                      <a:pt x="327" y="484"/>
                    </a:lnTo>
                    <a:lnTo>
                      <a:pt x="314" y="484"/>
                    </a:lnTo>
                    <a:lnTo>
                      <a:pt x="316" y="484"/>
                    </a:lnTo>
                    <a:lnTo>
                      <a:pt x="317" y="484"/>
                    </a:lnTo>
                    <a:lnTo>
                      <a:pt x="323" y="487"/>
                    </a:lnTo>
                    <a:lnTo>
                      <a:pt x="301" y="486"/>
                    </a:lnTo>
                    <a:lnTo>
                      <a:pt x="291" y="487"/>
                    </a:lnTo>
                    <a:lnTo>
                      <a:pt x="254" y="486"/>
                    </a:lnTo>
                    <a:lnTo>
                      <a:pt x="254" y="487"/>
                    </a:lnTo>
                    <a:lnTo>
                      <a:pt x="247" y="487"/>
                    </a:lnTo>
                    <a:lnTo>
                      <a:pt x="258" y="487"/>
                    </a:lnTo>
                    <a:lnTo>
                      <a:pt x="251" y="487"/>
                    </a:lnTo>
                    <a:lnTo>
                      <a:pt x="257" y="487"/>
                    </a:lnTo>
                    <a:lnTo>
                      <a:pt x="255" y="489"/>
                    </a:lnTo>
                    <a:lnTo>
                      <a:pt x="271" y="490"/>
                    </a:lnTo>
                    <a:lnTo>
                      <a:pt x="263" y="496"/>
                    </a:lnTo>
                    <a:lnTo>
                      <a:pt x="253" y="498"/>
                    </a:lnTo>
                    <a:lnTo>
                      <a:pt x="270" y="498"/>
                    </a:lnTo>
                    <a:lnTo>
                      <a:pt x="271" y="498"/>
                    </a:lnTo>
                    <a:lnTo>
                      <a:pt x="273" y="500"/>
                    </a:lnTo>
                    <a:lnTo>
                      <a:pt x="303" y="498"/>
                    </a:lnTo>
                    <a:lnTo>
                      <a:pt x="290" y="501"/>
                    </a:lnTo>
                    <a:lnTo>
                      <a:pt x="283" y="503"/>
                    </a:lnTo>
                    <a:lnTo>
                      <a:pt x="311" y="504"/>
                    </a:lnTo>
                    <a:lnTo>
                      <a:pt x="310" y="504"/>
                    </a:lnTo>
                    <a:lnTo>
                      <a:pt x="268" y="503"/>
                    </a:lnTo>
                    <a:lnTo>
                      <a:pt x="281" y="506"/>
                    </a:lnTo>
                    <a:lnTo>
                      <a:pt x="274" y="509"/>
                    </a:lnTo>
                    <a:lnTo>
                      <a:pt x="265" y="50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40" name="Freeform 56"/>
              <p:cNvSpPr>
                <a:spLocks/>
              </p:cNvSpPr>
              <p:nvPr/>
            </p:nvSpPr>
            <p:spPr bwMode="auto">
              <a:xfrm>
                <a:off x="7986" y="11575"/>
                <a:ext cx="495" cy="591"/>
              </a:xfrm>
              <a:custGeom>
                <a:avLst/>
                <a:gdLst/>
                <a:ahLst/>
                <a:cxnLst>
                  <a:cxn ang="0">
                    <a:pos x="128" y="12"/>
                  </a:cxn>
                  <a:cxn ang="0">
                    <a:pos x="43" y="24"/>
                  </a:cxn>
                  <a:cxn ang="0">
                    <a:pos x="13" y="30"/>
                  </a:cxn>
                  <a:cxn ang="0">
                    <a:pos x="3" y="37"/>
                  </a:cxn>
                  <a:cxn ang="0">
                    <a:pos x="101" y="45"/>
                  </a:cxn>
                  <a:cxn ang="0">
                    <a:pos x="107" y="51"/>
                  </a:cxn>
                  <a:cxn ang="0">
                    <a:pos x="104" y="55"/>
                  </a:cxn>
                  <a:cxn ang="0">
                    <a:pos x="153" y="61"/>
                  </a:cxn>
                  <a:cxn ang="0">
                    <a:pos x="191" y="69"/>
                  </a:cxn>
                  <a:cxn ang="0">
                    <a:pos x="140" y="81"/>
                  </a:cxn>
                  <a:cxn ang="0">
                    <a:pos x="160" y="93"/>
                  </a:cxn>
                  <a:cxn ang="0">
                    <a:pos x="197" y="105"/>
                  </a:cxn>
                  <a:cxn ang="0">
                    <a:pos x="160" y="122"/>
                  </a:cxn>
                  <a:cxn ang="0">
                    <a:pos x="137" y="132"/>
                  </a:cxn>
                  <a:cxn ang="0">
                    <a:pos x="157" y="146"/>
                  </a:cxn>
                  <a:cxn ang="0">
                    <a:pos x="168" y="159"/>
                  </a:cxn>
                  <a:cxn ang="0">
                    <a:pos x="189" y="164"/>
                  </a:cxn>
                  <a:cxn ang="0">
                    <a:pos x="200" y="179"/>
                  </a:cxn>
                  <a:cxn ang="0">
                    <a:pos x="201" y="182"/>
                  </a:cxn>
                  <a:cxn ang="0">
                    <a:pos x="156" y="196"/>
                  </a:cxn>
                  <a:cxn ang="0">
                    <a:pos x="226" y="200"/>
                  </a:cxn>
                  <a:cxn ang="0">
                    <a:pos x="243" y="211"/>
                  </a:cxn>
                  <a:cxn ang="0">
                    <a:pos x="243" y="223"/>
                  </a:cxn>
                  <a:cxn ang="0">
                    <a:pos x="247" y="233"/>
                  </a:cxn>
                  <a:cxn ang="0">
                    <a:pos x="352" y="245"/>
                  </a:cxn>
                  <a:cxn ang="0">
                    <a:pos x="434" y="250"/>
                  </a:cxn>
                  <a:cxn ang="0">
                    <a:pos x="416" y="257"/>
                  </a:cxn>
                  <a:cxn ang="0">
                    <a:pos x="381" y="270"/>
                  </a:cxn>
                  <a:cxn ang="0">
                    <a:pos x="413" y="279"/>
                  </a:cxn>
                  <a:cxn ang="0">
                    <a:pos x="411" y="286"/>
                  </a:cxn>
                  <a:cxn ang="0">
                    <a:pos x="364" y="294"/>
                  </a:cxn>
                  <a:cxn ang="0">
                    <a:pos x="391" y="298"/>
                  </a:cxn>
                  <a:cxn ang="0">
                    <a:pos x="486" y="300"/>
                  </a:cxn>
                  <a:cxn ang="0">
                    <a:pos x="436" y="309"/>
                  </a:cxn>
                  <a:cxn ang="0">
                    <a:pos x="436" y="315"/>
                  </a:cxn>
                  <a:cxn ang="0">
                    <a:pos x="437" y="330"/>
                  </a:cxn>
                  <a:cxn ang="0">
                    <a:pos x="418" y="331"/>
                  </a:cxn>
                  <a:cxn ang="0">
                    <a:pos x="464" y="345"/>
                  </a:cxn>
                  <a:cxn ang="0">
                    <a:pos x="438" y="352"/>
                  </a:cxn>
                  <a:cxn ang="0">
                    <a:pos x="361" y="365"/>
                  </a:cxn>
                  <a:cxn ang="0">
                    <a:pos x="335" y="383"/>
                  </a:cxn>
                  <a:cxn ang="0">
                    <a:pos x="275" y="401"/>
                  </a:cxn>
                  <a:cxn ang="0">
                    <a:pos x="295" y="416"/>
                  </a:cxn>
                  <a:cxn ang="0">
                    <a:pos x="305" y="431"/>
                  </a:cxn>
                  <a:cxn ang="0">
                    <a:pos x="269" y="437"/>
                  </a:cxn>
                  <a:cxn ang="0">
                    <a:pos x="298" y="440"/>
                  </a:cxn>
                  <a:cxn ang="0">
                    <a:pos x="278" y="446"/>
                  </a:cxn>
                  <a:cxn ang="0">
                    <a:pos x="372" y="461"/>
                  </a:cxn>
                  <a:cxn ang="0">
                    <a:pos x="342" y="464"/>
                  </a:cxn>
                  <a:cxn ang="0">
                    <a:pos x="332" y="481"/>
                  </a:cxn>
                  <a:cxn ang="0">
                    <a:pos x="328" y="494"/>
                  </a:cxn>
                  <a:cxn ang="0">
                    <a:pos x="190" y="502"/>
                  </a:cxn>
                  <a:cxn ang="0">
                    <a:pos x="187" y="512"/>
                  </a:cxn>
                  <a:cxn ang="0">
                    <a:pos x="173" y="526"/>
                  </a:cxn>
                  <a:cxn ang="0">
                    <a:pos x="151" y="527"/>
                  </a:cxn>
                  <a:cxn ang="0">
                    <a:pos x="237" y="532"/>
                  </a:cxn>
                  <a:cxn ang="0">
                    <a:pos x="190" y="541"/>
                  </a:cxn>
                  <a:cxn ang="0">
                    <a:pos x="150" y="549"/>
                  </a:cxn>
                  <a:cxn ang="0">
                    <a:pos x="214" y="561"/>
                  </a:cxn>
                  <a:cxn ang="0">
                    <a:pos x="174" y="577"/>
                  </a:cxn>
                  <a:cxn ang="0">
                    <a:pos x="187" y="579"/>
                  </a:cxn>
                  <a:cxn ang="0">
                    <a:pos x="210" y="586"/>
                  </a:cxn>
                </a:cxnLst>
                <a:rect l="0" t="0" r="r" b="b"/>
                <a:pathLst>
                  <a:path w="495" h="591">
                    <a:moveTo>
                      <a:pt x="43" y="0"/>
                    </a:moveTo>
                    <a:lnTo>
                      <a:pt x="46" y="1"/>
                    </a:lnTo>
                    <a:lnTo>
                      <a:pt x="43" y="1"/>
                    </a:lnTo>
                    <a:lnTo>
                      <a:pt x="110" y="7"/>
                    </a:lnTo>
                    <a:lnTo>
                      <a:pt x="111" y="7"/>
                    </a:lnTo>
                    <a:lnTo>
                      <a:pt x="154" y="9"/>
                    </a:lnTo>
                    <a:lnTo>
                      <a:pt x="128" y="10"/>
                    </a:lnTo>
                    <a:lnTo>
                      <a:pt x="128" y="12"/>
                    </a:lnTo>
                    <a:lnTo>
                      <a:pt x="85" y="12"/>
                    </a:lnTo>
                    <a:lnTo>
                      <a:pt x="87" y="12"/>
                    </a:lnTo>
                    <a:lnTo>
                      <a:pt x="79" y="12"/>
                    </a:lnTo>
                    <a:lnTo>
                      <a:pt x="78" y="15"/>
                    </a:lnTo>
                    <a:lnTo>
                      <a:pt x="77" y="16"/>
                    </a:lnTo>
                    <a:lnTo>
                      <a:pt x="74" y="16"/>
                    </a:lnTo>
                    <a:lnTo>
                      <a:pt x="64" y="21"/>
                    </a:lnTo>
                    <a:lnTo>
                      <a:pt x="43" y="24"/>
                    </a:lnTo>
                    <a:lnTo>
                      <a:pt x="56" y="22"/>
                    </a:lnTo>
                    <a:lnTo>
                      <a:pt x="35" y="24"/>
                    </a:lnTo>
                    <a:lnTo>
                      <a:pt x="26" y="25"/>
                    </a:lnTo>
                    <a:lnTo>
                      <a:pt x="25" y="25"/>
                    </a:lnTo>
                    <a:lnTo>
                      <a:pt x="19" y="27"/>
                    </a:lnTo>
                    <a:lnTo>
                      <a:pt x="15" y="30"/>
                    </a:lnTo>
                    <a:lnTo>
                      <a:pt x="32" y="30"/>
                    </a:lnTo>
                    <a:lnTo>
                      <a:pt x="13" y="30"/>
                    </a:lnTo>
                    <a:lnTo>
                      <a:pt x="19" y="30"/>
                    </a:lnTo>
                    <a:lnTo>
                      <a:pt x="21" y="31"/>
                    </a:lnTo>
                    <a:lnTo>
                      <a:pt x="0" y="34"/>
                    </a:lnTo>
                    <a:lnTo>
                      <a:pt x="9" y="36"/>
                    </a:lnTo>
                    <a:lnTo>
                      <a:pt x="23" y="37"/>
                    </a:lnTo>
                    <a:lnTo>
                      <a:pt x="25" y="37"/>
                    </a:lnTo>
                    <a:lnTo>
                      <a:pt x="13" y="37"/>
                    </a:lnTo>
                    <a:lnTo>
                      <a:pt x="3" y="37"/>
                    </a:lnTo>
                    <a:lnTo>
                      <a:pt x="2" y="37"/>
                    </a:lnTo>
                    <a:lnTo>
                      <a:pt x="3" y="37"/>
                    </a:lnTo>
                    <a:lnTo>
                      <a:pt x="61" y="40"/>
                    </a:lnTo>
                    <a:lnTo>
                      <a:pt x="74" y="40"/>
                    </a:lnTo>
                    <a:lnTo>
                      <a:pt x="75" y="40"/>
                    </a:lnTo>
                    <a:lnTo>
                      <a:pt x="100" y="45"/>
                    </a:lnTo>
                    <a:lnTo>
                      <a:pt x="95" y="45"/>
                    </a:lnTo>
                    <a:lnTo>
                      <a:pt x="101" y="45"/>
                    </a:lnTo>
                    <a:lnTo>
                      <a:pt x="87" y="45"/>
                    </a:lnTo>
                    <a:lnTo>
                      <a:pt x="102" y="45"/>
                    </a:lnTo>
                    <a:lnTo>
                      <a:pt x="110" y="45"/>
                    </a:lnTo>
                    <a:lnTo>
                      <a:pt x="94" y="48"/>
                    </a:lnTo>
                    <a:lnTo>
                      <a:pt x="107" y="48"/>
                    </a:lnTo>
                    <a:lnTo>
                      <a:pt x="114" y="48"/>
                    </a:lnTo>
                    <a:lnTo>
                      <a:pt x="105" y="49"/>
                    </a:lnTo>
                    <a:lnTo>
                      <a:pt x="107" y="51"/>
                    </a:lnTo>
                    <a:lnTo>
                      <a:pt x="108" y="52"/>
                    </a:lnTo>
                    <a:lnTo>
                      <a:pt x="95" y="54"/>
                    </a:lnTo>
                    <a:lnTo>
                      <a:pt x="97" y="54"/>
                    </a:lnTo>
                    <a:lnTo>
                      <a:pt x="98" y="54"/>
                    </a:lnTo>
                    <a:lnTo>
                      <a:pt x="97" y="54"/>
                    </a:lnTo>
                    <a:lnTo>
                      <a:pt x="105" y="55"/>
                    </a:lnTo>
                    <a:lnTo>
                      <a:pt x="102" y="55"/>
                    </a:lnTo>
                    <a:lnTo>
                      <a:pt x="104" y="55"/>
                    </a:lnTo>
                    <a:lnTo>
                      <a:pt x="102" y="55"/>
                    </a:lnTo>
                    <a:lnTo>
                      <a:pt x="138" y="60"/>
                    </a:lnTo>
                    <a:lnTo>
                      <a:pt x="141" y="60"/>
                    </a:lnTo>
                    <a:lnTo>
                      <a:pt x="138" y="61"/>
                    </a:lnTo>
                    <a:lnTo>
                      <a:pt x="133" y="61"/>
                    </a:lnTo>
                    <a:lnTo>
                      <a:pt x="140" y="61"/>
                    </a:lnTo>
                    <a:lnTo>
                      <a:pt x="143" y="61"/>
                    </a:lnTo>
                    <a:lnTo>
                      <a:pt x="153" y="61"/>
                    </a:lnTo>
                    <a:lnTo>
                      <a:pt x="160" y="64"/>
                    </a:lnTo>
                    <a:lnTo>
                      <a:pt x="157" y="67"/>
                    </a:lnTo>
                    <a:lnTo>
                      <a:pt x="153" y="67"/>
                    </a:lnTo>
                    <a:lnTo>
                      <a:pt x="160" y="67"/>
                    </a:lnTo>
                    <a:lnTo>
                      <a:pt x="161" y="69"/>
                    </a:lnTo>
                    <a:lnTo>
                      <a:pt x="163" y="70"/>
                    </a:lnTo>
                    <a:lnTo>
                      <a:pt x="167" y="70"/>
                    </a:lnTo>
                    <a:lnTo>
                      <a:pt x="191" y="69"/>
                    </a:lnTo>
                    <a:lnTo>
                      <a:pt x="177" y="72"/>
                    </a:lnTo>
                    <a:lnTo>
                      <a:pt x="154" y="75"/>
                    </a:lnTo>
                    <a:lnTo>
                      <a:pt x="166" y="75"/>
                    </a:lnTo>
                    <a:lnTo>
                      <a:pt x="153" y="78"/>
                    </a:lnTo>
                    <a:lnTo>
                      <a:pt x="140" y="79"/>
                    </a:lnTo>
                    <a:lnTo>
                      <a:pt x="141" y="81"/>
                    </a:lnTo>
                    <a:lnTo>
                      <a:pt x="144" y="81"/>
                    </a:lnTo>
                    <a:lnTo>
                      <a:pt x="140" y="81"/>
                    </a:lnTo>
                    <a:lnTo>
                      <a:pt x="138" y="84"/>
                    </a:lnTo>
                    <a:lnTo>
                      <a:pt x="145" y="84"/>
                    </a:lnTo>
                    <a:lnTo>
                      <a:pt x="168" y="86"/>
                    </a:lnTo>
                    <a:lnTo>
                      <a:pt x="163" y="87"/>
                    </a:lnTo>
                    <a:lnTo>
                      <a:pt x="157" y="92"/>
                    </a:lnTo>
                    <a:lnTo>
                      <a:pt x="160" y="92"/>
                    </a:lnTo>
                    <a:lnTo>
                      <a:pt x="164" y="93"/>
                    </a:lnTo>
                    <a:lnTo>
                      <a:pt x="160" y="93"/>
                    </a:lnTo>
                    <a:lnTo>
                      <a:pt x="164" y="93"/>
                    </a:lnTo>
                    <a:lnTo>
                      <a:pt x="166" y="93"/>
                    </a:lnTo>
                    <a:lnTo>
                      <a:pt x="177" y="96"/>
                    </a:lnTo>
                    <a:lnTo>
                      <a:pt x="183" y="98"/>
                    </a:lnTo>
                    <a:lnTo>
                      <a:pt x="199" y="102"/>
                    </a:lnTo>
                    <a:lnTo>
                      <a:pt x="200" y="102"/>
                    </a:lnTo>
                    <a:lnTo>
                      <a:pt x="190" y="104"/>
                    </a:lnTo>
                    <a:lnTo>
                      <a:pt x="197" y="105"/>
                    </a:lnTo>
                    <a:lnTo>
                      <a:pt x="216" y="107"/>
                    </a:lnTo>
                    <a:lnTo>
                      <a:pt x="217" y="107"/>
                    </a:lnTo>
                    <a:lnTo>
                      <a:pt x="227" y="111"/>
                    </a:lnTo>
                    <a:lnTo>
                      <a:pt x="220" y="113"/>
                    </a:lnTo>
                    <a:lnTo>
                      <a:pt x="210" y="113"/>
                    </a:lnTo>
                    <a:lnTo>
                      <a:pt x="216" y="119"/>
                    </a:lnTo>
                    <a:lnTo>
                      <a:pt x="183" y="119"/>
                    </a:lnTo>
                    <a:lnTo>
                      <a:pt x="160" y="122"/>
                    </a:lnTo>
                    <a:lnTo>
                      <a:pt x="163" y="123"/>
                    </a:lnTo>
                    <a:lnTo>
                      <a:pt x="156" y="125"/>
                    </a:lnTo>
                    <a:lnTo>
                      <a:pt x="144" y="123"/>
                    </a:lnTo>
                    <a:lnTo>
                      <a:pt x="150" y="125"/>
                    </a:lnTo>
                    <a:lnTo>
                      <a:pt x="133" y="125"/>
                    </a:lnTo>
                    <a:lnTo>
                      <a:pt x="131" y="131"/>
                    </a:lnTo>
                    <a:lnTo>
                      <a:pt x="130" y="131"/>
                    </a:lnTo>
                    <a:lnTo>
                      <a:pt x="137" y="132"/>
                    </a:lnTo>
                    <a:lnTo>
                      <a:pt x="138" y="132"/>
                    </a:lnTo>
                    <a:lnTo>
                      <a:pt x="131" y="135"/>
                    </a:lnTo>
                    <a:lnTo>
                      <a:pt x="130" y="135"/>
                    </a:lnTo>
                    <a:lnTo>
                      <a:pt x="140" y="135"/>
                    </a:lnTo>
                    <a:lnTo>
                      <a:pt x="134" y="135"/>
                    </a:lnTo>
                    <a:lnTo>
                      <a:pt x="157" y="143"/>
                    </a:lnTo>
                    <a:lnTo>
                      <a:pt x="154" y="144"/>
                    </a:lnTo>
                    <a:lnTo>
                      <a:pt x="157" y="146"/>
                    </a:lnTo>
                    <a:lnTo>
                      <a:pt x="166" y="146"/>
                    </a:lnTo>
                    <a:lnTo>
                      <a:pt x="156" y="147"/>
                    </a:lnTo>
                    <a:lnTo>
                      <a:pt x="161" y="147"/>
                    </a:lnTo>
                    <a:lnTo>
                      <a:pt x="180" y="156"/>
                    </a:lnTo>
                    <a:lnTo>
                      <a:pt x="174" y="156"/>
                    </a:lnTo>
                    <a:lnTo>
                      <a:pt x="177" y="156"/>
                    </a:lnTo>
                    <a:lnTo>
                      <a:pt x="176" y="158"/>
                    </a:lnTo>
                    <a:lnTo>
                      <a:pt x="168" y="159"/>
                    </a:lnTo>
                    <a:lnTo>
                      <a:pt x="161" y="161"/>
                    </a:lnTo>
                    <a:lnTo>
                      <a:pt x="179" y="164"/>
                    </a:lnTo>
                    <a:lnTo>
                      <a:pt x="177" y="164"/>
                    </a:lnTo>
                    <a:lnTo>
                      <a:pt x="180" y="164"/>
                    </a:lnTo>
                    <a:lnTo>
                      <a:pt x="179" y="164"/>
                    </a:lnTo>
                    <a:lnTo>
                      <a:pt x="180" y="164"/>
                    </a:lnTo>
                    <a:lnTo>
                      <a:pt x="183" y="164"/>
                    </a:lnTo>
                    <a:lnTo>
                      <a:pt x="189" y="164"/>
                    </a:lnTo>
                    <a:lnTo>
                      <a:pt x="167" y="164"/>
                    </a:lnTo>
                    <a:lnTo>
                      <a:pt x="170" y="164"/>
                    </a:lnTo>
                    <a:lnTo>
                      <a:pt x="138" y="171"/>
                    </a:lnTo>
                    <a:lnTo>
                      <a:pt x="147" y="178"/>
                    </a:lnTo>
                    <a:lnTo>
                      <a:pt x="151" y="178"/>
                    </a:lnTo>
                    <a:lnTo>
                      <a:pt x="153" y="178"/>
                    </a:lnTo>
                    <a:lnTo>
                      <a:pt x="151" y="178"/>
                    </a:lnTo>
                    <a:lnTo>
                      <a:pt x="200" y="179"/>
                    </a:lnTo>
                    <a:lnTo>
                      <a:pt x="203" y="179"/>
                    </a:lnTo>
                    <a:lnTo>
                      <a:pt x="204" y="179"/>
                    </a:lnTo>
                    <a:lnTo>
                      <a:pt x="207" y="181"/>
                    </a:lnTo>
                    <a:lnTo>
                      <a:pt x="210" y="181"/>
                    </a:lnTo>
                    <a:lnTo>
                      <a:pt x="224" y="182"/>
                    </a:lnTo>
                    <a:lnTo>
                      <a:pt x="209" y="182"/>
                    </a:lnTo>
                    <a:lnTo>
                      <a:pt x="207" y="182"/>
                    </a:lnTo>
                    <a:lnTo>
                      <a:pt x="201" y="182"/>
                    </a:lnTo>
                    <a:lnTo>
                      <a:pt x="194" y="184"/>
                    </a:lnTo>
                    <a:lnTo>
                      <a:pt x="209" y="190"/>
                    </a:lnTo>
                    <a:lnTo>
                      <a:pt x="196" y="191"/>
                    </a:lnTo>
                    <a:lnTo>
                      <a:pt x="150" y="194"/>
                    </a:lnTo>
                    <a:lnTo>
                      <a:pt x="135" y="194"/>
                    </a:lnTo>
                    <a:lnTo>
                      <a:pt x="141" y="194"/>
                    </a:lnTo>
                    <a:lnTo>
                      <a:pt x="134" y="194"/>
                    </a:lnTo>
                    <a:lnTo>
                      <a:pt x="156" y="196"/>
                    </a:lnTo>
                    <a:lnTo>
                      <a:pt x="194" y="194"/>
                    </a:lnTo>
                    <a:lnTo>
                      <a:pt x="196" y="196"/>
                    </a:lnTo>
                    <a:lnTo>
                      <a:pt x="207" y="196"/>
                    </a:lnTo>
                    <a:lnTo>
                      <a:pt x="191" y="196"/>
                    </a:lnTo>
                    <a:lnTo>
                      <a:pt x="193" y="199"/>
                    </a:lnTo>
                    <a:lnTo>
                      <a:pt x="186" y="200"/>
                    </a:lnTo>
                    <a:lnTo>
                      <a:pt x="226" y="199"/>
                    </a:lnTo>
                    <a:lnTo>
                      <a:pt x="226" y="200"/>
                    </a:lnTo>
                    <a:lnTo>
                      <a:pt x="226" y="202"/>
                    </a:lnTo>
                    <a:lnTo>
                      <a:pt x="233" y="203"/>
                    </a:lnTo>
                    <a:lnTo>
                      <a:pt x="252" y="203"/>
                    </a:lnTo>
                    <a:lnTo>
                      <a:pt x="260" y="205"/>
                    </a:lnTo>
                    <a:lnTo>
                      <a:pt x="246" y="211"/>
                    </a:lnTo>
                    <a:lnTo>
                      <a:pt x="243" y="211"/>
                    </a:lnTo>
                    <a:lnTo>
                      <a:pt x="242" y="211"/>
                    </a:lnTo>
                    <a:lnTo>
                      <a:pt x="243" y="211"/>
                    </a:lnTo>
                    <a:lnTo>
                      <a:pt x="247" y="212"/>
                    </a:lnTo>
                    <a:lnTo>
                      <a:pt x="246" y="212"/>
                    </a:lnTo>
                    <a:lnTo>
                      <a:pt x="243" y="212"/>
                    </a:lnTo>
                    <a:lnTo>
                      <a:pt x="256" y="214"/>
                    </a:lnTo>
                    <a:lnTo>
                      <a:pt x="246" y="218"/>
                    </a:lnTo>
                    <a:lnTo>
                      <a:pt x="247" y="218"/>
                    </a:lnTo>
                    <a:lnTo>
                      <a:pt x="260" y="221"/>
                    </a:lnTo>
                    <a:lnTo>
                      <a:pt x="243" y="223"/>
                    </a:lnTo>
                    <a:lnTo>
                      <a:pt x="230" y="229"/>
                    </a:lnTo>
                    <a:lnTo>
                      <a:pt x="236" y="229"/>
                    </a:lnTo>
                    <a:lnTo>
                      <a:pt x="252" y="229"/>
                    </a:lnTo>
                    <a:lnTo>
                      <a:pt x="253" y="229"/>
                    </a:lnTo>
                    <a:lnTo>
                      <a:pt x="253" y="233"/>
                    </a:lnTo>
                    <a:lnTo>
                      <a:pt x="236" y="233"/>
                    </a:lnTo>
                    <a:lnTo>
                      <a:pt x="239" y="233"/>
                    </a:lnTo>
                    <a:lnTo>
                      <a:pt x="247" y="233"/>
                    </a:lnTo>
                    <a:lnTo>
                      <a:pt x="247" y="235"/>
                    </a:lnTo>
                    <a:lnTo>
                      <a:pt x="276" y="236"/>
                    </a:lnTo>
                    <a:lnTo>
                      <a:pt x="326" y="242"/>
                    </a:lnTo>
                    <a:lnTo>
                      <a:pt x="328" y="242"/>
                    </a:lnTo>
                    <a:lnTo>
                      <a:pt x="329" y="244"/>
                    </a:lnTo>
                    <a:lnTo>
                      <a:pt x="361" y="244"/>
                    </a:lnTo>
                    <a:lnTo>
                      <a:pt x="370" y="244"/>
                    </a:lnTo>
                    <a:lnTo>
                      <a:pt x="352" y="245"/>
                    </a:lnTo>
                    <a:lnTo>
                      <a:pt x="362" y="247"/>
                    </a:lnTo>
                    <a:lnTo>
                      <a:pt x="361" y="248"/>
                    </a:lnTo>
                    <a:lnTo>
                      <a:pt x="370" y="248"/>
                    </a:lnTo>
                    <a:lnTo>
                      <a:pt x="375" y="248"/>
                    </a:lnTo>
                    <a:lnTo>
                      <a:pt x="377" y="248"/>
                    </a:lnTo>
                    <a:lnTo>
                      <a:pt x="410" y="248"/>
                    </a:lnTo>
                    <a:lnTo>
                      <a:pt x="438" y="248"/>
                    </a:lnTo>
                    <a:lnTo>
                      <a:pt x="434" y="250"/>
                    </a:lnTo>
                    <a:lnTo>
                      <a:pt x="434" y="251"/>
                    </a:lnTo>
                    <a:lnTo>
                      <a:pt x="433" y="251"/>
                    </a:lnTo>
                    <a:lnTo>
                      <a:pt x="430" y="251"/>
                    </a:lnTo>
                    <a:lnTo>
                      <a:pt x="416" y="253"/>
                    </a:lnTo>
                    <a:lnTo>
                      <a:pt x="416" y="254"/>
                    </a:lnTo>
                    <a:lnTo>
                      <a:pt x="424" y="257"/>
                    </a:lnTo>
                    <a:lnTo>
                      <a:pt x="421" y="257"/>
                    </a:lnTo>
                    <a:lnTo>
                      <a:pt x="416" y="257"/>
                    </a:lnTo>
                    <a:lnTo>
                      <a:pt x="438" y="257"/>
                    </a:lnTo>
                    <a:lnTo>
                      <a:pt x="405" y="256"/>
                    </a:lnTo>
                    <a:lnTo>
                      <a:pt x="403" y="259"/>
                    </a:lnTo>
                    <a:lnTo>
                      <a:pt x="405" y="259"/>
                    </a:lnTo>
                    <a:lnTo>
                      <a:pt x="414" y="259"/>
                    </a:lnTo>
                    <a:lnTo>
                      <a:pt x="411" y="260"/>
                    </a:lnTo>
                    <a:lnTo>
                      <a:pt x="380" y="270"/>
                    </a:lnTo>
                    <a:lnTo>
                      <a:pt x="381" y="270"/>
                    </a:lnTo>
                    <a:lnTo>
                      <a:pt x="390" y="270"/>
                    </a:lnTo>
                    <a:lnTo>
                      <a:pt x="380" y="271"/>
                    </a:lnTo>
                    <a:lnTo>
                      <a:pt x="394" y="274"/>
                    </a:lnTo>
                    <a:lnTo>
                      <a:pt x="400" y="274"/>
                    </a:lnTo>
                    <a:lnTo>
                      <a:pt x="403" y="274"/>
                    </a:lnTo>
                    <a:lnTo>
                      <a:pt x="418" y="279"/>
                    </a:lnTo>
                    <a:lnTo>
                      <a:pt x="410" y="279"/>
                    </a:lnTo>
                    <a:lnTo>
                      <a:pt x="413" y="279"/>
                    </a:lnTo>
                    <a:lnTo>
                      <a:pt x="418" y="279"/>
                    </a:lnTo>
                    <a:lnTo>
                      <a:pt x="410" y="279"/>
                    </a:lnTo>
                    <a:lnTo>
                      <a:pt x="395" y="280"/>
                    </a:lnTo>
                    <a:lnTo>
                      <a:pt x="390" y="280"/>
                    </a:lnTo>
                    <a:lnTo>
                      <a:pt x="407" y="282"/>
                    </a:lnTo>
                    <a:lnTo>
                      <a:pt x="410" y="282"/>
                    </a:lnTo>
                    <a:lnTo>
                      <a:pt x="401" y="286"/>
                    </a:lnTo>
                    <a:lnTo>
                      <a:pt x="411" y="286"/>
                    </a:lnTo>
                    <a:lnTo>
                      <a:pt x="423" y="286"/>
                    </a:lnTo>
                    <a:lnTo>
                      <a:pt x="408" y="289"/>
                    </a:lnTo>
                    <a:lnTo>
                      <a:pt x="385" y="289"/>
                    </a:lnTo>
                    <a:lnTo>
                      <a:pt x="378" y="291"/>
                    </a:lnTo>
                    <a:lnTo>
                      <a:pt x="380" y="291"/>
                    </a:lnTo>
                    <a:lnTo>
                      <a:pt x="382" y="292"/>
                    </a:lnTo>
                    <a:lnTo>
                      <a:pt x="382" y="294"/>
                    </a:lnTo>
                    <a:lnTo>
                      <a:pt x="364" y="294"/>
                    </a:lnTo>
                    <a:lnTo>
                      <a:pt x="372" y="295"/>
                    </a:lnTo>
                    <a:lnTo>
                      <a:pt x="381" y="295"/>
                    </a:lnTo>
                    <a:lnTo>
                      <a:pt x="359" y="294"/>
                    </a:lnTo>
                    <a:lnTo>
                      <a:pt x="348" y="295"/>
                    </a:lnTo>
                    <a:lnTo>
                      <a:pt x="362" y="295"/>
                    </a:lnTo>
                    <a:lnTo>
                      <a:pt x="367" y="295"/>
                    </a:lnTo>
                    <a:lnTo>
                      <a:pt x="370" y="298"/>
                    </a:lnTo>
                    <a:lnTo>
                      <a:pt x="391" y="298"/>
                    </a:lnTo>
                    <a:lnTo>
                      <a:pt x="398" y="297"/>
                    </a:lnTo>
                    <a:lnTo>
                      <a:pt x="418" y="297"/>
                    </a:lnTo>
                    <a:lnTo>
                      <a:pt x="433" y="297"/>
                    </a:lnTo>
                    <a:lnTo>
                      <a:pt x="438" y="297"/>
                    </a:lnTo>
                    <a:lnTo>
                      <a:pt x="437" y="297"/>
                    </a:lnTo>
                    <a:lnTo>
                      <a:pt x="438" y="297"/>
                    </a:lnTo>
                    <a:lnTo>
                      <a:pt x="437" y="297"/>
                    </a:lnTo>
                    <a:lnTo>
                      <a:pt x="486" y="300"/>
                    </a:lnTo>
                    <a:lnTo>
                      <a:pt x="492" y="300"/>
                    </a:lnTo>
                    <a:lnTo>
                      <a:pt x="495" y="300"/>
                    </a:lnTo>
                    <a:lnTo>
                      <a:pt x="492" y="300"/>
                    </a:lnTo>
                    <a:lnTo>
                      <a:pt x="482" y="303"/>
                    </a:lnTo>
                    <a:lnTo>
                      <a:pt x="474" y="307"/>
                    </a:lnTo>
                    <a:lnTo>
                      <a:pt x="459" y="307"/>
                    </a:lnTo>
                    <a:lnTo>
                      <a:pt x="440" y="307"/>
                    </a:lnTo>
                    <a:lnTo>
                      <a:pt x="436" y="309"/>
                    </a:lnTo>
                    <a:lnTo>
                      <a:pt x="441" y="310"/>
                    </a:lnTo>
                    <a:lnTo>
                      <a:pt x="428" y="310"/>
                    </a:lnTo>
                    <a:lnTo>
                      <a:pt x="438" y="310"/>
                    </a:lnTo>
                    <a:lnTo>
                      <a:pt x="421" y="310"/>
                    </a:lnTo>
                    <a:lnTo>
                      <a:pt x="427" y="310"/>
                    </a:lnTo>
                    <a:lnTo>
                      <a:pt x="449" y="312"/>
                    </a:lnTo>
                    <a:lnTo>
                      <a:pt x="440" y="313"/>
                    </a:lnTo>
                    <a:lnTo>
                      <a:pt x="436" y="315"/>
                    </a:lnTo>
                    <a:lnTo>
                      <a:pt x="467" y="318"/>
                    </a:lnTo>
                    <a:lnTo>
                      <a:pt x="424" y="321"/>
                    </a:lnTo>
                    <a:lnTo>
                      <a:pt x="423" y="324"/>
                    </a:lnTo>
                    <a:lnTo>
                      <a:pt x="424" y="324"/>
                    </a:lnTo>
                    <a:lnTo>
                      <a:pt x="426" y="324"/>
                    </a:lnTo>
                    <a:lnTo>
                      <a:pt x="434" y="328"/>
                    </a:lnTo>
                    <a:lnTo>
                      <a:pt x="438" y="328"/>
                    </a:lnTo>
                    <a:lnTo>
                      <a:pt x="437" y="330"/>
                    </a:lnTo>
                    <a:lnTo>
                      <a:pt x="444" y="330"/>
                    </a:lnTo>
                    <a:lnTo>
                      <a:pt x="454" y="330"/>
                    </a:lnTo>
                    <a:lnTo>
                      <a:pt x="413" y="330"/>
                    </a:lnTo>
                    <a:lnTo>
                      <a:pt x="414" y="330"/>
                    </a:lnTo>
                    <a:lnTo>
                      <a:pt x="404" y="330"/>
                    </a:lnTo>
                    <a:lnTo>
                      <a:pt x="407" y="330"/>
                    </a:lnTo>
                    <a:lnTo>
                      <a:pt x="414" y="331"/>
                    </a:lnTo>
                    <a:lnTo>
                      <a:pt x="418" y="331"/>
                    </a:lnTo>
                    <a:lnTo>
                      <a:pt x="461" y="333"/>
                    </a:lnTo>
                    <a:lnTo>
                      <a:pt x="444" y="337"/>
                    </a:lnTo>
                    <a:lnTo>
                      <a:pt x="459" y="339"/>
                    </a:lnTo>
                    <a:lnTo>
                      <a:pt x="476" y="337"/>
                    </a:lnTo>
                    <a:lnTo>
                      <a:pt x="476" y="340"/>
                    </a:lnTo>
                    <a:lnTo>
                      <a:pt x="477" y="342"/>
                    </a:lnTo>
                    <a:lnTo>
                      <a:pt x="470" y="342"/>
                    </a:lnTo>
                    <a:lnTo>
                      <a:pt x="464" y="345"/>
                    </a:lnTo>
                    <a:lnTo>
                      <a:pt x="469" y="345"/>
                    </a:lnTo>
                    <a:lnTo>
                      <a:pt x="473" y="346"/>
                    </a:lnTo>
                    <a:lnTo>
                      <a:pt x="472" y="348"/>
                    </a:lnTo>
                    <a:lnTo>
                      <a:pt x="466" y="348"/>
                    </a:lnTo>
                    <a:lnTo>
                      <a:pt x="451" y="349"/>
                    </a:lnTo>
                    <a:lnTo>
                      <a:pt x="444" y="349"/>
                    </a:lnTo>
                    <a:lnTo>
                      <a:pt x="427" y="352"/>
                    </a:lnTo>
                    <a:lnTo>
                      <a:pt x="438" y="352"/>
                    </a:lnTo>
                    <a:lnTo>
                      <a:pt x="397" y="352"/>
                    </a:lnTo>
                    <a:lnTo>
                      <a:pt x="400" y="354"/>
                    </a:lnTo>
                    <a:lnTo>
                      <a:pt x="378" y="352"/>
                    </a:lnTo>
                    <a:lnTo>
                      <a:pt x="351" y="360"/>
                    </a:lnTo>
                    <a:lnTo>
                      <a:pt x="355" y="365"/>
                    </a:lnTo>
                    <a:lnTo>
                      <a:pt x="358" y="365"/>
                    </a:lnTo>
                    <a:lnTo>
                      <a:pt x="359" y="365"/>
                    </a:lnTo>
                    <a:lnTo>
                      <a:pt x="361" y="365"/>
                    </a:lnTo>
                    <a:lnTo>
                      <a:pt x="357" y="365"/>
                    </a:lnTo>
                    <a:lnTo>
                      <a:pt x="365" y="365"/>
                    </a:lnTo>
                    <a:lnTo>
                      <a:pt x="362" y="366"/>
                    </a:lnTo>
                    <a:lnTo>
                      <a:pt x="349" y="369"/>
                    </a:lnTo>
                    <a:lnTo>
                      <a:pt x="358" y="380"/>
                    </a:lnTo>
                    <a:lnTo>
                      <a:pt x="372" y="380"/>
                    </a:lnTo>
                    <a:lnTo>
                      <a:pt x="359" y="384"/>
                    </a:lnTo>
                    <a:lnTo>
                      <a:pt x="335" y="383"/>
                    </a:lnTo>
                    <a:lnTo>
                      <a:pt x="348" y="383"/>
                    </a:lnTo>
                    <a:lnTo>
                      <a:pt x="299" y="384"/>
                    </a:lnTo>
                    <a:lnTo>
                      <a:pt x="288" y="389"/>
                    </a:lnTo>
                    <a:lnTo>
                      <a:pt x="289" y="393"/>
                    </a:lnTo>
                    <a:lnTo>
                      <a:pt x="276" y="396"/>
                    </a:lnTo>
                    <a:lnTo>
                      <a:pt x="276" y="398"/>
                    </a:lnTo>
                    <a:lnTo>
                      <a:pt x="280" y="401"/>
                    </a:lnTo>
                    <a:lnTo>
                      <a:pt x="275" y="401"/>
                    </a:lnTo>
                    <a:lnTo>
                      <a:pt x="285" y="401"/>
                    </a:lnTo>
                    <a:lnTo>
                      <a:pt x="288" y="411"/>
                    </a:lnTo>
                    <a:lnTo>
                      <a:pt x="275" y="413"/>
                    </a:lnTo>
                    <a:lnTo>
                      <a:pt x="273" y="414"/>
                    </a:lnTo>
                    <a:lnTo>
                      <a:pt x="291" y="413"/>
                    </a:lnTo>
                    <a:lnTo>
                      <a:pt x="299" y="416"/>
                    </a:lnTo>
                    <a:lnTo>
                      <a:pt x="296" y="416"/>
                    </a:lnTo>
                    <a:lnTo>
                      <a:pt x="295" y="416"/>
                    </a:lnTo>
                    <a:lnTo>
                      <a:pt x="301" y="419"/>
                    </a:lnTo>
                    <a:lnTo>
                      <a:pt x="311" y="419"/>
                    </a:lnTo>
                    <a:lnTo>
                      <a:pt x="308" y="420"/>
                    </a:lnTo>
                    <a:lnTo>
                      <a:pt x="305" y="420"/>
                    </a:lnTo>
                    <a:lnTo>
                      <a:pt x="308" y="420"/>
                    </a:lnTo>
                    <a:lnTo>
                      <a:pt x="326" y="428"/>
                    </a:lnTo>
                    <a:lnTo>
                      <a:pt x="296" y="431"/>
                    </a:lnTo>
                    <a:lnTo>
                      <a:pt x="305" y="431"/>
                    </a:lnTo>
                    <a:lnTo>
                      <a:pt x="288" y="432"/>
                    </a:lnTo>
                    <a:lnTo>
                      <a:pt x="270" y="434"/>
                    </a:lnTo>
                    <a:lnTo>
                      <a:pt x="269" y="434"/>
                    </a:lnTo>
                    <a:lnTo>
                      <a:pt x="272" y="434"/>
                    </a:lnTo>
                    <a:lnTo>
                      <a:pt x="279" y="434"/>
                    </a:lnTo>
                    <a:lnTo>
                      <a:pt x="283" y="434"/>
                    </a:lnTo>
                    <a:lnTo>
                      <a:pt x="268" y="437"/>
                    </a:lnTo>
                    <a:lnTo>
                      <a:pt x="269" y="437"/>
                    </a:lnTo>
                    <a:lnTo>
                      <a:pt x="282" y="438"/>
                    </a:lnTo>
                    <a:lnTo>
                      <a:pt x="279" y="438"/>
                    </a:lnTo>
                    <a:lnTo>
                      <a:pt x="292" y="440"/>
                    </a:lnTo>
                    <a:lnTo>
                      <a:pt x="291" y="440"/>
                    </a:lnTo>
                    <a:lnTo>
                      <a:pt x="293" y="441"/>
                    </a:lnTo>
                    <a:lnTo>
                      <a:pt x="295" y="440"/>
                    </a:lnTo>
                    <a:lnTo>
                      <a:pt x="296" y="440"/>
                    </a:lnTo>
                    <a:lnTo>
                      <a:pt x="298" y="440"/>
                    </a:lnTo>
                    <a:lnTo>
                      <a:pt x="296" y="441"/>
                    </a:lnTo>
                    <a:lnTo>
                      <a:pt x="289" y="441"/>
                    </a:lnTo>
                    <a:lnTo>
                      <a:pt x="286" y="443"/>
                    </a:lnTo>
                    <a:lnTo>
                      <a:pt x="288" y="443"/>
                    </a:lnTo>
                    <a:lnTo>
                      <a:pt x="282" y="443"/>
                    </a:lnTo>
                    <a:lnTo>
                      <a:pt x="286" y="443"/>
                    </a:lnTo>
                    <a:lnTo>
                      <a:pt x="288" y="444"/>
                    </a:lnTo>
                    <a:lnTo>
                      <a:pt x="278" y="446"/>
                    </a:lnTo>
                    <a:lnTo>
                      <a:pt x="288" y="447"/>
                    </a:lnTo>
                    <a:lnTo>
                      <a:pt x="295" y="447"/>
                    </a:lnTo>
                    <a:lnTo>
                      <a:pt x="319" y="457"/>
                    </a:lnTo>
                    <a:lnTo>
                      <a:pt x="324" y="457"/>
                    </a:lnTo>
                    <a:lnTo>
                      <a:pt x="337" y="460"/>
                    </a:lnTo>
                    <a:lnTo>
                      <a:pt x="324" y="460"/>
                    </a:lnTo>
                    <a:lnTo>
                      <a:pt x="368" y="461"/>
                    </a:lnTo>
                    <a:lnTo>
                      <a:pt x="372" y="461"/>
                    </a:lnTo>
                    <a:lnTo>
                      <a:pt x="361" y="461"/>
                    </a:lnTo>
                    <a:lnTo>
                      <a:pt x="364" y="463"/>
                    </a:lnTo>
                    <a:lnTo>
                      <a:pt x="375" y="463"/>
                    </a:lnTo>
                    <a:lnTo>
                      <a:pt x="378" y="463"/>
                    </a:lnTo>
                    <a:lnTo>
                      <a:pt x="348" y="464"/>
                    </a:lnTo>
                    <a:lnTo>
                      <a:pt x="347" y="464"/>
                    </a:lnTo>
                    <a:lnTo>
                      <a:pt x="332" y="464"/>
                    </a:lnTo>
                    <a:lnTo>
                      <a:pt x="342" y="464"/>
                    </a:lnTo>
                    <a:lnTo>
                      <a:pt x="347" y="466"/>
                    </a:lnTo>
                    <a:lnTo>
                      <a:pt x="328" y="469"/>
                    </a:lnTo>
                    <a:lnTo>
                      <a:pt x="354" y="470"/>
                    </a:lnTo>
                    <a:lnTo>
                      <a:pt x="328" y="478"/>
                    </a:lnTo>
                    <a:lnTo>
                      <a:pt x="331" y="478"/>
                    </a:lnTo>
                    <a:lnTo>
                      <a:pt x="329" y="479"/>
                    </a:lnTo>
                    <a:lnTo>
                      <a:pt x="328" y="479"/>
                    </a:lnTo>
                    <a:lnTo>
                      <a:pt x="332" y="481"/>
                    </a:lnTo>
                    <a:lnTo>
                      <a:pt x="339" y="481"/>
                    </a:lnTo>
                    <a:lnTo>
                      <a:pt x="325" y="482"/>
                    </a:lnTo>
                    <a:lnTo>
                      <a:pt x="315" y="482"/>
                    </a:lnTo>
                    <a:lnTo>
                      <a:pt x="308" y="482"/>
                    </a:lnTo>
                    <a:lnTo>
                      <a:pt x="309" y="482"/>
                    </a:lnTo>
                    <a:lnTo>
                      <a:pt x="316" y="488"/>
                    </a:lnTo>
                    <a:lnTo>
                      <a:pt x="321" y="494"/>
                    </a:lnTo>
                    <a:lnTo>
                      <a:pt x="328" y="494"/>
                    </a:lnTo>
                    <a:lnTo>
                      <a:pt x="305" y="494"/>
                    </a:lnTo>
                    <a:lnTo>
                      <a:pt x="305" y="496"/>
                    </a:lnTo>
                    <a:lnTo>
                      <a:pt x="339" y="500"/>
                    </a:lnTo>
                    <a:lnTo>
                      <a:pt x="341" y="502"/>
                    </a:lnTo>
                    <a:lnTo>
                      <a:pt x="280" y="502"/>
                    </a:lnTo>
                    <a:lnTo>
                      <a:pt x="266" y="500"/>
                    </a:lnTo>
                    <a:lnTo>
                      <a:pt x="213" y="500"/>
                    </a:lnTo>
                    <a:lnTo>
                      <a:pt x="190" y="502"/>
                    </a:lnTo>
                    <a:lnTo>
                      <a:pt x="193" y="502"/>
                    </a:lnTo>
                    <a:lnTo>
                      <a:pt x="200" y="502"/>
                    </a:lnTo>
                    <a:lnTo>
                      <a:pt x="199" y="505"/>
                    </a:lnTo>
                    <a:lnTo>
                      <a:pt x="199" y="506"/>
                    </a:lnTo>
                    <a:lnTo>
                      <a:pt x="200" y="506"/>
                    </a:lnTo>
                    <a:lnTo>
                      <a:pt x="189" y="512"/>
                    </a:lnTo>
                    <a:lnTo>
                      <a:pt x="193" y="512"/>
                    </a:lnTo>
                    <a:lnTo>
                      <a:pt x="187" y="512"/>
                    </a:lnTo>
                    <a:lnTo>
                      <a:pt x="189" y="512"/>
                    </a:lnTo>
                    <a:lnTo>
                      <a:pt x="196" y="515"/>
                    </a:lnTo>
                    <a:lnTo>
                      <a:pt x="193" y="515"/>
                    </a:lnTo>
                    <a:lnTo>
                      <a:pt x="181" y="524"/>
                    </a:lnTo>
                    <a:lnTo>
                      <a:pt x="183" y="524"/>
                    </a:lnTo>
                    <a:lnTo>
                      <a:pt x="176" y="524"/>
                    </a:lnTo>
                    <a:lnTo>
                      <a:pt x="179" y="526"/>
                    </a:lnTo>
                    <a:lnTo>
                      <a:pt x="173" y="526"/>
                    </a:lnTo>
                    <a:lnTo>
                      <a:pt x="180" y="526"/>
                    </a:lnTo>
                    <a:lnTo>
                      <a:pt x="167" y="526"/>
                    </a:lnTo>
                    <a:lnTo>
                      <a:pt x="180" y="524"/>
                    </a:lnTo>
                    <a:lnTo>
                      <a:pt x="186" y="524"/>
                    </a:lnTo>
                    <a:lnTo>
                      <a:pt x="154" y="526"/>
                    </a:lnTo>
                    <a:lnTo>
                      <a:pt x="158" y="526"/>
                    </a:lnTo>
                    <a:lnTo>
                      <a:pt x="153" y="527"/>
                    </a:lnTo>
                    <a:lnTo>
                      <a:pt x="151" y="527"/>
                    </a:lnTo>
                    <a:lnTo>
                      <a:pt x="156" y="527"/>
                    </a:lnTo>
                    <a:lnTo>
                      <a:pt x="157" y="527"/>
                    </a:lnTo>
                    <a:lnTo>
                      <a:pt x="179" y="527"/>
                    </a:lnTo>
                    <a:lnTo>
                      <a:pt x="217" y="529"/>
                    </a:lnTo>
                    <a:lnTo>
                      <a:pt x="222" y="530"/>
                    </a:lnTo>
                    <a:lnTo>
                      <a:pt x="212" y="530"/>
                    </a:lnTo>
                    <a:lnTo>
                      <a:pt x="223" y="530"/>
                    </a:lnTo>
                    <a:lnTo>
                      <a:pt x="237" y="532"/>
                    </a:lnTo>
                    <a:lnTo>
                      <a:pt x="209" y="532"/>
                    </a:lnTo>
                    <a:lnTo>
                      <a:pt x="214" y="532"/>
                    </a:lnTo>
                    <a:lnTo>
                      <a:pt x="216" y="533"/>
                    </a:lnTo>
                    <a:lnTo>
                      <a:pt x="207" y="533"/>
                    </a:lnTo>
                    <a:lnTo>
                      <a:pt x="210" y="533"/>
                    </a:lnTo>
                    <a:lnTo>
                      <a:pt x="180" y="535"/>
                    </a:lnTo>
                    <a:lnTo>
                      <a:pt x="181" y="535"/>
                    </a:lnTo>
                    <a:lnTo>
                      <a:pt x="190" y="541"/>
                    </a:lnTo>
                    <a:lnTo>
                      <a:pt x="171" y="543"/>
                    </a:lnTo>
                    <a:lnTo>
                      <a:pt x="163" y="544"/>
                    </a:lnTo>
                    <a:lnTo>
                      <a:pt x="141" y="544"/>
                    </a:lnTo>
                    <a:lnTo>
                      <a:pt x="133" y="546"/>
                    </a:lnTo>
                    <a:lnTo>
                      <a:pt x="138" y="547"/>
                    </a:lnTo>
                    <a:lnTo>
                      <a:pt x="154" y="547"/>
                    </a:lnTo>
                    <a:lnTo>
                      <a:pt x="153" y="549"/>
                    </a:lnTo>
                    <a:lnTo>
                      <a:pt x="150" y="549"/>
                    </a:lnTo>
                    <a:lnTo>
                      <a:pt x="156" y="549"/>
                    </a:lnTo>
                    <a:lnTo>
                      <a:pt x="184" y="547"/>
                    </a:lnTo>
                    <a:lnTo>
                      <a:pt x="186" y="547"/>
                    </a:lnTo>
                    <a:lnTo>
                      <a:pt x="158" y="550"/>
                    </a:lnTo>
                    <a:lnTo>
                      <a:pt x="206" y="552"/>
                    </a:lnTo>
                    <a:lnTo>
                      <a:pt x="210" y="552"/>
                    </a:lnTo>
                    <a:lnTo>
                      <a:pt x="210" y="553"/>
                    </a:lnTo>
                    <a:lnTo>
                      <a:pt x="214" y="561"/>
                    </a:lnTo>
                    <a:lnTo>
                      <a:pt x="204" y="568"/>
                    </a:lnTo>
                    <a:lnTo>
                      <a:pt x="201" y="570"/>
                    </a:lnTo>
                    <a:lnTo>
                      <a:pt x="193" y="571"/>
                    </a:lnTo>
                    <a:lnTo>
                      <a:pt x="207" y="573"/>
                    </a:lnTo>
                    <a:lnTo>
                      <a:pt x="179" y="574"/>
                    </a:lnTo>
                    <a:lnTo>
                      <a:pt x="180" y="574"/>
                    </a:lnTo>
                    <a:lnTo>
                      <a:pt x="176" y="577"/>
                    </a:lnTo>
                    <a:lnTo>
                      <a:pt x="174" y="577"/>
                    </a:lnTo>
                    <a:lnTo>
                      <a:pt x="158" y="577"/>
                    </a:lnTo>
                    <a:lnTo>
                      <a:pt x="156" y="579"/>
                    </a:lnTo>
                    <a:lnTo>
                      <a:pt x="163" y="579"/>
                    </a:lnTo>
                    <a:lnTo>
                      <a:pt x="186" y="577"/>
                    </a:lnTo>
                    <a:lnTo>
                      <a:pt x="200" y="577"/>
                    </a:lnTo>
                    <a:lnTo>
                      <a:pt x="187" y="577"/>
                    </a:lnTo>
                    <a:lnTo>
                      <a:pt x="189" y="577"/>
                    </a:lnTo>
                    <a:lnTo>
                      <a:pt x="187" y="579"/>
                    </a:lnTo>
                    <a:lnTo>
                      <a:pt x="210" y="580"/>
                    </a:lnTo>
                    <a:lnTo>
                      <a:pt x="213" y="580"/>
                    </a:lnTo>
                    <a:lnTo>
                      <a:pt x="187" y="580"/>
                    </a:lnTo>
                    <a:lnTo>
                      <a:pt x="171" y="580"/>
                    </a:lnTo>
                    <a:lnTo>
                      <a:pt x="191" y="582"/>
                    </a:lnTo>
                    <a:lnTo>
                      <a:pt x="210" y="582"/>
                    </a:lnTo>
                    <a:lnTo>
                      <a:pt x="219" y="583"/>
                    </a:lnTo>
                    <a:lnTo>
                      <a:pt x="210" y="586"/>
                    </a:lnTo>
                    <a:lnTo>
                      <a:pt x="212" y="585"/>
                    </a:lnTo>
                    <a:lnTo>
                      <a:pt x="212" y="586"/>
                    </a:lnTo>
                    <a:lnTo>
                      <a:pt x="199" y="589"/>
                    </a:lnTo>
                    <a:lnTo>
                      <a:pt x="203" y="59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41" name="Freeform 57"/>
              <p:cNvSpPr>
                <a:spLocks/>
              </p:cNvSpPr>
              <p:nvPr/>
            </p:nvSpPr>
            <p:spPr bwMode="auto">
              <a:xfrm>
                <a:off x="7813" y="12163"/>
                <a:ext cx="502" cy="568"/>
              </a:xfrm>
              <a:custGeom>
                <a:avLst/>
                <a:gdLst/>
                <a:ahLst/>
                <a:cxnLst>
                  <a:cxn ang="0">
                    <a:pos x="333" y="3"/>
                  </a:cxn>
                  <a:cxn ang="0">
                    <a:pos x="344" y="13"/>
                  </a:cxn>
                  <a:cxn ang="0">
                    <a:pos x="318" y="25"/>
                  </a:cxn>
                  <a:cxn ang="0">
                    <a:pos x="313" y="30"/>
                  </a:cxn>
                  <a:cxn ang="0">
                    <a:pos x="339" y="34"/>
                  </a:cxn>
                  <a:cxn ang="0">
                    <a:pos x="362" y="39"/>
                  </a:cxn>
                  <a:cxn ang="0">
                    <a:pos x="352" y="43"/>
                  </a:cxn>
                  <a:cxn ang="0">
                    <a:pos x="316" y="47"/>
                  </a:cxn>
                  <a:cxn ang="0">
                    <a:pos x="347" y="56"/>
                  </a:cxn>
                  <a:cxn ang="0">
                    <a:pos x="343" y="62"/>
                  </a:cxn>
                  <a:cxn ang="0">
                    <a:pos x="330" y="68"/>
                  </a:cxn>
                  <a:cxn ang="0">
                    <a:pos x="331" y="74"/>
                  </a:cxn>
                  <a:cxn ang="0">
                    <a:pos x="257" y="81"/>
                  </a:cxn>
                  <a:cxn ang="0">
                    <a:pos x="216" y="95"/>
                  </a:cxn>
                  <a:cxn ang="0">
                    <a:pos x="265" y="105"/>
                  </a:cxn>
                  <a:cxn ang="0">
                    <a:pos x="337" y="114"/>
                  </a:cxn>
                  <a:cxn ang="0">
                    <a:pos x="362" y="120"/>
                  </a:cxn>
                  <a:cxn ang="0">
                    <a:pos x="357" y="128"/>
                  </a:cxn>
                  <a:cxn ang="0">
                    <a:pos x="318" y="137"/>
                  </a:cxn>
                  <a:cxn ang="0">
                    <a:pos x="318" y="146"/>
                  </a:cxn>
                  <a:cxn ang="0">
                    <a:pos x="250" y="154"/>
                  </a:cxn>
                  <a:cxn ang="0">
                    <a:pos x="311" y="170"/>
                  </a:cxn>
                  <a:cxn ang="0">
                    <a:pos x="323" y="181"/>
                  </a:cxn>
                  <a:cxn ang="0">
                    <a:pos x="337" y="190"/>
                  </a:cxn>
                  <a:cxn ang="0">
                    <a:pos x="347" y="199"/>
                  </a:cxn>
                  <a:cxn ang="0">
                    <a:pos x="452" y="220"/>
                  </a:cxn>
                  <a:cxn ang="0">
                    <a:pos x="426" y="229"/>
                  </a:cxn>
                  <a:cxn ang="0">
                    <a:pos x="448" y="237"/>
                  </a:cxn>
                  <a:cxn ang="0">
                    <a:pos x="479" y="247"/>
                  </a:cxn>
                  <a:cxn ang="0">
                    <a:pos x="376" y="252"/>
                  </a:cxn>
                  <a:cxn ang="0">
                    <a:pos x="376" y="264"/>
                  </a:cxn>
                  <a:cxn ang="0">
                    <a:pos x="341" y="267"/>
                  </a:cxn>
                  <a:cxn ang="0">
                    <a:pos x="376" y="276"/>
                  </a:cxn>
                  <a:cxn ang="0">
                    <a:pos x="418" y="286"/>
                  </a:cxn>
                  <a:cxn ang="0">
                    <a:pos x="372" y="298"/>
                  </a:cxn>
                  <a:cxn ang="0">
                    <a:pos x="418" y="312"/>
                  </a:cxn>
                  <a:cxn ang="0">
                    <a:pos x="331" y="318"/>
                  </a:cxn>
                  <a:cxn ang="0">
                    <a:pos x="297" y="327"/>
                  </a:cxn>
                  <a:cxn ang="0">
                    <a:pos x="277" y="338"/>
                  </a:cxn>
                  <a:cxn ang="0">
                    <a:pos x="247" y="345"/>
                  </a:cxn>
                  <a:cxn ang="0">
                    <a:pos x="257" y="356"/>
                  </a:cxn>
                  <a:cxn ang="0">
                    <a:pos x="245" y="365"/>
                  </a:cxn>
                  <a:cxn ang="0">
                    <a:pos x="143" y="387"/>
                  </a:cxn>
                  <a:cxn ang="0">
                    <a:pos x="188" y="395"/>
                  </a:cxn>
                  <a:cxn ang="0">
                    <a:pos x="166" y="407"/>
                  </a:cxn>
                  <a:cxn ang="0">
                    <a:pos x="188" y="411"/>
                  </a:cxn>
                  <a:cxn ang="0">
                    <a:pos x="117" y="421"/>
                  </a:cxn>
                  <a:cxn ang="0">
                    <a:pos x="172" y="440"/>
                  </a:cxn>
                  <a:cxn ang="0">
                    <a:pos x="137" y="451"/>
                  </a:cxn>
                  <a:cxn ang="0">
                    <a:pos x="106" y="455"/>
                  </a:cxn>
                  <a:cxn ang="0">
                    <a:pos x="104" y="466"/>
                  </a:cxn>
                  <a:cxn ang="0">
                    <a:pos x="86" y="472"/>
                  </a:cxn>
                  <a:cxn ang="0">
                    <a:pos x="107" y="482"/>
                  </a:cxn>
                  <a:cxn ang="0">
                    <a:pos x="140" y="487"/>
                  </a:cxn>
                  <a:cxn ang="0">
                    <a:pos x="143" y="496"/>
                  </a:cxn>
                  <a:cxn ang="0">
                    <a:pos x="77" y="514"/>
                  </a:cxn>
                  <a:cxn ang="0">
                    <a:pos x="86" y="522"/>
                  </a:cxn>
                  <a:cxn ang="0">
                    <a:pos x="28" y="525"/>
                  </a:cxn>
                  <a:cxn ang="0">
                    <a:pos x="40" y="537"/>
                  </a:cxn>
                  <a:cxn ang="0">
                    <a:pos x="100" y="552"/>
                  </a:cxn>
                  <a:cxn ang="0">
                    <a:pos x="93" y="556"/>
                  </a:cxn>
                  <a:cxn ang="0">
                    <a:pos x="59" y="564"/>
                  </a:cxn>
                </a:cxnLst>
                <a:rect l="0" t="0" r="r" b="b"/>
                <a:pathLst>
                  <a:path w="502" h="568">
                    <a:moveTo>
                      <a:pt x="376" y="3"/>
                    </a:moveTo>
                    <a:lnTo>
                      <a:pt x="347" y="1"/>
                    </a:lnTo>
                    <a:lnTo>
                      <a:pt x="346" y="1"/>
                    </a:lnTo>
                    <a:lnTo>
                      <a:pt x="347" y="1"/>
                    </a:lnTo>
                    <a:lnTo>
                      <a:pt x="320" y="0"/>
                    </a:lnTo>
                    <a:lnTo>
                      <a:pt x="324" y="0"/>
                    </a:lnTo>
                    <a:lnTo>
                      <a:pt x="329" y="1"/>
                    </a:lnTo>
                    <a:lnTo>
                      <a:pt x="333" y="3"/>
                    </a:lnTo>
                    <a:lnTo>
                      <a:pt x="331" y="4"/>
                    </a:lnTo>
                    <a:lnTo>
                      <a:pt x="330" y="6"/>
                    </a:lnTo>
                    <a:lnTo>
                      <a:pt x="333" y="6"/>
                    </a:lnTo>
                    <a:lnTo>
                      <a:pt x="336" y="6"/>
                    </a:lnTo>
                    <a:lnTo>
                      <a:pt x="341" y="6"/>
                    </a:lnTo>
                    <a:lnTo>
                      <a:pt x="354" y="12"/>
                    </a:lnTo>
                    <a:lnTo>
                      <a:pt x="346" y="13"/>
                    </a:lnTo>
                    <a:lnTo>
                      <a:pt x="344" y="13"/>
                    </a:lnTo>
                    <a:lnTo>
                      <a:pt x="343" y="16"/>
                    </a:lnTo>
                    <a:lnTo>
                      <a:pt x="324" y="19"/>
                    </a:lnTo>
                    <a:lnTo>
                      <a:pt x="317" y="19"/>
                    </a:lnTo>
                    <a:lnTo>
                      <a:pt x="327" y="19"/>
                    </a:lnTo>
                    <a:lnTo>
                      <a:pt x="329" y="19"/>
                    </a:lnTo>
                    <a:lnTo>
                      <a:pt x="326" y="19"/>
                    </a:lnTo>
                    <a:lnTo>
                      <a:pt x="344" y="21"/>
                    </a:lnTo>
                    <a:lnTo>
                      <a:pt x="318" y="25"/>
                    </a:lnTo>
                    <a:lnTo>
                      <a:pt x="318" y="27"/>
                    </a:lnTo>
                    <a:lnTo>
                      <a:pt x="329" y="27"/>
                    </a:lnTo>
                    <a:lnTo>
                      <a:pt x="339" y="27"/>
                    </a:lnTo>
                    <a:lnTo>
                      <a:pt x="344" y="27"/>
                    </a:lnTo>
                    <a:lnTo>
                      <a:pt x="343" y="27"/>
                    </a:lnTo>
                    <a:lnTo>
                      <a:pt x="340" y="27"/>
                    </a:lnTo>
                    <a:lnTo>
                      <a:pt x="318" y="28"/>
                    </a:lnTo>
                    <a:lnTo>
                      <a:pt x="313" y="30"/>
                    </a:lnTo>
                    <a:lnTo>
                      <a:pt x="311" y="30"/>
                    </a:lnTo>
                    <a:lnTo>
                      <a:pt x="324" y="30"/>
                    </a:lnTo>
                    <a:lnTo>
                      <a:pt x="327" y="30"/>
                    </a:lnTo>
                    <a:lnTo>
                      <a:pt x="330" y="31"/>
                    </a:lnTo>
                    <a:lnTo>
                      <a:pt x="333" y="31"/>
                    </a:lnTo>
                    <a:lnTo>
                      <a:pt x="349" y="34"/>
                    </a:lnTo>
                    <a:lnTo>
                      <a:pt x="330" y="34"/>
                    </a:lnTo>
                    <a:lnTo>
                      <a:pt x="339" y="34"/>
                    </a:lnTo>
                    <a:lnTo>
                      <a:pt x="373" y="37"/>
                    </a:lnTo>
                    <a:lnTo>
                      <a:pt x="379" y="37"/>
                    </a:lnTo>
                    <a:lnTo>
                      <a:pt x="380" y="37"/>
                    </a:lnTo>
                    <a:lnTo>
                      <a:pt x="395" y="37"/>
                    </a:lnTo>
                    <a:lnTo>
                      <a:pt x="397" y="37"/>
                    </a:lnTo>
                    <a:lnTo>
                      <a:pt x="374" y="37"/>
                    </a:lnTo>
                    <a:lnTo>
                      <a:pt x="366" y="37"/>
                    </a:lnTo>
                    <a:lnTo>
                      <a:pt x="362" y="39"/>
                    </a:lnTo>
                    <a:lnTo>
                      <a:pt x="357" y="39"/>
                    </a:lnTo>
                    <a:lnTo>
                      <a:pt x="341" y="42"/>
                    </a:lnTo>
                    <a:lnTo>
                      <a:pt x="347" y="42"/>
                    </a:lnTo>
                    <a:lnTo>
                      <a:pt x="349" y="42"/>
                    </a:lnTo>
                    <a:lnTo>
                      <a:pt x="336" y="42"/>
                    </a:lnTo>
                    <a:lnTo>
                      <a:pt x="333" y="43"/>
                    </a:lnTo>
                    <a:lnTo>
                      <a:pt x="341" y="43"/>
                    </a:lnTo>
                    <a:lnTo>
                      <a:pt x="352" y="43"/>
                    </a:lnTo>
                    <a:lnTo>
                      <a:pt x="359" y="43"/>
                    </a:lnTo>
                    <a:lnTo>
                      <a:pt x="347" y="43"/>
                    </a:lnTo>
                    <a:lnTo>
                      <a:pt x="362" y="45"/>
                    </a:lnTo>
                    <a:lnTo>
                      <a:pt x="369" y="45"/>
                    </a:lnTo>
                    <a:lnTo>
                      <a:pt x="318" y="43"/>
                    </a:lnTo>
                    <a:lnTo>
                      <a:pt x="313" y="45"/>
                    </a:lnTo>
                    <a:lnTo>
                      <a:pt x="321" y="47"/>
                    </a:lnTo>
                    <a:lnTo>
                      <a:pt x="316" y="47"/>
                    </a:lnTo>
                    <a:lnTo>
                      <a:pt x="313" y="47"/>
                    </a:lnTo>
                    <a:lnTo>
                      <a:pt x="316" y="48"/>
                    </a:lnTo>
                    <a:lnTo>
                      <a:pt x="310" y="48"/>
                    </a:lnTo>
                    <a:lnTo>
                      <a:pt x="311" y="48"/>
                    </a:lnTo>
                    <a:lnTo>
                      <a:pt x="313" y="48"/>
                    </a:lnTo>
                    <a:lnTo>
                      <a:pt x="337" y="53"/>
                    </a:lnTo>
                    <a:lnTo>
                      <a:pt x="359" y="54"/>
                    </a:lnTo>
                    <a:lnTo>
                      <a:pt x="347" y="56"/>
                    </a:lnTo>
                    <a:lnTo>
                      <a:pt x="349" y="56"/>
                    </a:lnTo>
                    <a:lnTo>
                      <a:pt x="363" y="57"/>
                    </a:lnTo>
                    <a:lnTo>
                      <a:pt x="360" y="57"/>
                    </a:lnTo>
                    <a:lnTo>
                      <a:pt x="364" y="59"/>
                    </a:lnTo>
                    <a:lnTo>
                      <a:pt x="354" y="60"/>
                    </a:lnTo>
                    <a:lnTo>
                      <a:pt x="353" y="60"/>
                    </a:lnTo>
                    <a:lnTo>
                      <a:pt x="356" y="60"/>
                    </a:lnTo>
                    <a:lnTo>
                      <a:pt x="343" y="62"/>
                    </a:lnTo>
                    <a:lnTo>
                      <a:pt x="346" y="62"/>
                    </a:lnTo>
                    <a:lnTo>
                      <a:pt x="343" y="63"/>
                    </a:lnTo>
                    <a:lnTo>
                      <a:pt x="349" y="66"/>
                    </a:lnTo>
                    <a:lnTo>
                      <a:pt x="346" y="66"/>
                    </a:lnTo>
                    <a:lnTo>
                      <a:pt x="343" y="68"/>
                    </a:lnTo>
                    <a:lnTo>
                      <a:pt x="352" y="68"/>
                    </a:lnTo>
                    <a:lnTo>
                      <a:pt x="337" y="68"/>
                    </a:lnTo>
                    <a:lnTo>
                      <a:pt x="330" y="68"/>
                    </a:lnTo>
                    <a:lnTo>
                      <a:pt x="340" y="69"/>
                    </a:lnTo>
                    <a:lnTo>
                      <a:pt x="329" y="71"/>
                    </a:lnTo>
                    <a:lnTo>
                      <a:pt x="326" y="71"/>
                    </a:lnTo>
                    <a:lnTo>
                      <a:pt x="329" y="71"/>
                    </a:lnTo>
                    <a:lnTo>
                      <a:pt x="317" y="71"/>
                    </a:lnTo>
                    <a:lnTo>
                      <a:pt x="340" y="74"/>
                    </a:lnTo>
                    <a:lnTo>
                      <a:pt x="341" y="74"/>
                    </a:lnTo>
                    <a:lnTo>
                      <a:pt x="331" y="74"/>
                    </a:lnTo>
                    <a:lnTo>
                      <a:pt x="333" y="74"/>
                    </a:lnTo>
                    <a:lnTo>
                      <a:pt x="341" y="75"/>
                    </a:lnTo>
                    <a:lnTo>
                      <a:pt x="350" y="75"/>
                    </a:lnTo>
                    <a:lnTo>
                      <a:pt x="346" y="75"/>
                    </a:lnTo>
                    <a:lnTo>
                      <a:pt x="320" y="77"/>
                    </a:lnTo>
                    <a:lnTo>
                      <a:pt x="321" y="77"/>
                    </a:lnTo>
                    <a:lnTo>
                      <a:pt x="321" y="78"/>
                    </a:lnTo>
                    <a:lnTo>
                      <a:pt x="257" y="81"/>
                    </a:lnTo>
                    <a:lnTo>
                      <a:pt x="277" y="83"/>
                    </a:lnTo>
                    <a:lnTo>
                      <a:pt x="270" y="83"/>
                    </a:lnTo>
                    <a:lnTo>
                      <a:pt x="255" y="86"/>
                    </a:lnTo>
                    <a:lnTo>
                      <a:pt x="235" y="90"/>
                    </a:lnTo>
                    <a:lnTo>
                      <a:pt x="214" y="90"/>
                    </a:lnTo>
                    <a:lnTo>
                      <a:pt x="224" y="93"/>
                    </a:lnTo>
                    <a:lnTo>
                      <a:pt x="218" y="95"/>
                    </a:lnTo>
                    <a:lnTo>
                      <a:pt x="216" y="95"/>
                    </a:lnTo>
                    <a:lnTo>
                      <a:pt x="201" y="95"/>
                    </a:lnTo>
                    <a:lnTo>
                      <a:pt x="209" y="98"/>
                    </a:lnTo>
                    <a:lnTo>
                      <a:pt x="189" y="98"/>
                    </a:lnTo>
                    <a:lnTo>
                      <a:pt x="221" y="102"/>
                    </a:lnTo>
                    <a:lnTo>
                      <a:pt x="239" y="102"/>
                    </a:lnTo>
                    <a:lnTo>
                      <a:pt x="258" y="104"/>
                    </a:lnTo>
                    <a:lnTo>
                      <a:pt x="267" y="105"/>
                    </a:lnTo>
                    <a:lnTo>
                      <a:pt x="265" y="105"/>
                    </a:lnTo>
                    <a:lnTo>
                      <a:pt x="277" y="107"/>
                    </a:lnTo>
                    <a:lnTo>
                      <a:pt x="278" y="107"/>
                    </a:lnTo>
                    <a:lnTo>
                      <a:pt x="277" y="107"/>
                    </a:lnTo>
                    <a:lnTo>
                      <a:pt x="308" y="113"/>
                    </a:lnTo>
                    <a:lnTo>
                      <a:pt x="311" y="113"/>
                    </a:lnTo>
                    <a:lnTo>
                      <a:pt x="317" y="114"/>
                    </a:lnTo>
                    <a:lnTo>
                      <a:pt x="330" y="113"/>
                    </a:lnTo>
                    <a:lnTo>
                      <a:pt x="337" y="114"/>
                    </a:lnTo>
                    <a:lnTo>
                      <a:pt x="350" y="114"/>
                    </a:lnTo>
                    <a:lnTo>
                      <a:pt x="367" y="116"/>
                    </a:lnTo>
                    <a:lnTo>
                      <a:pt x="369" y="117"/>
                    </a:lnTo>
                    <a:lnTo>
                      <a:pt x="403" y="117"/>
                    </a:lnTo>
                    <a:lnTo>
                      <a:pt x="406" y="117"/>
                    </a:lnTo>
                    <a:lnTo>
                      <a:pt x="385" y="119"/>
                    </a:lnTo>
                    <a:lnTo>
                      <a:pt x="382" y="119"/>
                    </a:lnTo>
                    <a:lnTo>
                      <a:pt x="362" y="120"/>
                    </a:lnTo>
                    <a:lnTo>
                      <a:pt x="359" y="120"/>
                    </a:lnTo>
                    <a:lnTo>
                      <a:pt x="359" y="122"/>
                    </a:lnTo>
                    <a:lnTo>
                      <a:pt x="363" y="122"/>
                    </a:lnTo>
                    <a:lnTo>
                      <a:pt x="363" y="123"/>
                    </a:lnTo>
                    <a:lnTo>
                      <a:pt x="367" y="125"/>
                    </a:lnTo>
                    <a:lnTo>
                      <a:pt x="364" y="125"/>
                    </a:lnTo>
                    <a:lnTo>
                      <a:pt x="362" y="126"/>
                    </a:lnTo>
                    <a:lnTo>
                      <a:pt x="357" y="128"/>
                    </a:lnTo>
                    <a:lnTo>
                      <a:pt x="352" y="131"/>
                    </a:lnTo>
                    <a:lnTo>
                      <a:pt x="329" y="131"/>
                    </a:lnTo>
                    <a:lnTo>
                      <a:pt x="308" y="131"/>
                    </a:lnTo>
                    <a:lnTo>
                      <a:pt x="307" y="131"/>
                    </a:lnTo>
                    <a:lnTo>
                      <a:pt x="298" y="135"/>
                    </a:lnTo>
                    <a:lnTo>
                      <a:pt x="295" y="137"/>
                    </a:lnTo>
                    <a:lnTo>
                      <a:pt x="316" y="137"/>
                    </a:lnTo>
                    <a:lnTo>
                      <a:pt x="318" y="137"/>
                    </a:lnTo>
                    <a:lnTo>
                      <a:pt x="324" y="137"/>
                    </a:lnTo>
                    <a:lnTo>
                      <a:pt x="311" y="137"/>
                    </a:lnTo>
                    <a:lnTo>
                      <a:pt x="310" y="137"/>
                    </a:lnTo>
                    <a:lnTo>
                      <a:pt x="307" y="139"/>
                    </a:lnTo>
                    <a:lnTo>
                      <a:pt x="317" y="143"/>
                    </a:lnTo>
                    <a:lnTo>
                      <a:pt x="313" y="143"/>
                    </a:lnTo>
                    <a:lnTo>
                      <a:pt x="324" y="146"/>
                    </a:lnTo>
                    <a:lnTo>
                      <a:pt x="318" y="146"/>
                    </a:lnTo>
                    <a:lnTo>
                      <a:pt x="313" y="149"/>
                    </a:lnTo>
                    <a:lnTo>
                      <a:pt x="314" y="149"/>
                    </a:lnTo>
                    <a:lnTo>
                      <a:pt x="303" y="148"/>
                    </a:lnTo>
                    <a:lnTo>
                      <a:pt x="294" y="149"/>
                    </a:lnTo>
                    <a:lnTo>
                      <a:pt x="283" y="149"/>
                    </a:lnTo>
                    <a:lnTo>
                      <a:pt x="285" y="149"/>
                    </a:lnTo>
                    <a:lnTo>
                      <a:pt x="260" y="151"/>
                    </a:lnTo>
                    <a:lnTo>
                      <a:pt x="250" y="154"/>
                    </a:lnTo>
                    <a:lnTo>
                      <a:pt x="248" y="154"/>
                    </a:lnTo>
                    <a:lnTo>
                      <a:pt x="264" y="155"/>
                    </a:lnTo>
                    <a:lnTo>
                      <a:pt x="273" y="157"/>
                    </a:lnTo>
                    <a:lnTo>
                      <a:pt x="288" y="161"/>
                    </a:lnTo>
                    <a:lnTo>
                      <a:pt x="262" y="161"/>
                    </a:lnTo>
                    <a:lnTo>
                      <a:pt x="257" y="161"/>
                    </a:lnTo>
                    <a:lnTo>
                      <a:pt x="323" y="166"/>
                    </a:lnTo>
                    <a:lnTo>
                      <a:pt x="311" y="170"/>
                    </a:lnTo>
                    <a:lnTo>
                      <a:pt x="317" y="176"/>
                    </a:lnTo>
                    <a:lnTo>
                      <a:pt x="316" y="176"/>
                    </a:lnTo>
                    <a:lnTo>
                      <a:pt x="317" y="176"/>
                    </a:lnTo>
                    <a:lnTo>
                      <a:pt x="327" y="176"/>
                    </a:lnTo>
                    <a:lnTo>
                      <a:pt x="341" y="176"/>
                    </a:lnTo>
                    <a:lnTo>
                      <a:pt x="340" y="176"/>
                    </a:lnTo>
                    <a:lnTo>
                      <a:pt x="341" y="176"/>
                    </a:lnTo>
                    <a:lnTo>
                      <a:pt x="323" y="181"/>
                    </a:lnTo>
                    <a:lnTo>
                      <a:pt x="318" y="181"/>
                    </a:lnTo>
                    <a:lnTo>
                      <a:pt x="303" y="182"/>
                    </a:lnTo>
                    <a:lnTo>
                      <a:pt x="334" y="185"/>
                    </a:lnTo>
                    <a:lnTo>
                      <a:pt x="347" y="188"/>
                    </a:lnTo>
                    <a:lnTo>
                      <a:pt x="354" y="187"/>
                    </a:lnTo>
                    <a:lnTo>
                      <a:pt x="336" y="188"/>
                    </a:lnTo>
                    <a:lnTo>
                      <a:pt x="321" y="188"/>
                    </a:lnTo>
                    <a:lnTo>
                      <a:pt x="337" y="190"/>
                    </a:lnTo>
                    <a:lnTo>
                      <a:pt x="336" y="190"/>
                    </a:lnTo>
                    <a:lnTo>
                      <a:pt x="307" y="190"/>
                    </a:lnTo>
                    <a:lnTo>
                      <a:pt x="297" y="190"/>
                    </a:lnTo>
                    <a:lnTo>
                      <a:pt x="297" y="191"/>
                    </a:lnTo>
                    <a:lnTo>
                      <a:pt x="298" y="194"/>
                    </a:lnTo>
                    <a:lnTo>
                      <a:pt x="298" y="197"/>
                    </a:lnTo>
                    <a:lnTo>
                      <a:pt x="327" y="197"/>
                    </a:lnTo>
                    <a:lnTo>
                      <a:pt x="347" y="199"/>
                    </a:lnTo>
                    <a:lnTo>
                      <a:pt x="413" y="206"/>
                    </a:lnTo>
                    <a:lnTo>
                      <a:pt x="419" y="206"/>
                    </a:lnTo>
                    <a:lnTo>
                      <a:pt x="429" y="208"/>
                    </a:lnTo>
                    <a:lnTo>
                      <a:pt x="461" y="214"/>
                    </a:lnTo>
                    <a:lnTo>
                      <a:pt x="453" y="215"/>
                    </a:lnTo>
                    <a:lnTo>
                      <a:pt x="456" y="217"/>
                    </a:lnTo>
                    <a:lnTo>
                      <a:pt x="446" y="218"/>
                    </a:lnTo>
                    <a:lnTo>
                      <a:pt x="452" y="220"/>
                    </a:lnTo>
                    <a:lnTo>
                      <a:pt x="422" y="223"/>
                    </a:lnTo>
                    <a:lnTo>
                      <a:pt x="416" y="223"/>
                    </a:lnTo>
                    <a:lnTo>
                      <a:pt x="425" y="224"/>
                    </a:lnTo>
                    <a:lnTo>
                      <a:pt x="433" y="226"/>
                    </a:lnTo>
                    <a:lnTo>
                      <a:pt x="436" y="227"/>
                    </a:lnTo>
                    <a:lnTo>
                      <a:pt x="441" y="227"/>
                    </a:lnTo>
                    <a:lnTo>
                      <a:pt x="449" y="229"/>
                    </a:lnTo>
                    <a:lnTo>
                      <a:pt x="426" y="229"/>
                    </a:lnTo>
                    <a:lnTo>
                      <a:pt x="425" y="229"/>
                    </a:lnTo>
                    <a:lnTo>
                      <a:pt x="416" y="231"/>
                    </a:lnTo>
                    <a:lnTo>
                      <a:pt x="408" y="232"/>
                    </a:lnTo>
                    <a:lnTo>
                      <a:pt x="418" y="234"/>
                    </a:lnTo>
                    <a:lnTo>
                      <a:pt x="422" y="234"/>
                    </a:lnTo>
                    <a:lnTo>
                      <a:pt x="438" y="232"/>
                    </a:lnTo>
                    <a:lnTo>
                      <a:pt x="449" y="234"/>
                    </a:lnTo>
                    <a:lnTo>
                      <a:pt x="448" y="237"/>
                    </a:lnTo>
                    <a:lnTo>
                      <a:pt x="455" y="238"/>
                    </a:lnTo>
                    <a:lnTo>
                      <a:pt x="464" y="238"/>
                    </a:lnTo>
                    <a:lnTo>
                      <a:pt x="462" y="238"/>
                    </a:lnTo>
                    <a:lnTo>
                      <a:pt x="459" y="240"/>
                    </a:lnTo>
                    <a:lnTo>
                      <a:pt x="465" y="240"/>
                    </a:lnTo>
                    <a:lnTo>
                      <a:pt x="461" y="241"/>
                    </a:lnTo>
                    <a:lnTo>
                      <a:pt x="502" y="240"/>
                    </a:lnTo>
                    <a:lnTo>
                      <a:pt x="479" y="247"/>
                    </a:lnTo>
                    <a:lnTo>
                      <a:pt x="469" y="246"/>
                    </a:lnTo>
                    <a:lnTo>
                      <a:pt x="465" y="246"/>
                    </a:lnTo>
                    <a:lnTo>
                      <a:pt x="456" y="247"/>
                    </a:lnTo>
                    <a:lnTo>
                      <a:pt x="406" y="246"/>
                    </a:lnTo>
                    <a:lnTo>
                      <a:pt x="405" y="246"/>
                    </a:lnTo>
                    <a:lnTo>
                      <a:pt x="409" y="246"/>
                    </a:lnTo>
                    <a:lnTo>
                      <a:pt x="377" y="250"/>
                    </a:lnTo>
                    <a:lnTo>
                      <a:pt x="376" y="252"/>
                    </a:lnTo>
                    <a:lnTo>
                      <a:pt x="354" y="258"/>
                    </a:lnTo>
                    <a:lnTo>
                      <a:pt x="370" y="258"/>
                    </a:lnTo>
                    <a:lnTo>
                      <a:pt x="369" y="258"/>
                    </a:lnTo>
                    <a:lnTo>
                      <a:pt x="367" y="258"/>
                    </a:lnTo>
                    <a:lnTo>
                      <a:pt x="359" y="259"/>
                    </a:lnTo>
                    <a:lnTo>
                      <a:pt x="343" y="259"/>
                    </a:lnTo>
                    <a:lnTo>
                      <a:pt x="341" y="259"/>
                    </a:lnTo>
                    <a:lnTo>
                      <a:pt x="376" y="264"/>
                    </a:lnTo>
                    <a:lnTo>
                      <a:pt x="374" y="264"/>
                    </a:lnTo>
                    <a:lnTo>
                      <a:pt x="372" y="264"/>
                    </a:lnTo>
                    <a:lnTo>
                      <a:pt x="366" y="265"/>
                    </a:lnTo>
                    <a:lnTo>
                      <a:pt x="350" y="265"/>
                    </a:lnTo>
                    <a:lnTo>
                      <a:pt x="341" y="265"/>
                    </a:lnTo>
                    <a:lnTo>
                      <a:pt x="331" y="265"/>
                    </a:lnTo>
                    <a:lnTo>
                      <a:pt x="334" y="265"/>
                    </a:lnTo>
                    <a:lnTo>
                      <a:pt x="341" y="267"/>
                    </a:lnTo>
                    <a:lnTo>
                      <a:pt x="331" y="271"/>
                    </a:lnTo>
                    <a:lnTo>
                      <a:pt x="333" y="271"/>
                    </a:lnTo>
                    <a:lnTo>
                      <a:pt x="327" y="271"/>
                    </a:lnTo>
                    <a:lnTo>
                      <a:pt x="340" y="274"/>
                    </a:lnTo>
                    <a:lnTo>
                      <a:pt x="337" y="274"/>
                    </a:lnTo>
                    <a:lnTo>
                      <a:pt x="344" y="274"/>
                    </a:lnTo>
                    <a:lnTo>
                      <a:pt x="333" y="276"/>
                    </a:lnTo>
                    <a:lnTo>
                      <a:pt x="376" y="276"/>
                    </a:lnTo>
                    <a:lnTo>
                      <a:pt x="366" y="277"/>
                    </a:lnTo>
                    <a:lnTo>
                      <a:pt x="383" y="276"/>
                    </a:lnTo>
                    <a:lnTo>
                      <a:pt x="399" y="276"/>
                    </a:lnTo>
                    <a:lnTo>
                      <a:pt x="428" y="282"/>
                    </a:lnTo>
                    <a:lnTo>
                      <a:pt x="403" y="283"/>
                    </a:lnTo>
                    <a:lnTo>
                      <a:pt x="410" y="285"/>
                    </a:lnTo>
                    <a:lnTo>
                      <a:pt x="409" y="285"/>
                    </a:lnTo>
                    <a:lnTo>
                      <a:pt x="418" y="286"/>
                    </a:lnTo>
                    <a:lnTo>
                      <a:pt x="406" y="288"/>
                    </a:lnTo>
                    <a:lnTo>
                      <a:pt x="377" y="291"/>
                    </a:lnTo>
                    <a:lnTo>
                      <a:pt x="362" y="289"/>
                    </a:lnTo>
                    <a:lnTo>
                      <a:pt x="366" y="289"/>
                    </a:lnTo>
                    <a:lnTo>
                      <a:pt x="366" y="291"/>
                    </a:lnTo>
                    <a:lnTo>
                      <a:pt x="405" y="292"/>
                    </a:lnTo>
                    <a:lnTo>
                      <a:pt x="396" y="297"/>
                    </a:lnTo>
                    <a:lnTo>
                      <a:pt x="372" y="298"/>
                    </a:lnTo>
                    <a:lnTo>
                      <a:pt x="376" y="301"/>
                    </a:lnTo>
                    <a:lnTo>
                      <a:pt x="390" y="304"/>
                    </a:lnTo>
                    <a:lnTo>
                      <a:pt x="395" y="304"/>
                    </a:lnTo>
                    <a:lnTo>
                      <a:pt x="406" y="309"/>
                    </a:lnTo>
                    <a:lnTo>
                      <a:pt x="400" y="309"/>
                    </a:lnTo>
                    <a:lnTo>
                      <a:pt x="402" y="310"/>
                    </a:lnTo>
                    <a:lnTo>
                      <a:pt x="409" y="309"/>
                    </a:lnTo>
                    <a:lnTo>
                      <a:pt x="418" y="312"/>
                    </a:lnTo>
                    <a:lnTo>
                      <a:pt x="419" y="312"/>
                    </a:lnTo>
                    <a:lnTo>
                      <a:pt x="385" y="312"/>
                    </a:lnTo>
                    <a:lnTo>
                      <a:pt x="390" y="312"/>
                    </a:lnTo>
                    <a:lnTo>
                      <a:pt x="387" y="312"/>
                    </a:lnTo>
                    <a:lnTo>
                      <a:pt x="393" y="313"/>
                    </a:lnTo>
                    <a:lnTo>
                      <a:pt x="362" y="315"/>
                    </a:lnTo>
                    <a:lnTo>
                      <a:pt x="334" y="318"/>
                    </a:lnTo>
                    <a:lnTo>
                      <a:pt x="331" y="318"/>
                    </a:lnTo>
                    <a:lnTo>
                      <a:pt x="333" y="318"/>
                    </a:lnTo>
                    <a:lnTo>
                      <a:pt x="331" y="318"/>
                    </a:lnTo>
                    <a:lnTo>
                      <a:pt x="323" y="318"/>
                    </a:lnTo>
                    <a:lnTo>
                      <a:pt x="308" y="318"/>
                    </a:lnTo>
                    <a:lnTo>
                      <a:pt x="310" y="319"/>
                    </a:lnTo>
                    <a:lnTo>
                      <a:pt x="298" y="321"/>
                    </a:lnTo>
                    <a:lnTo>
                      <a:pt x="294" y="327"/>
                    </a:lnTo>
                    <a:lnTo>
                      <a:pt x="297" y="327"/>
                    </a:lnTo>
                    <a:lnTo>
                      <a:pt x="281" y="330"/>
                    </a:lnTo>
                    <a:lnTo>
                      <a:pt x="264" y="332"/>
                    </a:lnTo>
                    <a:lnTo>
                      <a:pt x="265" y="332"/>
                    </a:lnTo>
                    <a:lnTo>
                      <a:pt x="254" y="333"/>
                    </a:lnTo>
                    <a:lnTo>
                      <a:pt x="280" y="333"/>
                    </a:lnTo>
                    <a:lnTo>
                      <a:pt x="274" y="335"/>
                    </a:lnTo>
                    <a:lnTo>
                      <a:pt x="274" y="336"/>
                    </a:lnTo>
                    <a:lnTo>
                      <a:pt x="277" y="338"/>
                    </a:lnTo>
                    <a:lnTo>
                      <a:pt x="268" y="339"/>
                    </a:lnTo>
                    <a:lnTo>
                      <a:pt x="237" y="342"/>
                    </a:lnTo>
                    <a:lnTo>
                      <a:pt x="241" y="342"/>
                    </a:lnTo>
                    <a:lnTo>
                      <a:pt x="235" y="342"/>
                    </a:lnTo>
                    <a:lnTo>
                      <a:pt x="237" y="344"/>
                    </a:lnTo>
                    <a:lnTo>
                      <a:pt x="242" y="344"/>
                    </a:lnTo>
                    <a:lnTo>
                      <a:pt x="241" y="344"/>
                    </a:lnTo>
                    <a:lnTo>
                      <a:pt x="247" y="345"/>
                    </a:lnTo>
                    <a:lnTo>
                      <a:pt x="228" y="344"/>
                    </a:lnTo>
                    <a:lnTo>
                      <a:pt x="232" y="345"/>
                    </a:lnTo>
                    <a:lnTo>
                      <a:pt x="238" y="345"/>
                    </a:lnTo>
                    <a:lnTo>
                      <a:pt x="232" y="347"/>
                    </a:lnTo>
                    <a:lnTo>
                      <a:pt x="237" y="347"/>
                    </a:lnTo>
                    <a:lnTo>
                      <a:pt x="204" y="353"/>
                    </a:lnTo>
                    <a:lnTo>
                      <a:pt x="239" y="356"/>
                    </a:lnTo>
                    <a:lnTo>
                      <a:pt x="257" y="356"/>
                    </a:lnTo>
                    <a:lnTo>
                      <a:pt x="255" y="356"/>
                    </a:lnTo>
                    <a:lnTo>
                      <a:pt x="252" y="356"/>
                    </a:lnTo>
                    <a:lnTo>
                      <a:pt x="248" y="357"/>
                    </a:lnTo>
                    <a:lnTo>
                      <a:pt x="270" y="359"/>
                    </a:lnTo>
                    <a:lnTo>
                      <a:pt x="274" y="360"/>
                    </a:lnTo>
                    <a:lnTo>
                      <a:pt x="271" y="362"/>
                    </a:lnTo>
                    <a:lnTo>
                      <a:pt x="244" y="365"/>
                    </a:lnTo>
                    <a:lnTo>
                      <a:pt x="245" y="365"/>
                    </a:lnTo>
                    <a:lnTo>
                      <a:pt x="244" y="365"/>
                    </a:lnTo>
                    <a:lnTo>
                      <a:pt x="242" y="365"/>
                    </a:lnTo>
                    <a:lnTo>
                      <a:pt x="254" y="368"/>
                    </a:lnTo>
                    <a:lnTo>
                      <a:pt x="252" y="371"/>
                    </a:lnTo>
                    <a:lnTo>
                      <a:pt x="242" y="371"/>
                    </a:lnTo>
                    <a:lnTo>
                      <a:pt x="268" y="375"/>
                    </a:lnTo>
                    <a:lnTo>
                      <a:pt x="171" y="386"/>
                    </a:lnTo>
                    <a:lnTo>
                      <a:pt x="143" y="387"/>
                    </a:lnTo>
                    <a:lnTo>
                      <a:pt x="126" y="387"/>
                    </a:lnTo>
                    <a:lnTo>
                      <a:pt x="127" y="387"/>
                    </a:lnTo>
                    <a:lnTo>
                      <a:pt x="142" y="390"/>
                    </a:lnTo>
                    <a:lnTo>
                      <a:pt x="153" y="393"/>
                    </a:lnTo>
                    <a:lnTo>
                      <a:pt x="168" y="393"/>
                    </a:lnTo>
                    <a:lnTo>
                      <a:pt x="163" y="393"/>
                    </a:lnTo>
                    <a:lnTo>
                      <a:pt x="168" y="395"/>
                    </a:lnTo>
                    <a:lnTo>
                      <a:pt x="188" y="395"/>
                    </a:lnTo>
                    <a:lnTo>
                      <a:pt x="185" y="395"/>
                    </a:lnTo>
                    <a:lnTo>
                      <a:pt x="176" y="395"/>
                    </a:lnTo>
                    <a:lnTo>
                      <a:pt x="175" y="395"/>
                    </a:lnTo>
                    <a:lnTo>
                      <a:pt x="173" y="396"/>
                    </a:lnTo>
                    <a:lnTo>
                      <a:pt x="149" y="401"/>
                    </a:lnTo>
                    <a:lnTo>
                      <a:pt x="163" y="401"/>
                    </a:lnTo>
                    <a:lnTo>
                      <a:pt x="159" y="404"/>
                    </a:lnTo>
                    <a:lnTo>
                      <a:pt x="166" y="407"/>
                    </a:lnTo>
                    <a:lnTo>
                      <a:pt x="171" y="407"/>
                    </a:lnTo>
                    <a:lnTo>
                      <a:pt x="192" y="405"/>
                    </a:lnTo>
                    <a:lnTo>
                      <a:pt x="179" y="405"/>
                    </a:lnTo>
                    <a:lnTo>
                      <a:pt x="178" y="407"/>
                    </a:lnTo>
                    <a:lnTo>
                      <a:pt x="175" y="407"/>
                    </a:lnTo>
                    <a:lnTo>
                      <a:pt x="172" y="408"/>
                    </a:lnTo>
                    <a:lnTo>
                      <a:pt x="192" y="411"/>
                    </a:lnTo>
                    <a:lnTo>
                      <a:pt x="188" y="411"/>
                    </a:lnTo>
                    <a:lnTo>
                      <a:pt x="191" y="413"/>
                    </a:lnTo>
                    <a:lnTo>
                      <a:pt x="181" y="413"/>
                    </a:lnTo>
                    <a:lnTo>
                      <a:pt x="156" y="418"/>
                    </a:lnTo>
                    <a:lnTo>
                      <a:pt x="119" y="416"/>
                    </a:lnTo>
                    <a:lnTo>
                      <a:pt x="133" y="416"/>
                    </a:lnTo>
                    <a:lnTo>
                      <a:pt x="142" y="419"/>
                    </a:lnTo>
                    <a:lnTo>
                      <a:pt x="120" y="419"/>
                    </a:lnTo>
                    <a:lnTo>
                      <a:pt x="117" y="421"/>
                    </a:lnTo>
                    <a:lnTo>
                      <a:pt x="126" y="421"/>
                    </a:lnTo>
                    <a:lnTo>
                      <a:pt x="148" y="422"/>
                    </a:lnTo>
                    <a:lnTo>
                      <a:pt x="150" y="422"/>
                    </a:lnTo>
                    <a:lnTo>
                      <a:pt x="183" y="436"/>
                    </a:lnTo>
                    <a:lnTo>
                      <a:pt x="176" y="434"/>
                    </a:lnTo>
                    <a:lnTo>
                      <a:pt x="181" y="436"/>
                    </a:lnTo>
                    <a:lnTo>
                      <a:pt x="176" y="436"/>
                    </a:lnTo>
                    <a:lnTo>
                      <a:pt x="172" y="440"/>
                    </a:lnTo>
                    <a:lnTo>
                      <a:pt x="166" y="443"/>
                    </a:lnTo>
                    <a:lnTo>
                      <a:pt x="186" y="445"/>
                    </a:lnTo>
                    <a:lnTo>
                      <a:pt x="185" y="445"/>
                    </a:lnTo>
                    <a:lnTo>
                      <a:pt x="178" y="445"/>
                    </a:lnTo>
                    <a:lnTo>
                      <a:pt x="176" y="449"/>
                    </a:lnTo>
                    <a:lnTo>
                      <a:pt x="181" y="449"/>
                    </a:lnTo>
                    <a:lnTo>
                      <a:pt x="162" y="448"/>
                    </a:lnTo>
                    <a:lnTo>
                      <a:pt x="137" y="451"/>
                    </a:lnTo>
                    <a:lnTo>
                      <a:pt x="132" y="451"/>
                    </a:lnTo>
                    <a:lnTo>
                      <a:pt x="119" y="451"/>
                    </a:lnTo>
                    <a:lnTo>
                      <a:pt x="123" y="451"/>
                    </a:lnTo>
                    <a:lnTo>
                      <a:pt x="119" y="451"/>
                    </a:lnTo>
                    <a:lnTo>
                      <a:pt x="116" y="457"/>
                    </a:lnTo>
                    <a:lnTo>
                      <a:pt x="113" y="457"/>
                    </a:lnTo>
                    <a:lnTo>
                      <a:pt x="123" y="457"/>
                    </a:lnTo>
                    <a:lnTo>
                      <a:pt x="106" y="455"/>
                    </a:lnTo>
                    <a:lnTo>
                      <a:pt x="116" y="461"/>
                    </a:lnTo>
                    <a:lnTo>
                      <a:pt x="135" y="464"/>
                    </a:lnTo>
                    <a:lnTo>
                      <a:pt x="112" y="466"/>
                    </a:lnTo>
                    <a:lnTo>
                      <a:pt x="109" y="466"/>
                    </a:lnTo>
                    <a:lnTo>
                      <a:pt x="119" y="464"/>
                    </a:lnTo>
                    <a:lnTo>
                      <a:pt x="110" y="466"/>
                    </a:lnTo>
                    <a:lnTo>
                      <a:pt x="106" y="466"/>
                    </a:lnTo>
                    <a:lnTo>
                      <a:pt x="104" y="466"/>
                    </a:lnTo>
                    <a:lnTo>
                      <a:pt x="104" y="467"/>
                    </a:lnTo>
                    <a:lnTo>
                      <a:pt x="100" y="467"/>
                    </a:lnTo>
                    <a:lnTo>
                      <a:pt x="86" y="467"/>
                    </a:lnTo>
                    <a:lnTo>
                      <a:pt x="84" y="467"/>
                    </a:lnTo>
                    <a:lnTo>
                      <a:pt x="81" y="467"/>
                    </a:lnTo>
                    <a:lnTo>
                      <a:pt x="69" y="467"/>
                    </a:lnTo>
                    <a:lnTo>
                      <a:pt x="86" y="469"/>
                    </a:lnTo>
                    <a:lnTo>
                      <a:pt x="86" y="472"/>
                    </a:lnTo>
                    <a:lnTo>
                      <a:pt x="96" y="472"/>
                    </a:lnTo>
                    <a:lnTo>
                      <a:pt x="100" y="476"/>
                    </a:lnTo>
                    <a:lnTo>
                      <a:pt x="140" y="475"/>
                    </a:lnTo>
                    <a:lnTo>
                      <a:pt x="103" y="478"/>
                    </a:lnTo>
                    <a:lnTo>
                      <a:pt x="87" y="478"/>
                    </a:lnTo>
                    <a:lnTo>
                      <a:pt x="89" y="478"/>
                    </a:lnTo>
                    <a:lnTo>
                      <a:pt x="96" y="479"/>
                    </a:lnTo>
                    <a:lnTo>
                      <a:pt x="107" y="482"/>
                    </a:lnTo>
                    <a:lnTo>
                      <a:pt x="117" y="482"/>
                    </a:lnTo>
                    <a:lnTo>
                      <a:pt x="117" y="484"/>
                    </a:lnTo>
                    <a:lnTo>
                      <a:pt x="106" y="484"/>
                    </a:lnTo>
                    <a:lnTo>
                      <a:pt x="86" y="484"/>
                    </a:lnTo>
                    <a:lnTo>
                      <a:pt x="115" y="485"/>
                    </a:lnTo>
                    <a:lnTo>
                      <a:pt x="130" y="487"/>
                    </a:lnTo>
                    <a:lnTo>
                      <a:pt x="145" y="488"/>
                    </a:lnTo>
                    <a:lnTo>
                      <a:pt x="140" y="487"/>
                    </a:lnTo>
                    <a:lnTo>
                      <a:pt x="146" y="488"/>
                    </a:lnTo>
                    <a:lnTo>
                      <a:pt x="149" y="490"/>
                    </a:lnTo>
                    <a:lnTo>
                      <a:pt x="142" y="490"/>
                    </a:lnTo>
                    <a:lnTo>
                      <a:pt x="150" y="493"/>
                    </a:lnTo>
                    <a:lnTo>
                      <a:pt x="150" y="494"/>
                    </a:lnTo>
                    <a:lnTo>
                      <a:pt x="156" y="494"/>
                    </a:lnTo>
                    <a:lnTo>
                      <a:pt x="152" y="494"/>
                    </a:lnTo>
                    <a:lnTo>
                      <a:pt x="143" y="496"/>
                    </a:lnTo>
                    <a:lnTo>
                      <a:pt x="132" y="503"/>
                    </a:lnTo>
                    <a:lnTo>
                      <a:pt x="122" y="510"/>
                    </a:lnTo>
                    <a:lnTo>
                      <a:pt x="119" y="510"/>
                    </a:lnTo>
                    <a:lnTo>
                      <a:pt x="115" y="511"/>
                    </a:lnTo>
                    <a:lnTo>
                      <a:pt x="102" y="511"/>
                    </a:lnTo>
                    <a:lnTo>
                      <a:pt x="80" y="514"/>
                    </a:lnTo>
                    <a:lnTo>
                      <a:pt x="79" y="514"/>
                    </a:lnTo>
                    <a:lnTo>
                      <a:pt x="77" y="514"/>
                    </a:lnTo>
                    <a:lnTo>
                      <a:pt x="83" y="514"/>
                    </a:lnTo>
                    <a:lnTo>
                      <a:pt x="83" y="516"/>
                    </a:lnTo>
                    <a:lnTo>
                      <a:pt x="73" y="517"/>
                    </a:lnTo>
                    <a:lnTo>
                      <a:pt x="89" y="519"/>
                    </a:lnTo>
                    <a:lnTo>
                      <a:pt x="80" y="520"/>
                    </a:lnTo>
                    <a:lnTo>
                      <a:pt x="84" y="520"/>
                    </a:lnTo>
                    <a:lnTo>
                      <a:pt x="84" y="522"/>
                    </a:lnTo>
                    <a:lnTo>
                      <a:pt x="86" y="522"/>
                    </a:lnTo>
                    <a:lnTo>
                      <a:pt x="89" y="523"/>
                    </a:lnTo>
                    <a:lnTo>
                      <a:pt x="69" y="522"/>
                    </a:lnTo>
                    <a:lnTo>
                      <a:pt x="48" y="522"/>
                    </a:lnTo>
                    <a:lnTo>
                      <a:pt x="43" y="525"/>
                    </a:lnTo>
                    <a:lnTo>
                      <a:pt x="40" y="525"/>
                    </a:lnTo>
                    <a:lnTo>
                      <a:pt x="33" y="525"/>
                    </a:lnTo>
                    <a:lnTo>
                      <a:pt x="47" y="525"/>
                    </a:lnTo>
                    <a:lnTo>
                      <a:pt x="28" y="525"/>
                    </a:lnTo>
                    <a:lnTo>
                      <a:pt x="23" y="528"/>
                    </a:lnTo>
                    <a:lnTo>
                      <a:pt x="25" y="528"/>
                    </a:lnTo>
                    <a:lnTo>
                      <a:pt x="20" y="531"/>
                    </a:lnTo>
                    <a:lnTo>
                      <a:pt x="18" y="532"/>
                    </a:lnTo>
                    <a:lnTo>
                      <a:pt x="17" y="532"/>
                    </a:lnTo>
                    <a:lnTo>
                      <a:pt x="0" y="534"/>
                    </a:lnTo>
                    <a:lnTo>
                      <a:pt x="34" y="537"/>
                    </a:lnTo>
                    <a:lnTo>
                      <a:pt x="40" y="537"/>
                    </a:lnTo>
                    <a:lnTo>
                      <a:pt x="92" y="543"/>
                    </a:lnTo>
                    <a:lnTo>
                      <a:pt x="87" y="543"/>
                    </a:lnTo>
                    <a:lnTo>
                      <a:pt x="83" y="541"/>
                    </a:lnTo>
                    <a:lnTo>
                      <a:pt x="84" y="543"/>
                    </a:lnTo>
                    <a:lnTo>
                      <a:pt x="109" y="547"/>
                    </a:lnTo>
                    <a:lnTo>
                      <a:pt x="112" y="552"/>
                    </a:lnTo>
                    <a:lnTo>
                      <a:pt x="106" y="552"/>
                    </a:lnTo>
                    <a:lnTo>
                      <a:pt x="100" y="552"/>
                    </a:lnTo>
                    <a:lnTo>
                      <a:pt x="97" y="553"/>
                    </a:lnTo>
                    <a:lnTo>
                      <a:pt x="96" y="553"/>
                    </a:lnTo>
                    <a:lnTo>
                      <a:pt x="86" y="553"/>
                    </a:lnTo>
                    <a:lnTo>
                      <a:pt x="83" y="553"/>
                    </a:lnTo>
                    <a:lnTo>
                      <a:pt x="94" y="553"/>
                    </a:lnTo>
                    <a:lnTo>
                      <a:pt x="96" y="555"/>
                    </a:lnTo>
                    <a:lnTo>
                      <a:pt x="93" y="555"/>
                    </a:lnTo>
                    <a:lnTo>
                      <a:pt x="93" y="556"/>
                    </a:lnTo>
                    <a:lnTo>
                      <a:pt x="94" y="558"/>
                    </a:lnTo>
                    <a:lnTo>
                      <a:pt x="99" y="558"/>
                    </a:lnTo>
                    <a:lnTo>
                      <a:pt x="93" y="558"/>
                    </a:lnTo>
                    <a:lnTo>
                      <a:pt x="80" y="558"/>
                    </a:lnTo>
                    <a:lnTo>
                      <a:pt x="67" y="561"/>
                    </a:lnTo>
                    <a:lnTo>
                      <a:pt x="53" y="562"/>
                    </a:lnTo>
                    <a:lnTo>
                      <a:pt x="57" y="562"/>
                    </a:lnTo>
                    <a:lnTo>
                      <a:pt x="59" y="564"/>
                    </a:lnTo>
                    <a:lnTo>
                      <a:pt x="64" y="565"/>
                    </a:lnTo>
                    <a:lnTo>
                      <a:pt x="81" y="568"/>
                    </a:lnTo>
                    <a:lnTo>
                      <a:pt x="74" y="568"/>
                    </a:lnTo>
                    <a:lnTo>
                      <a:pt x="86" y="568"/>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42" name="Freeform 58"/>
              <p:cNvSpPr>
                <a:spLocks/>
              </p:cNvSpPr>
              <p:nvPr/>
            </p:nvSpPr>
            <p:spPr bwMode="auto">
              <a:xfrm>
                <a:off x="7894" y="12731"/>
                <a:ext cx="260" cy="154"/>
              </a:xfrm>
              <a:custGeom>
                <a:avLst/>
                <a:gdLst/>
                <a:ahLst/>
                <a:cxnLst>
                  <a:cxn ang="0">
                    <a:pos x="38" y="2"/>
                  </a:cxn>
                  <a:cxn ang="0">
                    <a:pos x="21" y="9"/>
                  </a:cxn>
                  <a:cxn ang="0">
                    <a:pos x="5" y="12"/>
                  </a:cxn>
                  <a:cxn ang="0">
                    <a:pos x="100" y="26"/>
                  </a:cxn>
                  <a:cxn ang="0">
                    <a:pos x="246" y="31"/>
                  </a:cxn>
                  <a:cxn ang="0">
                    <a:pos x="249" y="32"/>
                  </a:cxn>
                  <a:cxn ang="0">
                    <a:pos x="229" y="37"/>
                  </a:cxn>
                  <a:cxn ang="0">
                    <a:pos x="253" y="40"/>
                  </a:cxn>
                  <a:cxn ang="0">
                    <a:pos x="202" y="49"/>
                  </a:cxn>
                  <a:cxn ang="0">
                    <a:pos x="184" y="53"/>
                  </a:cxn>
                  <a:cxn ang="0">
                    <a:pos x="187" y="55"/>
                  </a:cxn>
                  <a:cxn ang="0">
                    <a:pos x="176" y="58"/>
                  </a:cxn>
                  <a:cxn ang="0">
                    <a:pos x="187" y="61"/>
                  </a:cxn>
                  <a:cxn ang="0">
                    <a:pos x="227" y="62"/>
                  </a:cxn>
                  <a:cxn ang="0">
                    <a:pos x="193" y="64"/>
                  </a:cxn>
                  <a:cxn ang="0">
                    <a:pos x="199" y="71"/>
                  </a:cxn>
                  <a:cxn ang="0">
                    <a:pos x="222" y="73"/>
                  </a:cxn>
                  <a:cxn ang="0">
                    <a:pos x="193" y="79"/>
                  </a:cxn>
                  <a:cxn ang="0">
                    <a:pos x="156" y="83"/>
                  </a:cxn>
                  <a:cxn ang="0">
                    <a:pos x="143" y="86"/>
                  </a:cxn>
                  <a:cxn ang="0">
                    <a:pos x="134" y="92"/>
                  </a:cxn>
                  <a:cxn ang="0">
                    <a:pos x="154" y="94"/>
                  </a:cxn>
                  <a:cxn ang="0">
                    <a:pos x="157" y="98"/>
                  </a:cxn>
                  <a:cxn ang="0">
                    <a:pos x="147" y="97"/>
                  </a:cxn>
                  <a:cxn ang="0">
                    <a:pos x="113" y="100"/>
                  </a:cxn>
                  <a:cxn ang="0">
                    <a:pos x="133" y="103"/>
                  </a:cxn>
                  <a:cxn ang="0">
                    <a:pos x="141" y="109"/>
                  </a:cxn>
                  <a:cxn ang="0">
                    <a:pos x="157" y="113"/>
                  </a:cxn>
                  <a:cxn ang="0">
                    <a:pos x="128" y="116"/>
                  </a:cxn>
                  <a:cxn ang="0">
                    <a:pos x="161" y="119"/>
                  </a:cxn>
                  <a:cxn ang="0">
                    <a:pos x="207" y="123"/>
                  </a:cxn>
                  <a:cxn ang="0">
                    <a:pos x="243" y="129"/>
                  </a:cxn>
                  <a:cxn ang="0">
                    <a:pos x="223" y="132"/>
                  </a:cxn>
                  <a:cxn ang="0">
                    <a:pos x="216" y="135"/>
                  </a:cxn>
                  <a:cxn ang="0">
                    <a:pos x="246" y="136"/>
                  </a:cxn>
                  <a:cxn ang="0">
                    <a:pos x="225" y="136"/>
                  </a:cxn>
                  <a:cxn ang="0">
                    <a:pos x="193" y="141"/>
                  </a:cxn>
                  <a:cxn ang="0">
                    <a:pos x="207" y="142"/>
                  </a:cxn>
                  <a:cxn ang="0">
                    <a:pos x="207" y="145"/>
                  </a:cxn>
                  <a:cxn ang="0">
                    <a:pos x="193" y="147"/>
                  </a:cxn>
                  <a:cxn ang="0">
                    <a:pos x="207" y="150"/>
                  </a:cxn>
                  <a:cxn ang="0">
                    <a:pos x="203" y="153"/>
                  </a:cxn>
                </a:cxnLst>
                <a:rect l="0" t="0" r="r" b="b"/>
                <a:pathLst>
                  <a:path w="260" h="154">
                    <a:moveTo>
                      <a:pt x="5" y="0"/>
                    </a:moveTo>
                    <a:lnTo>
                      <a:pt x="19" y="2"/>
                    </a:lnTo>
                    <a:lnTo>
                      <a:pt x="38" y="2"/>
                    </a:lnTo>
                    <a:lnTo>
                      <a:pt x="38" y="5"/>
                    </a:lnTo>
                    <a:lnTo>
                      <a:pt x="42" y="5"/>
                    </a:lnTo>
                    <a:lnTo>
                      <a:pt x="21" y="9"/>
                    </a:lnTo>
                    <a:lnTo>
                      <a:pt x="16" y="11"/>
                    </a:lnTo>
                    <a:lnTo>
                      <a:pt x="9" y="11"/>
                    </a:lnTo>
                    <a:lnTo>
                      <a:pt x="5" y="12"/>
                    </a:lnTo>
                    <a:lnTo>
                      <a:pt x="0" y="14"/>
                    </a:lnTo>
                    <a:lnTo>
                      <a:pt x="3" y="14"/>
                    </a:lnTo>
                    <a:lnTo>
                      <a:pt x="100" y="26"/>
                    </a:lnTo>
                    <a:lnTo>
                      <a:pt x="101" y="26"/>
                    </a:lnTo>
                    <a:lnTo>
                      <a:pt x="115" y="26"/>
                    </a:lnTo>
                    <a:lnTo>
                      <a:pt x="246" y="31"/>
                    </a:lnTo>
                    <a:lnTo>
                      <a:pt x="237" y="31"/>
                    </a:lnTo>
                    <a:lnTo>
                      <a:pt x="260" y="31"/>
                    </a:lnTo>
                    <a:lnTo>
                      <a:pt x="249" y="32"/>
                    </a:lnTo>
                    <a:lnTo>
                      <a:pt x="229" y="34"/>
                    </a:lnTo>
                    <a:lnTo>
                      <a:pt x="233" y="37"/>
                    </a:lnTo>
                    <a:lnTo>
                      <a:pt x="229" y="37"/>
                    </a:lnTo>
                    <a:lnTo>
                      <a:pt x="229" y="38"/>
                    </a:lnTo>
                    <a:lnTo>
                      <a:pt x="259" y="38"/>
                    </a:lnTo>
                    <a:lnTo>
                      <a:pt x="253" y="40"/>
                    </a:lnTo>
                    <a:lnTo>
                      <a:pt x="222" y="46"/>
                    </a:lnTo>
                    <a:lnTo>
                      <a:pt x="212" y="50"/>
                    </a:lnTo>
                    <a:lnTo>
                      <a:pt x="202" y="49"/>
                    </a:lnTo>
                    <a:lnTo>
                      <a:pt x="176" y="50"/>
                    </a:lnTo>
                    <a:lnTo>
                      <a:pt x="174" y="52"/>
                    </a:lnTo>
                    <a:lnTo>
                      <a:pt x="184" y="53"/>
                    </a:lnTo>
                    <a:lnTo>
                      <a:pt x="190" y="53"/>
                    </a:lnTo>
                    <a:lnTo>
                      <a:pt x="186" y="55"/>
                    </a:lnTo>
                    <a:lnTo>
                      <a:pt x="187" y="55"/>
                    </a:lnTo>
                    <a:lnTo>
                      <a:pt x="192" y="55"/>
                    </a:lnTo>
                    <a:lnTo>
                      <a:pt x="199" y="56"/>
                    </a:lnTo>
                    <a:lnTo>
                      <a:pt x="176" y="58"/>
                    </a:lnTo>
                    <a:lnTo>
                      <a:pt x="179" y="59"/>
                    </a:lnTo>
                    <a:lnTo>
                      <a:pt x="192" y="59"/>
                    </a:lnTo>
                    <a:lnTo>
                      <a:pt x="187" y="61"/>
                    </a:lnTo>
                    <a:lnTo>
                      <a:pt x="192" y="62"/>
                    </a:lnTo>
                    <a:lnTo>
                      <a:pt x="206" y="64"/>
                    </a:lnTo>
                    <a:lnTo>
                      <a:pt x="227" y="62"/>
                    </a:lnTo>
                    <a:lnTo>
                      <a:pt x="225" y="64"/>
                    </a:lnTo>
                    <a:lnTo>
                      <a:pt x="209" y="64"/>
                    </a:lnTo>
                    <a:lnTo>
                      <a:pt x="193" y="64"/>
                    </a:lnTo>
                    <a:lnTo>
                      <a:pt x="197" y="67"/>
                    </a:lnTo>
                    <a:lnTo>
                      <a:pt x="193" y="68"/>
                    </a:lnTo>
                    <a:lnTo>
                      <a:pt x="199" y="71"/>
                    </a:lnTo>
                    <a:lnTo>
                      <a:pt x="203" y="71"/>
                    </a:lnTo>
                    <a:lnTo>
                      <a:pt x="212" y="71"/>
                    </a:lnTo>
                    <a:lnTo>
                      <a:pt x="222" y="73"/>
                    </a:lnTo>
                    <a:lnTo>
                      <a:pt x="206" y="73"/>
                    </a:lnTo>
                    <a:lnTo>
                      <a:pt x="202" y="76"/>
                    </a:lnTo>
                    <a:lnTo>
                      <a:pt x="193" y="79"/>
                    </a:lnTo>
                    <a:lnTo>
                      <a:pt x="187" y="80"/>
                    </a:lnTo>
                    <a:lnTo>
                      <a:pt x="163" y="83"/>
                    </a:lnTo>
                    <a:lnTo>
                      <a:pt x="156" y="83"/>
                    </a:lnTo>
                    <a:lnTo>
                      <a:pt x="153" y="85"/>
                    </a:lnTo>
                    <a:lnTo>
                      <a:pt x="161" y="88"/>
                    </a:lnTo>
                    <a:lnTo>
                      <a:pt x="143" y="86"/>
                    </a:lnTo>
                    <a:lnTo>
                      <a:pt x="176" y="92"/>
                    </a:lnTo>
                    <a:lnTo>
                      <a:pt x="148" y="92"/>
                    </a:lnTo>
                    <a:lnTo>
                      <a:pt x="134" y="92"/>
                    </a:lnTo>
                    <a:lnTo>
                      <a:pt x="125" y="92"/>
                    </a:lnTo>
                    <a:lnTo>
                      <a:pt x="164" y="92"/>
                    </a:lnTo>
                    <a:lnTo>
                      <a:pt x="154" y="94"/>
                    </a:lnTo>
                    <a:lnTo>
                      <a:pt x="167" y="95"/>
                    </a:lnTo>
                    <a:lnTo>
                      <a:pt x="158" y="98"/>
                    </a:lnTo>
                    <a:lnTo>
                      <a:pt x="157" y="98"/>
                    </a:lnTo>
                    <a:lnTo>
                      <a:pt x="143" y="97"/>
                    </a:lnTo>
                    <a:lnTo>
                      <a:pt x="141" y="97"/>
                    </a:lnTo>
                    <a:lnTo>
                      <a:pt x="147" y="97"/>
                    </a:lnTo>
                    <a:lnTo>
                      <a:pt x="135" y="97"/>
                    </a:lnTo>
                    <a:lnTo>
                      <a:pt x="121" y="98"/>
                    </a:lnTo>
                    <a:lnTo>
                      <a:pt x="113" y="100"/>
                    </a:lnTo>
                    <a:lnTo>
                      <a:pt x="102" y="100"/>
                    </a:lnTo>
                    <a:lnTo>
                      <a:pt x="114" y="100"/>
                    </a:lnTo>
                    <a:lnTo>
                      <a:pt x="133" y="103"/>
                    </a:lnTo>
                    <a:lnTo>
                      <a:pt x="151" y="106"/>
                    </a:lnTo>
                    <a:lnTo>
                      <a:pt x="134" y="107"/>
                    </a:lnTo>
                    <a:lnTo>
                      <a:pt x="141" y="109"/>
                    </a:lnTo>
                    <a:lnTo>
                      <a:pt x="157" y="112"/>
                    </a:lnTo>
                    <a:lnTo>
                      <a:pt x="156" y="113"/>
                    </a:lnTo>
                    <a:lnTo>
                      <a:pt x="157" y="113"/>
                    </a:lnTo>
                    <a:lnTo>
                      <a:pt x="134" y="116"/>
                    </a:lnTo>
                    <a:lnTo>
                      <a:pt x="130" y="116"/>
                    </a:lnTo>
                    <a:lnTo>
                      <a:pt x="128" y="116"/>
                    </a:lnTo>
                    <a:lnTo>
                      <a:pt x="131" y="116"/>
                    </a:lnTo>
                    <a:lnTo>
                      <a:pt x="151" y="119"/>
                    </a:lnTo>
                    <a:lnTo>
                      <a:pt x="161" y="119"/>
                    </a:lnTo>
                    <a:lnTo>
                      <a:pt x="183" y="119"/>
                    </a:lnTo>
                    <a:lnTo>
                      <a:pt x="204" y="123"/>
                    </a:lnTo>
                    <a:lnTo>
                      <a:pt x="207" y="123"/>
                    </a:lnTo>
                    <a:lnTo>
                      <a:pt x="209" y="126"/>
                    </a:lnTo>
                    <a:lnTo>
                      <a:pt x="223" y="129"/>
                    </a:lnTo>
                    <a:lnTo>
                      <a:pt x="243" y="129"/>
                    </a:lnTo>
                    <a:lnTo>
                      <a:pt x="233" y="130"/>
                    </a:lnTo>
                    <a:lnTo>
                      <a:pt x="216" y="132"/>
                    </a:lnTo>
                    <a:lnTo>
                      <a:pt x="223" y="132"/>
                    </a:lnTo>
                    <a:lnTo>
                      <a:pt x="230" y="135"/>
                    </a:lnTo>
                    <a:lnTo>
                      <a:pt x="219" y="133"/>
                    </a:lnTo>
                    <a:lnTo>
                      <a:pt x="216" y="135"/>
                    </a:lnTo>
                    <a:lnTo>
                      <a:pt x="222" y="135"/>
                    </a:lnTo>
                    <a:lnTo>
                      <a:pt x="220" y="135"/>
                    </a:lnTo>
                    <a:lnTo>
                      <a:pt x="246" y="136"/>
                    </a:lnTo>
                    <a:lnTo>
                      <a:pt x="236" y="136"/>
                    </a:lnTo>
                    <a:lnTo>
                      <a:pt x="235" y="136"/>
                    </a:lnTo>
                    <a:lnTo>
                      <a:pt x="225" y="136"/>
                    </a:lnTo>
                    <a:lnTo>
                      <a:pt x="203" y="139"/>
                    </a:lnTo>
                    <a:lnTo>
                      <a:pt x="206" y="141"/>
                    </a:lnTo>
                    <a:lnTo>
                      <a:pt x="193" y="141"/>
                    </a:lnTo>
                    <a:lnTo>
                      <a:pt x="173" y="142"/>
                    </a:lnTo>
                    <a:lnTo>
                      <a:pt x="183" y="142"/>
                    </a:lnTo>
                    <a:lnTo>
                      <a:pt x="207" y="142"/>
                    </a:lnTo>
                    <a:lnTo>
                      <a:pt x="219" y="142"/>
                    </a:lnTo>
                    <a:lnTo>
                      <a:pt x="217" y="142"/>
                    </a:lnTo>
                    <a:lnTo>
                      <a:pt x="207" y="145"/>
                    </a:lnTo>
                    <a:lnTo>
                      <a:pt x="193" y="145"/>
                    </a:lnTo>
                    <a:lnTo>
                      <a:pt x="190" y="145"/>
                    </a:lnTo>
                    <a:lnTo>
                      <a:pt x="193" y="147"/>
                    </a:lnTo>
                    <a:lnTo>
                      <a:pt x="196" y="148"/>
                    </a:lnTo>
                    <a:lnTo>
                      <a:pt x="197" y="150"/>
                    </a:lnTo>
                    <a:lnTo>
                      <a:pt x="207" y="150"/>
                    </a:lnTo>
                    <a:lnTo>
                      <a:pt x="220" y="150"/>
                    </a:lnTo>
                    <a:lnTo>
                      <a:pt x="226" y="154"/>
                    </a:lnTo>
                    <a:lnTo>
                      <a:pt x="203" y="153"/>
                    </a:lnTo>
                    <a:lnTo>
                      <a:pt x="233" y="154"/>
                    </a:lnTo>
                    <a:lnTo>
                      <a:pt x="227" y="154"/>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43" name="Freeform 59"/>
              <p:cNvSpPr>
                <a:spLocks/>
              </p:cNvSpPr>
              <p:nvPr/>
            </p:nvSpPr>
            <p:spPr bwMode="auto">
              <a:xfrm>
                <a:off x="8162" y="10547"/>
                <a:ext cx="11" cy="1"/>
              </a:xfrm>
              <a:custGeom>
                <a:avLst/>
                <a:gdLst/>
                <a:ahLst/>
                <a:cxnLst>
                  <a:cxn ang="0">
                    <a:pos x="11" y="0"/>
                  </a:cxn>
                  <a:cxn ang="0">
                    <a:pos x="0" y="0"/>
                  </a:cxn>
                  <a:cxn ang="0">
                    <a:pos x="0" y="0"/>
                  </a:cxn>
                </a:cxnLst>
                <a:rect l="0" t="0" r="r" b="b"/>
                <a:pathLst>
                  <a:path w="11">
                    <a:moveTo>
                      <a:pt x="11" y="0"/>
                    </a:moveTo>
                    <a:lnTo>
                      <a:pt x="0" y="0"/>
                    </a:lnTo>
                    <a:lnTo>
                      <a:pt x="0" y="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44" name="Freeform 60"/>
              <p:cNvSpPr>
                <a:spLocks/>
              </p:cNvSpPr>
              <p:nvPr/>
            </p:nvSpPr>
            <p:spPr bwMode="auto">
              <a:xfrm>
                <a:off x="8050" y="10547"/>
                <a:ext cx="346" cy="242"/>
              </a:xfrm>
              <a:custGeom>
                <a:avLst/>
                <a:gdLst/>
                <a:ahLst/>
                <a:cxnLst>
                  <a:cxn ang="0">
                    <a:pos x="90" y="3"/>
                  </a:cxn>
                  <a:cxn ang="0">
                    <a:pos x="103" y="8"/>
                  </a:cxn>
                  <a:cxn ang="0">
                    <a:pos x="104" y="17"/>
                  </a:cxn>
                  <a:cxn ang="0">
                    <a:pos x="142" y="16"/>
                  </a:cxn>
                  <a:cxn ang="0">
                    <a:pos x="132" y="19"/>
                  </a:cxn>
                  <a:cxn ang="0">
                    <a:pos x="83" y="22"/>
                  </a:cxn>
                  <a:cxn ang="0">
                    <a:pos x="33" y="29"/>
                  </a:cxn>
                  <a:cxn ang="0">
                    <a:pos x="48" y="37"/>
                  </a:cxn>
                  <a:cxn ang="0">
                    <a:pos x="50" y="37"/>
                  </a:cxn>
                  <a:cxn ang="0">
                    <a:pos x="36" y="38"/>
                  </a:cxn>
                  <a:cxn ang="0">
                    <a:pos x="38" y="46"/>
                  </a:cxn>
                  <a:cxn ang="0">
                    <a:pos x="40" y="50"/>
                  </a:cxn>
                  <a:cxn ang="0">
                    <a:pos x="41" y="56"/>
                  </a:cxn>
                  <a:cxn ang="0">
                    <a:pos x="27" y="62"/>
                  </a:cxn>
                  <a:cxn ang="0">
                    <a:pos x="70" y="68"/>
                  </a:cxn>
                  <a:cxn ang="0">
                    <a:pos x="76" y="71"/>
                  </a:cxn>
                  <a:cxn ang="0">
                    <a:pos x="79" y="73"/>
                  </a:cxn>
                  <a:cxn ang="0">
                    <a:pos x="48" y="76"/>
                  </a:cxn>
                  <a:cxn ang="0">
                    <a:pos x="36" y="79"/>
                  </a:cxn>
                  <a:cxn ang="0">
                    <a:pos x="84" y="83"/>
                  </a:cxn>
                  <a:cxn ang="0">
                    <a:pos x="119" y="94"/>
                  </a:cxn>
                  <a:cxn ang="0">
                    <a:pos x="103" y="97"/>
                  </a:cxn>
                  <a:cxn ang="0">
                    <a:pos x="66" y="99"/>
                  </a:cxn>
                  <a:cxn ang="0">
                    <a:pos x="83" y="105"/>
                  </a:cxn>
                  <a:cxn ang="0">
                    <a:pos x="126" y="109"/>
                  </a:cxn>
                  <a:cxn ang="0">
                    <a:pos x="142" y="111"/>
                  </a:cxn>
                  <a:cxn ang="0">
                    <a:pos x="176" y="111"/>
                  </a:cxn>
                  <a:cxn ang="0">
                    <a:pos x="166" y="115"/>
                  </a:cxn>
                  <a:cxn ang="0">
                    <a:pos x="198" y="117"/>
                  </a:cxn>
                  <a:cxn ang="0">
                    <a:pos x="137" y="120"/>
                  </a:cxn>
                  <a:cxn ang="0">
                    <a:pos x="171" y="121"/>
                  </a:cxn>
                  <a:cxn ang="0">
                    <a:pos x="152" y="123"/>
                  </a:cxn>
                  <a:cxn ang="0">
                    <a:pos x="168" y="127"/>
                  </a:cxn>
                  <a:cxn ang="0">
                    <a:pos x="142" y="130"/>
                  </a:cxn>
                  <a:cxn ang="0">
                    <a:pos x="148" y="133"/>
                  </a:cxn>
                  <a:cxn ang="0">
                    <a:pos x="149" y="135"/>
                  </a:cxn>
                  <a:cxn ang="0">
                    <a:pos x="172" y="145"/>
                  </a:cxn>
                  <a:cxn ang="0">
                    <a:pos x="172" y="147"/>
                  </a:cxn>
                  <a:cxn ang="0">
                    <a:pos x="194" y="151"/>
                  </a:cxn>
                  <a:cxn ang="0">
                    <a:pos x="195" y="153"/>
                  </a:cxn>
                  <a:cxn ang="0">
                    <a:pos x="239" y="159"/>
                  </a:cxn>
                  <a:cxn ang="0">
                    <a:pos x="275" y="157"/>
                  </a:cxn>
                  <a:cxn ang="0">
                    <a:pos x="306" y="160"/>
                  </a:cxn>
                  <a:cxn ang="0">
                    <a:pos x="285" y="159"/>
                  </a:cxn>
                  <a:cxn ang="0">
                    <a:pos x="330" y="166"/>
                  </a:cxn>
                  <a:cxn ang="0">
                    <a:pos x="337" y="169"/>
                  </a:cxn>
                  <a:cxn ang="0">
                    <a:pos x="260" y="175"/>
                  </a:cxn>
                  <a:cxn ang="0">
                    <a:pos x="252" y="180"/>
                  </a:cxn>
                  <a:cxn ang="0">
                    <a:pos x="245" y="180"/>
                  </a:cxn>
                  <a:cxn ang="0">
                    <a:pos x="320" y="180"/>
                  </a:cxn>
                  <a:cxn ang="0">
                    <a:pos x="300" y="191"/>
                  </a:cxn>
                  <a:cxn ang="0">
                    <a:pos x="287" y="203"/>
                  </a:cxn>
                  <a:cxn ang="0">
                    <a:pos x="274" y="209"/>
                  </a:cxn>
                  <a:cxn ang="0">
                    <a:pos x="267" y="210"/>
                  </a:cxn>
                  <a:cxn ang="0">
                    <a:pos x="185" y="218"/>
                  </a:cxn>
                  <a:cxn ang="0">
                    <a:pos x="159" y="224"/>
                  </a:cxn>
                  <a:cxn ang="0">
                    <a:pos x="148" y="224"/>
                  </a:cxn>
                  <a:cxn ang="0">
                    <a:pos x="146" y="227"/>
                  </a:cxn>
                  <a:cxn ang="0">
                    <a:pos x="145" y="231"/>
                  </a:cxn>
                  <a:cxn ang="0">
                    <a:pos x="135" y="234"/>
                  </a:cxn>
                  <a:cxn ang="0">
                    <a:pos x="28" y="239"/>
                  </a:cxn>
                  <a:cxn ang="0">
                    <a:pos x="33" y="240"/>
                  </a:cxn>
                </a:cxnLst>
                <a:rect l="0" t="0" r="r" b="b"/>
                <a:pathLst>
                  <a:path w="346" h="242">
                    <a:moveTo>
                      <a:pt x="117" y="0"/>
                    </a:moveTo>
                    <a:lnTo>
                      <a:pt x="117" y="0"/>
                    </a:lnTo>
                    <a:lnTo>
                      <a:pt x="123" y="0"/>
                    </a:lnTo>
                    <a:lnTo>
                      <a:pt x="123" y="0"/>
                    </a:lnTo>
                    <a:lnTo>
                      <a:pt x="92" y="3"/>
                    </a:lnTo>
                    <a:lnTo>
                      <a:pt x="92" y="3"/>
                    </a:lnTo>
                    <a:lnTo>
                      <a:pt x="90" y="3"/>
                    </a:lnTo>
                    <a:lnTo>
                      <a:pt x="90" y="3"/>
                    </a:lnTo>
                    <a:lnTo>
                      <a:pt x="109" y="3"/>
                    </a:lnTo>
                    <a:lnTo>
                      <a:pt x="109" y="3"/>
                    </a:lnTo>
                    <a:lnTo>
                      <a:pt x="112" y="7"/>
                    </a:lnTo>
                    <a:lnTo>
                      <a:pt x="112" y="7"/>
                    </a:lnTo>
                    <a:lnTo>
                      <a:pt x="120" y="7"/>
                    </a:lnTo>
                    <a:lnTo>
                      <a:pt x="120" y="7"/>
                    </a:lnTo>
                    <a:lnTo>
                      <a:pt x="103" y="8"/>
                    </a:lnTo>
                    <a:lnTo>
                      <a:pt x="103" y="8"/>
                    </a:lnTo>
                    <a:lnTo>
                      <a:pt x="100" y="11"/>
                    </a:lnTo>
                    <a:lnTo>
                      <a:pt x="100" y="11"/>
                    </a:lnTo>
                    <a:lnTo>
                      <a:pt x="104" y="11"/>
                    </a:lnTo>
                    <a:lnTo>
                      <a:pt x="104" y="11"/>
                    </a:lnTo>
                    <a:lnTo>
                      <a:pt x="110" y="17"/>
                    </a:lnTo>
                    <a:lnTo>
                      <a:pt x="110" y="17"/>
                    </a:lnTo>
                    <a:lnTo>
                      <a:pt x="104" y="17"/>
                    </a:lnTo>
                    <a:lnTo>
                      <a:pt x="104" y="17"/>
                    </a:lnTo>
                    <a:lnTo>
                      <a:pt x="102" y="19"/>
                    </a:lnTo>
                    <a:lnTo>
                      <a:pt x="102" y="19"/>
                    </a:lnTo>
                    <a:lnTo>
                      <a:pt x="152" y="16"/>
                    </a:lnTo>
                    <a:lnTo>
                      <a:pt x="152" y="16"/>
                    </a:lnTo>
                    <a:lnTo>
                      <a:pt x="137" y="16"/>
                    </a:lnTo>
                    <a:lnTo>
                      <a:pt x="137" y="16"/>
                    </a:lnTo>
                    <a:lnTo>
                      <a:pt x="142" y="16"/>
                    </a:lnTo>
                    <a:lnTo>
                      <a:pt x="142" y="16"/>
                    </a:lnTo>
                    <a:lnTo>
                      <a:pt x="146" y="16"/>
                    </a:lnTo>
                    <a:lnTo>
                      <a:pt x="146" y="16"/>
                    </a:lnTo>
                    <a:lnTo>
                      <a:pt x="140" y="16"/>
                    </a:lnTo>
                    <a:lnTo>
                      <a:pt x="140" y="16"/>
                    </a:lnTo>
                    <a:lnTo>
                      <a:pt x="133" y="19"/>
                    </a:lnTo>
                    <a:lnTo>
                      <a:pt x="133" y="19"/>
                    </a:lnTo>
                    <a:lnTo>
                      <a:pt x="132" y="19"/>
                    </a:lnTo>
                    <a:lnTo>
                      <a:pt x="132" y="19"/>
                    </a:lnTo>
                    <a:lnTo>
                      <a:pt x="90" y="17"/>
                    </a:lnTo>
                    <a:lnTo>
                      <a:pt x="90" y="17"/>
                    </a:lnTo>
                    <a:lnTo>
                      <a:pt x="86" y="20"/>
                    </a:lnTo>
                    <a:lnTo>
                      <a:pt x="86" y="20"/>
                    </a:lnTo>
                    <a:lnTo>
                      <a:pt x="86" y="22"/>
                    </a:lnTo>
                    <a:lnTo>
                      <a:pt x="86" y="22"/>
                    </a:lnTo>
                    <a:lnTo>
                      <a:pt x="83" y="22"/>
                    </a:lnTo>
                    <a:lnTo>
                      <a:pt x="83" y="22"/>
                    </a:lnTo>
                    <a:lnTo>
                      <a:pt x="87" y="22"/>
                    </a:lnTo>
                    <a:lnTo>
                      <a:pt x="87" y="22"/>
                    </a:lnTo>
                    <a:lnTo>
                      <a:pt x="89" y="22"/>
                    </a:lnTo>
                    <a:lnTo>
                      <a:pt x="89" y="22"/>
                    </a:lnTo>
                    <a:lnTo>
                      <a:pt x="92" y="22"/>
                    </a:lnTo>
                    <a:lnTo>
                      <a:pt x="92" y="22"/>
                    </a:lnTo>
                    <a:lnTo>
                      <a:pt x="33" y="29"/>
                    </a:lnTo>
                    <a:lnTo>
                      <a:pt x="33" y="29"/>
                    </a:lnTo>
                    <a:lnTo>
                      <a:pt x="31" y="32"/>
                    </a:lnTo>
                    <a:lnTo>
                      <a:pt x="31" y="32"/>
                    </a:lnTo>
                    <a:lnTo>
                      <a:pt x="27" y="32"/>
                    </a:lnTo>
                    <a:lnTo>
                      <a:pt x="27" y="32"/>
                    </a:lnTo>
                    <a:lnTo>
                      <a:pt x="60" y="35"/>
                    </a:lnTo>
                    <a:lnTo>
                      <a:pt x="60" y="35"/>
                    </a:lnTo>
                    <a:lnTo>
                      <a:pt x="48" y="37"/>
                    </a:lnTo>
                    <a:lnTo>
                      <a:pt x="48" y="37"/>
                    </a:lnTo>
                    <a:lnTo>
                      <a:pt x="47" y="37"/>
                    </a:lnTo>
                    <a:lnTo>
                      <a:pt x="47" y="37"/>
                    </a:lnTo>
                    <a:lnTo>
                      <a:pt x="43" y="37"/>
                    </a:lnTo>
                    <a:lnTo>
                      <a:pt x="43" y="37"/>
                    </a:lnTo>
                    <a:lnTo>
                      <a:pt x="53" y="37"/>
                    </a:lnTo>
                    <a:lnTo>
                      <a:pt x="53" y="37"/>
                    </a:lnTo>
                    <a:lnTo>
                      <a:pt x="50" y="37"/>
                    </a:lnTo>
                    <a:lnTo>
                      <a:pt x="50" y="37"/>
                    </a:lnTo>
                    <a:lnTo>
                      <a:pt x="33" y="37"/>
                    </a:lnTo>
                    <a:lnTo>
                      <a:pt x="33" y="37"/>
                    </a:lnTo>
                    <a:lnTo>
                      <a:pt x="28" y="37"/>
                    </a:lnTo>
                    <a:lnTo>
                      <a:pt x="28" y="37"/>
                    </a:lnTo>
                    <a:lnTo>
                      <a:pt x="41" y="37"/>
                    </a:lnTo>
                    <a:lnTo>
                      <a:pt x="41" y="37"/>
                    </a:lnTo>
                    <a:lnTo>
                      <a:pt x="36" y="38"/>
                    </a:lnTo>
                    <a:lnTo>
                      <a:pt x="36" y="38"/>
                    </a:lnTo>
                    <a:lnTo>
                      <a:pt x="0" y="40"/>
                    </a:lnTo>
                    <a:lnTo>
                      <a:pt x="0" y="40"/>
                    </a:lnTo>
                    <a:lnTo>
                      <a:pt x="14" y="44"/>
                    </a:lnTo>
                    <a:lnTo>
                      <a:pt x="14" y="44"/>
                    </a:lnTo>
                    <a:lnTo>
                      <a:pt x="31" y="46"/>
                    </a:lnTo>
                    <a:lnTo>
                      <a:pt x="31" y="46"/>
                    </a:lnTo>
                    <a:lnTo>
                      <a:pt x="38" y="46"/>
                    </a:lnTo>
                    <a:lnTo>
                      <a:pt x="38" y="46"/>
                    </a:lnTo>
                    <a:lnTo>
                      <a:pt x="43" y="46"/>
                    </a:lnTo>
                    <a:lnTo>
                      <a:pt x="43" y="46"/>
                    </a:lnTo>
                    <a:lnTo>
                      <a:pt x="38" y="47"/>
                    </a:lnTo>
                    <a:lnTo>
                      <a:pt x="38" y="47"/>
                    </a:lnTo>
                    <a:lnTo>
                      <a:pt x="41" y="50"/>
                    </a:lnTo>
                    <a:lnTo>
                      <a:pt x="41" y="50"/>
                    </a:lnTo>
                    <a:lnTo>
                      <a:pt x="40" y="50"/>
                    </a:lnTo>
                    <a:lnTo>
                      <a:pt x="40" y="50"/>
                    </a:lnTo>
                    <a:lnTo>
                      <a:pt x="41" y="50"/>
                    </a:lnTo>
                    <a:lnTo>
                      <a:pt x="41" y="50"/>
                    </a:lnTo>
                    <a:lnTo>
                      <a:pt x="40" y="52"/>
                    </a:lnTo>
                    <a:lnTo>
                      <a:pt x="40" y="52"/>
                    </a:lnTo>
                    <a:lnTo>
                      <a:pt x="46" y="55"/>
                    </a:lnTo>
                    <a:lnTo>
                      <a:pt x="46" y="55"/>
                    </a:lnTo>
                    <a:lnTo>
                      <a:pt x="41" y="56"/>
                    </a:lnTo>
                    <a:lnTo>
                      <a:pt x="41" y="56"/>
                    </a:lnTo>
                    <a:lnTo>
                      <a:pt x="36" y="56"/>
                    </a:lnTo>
                    <a:lnTo>
                      <a:pt x="36" y="56"/>
                    </a:lnTo>
                    <a:lnTo>
                      <a:pt x="21" y="59"/>
                    </a:lnTo>
                    <a:lnTo>
                      <a:pt x="21" y="59"/>
                    </a:lnTo>
                    <a:lnTo>
                      <a:pt x="25" y="61"/>
                    </a:lnTo>
                    <a:lnTo>
                      <a:pt x="25" y="61"/>
                    </a:lnTo>
                    <a:lnTo>
                      <a:pt x="27" y="62"/>
                    </a:lnTo>
                    <a:lnTo>
                      <a:pt x="27" y="62"/>
                    </a:lnTo>
                    <a:lnTo>
                      <a:pt x="36" y="62"/>
                    </a:lnTo>
                    <a:lnTo>
                      <a:pt x="36" y="62"/>
                    </a:lnTo>
                    <a:lnTo>
                      <a:pt x="43" y="64"/>
                    </a:lnTo>
                    <a:lnTo>
                      <a:pt x="43" y="64"/>
                    </a:lnTo>
                    <a:lnTo>
                      <a:pt x="47" y="65"/>
                    </a:lnTo>
                    <a:lnTo>
                      <a:pt x="47" y="65"/>
                    </a:lnTo>
                    <a:lnTo>
                      <a:pt x="70" y="68"/>
                    </a:lnTo>
                    <a:lnTo>
                      <a:pt x="70" y="68"/>
                    </a:lnTo>
                    <a:lnTo>
                      <a:pt x="69" y="68"/>
                    </a:lnTo>
                    <a:lnTo>
                      <a:pt x="69" y="68"/>
                    </a:lnTo>
                    <a:lnTo>
                      <a:pt x="92" y="70"/>
                    </a:lnTo>
                    <a:lnTo>
                      <a:pt x="92" y="70"/>
                    </a:lnTo>
                    <a:lnTo>
                      <a:pt x="92" y="71"/>
                    </a:lnTo>
                    <a:lnTo>
                      <a:pt x="92" y="71"/>
                    </a:lnTo>
                    <a:lnTo>
                      <a:pt x="76" y="71"/>
                    </a:lnTo>
                    <a:lnTo>
                      <a:pt x="76" y="71"/>
                    </a:lnTo>
                    <a:lnTo>
                      <a:pt x="94" y="71"/>
                    </a:lnTo>
                    <a:lnTo>
                      <a:pt x="94" y="71"/>
                    </a:lnTo>
                    <a:lnTo>
                      <a:pt x="97" y="71"/>
                    </a:lnTo>
                    <a:lnTo>
                      <a:pt x="97" y="71"/>
                    </a:lnTo>
                    <a:lnTo>
                      <a:pt x="94" y="71"/>
                    </a:lnTo>
                    <a:lnTo>
                      <a:pt x="94" y="71"/>
                    </a:lnTo>
                    <a:lnTo>
                      <a:pt x="79" y="73"/>
                    </a:lnTo>
                    <a:lnTo>
                      <a:pt x="79" y="73"/>
                    </a:lnTo>
                    <a:lnTo>
                      <a:pt x="76" y="73"/>
                    </a:lnTo>
                    <a:lnTo>
                      <a:pt x="76" y="73"/>
                    </a:lnTo>
                    <a:lnTo>
                      <a:pt x="76" y="74"/>
                    </a:lnTo>
                    <a:lnTo>
                      <a:pt x="76" y="74"/>
                    </a:lnTo>
                    <a:lnTo>
                      <a:pt x="46" y="74"/>
                    </a:lnTo>
                    <a:lnTo>
                      <a:pt x="46" y="74"/>
                    </a:lnTo>
                    <a:lnTo>
                      <a:pt x="48" y="76"/>
                    </a:lnTo>
                    <a:lnTo>
                      <a:pt x="48" y="76"/>
                    </a:lnTo>
                    <a:lnTo>
                      <a:pt x="64" y="76"/>
                    </a:lnTo>
                    <a:lnTo>
                      <a:pt x="64" y="76"/>
                    </a:lnTo>
                    <a:lnTo>
                      <a:pt x="60" y="76"/>
                    </a:lnTo>
                    <a:lnTo>
                      <a:pt x="60" y="76"/>
                    </a:lnTo>
                    <a:lnTo>
                      <a:pt x="54" y="76"/>
                    </a:lnTo>
                    <a:lnTo>
                      <a:pt x="54" y="76"/>
                    </a:lnTo>
                    <a:lnTo>
                      <a:pt x="36" y="79"/>
                    </a:lnTo>
                    <a:lnTo>
                      <a:pt x="36" y="79"/>
                    </a:lnTo>
                    <a:lnTo>
                      <a:pt x="54" y="79"/>
                    </a:lnTo>
                    <a:lnTo>
                      <a:pt x="54" y="79"/>
                    </a:lnTo>
                    <a:lnTo>
                      <a:pt x="60" y="80"/>
                    </a:lnTo>
                    <a:lnTo>
                      <a:pt x="60" y="80"/>
                    </a:lnTo>
                    <a:lnTo>
                      <a:pt x="67" y="82"/>
                    </a:lnTo>
                    <a:lnTo>
                      <a:pt x="67" y="82"/>
                    </a:lnTo>
                    <a:lnTo>
                      <a:pt x="84" y="83"/>
                    </a:lnTo>
                    <a:lnTo>
                      <a:pt x="84" y="83"/>
                    </a:lnTo>
                    <a:lnTo>
                      <a:pt x="87" y="85"/>
                    </a:lnTo>
                    <a:lnTo>
                      <a:pt x="87" y="85"/>
                    </a:lnTo>
                    <a:lnTo>
                      <a:pt x="102" y="86"/>
                    </a:lnTo>
                    <a:lnTo>
                      <a:pt x="102" y="86"/>
                    </a:lnTo>
                    <a:lnTo>
                      <a:pt x="130" y="91"/>
                    </a:lnTo>
                    <a:lnTo>
                      <a:pt x="130" y="91"/>
                    </a:lnTo>
                    <a:lnTo>
                      <a:pt x="119" y="94"/>
                    </a:lnTo>
                    <a:lnTo>
                      <a:pt x="119" y="94"/>
                    </a:lnTo>
                    <a:lnTo>
                      <a:pt x="113" y="95"/>
                    </a:lnTo>
                    <a:lnTo>
                      <a:pt x="113" y="95"/>
                    </a:lnTo>
                    <a:lnTo>
                      <a:pt x="112" y="97"/>
                    </a:lnTo>
                    <a:lnTo>
                      <a:pt x="112" y="97"/>
                    </a:lnTo>
                    <a:lnTo>
                      <a:pt x="113" y="97"/>
                    </a:lnTo>
                    <a:lnTo>
                      <a:pt x="113" y="97"/>
                    </a:lnTo>
                    <a:lnTo>
                      <a:pt x="103" y="97"/>
                    </a:lnTo>
                    <a:lnTo>
                      <a:pt x="103" y="97"/>
                    </a:lnTo>
                    <a:lnTo>
                      <a:pt x="102" y="97"/>
                    </a:lnTo>
                    <a:lnTo>
                      <a:pt x="102" y="97"/>
                    </a:lnTo>
                    <a:lnTo>
                      <a:pt x="96" y="97"/>
                    </a:lnTo>
                    <a:lnTo>
                      <a:pt x="96" y="97"/>
                    </a:lnTo>
                    <a:lnTo>
                      <a:pt x="92" y="99"/>
                    </a:lnTo>
                    <a:lnTo>
                      <a:pt x="92" y="99"/>
                    </a:lnTo>
                    <a:lnTo>
                      <a:pt x="66" y="99"/>
                    </a:lnTo>
                    <a:lnTo>
                      <a:pt x="66" y="99"/>
                    </a:lnTo>
                    <a:lnTo>
                      <a:pt x="67" y="100"/>
                    </a:lnTo>
                    <a:lnTo>
                      <a:pt x="67" y="100"/>
                    </a:lnTo>
                    <a:lnTo>
                      <a:pt x="63" y="100"/>
                    </a:lnTo>
                    <a:lnTo>
                      <a:pt x="63" y="100"/>
                    </a:lnTo>
                    <a:lnTo>
                      <a:pt x="64" y="103"/>
                    </a:lnTo>
                    <a:lnTo>
                      <a:pt x="64" y="103"/>
                    </a:lnTo>
                    <a:lnTo>
                      <a:pt x="83" y="105"/>
                    </a:lnTo>
                    <a:lnTo>
                      <a:pt x="83" y="105"/>
                    </a:lnTo>
                    <a:lnTo>
                      <a:pt x="76" y="105"/>
                    </a:lnTo>
                    <a:lnTo>
                      <a:pt x="76" y="105"/>
                    </a:lnTo>
                    <a:lnTo>
                      <a:pt x="80" y="105"/>
                    </a:lnTo>
                    <a:lnTo>
                      <a:pt x="80" y="105"/>
                    </a:lnTo>
                    <a:lnTo>
                      <a:pt x="109" y="105"/>
                    </a:lnTo>
                    <a:lnTo>
                      <a:pt x="109" y="105"/>
                    </a:lnTo>
                    <a:lnTo>
                      <a:pt x="126" y="109"/>
                    </a:lnTo>
                    <a:lnTo>
                      <a:pt x="126" y="109"/>
                    </a:lnTo>
                    <a:lnTo>
                      <a:pt x="132" y="109"/>
                    </a:lnTo>
                    <a:lnTo>
                      <a:pt x="132" y="109"/>
                    </a:lnTo>
                    <a:lnTo>
                      <a:pt x="130" y="109"/>
                    </a:lnTo>
                    <a:lnTo>
                      <a:pt x="130" y="109"/>
                    </a:lnTo>
                    <a:lnTo>
                      <a:pt x="139" y="111"/>
                    </a:lnTo>
                    <a:lnTo>
                      <a:pt x="139" y="111"/>
                    </a:lnTo>
                    <a:lnTo>
                      <a:pt x="142" y="111"/>
                    </a:lnTo>
                    <a:lnTo>
                      <a:pt x="142" y="111"/>
                    </a:lnTo>
                    <a:lnTo>
                      <a:pt x="146" y="111"/>
                    </a:lnTo>
                    <a:lnTo>
                      <a:pt x="146" y="111"/>
                    </a:lnTo>
                    <a:lnTo>
                      <a:pt x="145" y="112"/>
                    </a:lnTo>
                    <a:lnTo>
                      <a:pt x="145" y="112"/>
                    </a:lnTo>
                    <a:lnTo>
                      <a:pt x="182" y="109"/>
                    </a:lnTo>
                    <a:lnTo>
                      <a:pt x="182" y="109"/>
                    </a:lnTo>
                    <a:lnTo>
                      <a:pt x="176" y="111"/>
                    </a:lnTo>
                    <a:lnTo>
                      <a:pt x="176" y="111"/>
                    </a:lnTo>
                    <a:lnTo>
                      <a:pt x="171" y="112"/>
                    </a:lnTo>
                    <a:lnTo>
                      <a:pt x="171" y="112"/>
                    </a:lnTo>
                    <a:lnTo>
                      <a:pt x="162" y="115"/>
                    </a:lnTo>
                    <a:lnTo>
                      <a:pt x="162" y="115"/>
                    </a:lnTo>
                    <a:lnTo>
                      <a:pt x="176" y="115"/>
                    </a:lnTo>
                    <a:lnTo>
                      <a:pt x="176" y="115"/>
                    </a:lnTo>
                    <a:lnTo>
                      <a:pt x="166" y="115"/>
                    </a:lnTo>
                    <a:lnTo>
                      <a:pt x="166" y="115"/>
                    </a:lnTo>
                    <a:lnTo>
                      <a:pt x="201" y="115"/>
                    </a:lnTo>
                    <a:lnTo>
                      <a:pt x="201" y="115"/>
                    </a:lnTo>
                    <a:lnTo>
                      <a:pt x="211" y="115"/>
                    </a:lnTo>
                    <a:lnTo>
                      <a:pt x="211" y="115"/>
                    </a:lnTo>
                    <a:lnTo>
                      <a:pt x="205" y="117"/>
                    </a:lnTo>
                    <a:lnTo>
                      <a:pt x="205" y="117"/>
                    </a:lnTo>
                    <a:lnTo>
                      <a:pt x="198" y="117"/>
                    </a:lnTo>
                    <a:lnTo>
                      <a:pt x="198" y="117"/>
                    </a:lnTo>
                    <a:lnTo>
                      <a:pt x="171" y="117"/>
                    </a:lnTo>
                    <a:lnTo>
                      <a:pt x="171" y="117"/>
                    </a:lnTo>
                    <a:lnTo>
                      <a:pt x="160" y="120"/>
                    </a:lnTo>
                    <a:lnTo>
                      <a:pt x="160" y="120"/>
                    </a:lnTo>
                    <a:lnTo>
                      <a:pt x="127" y="120"/>
                    </a:lnTo>
                    <a:lnTo>
                      <a:pt x="127" y="120"/>
                    </a:lnTo>
                    <a:lnTo>
                      <a:pt x="137" y="120"/>
                    </a:lnTo>
                    <a:lnTo>
                      <a:pt x="137" y="120"/>
                    </a:lnTo>
                    <a:lnTo>
                      <a:pt x="140" y="120"/>
                    </a:lnTo>
                    <a:lnTo>
                      <a:pt x="140" y="120"/>
                    </a:lnTo>
                    <a:lnTo>
                      <a:pt x="148" y="121"/>
                    </a:lnTo>
                    <a:lnTo>
                      <a:pt x="148" y="121"/>
                    </a:lnTo>
                    <a:lnTo>
                      <a:pt x="183" y="120"/>
                    </a:lnTo>
                    <a:lnTo>
                      <a:pt x="183" y="120"/>
                    </a:lnTo>
                    <a:lnTo>
                      <a:pt x="171" y="121"/>
                    </a:lnTo>
                    <a:lnTo>
                      <a:pt x="171" y="121"/>
                    </a:lnTo>
                    <a:lnTo>
                      <a:pt x="173" y="121"/>
                    </a:lnTo>
                    <a:lnTo>
                      <a:pt x="173" y="121"/>
                    </a:lnTo>
                    <a:lnTo>
                      <a:pt x="162" y="121"/>
                    </a:lnTo>
                    <a:lnTo>
                      <a:pt x="162" y="121"/>
                    </a:lnTo>
                    <a:lnTo>
                      <a:pt x="142" y="123"/>
                    </a:lnTo>
                    <a:lnTo>
                      <a:pt x="142" y="123"/>
                    </a:lnTo>
                    <a:lnTo>
                      <a:pt x="152" y="123"/>
                    </a:lnTo>
                    <a:lnTo>
                      <a:pt x="152" y="123"/>
                    </a:lnTo>
                    <a:lnTo>
                      <a:pt x="158" y="124"/>
                    </a:lnTo>
                    <a:lnTo>
                      <a:pt x="158" y="124"/>
                    </a:lnTo>
                    <a:lnTo>
                      <a:pt x="135" y="127"/>
                    </a:lnTo>
                    <a:lnTo>
                      <a:pt x="135" y="127"/>
                    </a:lnTo>
                    <a:lnTo>
                      <a:pt x="129" y="127"/>
                    </a:lnTo>
                    <a:lnTo>
                      <a:pt x="129" y="127"/>
                    </a:lnTo>
                    <a:lnTo>
                      <a:pt x="168" y="127"/>
                    </a:lnTo>
                    <a:lnTo>
                      <a:pt x="168" y="127"/>
                    </a:lnTo>
                    <a:lnTo>
                      <a:pt x="166" y="129"/>
                    </a:lnTo>
                    <a:lnTo>
                      <a:pt x="166" y="129"/>
                    </a:lnTo>
                    <a:lnTo>
                      <a:pt x="165" y="129"/>
                    </a:lnTo>
                    <a:lnTo>
                      <a:pt x="165" y="129"/>
                    </a:lnTo>
                    <a:lnTo>
                      <a:pt x="146" y="129"/>
                    </a:lnTo>
                    <a:lnTo>
                      <a:pt x="146" y="129"/>
                    </a:lnTo>
                    <a:lnTo>
                      <a:pt x="142" y="130"/>
                    </a:lnTo>
                    <a:lnTo>
                      <a:pt x="142" y="130"/>
                    </a:lnTo>
                    <a:lnTo>
                      <a:pt x="139" y="130"/>
                    </a:lnTo>
                    <a:lnTo>
                      <a:pt x="139" y="130"/>
                    </a:lnTo>
                    <a:lnTo>
                      <a:pt x="142" y="132"/>
                    </a:lnTo>
                    <a:lnTo>
                      <a:pt x="142" y="132"/>
                    </a:lnTo>
                    <a:lnTo>
                      <a:pt x="145" y="132"/>
                    </a:lnTo>
                    <a:lnTo>
                      <a:pt x="145" y="132"/>
                    </a:lnTo>
                    <a:lnTo>
                      <a:pt x="148" y="133"/>
                    </a:lnTo>
                    <a:lnTo>
                      <a:pt x="148" y="133"/>
                    </a:lnTo>
                    <a:lnTo>
                      <a:pt x="159" y="133"/>
                    </a:lnTo>
                    <a:lnTo>
                      <a:pt x="159" y="133"/>
                    </a:lnTo>
                    <a:lnTo>
                      <a:pt x="155" y="133"/>
                    </a:lnTo>
                    <a:lnTo>
                      <a:pt x="155" y="133"/>
                    </a:lnTo>
                    <a:lnTo>
                      <a:pt x="139" y="133"/>
                    </a:lnTo>
                    <a:lnTo>
                      <a:pt x="139" y="133"/>
                    </a:lnTo>
                    <a:lnTo>
                      <a:pt x="149" y="135"/>
                    </a:lnTo>
                    <a:lnTo>
                      <a:pt x="149" y="135"/>
                    </a:lnTo>
                    <a:lnTo>
                      <a:pt x="158" y="138"/>
                    </a:lnTo>
                    <a:lnTo>
                      <a:pt x="158" y="138"/>
                    </a:lnTo>
                    <a:lnTo>
                      <a:pt x="169" y="139"/>
                    </a:lnTo>
                    <a:lnTo>
                      <a:pt x="169" y="139"/>
                    </a:lnTo>
                    <a:lnTo>
                      <a:pt x="171" y="145"/>
                    </a:lnTo>
                    <a:lnTo>
                      <a:pt x="171" y="145"/>
                    </a:lnTo>
                    <a:lnTo>
                      <a:pt x="172" y="145"/>
                    </a:lnTo>
                    <a:lnTo>
                      <a:pt x="172" y="145"/>
                    </a:lnTo>
                    <a:lnTo>
                      <a:pt x="176" y="145"/>
                    </a:lnTo>
                    <a:lnTo>
                      <a:pt x="176" y="145"/>
                    </a:lnTo>
                    <a:lnTo>
                      <a:pt x="175" y="145"/>
                    </a:lnTo>
                    <a:lnTo>
                      <a:pt x="175" y="145"/>
                    </a:lnTo>
                    <a:lnTo>
                      <a:pt x="179" y="145"/>
                    </a:lnTo>
                    <a:lnTo>
                      <a:pt x="179" y="145"/>
                    </a:lnTo>
                    <a:lnTo>
                      <a:pt x="172" y="147"/>
                    </a:lnTo>
                    <a:lnTo>
                      <a:pt x="172" y="147"/>
                    </a:lnTo>
                    <a:lnTo>
                      <a:pt x="179" y="150"/>
                    </a:lnTo>
                    <a:lnTo>
                      <a:pt x="179" y="150"/>
                    </a:lnTo>
                    <a:lnTo>
                      <a:pt x="182" y="150"/>
                    </a:lnTo>
                    <a:lnTo>
                      <a:pt x="182" y="150"/>
                    </a:lnTo>
                    <a:lnTo>
                      <a:pt x="178" y="150"/>
                    </a:lnTo>
                    <a:lnTo>
                      <a:pt x="178" y="150"/>
                    </a:lnTo>
                    <a:lnTo>
                      <a:pt x="194" y="151"/>
                    </a:lnTo>
                    <a:lnTo>
                      <a:pt x="194" y="151"/>
                    </a:lnTo>
                    <a:lnTo>
                      <a:pt x="185" y="151"/>
                    </a:lnTo>
                    <a:lnTo>
                      <a:pt x="185" y="151"/>
                    </a:lnTo>
                    <a:lnTo>
                      <a:pt x="191" y="153"/>
                    </a:lnTo>
                    <a:lnTo>
                      <a:pt x="191" y="153"/>
                    </a:lnTo>
                    <a:lnTo>
                      <a:pt x="189" y="153"/>
                    </a:lnTo>
                    <a:lnTo>
                      <a:pt x="189" y="153"/>
                    </a:lnTo>
                    <a:lnTo>
                      <a:pt x="195" y="153"/>
                    </a:lnTo>
                    <a:lnTo>
                      <a:pt x="195" y="153"/>
                    </a:lnTo>
                    <a:lnTo>
                      <a:pt x="189" y="157"/>
                    </a:lnTo>
                    <a:lnTo>
                      <a:pt x="189" y="157"/>
                    </a:lnTo>
                    <a:lnTo>
                      <a:pt x="242" y="157"/>
                    </a:lnTo>
                    <a:lnTo>
                      <a:pt x="242" y="157"/>
                    </a:lnTo>
                    <a:lnTo>
                      <a:pt x="244" y="157"/>
                    </a:lnTo>
                    <a:lnTo>
                      <a:pt x="244" y="157"/>
                    </a:lnTo>
                    <a:lnTo>
                      <a:pt x="239" y="159"/>
                    </a:lnTo>
                    <a:lnTo>
                      <a:pt x="239" y="159"/>
                    </a:lnTo>
                    <a:lnTo>
                      <a:pt x="231" y="159"/>
                    </a:lnTo>
                    <a:lnTo>
                      <a:pt x="231" y="159"/>
                    </a:lnTo>
                    <a:lnTo>
                      <a:pt x="273" y="157"/>
                    </a:lnTo>
                    <a:lnTo>
                      <a:pt x="273" y="157"/>
                    </a:lnTo>
                    <a:lnTo>
                      <a:pt x="275" y="156"/>
                    </a:lnTo>
                    <a:lnTo>
                      <a:pt x="275" y="156"/>
                    </a:lnTo>
                    <a:lnTo>
                      <a:pt x="275" y="157"/>
                    </a:lnTo>
                    <a:lnTo>
                      <a:pt x="275" y="157"/>
                    </a:lnTo>
                    <a:lnTo>
                      <a:pt x="281" y="157"/>
                    </a:lnTo>
                    <a:lnTo>
                      <a:pt x="281" y="157"/>
                    </a:lnTo>
                    <a:lnTo>
                      <a:pt x="300" y="159"/>
                    </a:lnTo>
                    <a:lnTo>
                      <a:pt x="300" y="159"/>
                    </a:lnTo>
                    <a:lnTo>
                      <a:pt x="308" y="159"/>
                    </a:lnTo>
                    <a:lnTo>
                      <a:pt x="308" y="159"/>
                    </a:lnTo>
                    <a:lnTo>
                      <a:pt x="306" y="160"/>
                    </a:lnTo>
                    <a:lnTo>
                      <a:pt x="306" y="160"/>
                    </a:lnTo>
                    <a:lnTo>
                      <a:pt x="301" y="160"/>
                    </a:lnTo>
                    <a:lnTo>
                      <a:pt x="301" y="160"/>
                    </a:lnTo>
                    <a:lnTo>
                      <a:pt x="298" y="160"/>
                    </a:lnTo>
                    <a:lnTo>
                      <a:pt x="298" y="160"/>
                    </a:lnTo>
                    <a:lnTo>
                      <a:pt x="333" y="160"/>
                    </a:lnTo>
                    <a:lnTo>
                      <a:pt x="333" y="160"/>
                    </a:lnTo>
                    <a:lnTo>
                      <a:pt x="285" y="159"/>
                    </a:lnTo>
                    <a:lnTo>
                      <a:pt x="285" y="159"/>
                    </a:lnTo>
                    <a:lnTo>
                      <a:pt x="306" y="163"/>
                    </a:lnTo>
                    <a:lnTo>
                      <a:pt x="306" y="163"/>
                    </a:lnTo>
                    <a:lnTo>
                      <a:pt x="314" y="163"/>
                    </a:lnTo>
                    <a:lnTo>
                      <a:pt x="314" y="163"/>
                    </a:lnTo>
                    <a:lnTo>
                      <a:pt x="308" y="163"/>
                    </a:lnTo>
                    <a:lnTo>
                      <a:pt x="308" y="163"/>
                    </a:lnTo>
                    <a:lnTo>
                      <a:pt x="330" y="166"/>
                    </a:lnTo>
                    <a:lnTo>
                      <a:pt x="330" y="166"/>
                    </a:lnTo>
                    <a:lnTo>
                      <a:pt x="331" y="166"/>
                    </a:lnTo>
                    <a:lnTo>
                      <a:pt x="331" y="166"/>
                    </a:lnTo>
                    <a:lnTo>
                      <a:pt x="346" y="166"/>
                    </a:lnTo>
                    <a:lnTo>
                      <a:pt x="346" y="166"/>
                    </a:lnTo>
                    <a:lnTo>
                      <a:pt x="341" y="166"/>
                    </a:lnTo>
                    <a:lnTo>
                      <a:pt x="341" y="166"/>
                    </a:lnTo>
                    <a:lnTo>
                      <a:pt x="337" y="169"/>
                    </a:lnTo>
                    <a:lnTo>
                      <a:pt x="337" y="169"/>
                    </a:lnTo>
                    <a:lnTo>
                      <a:pt x="344" y="171"/>
                    </a:lnTo>
                    <a:lnTo>
                      <a:pt x="344" y="171"/>
                    </a:lnTo>
                    <a:lnTo>
                      <a:pt x="336" y="171"/>
                    </a:lnTo>
                    <a:lnTo>
                      <a:pt x="336" y="171"/>
                    </a:lnTo>
                    <a:lnTo>
                      <a:pt x="281" y="171"/>
                    </a:lnTo>
                    <a:lnTo>
                      <a:pt x="281" y="171"/>
                    </a:lnTo>
                    <a:lnTo>
                      <a:pt x="260" y="175"/>
                    </a:lnTo>
                    <a:lnTo>
                      <a:pt x="260" y="175"/>
                    </a:lnTo>
                    <a:lnTo>
                      <a:pt x="278" y="178"/>
                    </a:lnTo>
                    <a:lnTo>
                      <a:pt x="278" y="178"/>
                    </a:lnTo>
                    <a:lnTo>
                      <a:pt x="258" y="178"/>
                    </a:lnTo>
                    <a:lnTo>
                      <a:pt x="258" y="178"/>
                    </a:lnTo>
                    <a:lnTo>
                      <a:pt x="255" y="178"/>
                    </a:lnTo>
                    <a:lnTo>
                      <a:pt x="255" y="178"/>
                    </a:lnTo>
                    <a:lnTo>
                      <a:pt x="252" y="180"/>
                    </a:lnTo>
                    <a:lnTo>
                      <a:pt x="252" y="180"/>
                    </a:lnTo>
                    <a:lnTo>
                      <a:pt x="251" y="180"/>
                    </a:lnTo>
                    <a:lnTo>
                      <a:pt x="251" y="180"/>
                    </a:lnTo>
                    <a:lnTo>
                      <a:pt x="232" y="180"/>
                    </a:lnTo>
                    <a:lnTo>
                      <a:pt x="232" y="180"/>
                    </a:lnTo>
                    <a:lnTo>
                      <a:pt x="250" y="180"/>
                    </a:lnTo>
                    <a:lnTo>
                      <a:pt x="250" y="180"/>
                    </a:lnTo>
                    <a:lnTo>
                      <a:pt x="245" y="180"/>
                    </a:lnTo>
                    <a:lnTo>
                      <a:pt x="245" y="180"/>
                    </a:lnTo>
                    <a:lnTo>
                      <a:pt x="229" y="181"/>
                    </a:lnTo>
                    <a:lnTo>
                      <a:pt x="229" y="181"/>
                    </a:lnTo>
                    <a:lnTo>
                      <a:pt x="275" y="178"/>
                    </a:lnTo>
                    <a:lnTo>
                      <a:pt x="275" y="178"/>
                    </a:lnTo>
                    <a:lnTo>
                      <a:pt x="318" y="178"/>
                    </a:lnTo>
                    <a:lnTo>
                      <a:pt x="318" y="178"/>
                    </a:lnTo>
                    <a:lnTo>
                      <a:pt x="320" y="180"/>
                    </a:lnTo>
                    <a:lnTo>
                      <a:pt x="320" y="180"/>
                    </a:lnTo>
                    <a:lnTo>
                      <a:pt x="323" y="180"/>
                    </a:lnTo>
                    <a:lnTo>
                      <a:pt x="323" y="180"/>
                    </a:lnTo>
                    <a:lnTo>
                      <a:pt x="301" y="189"/>
                    </a:lnTo>
                    <a:lnTo>
                      <a:pt x="301" y="189"/>
                    </a:lnTo>
                    <a:lnTo>
                      <a:pt x="303" y="189"/>
                    </a:lnTo>
                    <a:lnTo>
                      <a:pt x="303" y="189"/>
                    </a:lnTo>
                    <a:lnTo>
                      <a:pt x="300" y="191"/>
                    </a:lnTo>
                    <a:lnTo>
                      <a:pt x="300" y="191"/>
                    </a:lnTo>
                    <a:lnTo>
                      <a:pt x="287" y="194"/>
                    </a:lnTo>
                    <a:lnTo>
                      <a:pt x="287" y="194"/>
                    </a:lnTo>
                    <a:lnTo>
                      <a:pt x="268" y="200"/>
                    </a:lnTo>
                    <a:lnTo>
                      <a:pt x="268" y="200"/>
                    </a:lnTo>
                    <a:lnTo>
                      <a:pt x="265" y="200"/>
                    </a:lnTo>
                    <a:lnTo>
                      <a:pt x="265" y="200"/>
                    </a:lnTo>
                    <a:lnTo>
                      <a:pt x="287" y="203"/>
                    </a:lnTo>
                    <a:lnTo>
                      <a:pt x="287" y="203"/>
                    </a:lnTo>
                    <a:lnTo>
                      <a:pt x="304" y="206"/>
                    </a:lnTo>
                    <a:lnTo>
                      <a:pt x="304" y="206"/>
                    </a:lnTo>
                    <a:lnTo>
                      <a:pt x="295" y="207"/>
                    </a:lnTo>
                    <a:lnTo>
                      <a:pt x="295" y="207"/>
                    </a:lnTo>
                    <a:lnTo>
                      <a:pt x="277" y="209"/>
                    </a:lnTo>
                    <a:lnTo>
                      <a:pt x="277" y="209"/>
                    </a:lnTo>
                    <a:lnTo>
                      <a:pt x="274" y="209"/>
                    </a:lnTo>
                    <a:lnTo>
                      <a:pt x="274" y="209"/>
                    </a:lnTo>
                    <a:lnTo>
                      <a:pt x="268" y="209"/>
                    </a:lnTo>
                    <a:lnTo>
                      <a:pt x="268" y="209"/>
                    </a:lnTo>
                    <a:lnTo>
                      <a:pt x="258" y="209"/>
                    </a:lnTo>
                    <a:lnTo>
                      <a:pt x="258" y="209"/>
                    </a:lnTo>
                    <a:lnTo>
                      <a:pt x="258" y="210"/>
                    </a:lnTo>
                    <a:lnTo>
                      <a:pt x="258" y="210"/>
                    </a:lnTo>
                    <a:lnTo>
                      <a:pt x="267" y="210"/>
                    </a:lnTo>
                    <a:lnTo>
                      <a:pt x="267" y="210"/>
                    </a:lnTo>
                    <a:lnTo>
                      <a:pt x="208" y="213"/>
                    </a:lnTo>
                    <a:lnTo>
                      <a:pt x="208" y="213"/>
                    </a:lnTo>
                    <a:lnTo>
                      <a:pt x="205" y="215"/>
                    </a:lnTo>
                    <a:lnTo>
                      <a:pt x="205" y="215"/>
                    </a:lnTo>
                    <a:lnTo>
                      <a:pt x="189" y="216"/>
                    </a:lnTo>
                    <a:lnTo>
                      <a:pt x="189" y="216"/>
                    </a:lnTo>
                    <a:lnTo>
                      <a:pt x="185" y="218"/>
                    </a:lnTo>
                    <a:lnTo>
                      <a:pt x="185" y="218"/>
                    </a:lnTo>
                    <a:lnTo>
                      <a:pt x="178" y="218"/>
                    </a:lnTo>
                    <a:lnTo>
                      <a:pt x="178" y="218"/>
                    </a:lnTo>
                    <a:lnTo>
                      <a:pt x="163" y="219"/>
                    </a:lnTo>
                    <a:lnTo>
                      <a:pt x="163" y="219"/>
                    </a:lnTo>
                    <a:lnTo>
                      <a:pt x="159" y="222"/>
                    </a:lnTo>
                    <a:lnTo>
                      <a:pt x="159" y="222"/>
                    </a:lnTo>
                    <a:lnTo>
                      <a:pt x="159" y="224"/>
                    </a:lnTo>
                    <a:lnTo>
                      <a:pt x="159" y="224"/>
                    </a:lnTo>
                    <a:lnTo>
                      <a:pt x="162" y="225"/>
                    </a:lnTo>
                    <a:lnTo>
                      <a:pt x="162" y="225"/>
                    </a:lnTo>
                    <a:lnTo>
                      <a:pt x="166" y="225"/>
                    </a:lnTo>
                    <a:lnTo>
                      <a:pt x="166" y="225"/>
                    </a:lnTo>
                    <a:lnTo>
                      <a:pt x="168" y="225"/>
                    </a:lnTo>
                    <a:lnTo>
                      <a:pt x="168" y="225"/>
                    </a:lnTo>
                    <a:lnTo>
                      <a:pt x="148" y="224"/>
                    </a:lnTo>
                    <a:lnTo>
                      <a:pt x="148" y="224"/>
                    </a:lnTo>
                    <a:lnTo>
                      <a:pt x="137" y="225"/>
                    </a:lnTo>
                    <a:lnTo>
                      <a:pt x="137" y="225"/>
                    </a:lnTo>
                    <a:lnTo>
                      <a:pt x="135" y="225"/>
                    </a:lnTo>
                    <a:lnTo>
                      <a:pt x="135" y="225"/>
                    </a:lnTo>
                    <a:lnTo>
                      <a:pt x="132" y="227"/>
                    </a:lnTo>
                    <a:lnTo>
                      <a:pt x="132" y="227"/>
                    </a:lnTo>
                    <a:lnTo>
                      <a:pt x="146" y="227"/>
                    </a:lnTo>
                    <a:lnTo>
                      <a:pt x="146" y="227"/>
                    </a:lnTo>
                    <a:lnTo>
                      <a:pt x="159" y="227"/>
                    </a:lnTo>
                    <a:lnTo>
                      <a:pt x="159" y="227"/>
                    </a:lnTo>
                    <a:lnTo>
                      <a:pt x="158" y="230"/>
                    </a:lnTo>
                    <a:lnTo>
                      <a:pt x="158" y="230"/>
                    </a:lnTo>
                    <a:lnTo>
                      <a:pt x="153" y="231"/>
                    </a:lnTo>
                    <a:lnTo>
                      <a:pt x="153" y="231"/>
                    </a:lnTo>
                    <a:lnTo>
                      <a:pt x="145" y="231"/>
                    </a:lnTo>
                    <a:lnTo>
                      <a:pt x="145" y="231"/>
                    </a:lnTo>
                    <a:lnTo>
                      <a:pt x="143" y="231"/>
                    </a:lnTo>
                    <a:lnTo>
                      <a:pt x="143" y="231"/>
                    </a:lnTo>
                    <a:lnTo>
                      <a:pt x="136" y="231"/>
                    </a:lnTo>
                    <a:lnTo>
                      <a:pt x="136" y="231"/>
                    </a:lnTo>
                    <a:lnTo>
                      <a:pt x="143" y="233"/>
                    </a:lnTo>
                    <a:lnTo>
                      <a:pt x="143" y="233"/>
                    </a:lnTo>
                    <a:lnTo>
                      <a:pt x="135" y="234"/>
                    </a:lnTo>
                    <a:lnTo>
                      <a:pt x="135" y="234"/>
                    </a:lnTo>
                    <a:lnTo>
                      <a:pt x="96" y="234"/>
                    </a:lnTo>
                    <a:lnTo>
                      <a:pt x="96" y="234"/>
                    </a:lnTo>
                    <a:lnTo>
                      <a:pt x="21" y="236"/>
                    </a:lnTo>
                    <a:lnTo>
                      <a:pt x="21" y="236"/>
                    </a:lnTo>
                    <a:lnTo>
                      <a:pt x="33" y="239"/>
                    </a:lnTo>
                    <a:lnTo>
                      <a:pt x="33" y="239"/>
                    </a:lnTo>
                    <a:lnTo>
                      <a:pt x="28" y="239"/>
                    </a:lnTo>
                    <a:lnTo>
                      <a:pt x="28" y="239"/>
                    </a:lnTo>
                    <a:lnTo>
                      <a:pt x="30" y="239"/>
                    </a:lnTo>
                    <a:lnTo>
                      <a:pt x="30" y="239"/>
                    </a:lnTo>
                    <a:lnTo>
                      <a:pt x="34" y="240"/>
                    </a:lnTo>
                    <a:lnTo>
                      <a:pt x="34" y="240"/>
                    </a:lnTo>
                    <a:lnTo>
                      <a:pt x="31" y="240"/>
                    </a:lnTo>
                    <a:lnTo>
                      <a:pt x="31" y="240"/>
                    </a:lnTo>
                    <a:lnTo>
                      <a:pt x="33" y="240"/>
                    </a:lnTo>
                    <a:lnTo>
                      <a:pt x="33" y="240"/>
                    </a:lnTo>
                    <a:lnTo>
                      <a:pt x="34" y="240"/>
                    </a:lnTo>
                    <a:lnTo>
                      <a:pt x="34" y="240"/>
                    </a:lnTo>
                    <a:lnTo>
                      <a:pt x="36" y="242"/>
                    </a:lnTo>
                    <a:lnTo>
                      <a:pt x="36" y="242"/>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45" name="Freeform 61"/>
              <p:cNvSpPr>
                <a:spLocks/>
              </p:cNvSpPr>
              <p:nvPr/>
            </p:nvSpPr>
            <p:spPr bwMode="auto">
              <a:xfrm>
                <a:off x="8025" y="10789"/>
                <a:ext cx="356" cy="304"/>
              </a:xfrm>
              <a:custGeom>
                <a:avLst/>
                <a:gdLst/>
                <a:ahLst/>
                <a:cxnLst>
                  <a:cxn ang="0">
                    <a:pos x="42" y="6"/>
                  </a:cxn>
                  <a:cxn ang="0">
                    <a:pos x="22" y="10"/>
                  </a:cxn>
                  <a:cxn ang="0">
                    <a:pos x="63" y="13"/>
                  </a:cxn>
                  <a:cxn ang="0">
                    <a:pos x="16" y="19"/>
                  </a:cxn>
                  <a:cxn ang="0">
                    <a:pos x="33" y="22"/>
                  </a:cxn>
                  <a:cxn ang="0">
                    <a:pos x="2" y="28"/>
                  </a:cxn>
                  <a:cxn ang="0">
                    <a:pos x="9" y="31"/>
                  </a:cxn>
                  <a:cxn ang="0">
                    <a:pos x="94" y="33"/>
                  </a:cxn>
                  <a:cxn ang="0">
                    <a:pos x="94" y="33"/>
                  </a:cxn>
                  <a:cxn ang="0">
                    <a:pos x="106" y="37"/>
                  </a:cxn>
                  <a:cxn ang="0">
                    <a:pos x="129" y="42"/>
                  </a:cxn>
                  <a:cxn ang="0">
                    <a:pos x="105" y="47"/>
                  </a:cxn>
                  <a:cxn ang="0">
                    <a:pos x="142" y="51"/>
                  </a:cxn>
                  <a:cxn ang="0">
                    <a:pos x="135" y="56"/>
                  </a:cxn>
                  <a:cxn ang="0">
                    <a:pos x="154" y="63"/>
                  </a:cxn>
                  <a:cxn ang="0">
                    <a:pos x="141" y="66"/>
                  </a:cxn>
                  <a:cxn ang="0">
                    <a:pos x="112" y="75"/>
                  </a:cxn>
                  <a:cxn ang="0">
                    <a:pos x="112" y="83"/>
                  </a:cxn>
                  <a:cxn ang="0">
                    <a:pos x="114" y="89"/>
                  </a:cxn>
                  <a:cxn ang="0">
                    <a:pos x="148" y="92"/>
                  </a:cxn>
                  <a:cxn ang="0">
                    <a:pos x="82" y="98"/>
                  </a:cxn>
                  <a:cxn ang="0">
                    <a:pos x="109" y="102"/>
                  </a:cxn>
                  <a:cxn ang="0">
                    <a:pos x="106" y="104"/>
                  </a:cxn>
                  <a:cxn ang="0">
                    <a:pos x="94" y="110"/>
                  </a:cxn>
                  <a:cxn ang="0">
                    <a:pos x="184" y="113"/>
                  </a:cxn>
                  <a:cxn ang="0">
                    <a:pos x="210" y="119"/>
                  </a:cxn>
                  <a:cxn ang="0">
                    <a:pos x="207" y="133"/>
                  </a:cxn>
                  <a:cxn ang="0">
                    <a:pos x="243" y="133"/>
                  </a:cxn>
                  <a:cxn ang="0">
                    <a:pos x="231" y="134"/>
                  </a:cxn>
                  <a:cxn ang="0">
                    <a:pos x="226" y="142"/>
                  </a:cxn>
                  <a:cxn ang="0">
                    <a:pos x="223" y="146"/>
                  </a:cxn>
                  <a:cxn ang="0">
                    <a:pos x="224" y="152"/>
                  </a:cxn>
                  <a:cxn ang="0">
                    <a:pos x="220" y="160"/>
                  </a:cxn>
                  <a:cxn ang="0">
                    <a:pos x="187" y="164"/>
                  </a:cxn>
                  <a:cxn ang="0">
                    <a:pos x="198" y="166"/>
                  </a:cxn>
                  <a:cxn ang="0">
                    <a:pos x="206" y="170"/>
                  </a:cxn>
                  <a:cxn ang="0">
                    <a:pos x="226" y="173"/>
                  </a:cxn>
                  <a:cxn ang="0">
                    <a:pos x="220" y="176"/>
                  </a:cxn>
                  <a:cxn ang="0">
                    <a:pos x="207" y="178"/>
                  </a:cxn>
                  <a:cxn ang="0">
                    <a:pos x="210" y="181"/>
                  </a:cxn>
                  <a:cxn ang="0">
                    <a:pos x="226" y="182"/>
                  </a:cxn>
                  <a:cxn ang="0">
                    <a:pos x="241" y="193"/>
                  </a:cxn>
                  <a:cxn ang="0">
                    <a:pos x="217" y="199"/>
                  </a:cxn>
                  <a:cxn ang="0">
                    <a:pos x="264" y="212"/>
                  </a:cxn>
                  <a:cxn ang="0">
                    <a:pos x="246" y="214"/>
                  </a:cxn>
                  <a:cxn ang="0">
                    <a:pos x="269" y="218"/>
                  </a:cxn>
                  <a:cxn ang="0">
                    <a:pos x="320" y="226"/>
                  </a:cxn>
                  <a:cxn ang="0">
                    <a:pos x="356" y="232"/>
                  </a:cxn>
                  <a:cxn ang="0">
                    <a:pos x="331" y="238"/>
                  </a:cxn>
                  <a:cxn ang="0">
                    <a:pos x="331" y="241"/>
                  </a:cxn>
                  <a:cxn ang="0">
                    <a:pos x="312" y="255"/>
                  </a:cxn>
                  <a:cxn ang="0">
                    <a:pos x="273" y="267"/>
                  </a:cxn>
                  <a:cxn ang="0">
                    <a:pos x="295" y="268"/>
                  </a:cxn>
                  <a:cxn ang="0">
                    <a:pos x="302" y="273"/>
                  </a:cxn>
                  <a:cxn ang="0">
                    <a:pos x="270" y="280"/>
                  </a:cxn>
                  <a:cxn ang="0">
                    <a:pos x="285" y="283"/>
                  </a:cxn>
                  <a:cxn ang="0">
                    <a:pos x="257" y="286"/>
                  </a:cxn>
                  <a:cxn ang="0">
                    <a:pos x="312" y="294"/>
                  </a:cxn>
                  <a:cxn ang="0">
                    <a:pos x="214" y="292"/>
                  </a:cxn>
                  <a:cxn ang="0">
                    <a:pos x="227" y="297"/>
                  </a:cxn>
                  <a:cxn ang="0">
                    <a:pos x="254" y="301"/>
                  </a:cxn>
                  <a:cxn ang="0">
                    <a:pos x="243" y="304"/>
                  </a:cxn>
                </a:cxnLst>
                <a:rect l="0" t="0" r="r" b="b"/>
                <a:pathLst>
                  <a:path w="356" h="304">
                    <a:moveTo>
                      <a:pt x="61" y="0"/>
                    </a:moveTo>
                    <a:lnTo>
                      <a:pt x="50" y="3"/>
                    </a:lnTo>
                    <a:lnTo>
                      <a:pt x="50" y="3"/>
                    </a:lnTo>
                    <a:lnTo>
                      <a:pt x="33" y="3"/>
                    </a:lnTo>
                    <a:lnTo>
                      <a:pt x="33" y="3"/>
                    </a:lnTo>
                    <a:lnTo>
                      <a:pt x="39" y="3"/>
                    </a:lnTo>
                    <a:lnTo>
                      <a:pt x="39" y="3"/>
                    </a:lnTo>
                    <a:lnTo>
                      <a:pt x="42" y="6"/>
                    </a:lnTo>
                    <a:lnTo>
                      <a:pt x="42" y="6"/>
                    </a:lnTo>
                    <a:lnTo>
                      <a:pt x="53" y="6"/>
                    </a:lnTo>
                    <a:lnTo>
                      <a:pt x="53" y="6"/>
                    </a:lnTo>
                    <a:lnTo>
                      <a:pt x="53" y="7"/>
                    </a:lnTo>
                    <a:lnTo>
                      <a:pt x="53" y="7"/>
                    </a:lnTo>
                    <a:lnTo>
                      <a:pt x="26" y="7"/>
                    </a:lnTo>
                    <a:lnTo>
                      <a:pt x="26" y="7"/>
                    </a:lnTo>
                    <a:lnTo>
                      <a:pt x="22" y="10"/>
                    </a:lnTo>
                    <a:lnTo>
                      <a:pt x="22" y="10"/>
                    </a:lnTo>
                    <a:lnTo>
                      <a:pt x="20" y="10"/>
                    </a:lnTo>
                    <a:lnTo>
                      <a:pt x="20" y="10"/>
                    </a:lnTo>
                    <a:lnTo>
                      <a:pt x="43" y="10"/>
                    </a:lnTo>
                    <a:lnTo>
                      <a:pt x="43" y="10"/>
                    </a:lnTo>
                    <a:lnTo>
                      <a:pt x="36" y="12"/>
                    </a:lnTo>
                    <a:lnTo>
                      <a:pt x="36" y="12"/>
                    </a:lnTo>
                    <a:lnTo>
                      <a:pt x="63" y="13"/>
                    </a:lnTo>
                    <a:lnTo>
                      <a:pt x="63" y="13"/>
                    </a:lnTo>
                    <a:lnTo>
                      <a:pt x="50" y="13"/>
                    </a:lnTo>
                    <a:lnTo>
                      <a:pt x="50" y="13"/>
                    </a:lnTo>
                    <a:lnTo>
                      <a:pt x="58" y="15"/>
                    </a:lnTo>
                    <a:lnTo>
                      <a:pt x="58" y="15"/>
                    </a:lnTo>
                    <a:lnTo>
                      <a:pt x="32" y="18"/>
                    </a:lnTo>
                    <a:lnTo>
                      <a:pt x="32" y="18"/>
                    </a:lnTo>
                    <a:lnTo>
                      <a:pt x="16" y="19"/>
                    </a:lnTo>
                    <a:lnTo>
                      <a:pt x="16" y="19"/>
                    </a:lnTo>
                    <a:lnTo>
                      <a:pt x="16" y="21"/>
                    </a:lnTo>
                    <a:lnTo>
                      <a:pt x="16" y="21"/>
                    </a:lnTo>
                    <a:lnTo>
                      <a:pt x="15" y="22"/>
                    </a:lnTo>
                    <a:lnTo>
                      <a:pt x="15" y="22"/>
                    </a:lnTo>
                    <a:lnTo>
                      <a:pt x="12" y="22"/>
                    </a:lnTo>
                    <a:lnTo>
                      <a:pt x="12" y="22"/>
                    </a:lnTo>
                    <a:lnTo>
                      <a:pt x="33" y="22"/>
                    </a:lnTo>
                    <a:lnTo>
                      <a:pt x="33" y="22"/>
                    </a:lnTo>
                    <a:lnTo>
                      <a:pt x="33" y="25"/>
                    </a:lnTo>
                    <a:lnTo>
                      <a:pt x="33" y="25"/>
                    </a:lnTo>
                    <a:lnTo>
                      <a:pt x="23" y="25"/>
                    </a:lnTo>
                    <a:lnTo>
                      <a:pt x="23" y="25"/>
                    </a:lnTo>
                    <a:lnTo>
                      <a:pt x="27" y="25"/>
                    </a:lnTo>
                    <a:lnTo>
                      <a:pt x="27" y="25"/>
                    </a:lnTo>
                    <a:lnTo>
                      <a:pt x="2" y="28"/>
                    </a:lnTo>
                    <a:lnTo>
                      <a:pt x="2" y="28"/>
                    </a:lnTo>
                    <a:lnTo>
                      <a:pt x="2" y="30"/>
                    </a:lnTo>
                    <a:lnTo>
                      <a:pt x="2" y="30"/>
                    </a:lnTo>
                    <a:lnTo>
                      <a:pt x="0" y="30"/>
                    </a:lnTo>
                    <a:lnTo>
                      <a:pt x="0" y="30"/>
                    </a:lnTo>
                    <a:lnTo>
                      <a:pt x="3" y="31"/>
                    </a:lnTo>
                    <a:lnTo>
                      <a:pt x="3" y="31"/>
                    </a:lnTo>
                    <a:lnTo>
                      <a:pt x="9" y="31"/>
                    </a:lnTo>
                    <a:lnTo>
                      <a:pt x="9" y="31"/>
                    </a:lnTo>
                    <a:lnTo>
                      <a:pt x="45" y="31"/>
                    </a:lnTo>
                    <a:lnTo>
                      <a:pt x="45" y="31"/>
                    </a:lnTo>
                    <a:lnTo>
                      <a:pt x="66" y="31"/>
                    </a:lnTo>
                    <a:lnTo>
                      <a:pt x="66" y="31"/>
                    </a:lnTo>
                    <a:lnTo>
                      <a:pt x="63" y="31"/>
                    </a:lnTo>
                    <a:lnTo>
                      <a:pt x="63" y="31"/>
                    </a:lnTo>
                    <a:lnTo>
                      <a:pt x="94" y="33"/>
                    </a:lnTo>
                    <a:lnTo>
                      <a:pt x="94" y="33"/>
                    </a:lnTo>
                    <a:lnTo>
                      <a:pt x="96" y="33"/>
                    </a:lnTo>
                    <a:lnTo>
                      <a:pt x="96" y="33"/>
                    </a:lnTo>
                    <a:lnTo>
                      <a:pt x="98" y="33"/>
                    </a:lnTo>
                    <a:lnTo>
                      <a:pt x="98" y="33"/>
                    </a:lnTo>
                    <a:lnTo>
                      <a:pt x="108" y="33"/>
                    </a:lnTo>
                    <a:lnTo>
                      <a:pt x="108" y="33"/>
                    </a:lnTo>
                    <a:lnTo>
                      <a:pt x="94" y="33"/>
                    </a:lnTo>
                    <a:lnTo>
                      <a:pt x="94" y="33"/>
                    </a:lnTo>
                    <a:lnTo>
                      <a:pt x="105" y="33"/>
                    </a:lnTo>
                    <a:lnTo>
                      <a:pt x="105" y="33"/>
                    </a:lnTo>
                    <a:lnTo>
                      <a:pt x="85" y="37"/>
                    </a:lnTo>
                    <a:lnTo>
                      <a:pt x="85" y="37"/>
                    </a:lnTo>
                    <a:lnTo>
                      <a:pt x="92" y="37"/>
                    </a:lnTo>
                    <a:lnTo>
                      <a:pt x="92" y="37"/>
                    </a:lnTo>
                    <a:lnTo>
                      <a:pt x="106" y="37"/>
                    </a:lnTo>
                    <a:lnTo>
                      <a:pt x="106" y="37"/>
                    </a:lnTo>
                    <a:lnTo>
                      <a:pt x="125" y="41"/>
                    </a:lnTo>
                    <a:lnTo>
                      <a:pt x="125" y="41"/>
                    </a:lnTo>
                    <a:lnTo>
                      <a:pt x="124" y="41"/>
                    </a:lnTo>
                    <a:lnTo>
                      <a:pt x="124" y="41"/>
                    </a:lnTo>
                    <a:lnTo>
                      <a:pt x="127" y="42"/>
                    </a:lnTo>
                    <a:lnTo>
                      <a:pt x="127" y="42"/>
                    </a:lnTo>
                    <a:lnTo>
                      <a:pt x="129" y="42"/>
                    </a:lnTo>
                    <a:lnTo>
                      <a:pt x="129" y="42"/>
                    </a:lnTo>
                    <a:lnTo>
                      <a:pt x="134" y="44"/>
                    </a:lnTo>
                    <a:lnTo>
                      <a:pt x="134" y="44"/>
                    </a:lnTo>
                    <a:lnTo>
                      <a:pt x="118" y="42"/>
                    </a:lnTo>
                    <a:lnTo>
                      <a:pt x="118" y="42"/>
                    </a:lnTo>
                    <a:lnTo>
                      <a:pt x="109" y="47"/>
                    </a:lnTo>
                    <a:lnTo>
                      <a:pt x="109" y="47"/>
                    </a:lnTo>
                    <a:lnTo>
                      <a:pt x="105" y="47"/>
                    </a:lnTo>
                    <a:lnTo>
                      <a:pt x="105" y="47"/>
                    </a:lnTo>
                    <a:lnTo>
                      <a:pt x="92" y="53"/>
                    </a:lnTo>
                    <a:lnTo>
                      <a:pt x="92" y="53"/>
                    </a:lnTo>
                    <a:lnTo>
                      <a:pt x="142" y="51"/>
                    </a:lnTo>
                    <a:lnTo>
                      <a:pt x="142" y="51"/>
                    </a:lnTo>
                    <a:lnTo>
                      <a:pt x="145" y="51"/>
                    </a:lnTo>
                    <a:lnTo>
                      <a:pt x="145" y="51"/>
                    </a:lnTo>
                    <a:lnTo>
                      <a:pt x="142" y="51"/>
                    </a:lnTo>
                    <a:lnTo>
                      <a:pt x="142" y="51"/>
                    </a:lnTo>
                    <a:lnTo>
                      <a:pt x="114" y="53"/>
                    </a:lnTo>
                    <a:lnTo>
                      <a:pt x="114" y="53"/>
                    </a:lnTo>
                    <a:lnTo>
                      <a:pt x="131" y="53"/>
                    </a:lnTo>
                    <a:lnTo>
                      <a:pt x="131" y="53"/>
                    </a:lnTo>
                    <a:lnTo>
                      <a:pt x="118" y="56"/>
                    </a:lnTo>
                    <a:lnTo>
                      <a:pt x="118" y="56"/>
                    </a:lnTo>
                    <a:lnTo>
                      <a:pt x="135" y="56"/>
                    </a:lnTo>
                    <a:lnTo>
                      <a:pt x="135" y="56"/>
                    </a:lnTo>
                    <a:lnTo>
                      <a:pt x="140" y="65"/>
                    </a:lnTo>
                    <a:lnTo>
                      <a:pt x="140" y="65"/>
                    </a:lnTo>
                    <a:lnTo>
                      <a:pt x="154" y="65"/>
                    </a:lnTo>
                    <a:lnTo>
                      <a:pt x="154" y="65"/>
                    </a:lnTo>
                    <a:lnTo>
                      <a:pt x="168" y="65"/>
                    </a:lnTo>
                    <a:lnTo>
                      <a:pt x="168" y="65"/>
                    </a:lnTo>
                    <a:lnTo>
                      <a:pt x="154" y="63"/>
                    </a:lnTo>
                    <a:lnTo>
                      <a:pt x="154" y="63"/>
                    </a:lnTo>
                    <a:lnTo>
                      <a:pt x="127" y="65"/>
                    </a:lnTo>
                    <a:lnTo>
                      <a:pt x="127" y="65"/>
                    </a:lnTo>
                    <a:lnTo>
                      <a:pt x="144" y="66"/>
                    </a:lnTo>
                    <a:lnTo>
                      <a:pt x="144" y="66"/>
                    </a:lnTo>
                    <a:lnTo>
                      <a:pt x="138" y="66"/>
                    </a:lnTo>
                    <a:lnTo>
                      <a:pt x="138" y="66"/>
                    </a:lnTo>
                    <a:lnTo>
                      <a:pt x="141" y="66"/>
                    </a:lnTo>
                    <a:lnTo>
                      <a:pt x="141" y="66"/>
                    </a:lnTo>
                    <a:lnTo>
                      <a:pt x="127" y="71"/>
                    </a:lnTo>
                    <a:lnTo>
                      <a:pt x="127" y="71"/>
                    </a:lnTo>
                    <a:lnTo>
                      <a:pt x="137" y="71"/>
                    </a:lnTo>
                    <a:lnTo>
                      <a:pt x="137" y="71"/>
                    </a:lnTo>
                    <a:lnTo>
                      <a:pt x="145" y="71"/>
                    </a:lnTo>
                    <a:lnTo>
                      <a:pt x="145" y="71"/>
                    </a:lnTo>
                    <a:lnTo>
                      <a:pt x="112" y="75"/>
                    </a:lnTo>
                    <a:lnTo>
                      <a:pt x="112" y="75"/>
                    </a:lnTo>
                    <a:lnTo>
                      <a:pt x="129" y="77"/>
                    </a:lnTo>
                    <a:lnTo>
                      <a:pt x="129" y="77"/>
                    </a:lnTo>
                    <a:lnTo>
                      <a:pt x="128" y="77"/>
                    </a:lnTo>
                    <a:lnTo>
                      <a:pt x="128" y="77"/>
                    </a:lnTo>
                    <a:lnTo>
                      <a:pt x="132" y="83"/>
                    </a:lnTo>
                    <a:lnTo>
                      <a:pt x="132" y="83"/>
                    </a:lnTo>
                    <a:lnTo>
                      <a:pt x="112" y="83"/>
                    </a:lnTo>
                    <a:lnTo>
                      <a:pt x="112" y="83"/>
                    </a:lnTo>
                    <a:lnTo>
                      <a:pt x="118" y="83"/>
                    </a:lnTo>
                    <a:lnTo>
                      <a:pt x="118" y="83"/>
                    </a:lnTo>
                    <a:lnTo>
                      <a:pt x="119" y="83"/>
                    </a:lnTo>
                    <a:lnTo>
                      <a:pt x="119" y="83"/>
                    </a:lnTo>
                    <a:lnTo>
                      <a:pt x="121" y="83"/>
                    </a:lnTo>
                    <a:lnTo>
                      <a:pt x="121" y="83"/>
                    </a:lnTo>
                    <a:lnTo>
                      <a:pt x="114" y="89"/>
                    </a:lnTo>
                    <a:lnTo>
                      <a:pt x="114" y="89"/>
                    </a:lnTo>
                    <a:lnTo>
                      <a:pt x="101" y="89"/>
                    </a:lnTo>
                    <a:lnTo>
                      <a:pt x="101" y="89"/>
                    </a:lnTo>
                    <a:lnTo>
                      <a:pt x="137" y="90"/>
                    </a:lnTo>
                    <a:lnTo>
                      <a:pt x="137" y="90"/>
                    </a:lnTo>
                    <a:lnTo>
                      <a:pt x="144" y="90"/>
                    </a:lnTo>
                    <a:lnTo>
                      <a:pt x="144" y="90"/>
                    </a:lnTo>
                    <a:lnTo>
                      <a:pt x="148" y="92"/>
                    </a:lnTo>
                    <a:lnTo>
                      <a:pt x="148" y="92"/>
                    </a:lnTo>
                    <a:lnTo>
                      <a:pt x="125" y="96"/>
                    </a:lnTo>
                    <a:lnTo>
                      <a:pt x="125" y="96"/>
                    </a:lnTo>
                    <a:lnTo>
                      <a:pt x="104" y="96"/>
                    </a:lnTo>
                    <a:lnTo>
                      <a:pt x="104" y="96"/>
                    </a:lnTo>
                    <a:lnTo>
                      <a:pt x="115" y="98"/>
                    </a:lnTo>
                    <a:lnTo>
                      <a:pt x="115" y="98"/>
                    </a:lnTo>
                    <a:lnTo>
                      <a:pt x="82" y="98"/>
                    </a:lnTo>
                    <a:lnTo>
                      <a:pt x="82" y="98"/>
                    </a:lnTo>
                    <a:lnTo>
                      <a:pt x="83" y="96"/>
                    </a:lnTo>
                    <a:lnTo>
                      <a:pt x="83" y="96"/>
                    </a:lnTo>
                    <a:lnTo>
                      <a:pt x="85" y="98"/>
                    </a:lnTo>
                    <a:lnTo>
                      <a:pt x="85" y="98"/>
                    </a:lnTo>
                    <a:lnTo>
                      <a:pt x="117" y="101"/>
                    </a:lnTo>
                    <a:lnTo>
                      <a:pt x="117" y="101"/>
                    </a:lnTo>
                    <a:lnTo>
                      <a:pt x="109" y="102"/>
                    </a:lnTo>
                    <a:lnTo>
                      <a:pt x="109" y="102"/>
                    </a:lnTo>
                    <a:lnTo>
                      <a:pt x="111" y="102"/>
                    </a:lnTo>
                    <a:lnTo>
                      <a:pt x="111" y="102"/>
                    </a:lnTo>
                    <a:lnTo>
                      <a:pt x="109" y="102"/>
                    </a:lnTo>
                    <a:lnTo>
                      <a:pt x="109" y="102"/>
                    </a:lnTo>
                    <a:lnTo>
                      <a:pt x="131" y="102"/>
                    </a:lnTo>
                    <a:lnTo>
                      <a:pt x="131" y="102"/>
                    </a:lnTo>
                    <a:lnTo>
                      <a:pt x="106" y="104"/>
                    </a:lnTo>
                    <a:lnTo>
                      <a:pt x="106" y="104"/>
                    </a:lnTo>
                    <a:lnTo>
                      <a:pt x="89" y="110"/>
                    </a:lnTo>
                    <a:lnTo>
                      <a:pt x="89" y="110"/>
                    </a:lnTo>
                    <a:lnTo>
                      <a:pt x="99" y="111"/>
                    </a:lnTo>
                    <a:lnTo>
                      <a:pt x="99" y="111"/>
                    </a:lnTo>
                    <a:lnTo>
                      <a:pt x="108" y="110"/>
                    </a:lnTo>
                    <a:lnTo>
                      <a:pt x="108" y="110"/>
                    </a:lnTo>
                    <a:lnTo>
                      <a:pt x="94" y="110"/>
                    </a:lnTo>
                    <a:lnTo>
                      <a:pt x="94" y="110"/>
                    </a:lnTo>
                    <a:lnTo>
                      <a:pt x="111" y="111"/>
                    </a:lnTo>
                    <a:lnTo>
                      <a:pt x="111" y="111"/>
                    </a:lnTo>
                    <a:lnTo>
                      <a:pt x="162" y="113"/>
                    </a:lnTo>
                    <a:lnTo>
                      <a:pt x="162" y="113"/>
                    </a:lnTo>
                    <a:lnTo>
                      <a:pt x="167" y="113"/>
                    </a:lnTo>
                    <a:lnTo>
                      <a:pt x="167" y="113"/>
                    </a:lnTo>
                    <a:lnTo>
                      <a:pt x="184" y="113"/>
                    </a:lnTo>
                    <a:lnTo>
                      <a:pt x="184" y="113"/>
                    </a:lnTo>
                    <a:lnTo>
                      <a:pt x="187" y="114"/>
                    </a:lnTo>
                    <a:lnTo>
                      <a:pt x="187" y="114"/>
                    </a:lnTo>
                    <a:lnTo>
                      <a:pt x="183" y="116"/>
                    </a:lnTo>
                    <a:lnTo>
                      <a:pt x="183" y="116"/>
                    </a:lnTo>
                    <a:lnTo>
                      <a:pt x="207" y="117"/>
                    </a:lnTo>
                    <a:lnTo>
                      <a:pt x="207" y="117"/>
                    </a:lnTo>
                    <a:lnTo>
                      <a:pt x="210" y="119"/>
                    </a:lnTo>
                    <a:lnTo>
                      <a:pt x="210" y="119"/>
                    </a:lnTo>
                    <a:lnTo>
                      <a:pt x="201" y="120"/>
                    </a:lnTo>
                    <a:lnTo>
                      <a:pt x="201" y="120"/>
                    </a:lnTo>
                    <a:lnTo>
                      <a:pt x="203" y="120"/>
                    </a:lnTo>
                    <a:lnTo>
                      <a:pt x="203" y="120"/>
                    </a:lnTo>
                    <a:lnTo>
                      <a:pt x="196" y="123"/>
                    </a:lnTo>
                    <a:lnTo>
                      <a:pt x="196" y="123"/>
                    </a:lnTo>
                    <a:lnTo>
                      <a:pt x="207" y="133"/>
                    </a:lnTo>
                    <a:lnTo>
                      <a:pt x="207" y="133"/>
                    </a:lnTo>
                    <a:lnTo>
                      <a:pt x="201" y="134"/>
                    </a:lnTo>
                    <a:lnTo>
                      <a:pt x="201" y="134"/>
                    </a:lnTo>
                    <a:lnTo>
                      <a:pt x="194" y="134"/>
                    </a:lnTo>
                    <a:lnTo>
                      <a:pt x="194" y="134"/>
                    </a:lnTo>
                    <a:lnTo>
                      <a:pt x="198" y="134"/>
                    </a:lnTo>
                    <a:lnTo>
                      <a:pt x="198" y="134"/>
                    </a:lnTo>
                    <a:lnTo>
                      <a:pt x="243" y="133"/>
                    </a:lnTo>
                    <a:lnTo>
                      <a:pt x="243" y="133"/>
                    </a:lnTo>
                    <a:lnTo>
                      <a:pt x="240" y="133"/>
                    </a:lnTo>
                    <a:lnTo>
                      <a:pt x="240" y="133"/>
                    </a:lnTo>
                    <a:lnTo>
                      <a:pt x="237" y="134"/>
                    </a:lnTo>
                    <a:lnTo>
                      <a:pt x="237" y="134"/>
                    </a:lnTo>
                    <a:lnTo>
                      <a:pt x="229" y="134"/>
                    </a:lnTo>
                    <a:lnTo>
                      <a:pt x="229" y="134"/>
                    </a:lnTo>
                    <a:lnTo>
                      <a:pt x="231" y="134"/>
                    </a:lnTo>
                    <a:lnTo>
                      <a:pt x="231" y="134"/>
                    </a:lnTo>
                    <a:lnTo>
                      <a:pt x="211" y="136"/>
                    </a:lnTo>
                    <a:lnTo>
                      <a:pt x="211" y="136"/>
                    </a:lnTo>
                    <a:lnTo>
                      <a:pt x="217" y="136"/>
                    </a:lnTo>
                    <a:lnTo>
                      <a:pt x="217" y="136"/>
                    </a:lnTo>
                    <a:lnTo>
                      <a:pt x="214" y="142"/>
                    </a:lnTo>
                    <a:lnTo>
                      <a:pt x="214" y="142"/>
                    </a:lnTo>
                    <a:lnTo>
                      <a:pt x="226" y="142"/>
                    </a:lnTo>
                    <a:lnTo>
                      <a:pt x="226" y="142"/>
                    </a:lnTo>
                    <a:lnTo>
                      <a:pt x="220" y="146"/>
                    </a:lnTo>
                    <a:lnTo>
                      <a:pt x="220" y="146"/>
                    </a:lnTo>
                    <a:lnTo>
                      <a:pt x="219" y="146"/>
                    </a:lnTo>
                    <a:lnTo>
                      <a:pt x="219" y="146"/>
                    </a:lnTo>
                    <a:lnTo>
                      <a:pt x="237" y="146"/>
                    </a:lnTo>
                    <a:lnTo>
                      <a:pt x="237" y="146"/>
                    </a:lnTo>
                    <a:lnTo>
                      <a:pt x="223" y="146"/>
                    </a:lnTo>
                    <a:lnTo>
                      <a:pt x="223" y="146"/>
                    </a:lnTo>
                    <a:lnTo>
                      <a:pt x="224" y="146"/>
                    </a:lnTo>
                    <a:lnTo>
                      <a:pt x="224" y="146"/>
                    </a:lnTo>
                    <a:lnTo>
                      <a:pt x="210" y="148"/>
                    </a:lnTo>
                    <a:lnTo>
                      <a:pt x="210" y="148"/>
                    </a:lnTo>
                    <a:lnTo>
                      <a:pt x="217" y="148"/>
                    </a:lnTo>
                    <a:lnTo>
                      <a:pt x="217" y="148"/>
                    </a:lnTo>
                    <a:lnTo>
                      <a:pt x="224" y="152"/>
                    </a:lnTo>
                    <a:lnTo>
                      <a:pt x="224" y="152"/>
                    </a:lnTo>
                    <a:lnTo>
                      <a:pt x="213" y="155"/>
                    </a:lnTo>
                    <a:lnTo>
                      <a:pt x="213" y="155"/>
                    </a:lnTo>
                    <a:lnTo>
                      <a:pt x="213" y="157"/>
                    </a:lnTo>
                    <a:lnTo>
                      <a:pt x="213" y="157"/>
                    </a:lnTo>
                    <a:lnTo>
                      <a:pt x="224" y="158"/>
                    </a:lnTo>
                    <a:lnTo>
                      <a:pt x="224" y="158"/>
                    </a:lnTo>
                    <a:lnTo>
                      <a:pt x="220" y="160"/>
                    </a:lnTo>
                    <a:lnTo>
                      <a:pt x="220" y="160"/>
                    </a:lnTo>
                    <a:lnTo>
                      <a:pt x="197" y="160"/>
                    </a:lnTo>
                    <a:lnTo>
                      <a:pt x="197" y="160"/>
                    </a:lnTo>
                    <a:lnTo>
                      <a:pt x="185" y="160"/>
                    </a:lnTo>
                    <a:lnTo>
                      <a:pt x="185" y="160"/>
                    </a:lnTo>
                    <a:lnTo>
                      <a:pt x="180" y="161"/>
                    </a:lnTo>
                    <a:lnTo>
                      <a:pt x="180" y="161"/>
                    </a:lnTo>
                    <a:lnTo>
                      <a:pt x="187" y="164"/>
                    </a:lnTo>
                    <a:lnTo>
                      <a:pt x="187" y="164"/>
                    </a:lnTo>
                    <a:lnTo>
                      <a:pt x="167" y="163"/>
                    </a:lnTo>
                    <a:lnTo>
                      <a:pt x="167" y="163"/>
                    </a:lnTo>
                    <a:lnTo>
                      <a:pt x="175" y="163"/>
                    </a:lnTo>
                    <a:lnTo>
                      <a:pt x="175" y="163"/>
                    </a:lnTo>
                    <a:lnTo>
                      <a:pt x="201" y="166"/>
                    </a:lnTo>
                    <a:lnTo>
                      <a:pt x="201" y="166"/>
                    </a:lnTo>
                    <a:lnTo>
                      <a:pt x="198" y="166"/>
                    </a:lnTo>
                    <a:lnTo>
                      <a:pt x="198" y="166"/>
                    </a:lnTo>
                    <a:lnTo>
                      <a:pt x="194" y="166"/>
                    </a:lnTo>
                    <a:lnTo>
                      <a:pt x="194" y="166"/>
                    </a:lnTo>
                    <a:lnTo>
                      <a:pt x="191" y="169"/>
                    </a:lnTo>
                    <a:lnTo>
                      <a:pt x="191" y="169"/>
                    </a:lnTo>
                    <a:lnTo>
                      <a:pt x="190" y="169"/>
                    </a:lnTo>
                    <a:lnTo>
                      <a:pt x="190" y="169"/>
                    </a:lnTo>
                    <a:lnTo>
                      <a:pt x="206" y="170"/>
                    </a:lnTo>
                    <a:lnTo>
                      <a:pt x="206" y="170"/>
                    </a:lnTo>
                    <a:lnTo>
                      <a:pt x="240" y="169"/>
                    </a:lnTo>
                    <a:lnTo>
                      <a:pt x="240" y="169"/>
                    </a:lnTo>
                    <a:lnTo>
                      <a:pt x="230" y="170"/>
                    </a:lnTo>
                    <a:lnTo>
                      <a:pt x="230" y="170"/>
                    </a:lnTo>
                    <a:lnTo>
                      <a:pt x="243" y="173"/>
                    </a:lnTo>
                    <a:lnTo>
                      <a:pt x="243" y="173"/>
                    </a:lnTo>
                    <a:lnTo>
                      <a:pt x="226" y="173"/>
                    </a:lnTo>
                    <a:lnTo>
                      <a:pt x="226" y="173"/>
                    </a:lnTo>
                    <a:lnTo>
                      <a:pt x="208" y="175"/>
                    </a:lnTo>
                    <a:lnTo>
                      <a:pt x="208" y="175"/>
                    </a:lnTo>
                    <a:lnTo>
                      <a:pt x="214" y="175"/>
                    </a:lnTo>
                    <a:lnTo>
                      <a:pt x="214" y="175"/>
                    </a:lnTo>
                    <a:lnTo>
                      <a:pt x="208" y="175"/>
                    </a:lnTo>
                    <a:lnTo>
                      <a:pt x="208" y="175"/>
                    </a:lnTo>
                    <a:lnTo>
                      <a:pt x="220" y="176"/>
                    </a:lnTo>
                    <a:lnTo>
                      <a:pt x="220" y="176"/>
                    </a:lnTo>
                    <a:lnTo>
                      <a:pt x="219" y="176"/>
                    </a:lnTo>
                    <a:lnTo>
                      <a:pt x="219" y="176"/>
                    </a:lnTo>
                    <a:lnTo>
                      <a:pt x="223" y="178"/>
                    </a:lnTo>
                    <a:lnTo>
                      <a:pt x="223" y="178"/>
                    </a:lnTo>
                    <a:lnTo>
                      <a:pt x="216" y="176"/>
                    </a:lnTo>
                    <a:lnTo>
                      <a:pt x="216" y="176"/>
                    </a:lnTo>
                    <a:lnTo>
                      <a:pt x="207" y="178"/>
                    </a:lnTo>
                    <a:lnTo>
                      <a:pt x="207" y="178"/>
                    </a:lnTo>
                    <a:lnTo>
                      <a:pt x="210" y="178"/>
                    </a:lnTo>
                    <a:lnTo>
                      <a:pt x="210" y="178"/>
                    </a:lnTo>
                    <a:lnTo>
                      <a:pt x="194" y="181"/>
                    </a:lnTo>
                    <a:lnTo>
                      <a:pt x="194" y="181"/>
                    </a:lnTo>
                    <a:lnTo>
                      <a:pt x="206" y="181"/>
                    </a:lnTo>
                    <a:lnTo>
                      <a:pt x="206" y="181"/>
                    </a:lnTo>
                    <a:lnTo>
                      <a:pt x="210" y="181"/>
                    </a:lnTo>
                    <a:lnTo>
                      <a:pt x="210" y="181"/>
                    </a:lnTo>
                    <a:lnTo>
                      <a:pt x="214" y="182"/>
                    </a:lnTo>
                    <a:lnTo>
                      <a:pt x="214" y="182"/>
                    </a:lnTo>
                    <a:lnTo>
                      <a:pt x="207" y="182"/>
                    </a:lnTo>
                    <a:lnTo>
                      <a:pt x="207" y="182"/>
                    </a:lnTo>
                    <a:lnTo>
                      <a:pt x="216" y="182"/>
                    </a:lnTo>
                    <a:lnTo>
                      <a:pt x="216" y="182"/>
                    </a:lnTo>
                    <a:lnTo>
                      <a:pt x="226" y="182"/>
                    </a:lnTo>
                    <a:lnTo>
                      <a:pt x="226" y="182"/>
                    </a:lnTo>
                    <a:lnTo>
                      <a:pt x="207" y="184"/>
                    </a:lnTo>
                    <a:lnTo>
                      <a:pt x="207" y="184"/>
                    </a:lnTo>
                    <a:lnTo>
                      <a:pt x="257" y="191"/>
                    </a:lnTo>
                    <a:lnTo>
                      <a:pt x="257" y="191"/>
                    </a:lnTo>
                    <a:lnTo>
                      <a:pt x="246" y="191"/>
                    </a:lnTo>
                    <a:lnTo>
                      <a:pt x="246" y="191"/>
                    </a:lnTo>
                    <a:lnTo>
                      <a:pt x="241" y="193"/>
                    </a:lnTo>
                    <a:lnTo>
                      <a:pt x="241" y="193"/>
                    </a:lnTo>
                    <a:lnTo>
                      <a:pt x="229" y="194"/>
                    </a:lnTo>
                    <a:lnTo>
                      <a:pt x="229" y="194"/>
                    </a:lnTo>
                    <a:lnTo>
                      <a:pt x="206" y="194"/>
                    </a:lnTo>
                    <a:lnTo>
                      <a:pt x="206" y="194"/>
                    </a:lnTo>
                    <a:lnTo>
                      <a:pt x="203" y="196"/>
                    </a:lnTo>
                    <a:lnTo>
                      <a:pt x="203" y="196"/>
                    </a:lnTo>
                    <a:lnTo>
                      <a:pt x="217" y="199"/>
                    </a:lnTo>
                    <a:lnTo>
                      <a:pt x="217" y="199"/>
                    </a:lnTo>
                    <a:lnTo>
                      <a:pt x="217" y="200"/>
                    </a:lnTo>
                    <a:lnTo>
                      <a:pt x="217" y="200"/>
                    </a:lnTo>
                    <a:lnTo>
                      <a:pt x="253" y="209"/>
                    </a:lnTo>
                    <a:lnTo>
                      <a:pt x="253" y="209"/>
                    </a:lnTo>
                    <a:lnTo>
                      <a:pt x="266" y="211"/>
                    </a:lnTo>
                    <a:lnTo>
                      <a:pt x="266" y="211"/>
                    </a:lnTo>
                    <a:lnTo>
                      <a:pt x="264" y="212"/>
                    </a:lnTo>
                    <a:lnTo>
                      <a:pt x="264" y="212"/>
                    </a:lnTo>
                    <a:lnTo>
                      <a:pt x="263" y="212"/>
                    </a:lnTo>
                    <a:lnTo>
                      <a:pt x="263" y="212"/>
                    </a:lnTo>
                    <a:lnTo>
                      <a:pt x="260" y="212"/>
                    </a:lnTo>
                    <a:lnTo>
                      <a:pt x="260" y="212"/>
                    </a:lnTo>
                    <a:lnTo>
                      <a:pt x="240" y="215"/>
                    </a:lnTo>
                    <a:lnTo>
                      <a:pt x="240" y="215"/>
                    </a:lnTo>
                    <a:lnTo>
                      <a:pt x="246" y="214"/>
                    </a:lnTo>
                    <a:lnTo>
                      <a:pt x="246" y="214"/>
                    </a:lnTo>
                    <a:lnTo>
                      <a:pt x="244" y="215"/>
                    </a:lnTo>
                    <a:lnTo>
                      <a:pt x="244" y="215"/>
                    </a:lnTo>
                    <a:lnTo>
                      <a:pt x="259" y="215"/>
                    </a:lnTo>
                    <a:lnTo>
                      <a:pt x="259" y="215"/>
                    </a:lnTo>
                    <a:lnTo>
                      <a:pt x="260" y="215"/>
                    </a:lnTo>
                    <a:lnTo>
                      <a:pt x="260" y="215"/>
                    </a:lnTo>
                    <a:lnTo>
                      <a:pt x="269" y="218"/>
                    </a:lnTo>
                    <a:lnTo>
                      <a:pt x="269" y="218"/>
                    </a:lnTo>
                    <a:lnTo>
                      <a:pt x="275" y="218"/>
                    </a:lnTo>
                    <a:lnTo>
                      <a:pt x="275" y="218"/>
                    </a:lnTo>
                    <a:lnTo>
                      <a:pt x="264" y="221"/>
                    </a:lnTo>
                    <a:lnTo>
                      <a:pt x="264" y="221"/>
                    </a:lnTo>
                    <a:lnTo>
                      <a:pt x="272" y="223"/>
                    </a:lnTo>
                    <a:lnTo>
                      <a:pt x="272" y="223"/>
                    </a:lnTo>
                    <a:lnTo>
                      <a:pt x="320" y="226"/>
                    </a:lnTo>
                    <a:lnTo>
                      <a:pt x="320" y="226"/>
                    </a:lnTo>
                    <a:lnTo>
                      <a:pt x="309" y="226"/>
                    </a:lnTo>
                    <a:lnTo>
                      <a:pt x="309" y="226"/>
                    </a:lnTo>
                    <a:lnTo>
                      <a:pt x="318" y="229"/>
                    </a:lnTo>
                    <a:lnTo>
                      <a:pt x="318" y="229"/>
                    </a:lnTo>
                    <a:lnTo>
                      <a:pt x="335" y="232"/>
                    </a:lnTo>
                    <a:lnTo>
                      <a:pt x="335" y="232"/>
                    </a:lnTo>
                    <a:lnTo>
                      <a:pt x="356" y="232"/>
                    </a:lnTo>
                    <a:lnTo>
                      <a:pt x="356" y="232"/>
                    </a:lnTo>
                    <a:lnTo>
                      <a:pt x="356" y="235"/>
                    </a:lnTo>
                    <a:lnTo>
                      <a:pt x="356" y="235"/>
                    </a:lnTo>
                    <a:lnTo>
                      <a:pt x="346" y="237"/>
                    </a:lnTo>
                    <a:lnTo>
                      <a:pt x="346" y="237"/>
                    </a:lnTo>
                    <a:lnTo>
                      <a:pt x="341" y="238"/>
                    </a:lnTo>
                    <a:lnTo>
                      <a:pt x="341" y="238"/>
                    </a:lnTo>
                    <a:lnTo>
                      <a:pt x="331" y="238"/>
                    </a:lnTo>
                    <a:lnTo>
                      <a:pt x="331" y="238"/>
                    </a:lnTo>
                    <a:lnTo>
                      <a:pt x="333" y="238"/>
                    </a:lnTo>
                    <a:lnTo>
                      <a:pt x="333" y="238"/>
                    </a:lnTo>
                    <a:lnTo>
                      <a:pt x="342" y="241"/>
                    </a:lnTo>
                    <a:lnTo>
                      <a:pt x="342" y="241"/>
                    </a:lnTo>
                    <a:lnTo>
                      <a:pt x="341" y="241"/>
                    </a:lnTo>
                    <a:lnTo>
                      <a:pt x="341" y="241"/>
                    </a:lnTo>
                    <a:lnTo>
                      <a:pt x="331" y="241"/>
                    </a:lnTo>
                    <a:lnTo>
                      <a:pt x="331" y="241"/>
                    </a:lnTo>
                    <a:lnTo>
                      <a:pt x="322" y="249"/>
                    </a:lnTo>
                    <a:lnTo>
                      <a:pt x="322" y="249"/>
                    </a:lnTo>
                    <a:lnTo>
                      <a:pt x="310" y="250"/>
                    </a:lnTo>
                    <a:lnTo>
                      <a:pt x="310" y="250"/>
                    </a:lnTo>
                    <a:lnTo>
                      <a:pt x="287" y="250"/>
                    </a:lnTo>
                    <a:lnTo>
                      <a:pt x="287" y="250"/>
                    </a:lnTo>
                    <a:lnTo>
                      <a:pt x="312" y="255"/>
                    </a:lnTo>
                    <a:lnTo>
                      <a:pt x="312" y="255"/>
                    </a:lnTo>
                    <a:lnTo>
                      <a:pt x="310" y="258"/>
                    </a:lnTo>
                    <a:lnTo>
                      <a:pt x="310" y="258"/>
                    </a:lnTo>
                    <a:lnTo>
                      <a:pt x="300" y="261"/>
                    </a:lnTo>
                    <a:lnTo>
                      <a:pt x="300" y="261"/>
                    </a:lnTo>
                    <a:lnTo>
                      <a:pt x="279" y="267"/>
                    </a:lnTo>
                    <a:lnTo>
                      <a:pt x="279" y="267"/>
                    </a:lnTo>
                    <a:lnTo>
                      <a:pt x="273" y="267"/>
                    </a:lnTo>
                    <a:lnTo>
                      <a:pt x="273" y="267"/>
                    </a:lnTo>
                    <a:lnTo>
                      <a:pt x="276" y="267"/>
                    </a:lnTo>
                    <a:lnTo>
                      <a:pt x="276" y="267"/>
                    </a:lnTo>
                    <a:lnTo>
                      <a:pt x="286" y="268"/>
                    </a:lnTo>
                    <a:lnTo>
                      <a:pt x="286" y="268"/>
                    </a:lnTo>
                    <a:lnTo>
                      <a:pt x="292" y="268"/>
                    </a:lnTo>
                    <a:lnTo>
                      <a:pt x="292" y="268"/>
                    </a:lnTo>
                    <a:lnTo>
                      <a:pt x="295" y="268"/>
                    </a:lnTo>
                    <a:lnTo>
                      <a:pt x="295" y="268"/>
                    </a:lnTo>
                    <a:lnTo>
                      <a:pt x="296" y="270"/>
                    </a:lnTo>
                    <a:lnTo>
                      <a:pt x="296" y="270"/>
                    </a:lnTo>
                    <a:lnTo>
                      <a:pt x="295" y="270"/>
                    </a:lnTo>
                    <a:lnTo>
                      <a:pt x="295" y="270"/>
                    </a:lnTo>
                    <a:lnTo>
                      <a:pt x="309" y="270"/>
                    </a:lnTo>
                    <a:lnTo>
                      <a:pt x="309" y="270"/>
                    </a:lnTo>
                    <a:lnTo>
                      <a:pt x="302" y="273"/>
                    </a:lnTo>
                    <a:lnTo>
                      <a:pt x="302" y="273"/>
                    </a:lnTo>
                    <a:lnTo>
                      <a:pt x="298" y="273"/>
                    </a:lnTo>
                    <a:lnTo>
                      <a:pt x="298" y="273"/>
                    </a:lnTo>
                    <a:lnTo>
                      <a:pt x="299" y="273"/>
                    </a:lnTo>
                    <a:lnTo>
                      <a:pt x="299" y="273"/>
                    </a:lnTo>
                    <a:lnTo>
                      <a:pt x="287" y="273"/>
                    </a:lnTo>
                    <a:lnTo>
                      <a:pt x="287" y="273"/>
                    </a:lnTo>
                    <a:lnTo>
                      <a:pt x="270" y="280"/>
                    </a:lnTo>
                    <a:lnTo>
                      <a:pt x="270" y="280"/>
                    </a:lnTo>
                    <a:lnTo>
                      <a:pt x="277" y="282"/>
                    </a:lnTo>
                    <a:lnTo>
                      <a:pt x="277" y="282"/>
                    </a:lnTo>
                    <a:lnTo>
                      <a:pt x="279" y="282"/>
                    </a:lnTo>
                    <a:lnTo>
                      <a:pt x="279" y="282"/>
                    </a:lnTo>
                    <a:lnTo>
                      <a:pt x="287" y="283"/>
                    </a:lnTo>
                    <a:lnTo>
                      <a:pt x="287" y="283"/>
                    </a:lnTo>
                    <a:lnTo>
                      <a:pt x="285" y="283"/>
                    </a:lnTo>
                    <a:lnTo>
                      <a:pt x="285" y="283"/>
                    </a:lnTo>
                    <a:lnTo>
                      <a:pt x="269" y="285"/>
                    </a:lnTo>
                    <a:lnTo>
                      <a:pt x="269" y="285"/>
                    </a:lnTo>
                    <a:lnTo>
                      <a:pt x="267" y="285"/>
                    </a:lnTo>
                    <a:lnTo>
                      <a:pt x="267" y="285"/>
                    </a:lnTo>
                    <a:lnTo>
                      <a:pt x="266" y="286"/>
                    </a:lnTo>
                    <a:lnTo>
                      <a:pt x="266" y="286"/>
                    </a:lnTo>
                    <a:lnTo>
                      <a:pt x="257" y="286"/>
                    </a:lnTo>
                    <a:lnTo>
                      <a:pt x="257" y="286"/>
                    </a:lnTo>
                    <a:lnTo>
                      <a:pt x="243" y="288"/>
                    </a:lnTo>
                    <a:lnTo>
                      <a:pt x="243" y="288"/>
                    </a:lnTo>
                    <a:lnTo>
                      <a:pt x="279" y="288"/>
                    </a:lnTo>
                    <a:lnTo>
                      <a:pt x="279" y="288"/>
                    </a:lnTo>
                    <a:lnTo>
                      <a:pt x="310" y="292"/>
                    </a:lnTo>
                    <a:lnTo>
                      <a:pt x="310" y="292"/>
                    </a:lnTo>
                    <a:lnTo>
                      <a:pt x="312" y="294"/>
                    </a:lnTo>
                    <a:lnTo>
                      <a:pt x="312" y="294"/>
                    </a:lnTo>
                    <a:lnTo>
                      <a:pt x="305" y="295"/>
                    </a:lnTo>
                    <a:lnTo>
                      <a:pt x="305" y="295"/>
                    </a:lnTo>
                    <a:lnTo>
                      <a:pt x="303" y="295"/>
                    </a:lnTo>
                    <a:lnTo>
                      <a:pt x="303" y="295"/>
                    </a:lnTo>
                    <a:lnTo>
                      <a:pt x="300" y="295"/>
                    </a:lnTo>
                    <a:lnTo>
                      <a:pt x="300" y="295"/>
                    </a:lnTo>
                    <a:lnTo>
                      <a:pt x="214" y="292"/>
                    </a:lnTo>
                    <a:lnTo>
                      <a:pt x="214" y="292"/>
                    </a:lnTo>
                    <a:lnTo>
                      <a:pt x="208" y="294"/>
                    </a:lnTo>
                    <a:lnTo>
                      <a:pt x="208" y="294"/>
                    </a:lnTo>
                    <a:lnTo>
                      <a:pt x="221" y="295"/>
                    </a:lnTo>
                    <a:lnTo>
                      <a:pt x="221" y="295"/>
                    </a:lnTo>
                    <a:lnTo>
                      <a:pt x="223" y="295"/>
                    </a:lnTo>
                    <a:lnTo>
                      <a:pt x="223" y="295"/>
                    </a:lnTo>
                    <a:lnTo>
                      <a:pt x="227" y="297"/>
                    </a:lnTo>
                    <a:lnTo>
                      <a:pt x="227" y="297"/>
                    </a:lnTo>
                    <a:lnTo>
                      <a:pt x="243" y="295"/>
                    </a:lnTo>
                    <a:lnTo>
                      <a:pt x="243" y="295"/>
                    </a:lnTo>
                    <a:lnTo>
                      <a:pt x="244" y="297"/>
                    </a:lnTo>
                    <a:lnTo>
                      <a:pt x="244" y="297"/>
                    </a:lnTo>
                    <a:lnTo>
                      <a:pt x="259" y="297"/>
                    </a:lnTo>
                    <a:lnTo>
                      <a:pt x="259" y="297"/>
                    </a:lnTo>
                    <a:lnTo>
                      <a:pt x="254" y="301"/>
                    </a:lnTo>
                    <a:lnTo>
                      <a:pt x="254" y="301"/>
                    </a:lnTo>
                    <a:lnTo>
                      <a:pt x="250" y="301"/>
                    </a:lnTo>
                    <a:lnTo>
                      <a:pt x="250" y="301"/>
                    </a:lnTo>
                    <a:lnTo>
                      <a:pt x="253" y="301"/>
                    </a:lnTo>
                    <a:lnTo>
                      <a:pt x="253" y="301"/>
                    </a:lnTo>
                    <a:lnTo>
                      <a:pt x="256" y="301"/>
                    </a:lnTo>
                    <a:lnTo>
                      <a:pt x="256" y="301"/>
                    </a:lnTo>
                    <a:lnTo>
                      <a:pt x="243" y="304"/>
                    </a:lnTo>
                    <a:lnTo>
                      <a:pt x="243" y="304"/>
                    </a:lnTo>
                    <a:lnTo>
                      <a:pt x="253" y="304"/>
                    </a:lnTo>
                    <a:lnTo>
                      <a:pt x="253" y="304"/>
                    </a:lnTo>
                    <a:lnTo>
                      <a:pt x="269" y="304"/>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46" name="Freeform 62"/>
              <p:cNvSpPr>
                <a:spLocks/>
              </p:cNvSpPr>
              <p:nvPr/>
            </p:nvSpPr>
            <p:spPr bwMode="auto">
              <a:xfrm>
                <a:off x="8126" y="11093"/>
                <a:ext cx="449" cy="272"/>
              </a:xfrm>
              <a:custGeom>
                <a:avLst/>
                <a:gdLst/>
                <a:ahLst/>
                <a:cxnLst>
                  <a:cxn ang="0">
                    <a:pos x="208" y="3"/>
                  </a:cxn>
                  <a:cxn ang="0">
                    <a:pos x="198" y="3"/>
                  </a:cxn>
                  <a:cxn ang="0">
                    <a:pos x="240" y="8"/>
                  </a:cxn>
                  <a:cxn ang="0">
                    <a:pos x="197" y="11"/>
                  </a:cxn>
                  <a:cxn ang="0">
                    <a:pos x="171" y="17"/>
                  </a:cxn>
                  <a:cxn ang="0">
                    <a:pos x="136" y="17"/>
                  </a:cxn>
                  <a:cxn ang="0">
                    <a:pos x="123" y="25"/>
                  </a:cxn>
                  <a:cxn ang="0">
                    <a:pos x="146" y="32"/>
                  </a:cxn>
                  <a:cxn ang="0">
                    <a:pos x="211" y="35"/>
                  </a:cxn>
                  <a:cxn ang="0">
                    <a:pos x="211" y="37"/>
                  </a:cxn>
                  <a:cxn ang="0">
                    <a:pos x="251" y="41"/>
                  </a:cxn>
                  <a:cxn ang="0">
                    <a:pos x="234" y="44"/>
                  </a:cxn>
                  <a:cxn ang="0">
                    <a:pos x="267" y="49"/>
                  </a:cxn>
                  <a:cxn ang="0">
                    <a:pos x="288" y="53"/>
                  </a:cxn>
                  <a:cxn ang="0">
                    <a:pos x="350" y="59"/>
                  </a:cxn>
                  <a:cxn ang="0">
                    <a:pos x="352" y="68"/>
                  </a:cxn>
                  <a:cxn ang="0">
                    <a:pos x="373" y="71"/>
                  </a:cxn>
                  <a:cxn ang="0">
                    <a:pos x="382" y="71"/>
                  </a:cxn>
                  <a:cxn ang="0">
                    <a:pos x="355" y="76"/>
                  </a:cxn>
                  <a:cxn ang="0">
                    <a:pos x="353" y="77"/>
                  </a:cxn>
                  <a:cxn ang="0">
                    <a:pos x="405" y="80"/>
                  </a:cxn>
                  <a:cxn ang="0">
                    <a:pos x="395" y="83"/>
                  </a:cxn>
                  <a:cxn ang="0">
                    <a:pos x="428" y="89"/>
                  </a:cxn>
                  <a:cxn ang="0">
                    <a:pos x="435" y="92"/>
                  </a:cxn>
                  <a:cxn ang="0">
                    <a:pos x="418" y="105"/>
                  </a:cxn>
                  <a:cxn ang="0">
                    <a:pos x="360" y="108"/>
                  </a:cxn>
                  <a:cxn ang="0">
                    <a:pos x="369" y="111"/>
                  </a:cxn>
                  <a:cxn ang="0">
                    <a:pos x="340" y="114"/>
                  </a:cxn>
                  <a:cxn ang="0">
                    <a:pos x="355" y="118"/>
                  </a:cxn>
                  <a:cxn ang="0">
                    <a:pos x="356" y="118"/>
                  </a:cxn>
                  <a:cxn ang="0">
                    <a:pos x="297" y="129"/>
                  </a:cxn>
                  <a:cxn ang="0">
                    <a:pos x="267" y="138"/>
                  </a:cxn>
                  <a:cxn ang="0">
                    <a:pos x="222" y="147"/>
                  </a:cxn>
                  <a:cxn ang="0">
                    <a:pos x="188" y="153"/>
                  </a:cxn>
                  <a:cxn ang="0">
                    <a:pos x="142" y="153"/>
                  </a:cxn>
                  <a:cxn ang="0">
                    <a:pos x="99" y="157"/>
                  </a:cxn>
                  <a:cxn ang="0">
                    <a:pos x="92" y="165"/>
                  </a:cxn>
                  <a:cxn ang="0">
                    <a:pos x="115" y="168"/>
                  </a:cxn>
                  <a:cxn ang="0">
                    <a:pos x="112" y="171"/>
                  </a:cxn>
                  <a:cxn ang="0">
                    <a:pos x="129" y="172"/>
                  </a:cxn>
                  <a:cxn ang="0">
                    <a:pos x="130" y="174"/>
                  </a:cxn>
                  <a:cxn ang="0">
                    <a:pos x="158" y="178"/>
                  </a:cxn>
                  <a:cxn ang="0">
                    <a:pos x="129" y="178"/>
                  </a:cxn>
                  <a:cxn ang="0">
                    <a:pos x="107" y="184"/>
                  </a:cxn>
                  <a:cxn ang="0">
                    <a:pos x="148" y="186"/>
                  </a:cxn>
                  <a:cxn ang="0">
                    <a:pos x="151" y="189"/>
                  </a:cxn>
                  <a:cxn ang="0">
                    <a:pos x="161" y="190"/>
                  </a:cxn>
                  <a:cxn ang="0">
                    <a:pos x="97" y="207"/>
                  </a:cxn>
                  <a:cxn ang="0">
                    <a:pos x="63" y="210"/>
                  </a:cxn>
                  <a:cxn ang="0">
                    <a:pos x="79" y="215"/>
                  </a:cxn>
                  <a:cxn ang="0">
                    <a:pos x="84" y="216"/>
                  </a:cxn>
                  <a:cxn ang="0">
                    <a:pos x="26" y="227"/>
                  </a:cxn>
                  <a:cxn ang="0">
                    <a:pos x="61" y="236"/>
                  </a:cxn>
                  <a:cxn ang="0">
                    <a:pos x="70" y="242"/>
                  </a:cxn>
                  <a:cxn ang="0">
                    <a:pos x="63" y="245"/>
                  </a:cxn>
                  <a:cxn ang="0">
                    <a:pos x="23" y="249"/>
                  </a:cxn>
                  <a:cxn ang="0">
                    <a:pos x="73" y="252"/>
                  </a:cxn>
                  <a:cxn ang="0">
                    <a:pos x="181" y="264"/>
                  </a:cxn>
                  <a:cxn ang="0">
                    <a:pos x="192" y="264"/>
                  </a:cxn>
                  <a:cxn ang="0">
                    <a:pos x="189" y="266"/>
                  </a:cxn>
                  <a:cxn ang="0">
                    <a:pos x="146" y="269"/>
                  </a:cxn>
                  <a:cxn ang="0">
                    <a:pos x="153" y="272"/>
                  </a:cxn>
                </a:cxnLst>
                <a:rect l="0" t="0" r="r" b="b"/>
                <a:pathLst>
                  <a:path w="449" h="272">
                    <a:moveTo>
                      <a:pt x="168" y="0"/>
                    </a:moveTo>
                    <a:lnTo>
                      <a:pt x="168" y="0"/>
                    </a:lnTo>
                    <a:lnTo>
                      <a:pt x="181" y="0"/>
                    </a:lnTo>
                    <a:lnTo>
                      <a:pt x="181" y="0"/>
                    </a:lnTo>
                    <a:lnTo>
                      <a:pt x="188" y="2"/>
                    </a:lnTo>
                    <a:lnTo>
                      <a:pt x="188" y="2"/>
                    </a:lnTo>
                    <a:lnTo>
                      <a:pt x="208" y="3"/>
                    </a:lnTo>
                    <a:lnTo>
                      <a:pt x="208" y="3"/>
                    </a:lnTo>
                    <a:lnTo>
                      <a:pt x="209" y="3"/>
                    </a:lnTo>
                    <a:lnTo>
                      <a:pt x="209" y="3"/>
                    </a:lnTo>
                    <a:lnTo>
                      <a:pt x="205" y="3"/>
                    </a:lnTo>
                    <a:lnTo>
                      <a:pt x="205" y="3"/>
                    </a:lnTo>
                    <a:lnTo>
                      <a:pt x="195" y="3"/>
                    </a:lnTo>
                    <a:lnTo>
                      <a:pt x="195" y="3"/>
                    </a:lnTo>
                    <a:lnTo>
                      <a:pt x="198" y="3"/>
                    </a:lnTo>
                    <a:lnTo>
                      <a:pt x="198" y="3"/>
                    </a:lnTo>
                    <a:lnTo>
                      <a:pt x="201" y="3"/>
                    </a:lnTo>
                    <a:lnTo>
                      <a:pt x="201" y="3"/>
                    </a:lnTo>
                    <a:lnTo>
                      <a:pt x="219" y="6"/>
                    </a:lnTo>
                    <a:lnTo>
                      <a:pt x="219" y="6"/>
                    </a:lnTo>
                    <a:lnTo>
                      <a:pt x="237" y="6"/>
                    </a:lnTo>
                    <a:lnTo>
                      <a:pt x="237" y="6"/>
                    </a:lnTo>
                    <a:lnTo>
                      <a:pt x="240" y="8"/>
                    </a:lnTo>
                    <a:lnTo>
                      <a:pt x="240" y="8"/>
                    </a:lnTo>
                    <a:lnTo>
                      <a:pt x="217" y="11"/>
                    </a:lnTo>
                    <a:lnTo>
                      <a:pt x="217" y="11"/>
                    </a:lnTo>
                    <a:lnTo>
                      <a:pt x="205" y="11"/>
                    </a:lnTo>
                    <a:lnTo>
                      <a:pt x="205" y="11"/>
                    </a:lnTo>
                    <a:lnTo>
                      <a:pt x="201" y="11"/>
                    </a:lnTo>
                    <a:lnTo>
                      <a:pt x="201" y="11"/>
                    </a:lnTo>
                    <a:lnTo>
                      <a:pt x="197" y="11"/>
                    </a:lnTo>
                    <a:lnTo>
                      <a:pt x="197" y="11"/>
                    </a:lnTo>
                    <a:lnTo>
                      <a:pt x="194" y="14"/>
                    </a:lnTo>
                    <a:lnTo>
                      <a:pt x="194" y="14"/>
                    </a:lnTo>
                    <a:lnTo>
                      <a:pt x="192" y="13"/>
                    </a:lnTo>
                    <a:lnTo>
                      <a:pt x="192" y="13"/>
                    </a:lnTo>
                    <a:lnTo>
                      <a:pt x="201" y="14"/>
                    </a:lnTo>
                    <a:lnTo>
                      <a:pt x="201" y="14"/>
                    </a:lnTo>
                    <a:lnTo>
                      <a:pt x="171" y="17"/>
                    </a:lnTo>
                    <a:lnTo>
                      <a:pt x="171" y="17"/>
                    </a:lnTo>
                    <a:lnTo>
                      <a:pt x="168" y="19"/>
                    </a:lnTo>
                    <a:lnTo>
                      <a:pt x="168" y="19"/>
                    </a:lnTo>
                    <a:lnTo>
                      <a:pt x="182" y="19"/>
                    </a:lnTo>
                    <a:lnTo>
                      <a:pt x="182" y="19"/>
                    </a:lnTo>
                    <a:lnTo>
                      <a:pt x="184" y="19"/>
                    </a:lnTo>
                    <a:lnTo>
                      <a:pt x="184" y="19"/>
                    </a:lnTo>
                    <a:lnTo>
                      <a:pt x="136" y="17"/>
                    </a:lnTo>
                    <a:lnTo>
                      <a:pt x="136" y="17"/>
                    </a:lnTo>
                    <a:lnTo>
                      <a:pt x="133" y="22"/>
                    </a:lnTo>
                    <a:lnTo>
                      <a:pt x="133" y="22"/>
                    </a:lnTo>
                    <a:lnTo>
                      <a:pt x="132" y="22"/>
                    </a:lnTo>
                    <a:lnTo>
                      <a:pt x="132" y="22"/>
                    </a:lnTo>
                    <a:lnTo>
                      <a:pt x="126" y="25"/>
                    </a:lnTo>
                    <a:lnTo>
                      <a:pt x="126" y="25"/>
                    </a:lnTo>
                    <a:lnTo>
                      <a:pt x="123" y="25"/>
                    </a:lnTo>
                    <a:lnTo>
                      <a:pt x="123" y="25"/>
                    </a:lnTo>
                    <a:lnTo>
                      <a:pt x="126" y="25"/>
                    </a:lnTo>
                    <a:lnTo>
                      <a:pt x="126" y="25"/>
                    </a:lnTo>
                    <a:lnTo>
                      <a:pt x="132" y="28"/>
                    </a:lnTo>
                    <a:lnTo>
                      <a:pt x="132" y="28"/>
                    </a:lnTo>
                    <a:lnTo>
                      <a:pt x="146" y="31"/>
                    </a:lnTo>
                    <a:lnTo>
                      <a:pt x="146" y="31"/>
                    </a:lnTo>
                    <a:lnTo>
                      <a:pt x="146" y="32"/>
                    </a:lnTo>
                    <a:lnTo>
                      <a:pt x="146" y="32"/>
                    </a:lnTo>
                    <a:lnTo>
                      <a:pt x="166" y="32"/>
                    </a:lnTo>
                    <a:lnTo>
                      <a:pt x="166" y="32"/>
                    </a:lnTo>
                    <a:lnTo>
                      <a:pt x="168" y="32"/>
                    </a:lnTo>
                    <a:lnTo>
                      <a:pt x="168" y="32"/>
                    </a:lnTo>
                    <a:lnTo>
                      <a:pt x="205" y="34"/>
                    </a:lnTo>
                    <a:lnTo>
                      <a:pt x="205" y="34"/>
                    </a:lnTo>
                    <a:lnTo>
                      <a:pt x="211" y="35"/>
                    </a:lnTo>
                    <a:lnTo>
                      <a:pt x="211" y="35"/>
                    </a:lnTo>
                    <a:lnTo>
                      <a:pt x="214" y="37"/>
                    </a:lnTo>
                    <a:lnTo>
                      <a:pt x="214" y="37"/>
                    </a:lnTo>
                    <a:lnTo>
                      <a:pt x="202" y="37"/>
                    </a:lnTo>
                    <a:lnTo>
                      <a:pt x="202" y="37"/>
                    </a:lnTo>
                    <a:lnTo>
                      <a:pt x="198" y="37"/>
                    </a:lnTo>
                    <a:lnTo>
                      <a:pt x="198" y="37"/>
                    </a:lnTo>
                    <a:lnTo>
                      <a:pt x="211" y="37"/>
                    </a:lnTo>
                    <a:lnTo>
                      <a:pt x="211" y="37"/>
                    </a:lnTo>
                    <a:lnTo>
                      <a:pt x="238" y="38"/>
                    </a:lnTo>
                    <a:lnTo>
                      <a:pt x="238" y="38"/>
                    </a:lnTo>
                    <a:lnTo>
                      <a:pt x="244" y="41"/>
                    </a:lnTo>
                    <a:lnTo>
                      <a:pt x="244" y="41"/>
                    </a:lnTo>
                    <a:lnTo>
                      <a:pt x="253" y="41"/>
                    </a:lnTo>
                    <a:lnTo>
                      <a:pt x="253" y="41"/>
                    </a:lnTo>
                    <a:lnTo>
                      <a:pt x="251" y="41"/>
                    </a:lnTo>
                    <a:lnTo>
                      <a:pt x="251" y="41"/>
                    </a:lnTo>
                    <a:lnTo>
                      <a:pt x="257" y="43"/>
                    </a:lnTo>
                    <a:lnTo>
                      <a:pt x="257" y="43"/>
                    </a:lnTo>
                    <a:lnTo>
                      <a:pt x="257" y="44"/>
                    </a:lnTo>
                    <a:lnTo>
                      <a:pt x="257" y="44"/>
                    </a:lnTo>
                    <a:lnTo>
                      <a:pt x="254" y="44"/>
                    </a:lnTo>
                    <a:lnTo>
                      <a:pt x="254" y="44"/>
                    </a:lnTo>
                    <a:lnTo>
                      <a:pt x="234" y="44"/>
                    </a:lnTo>
                    <a:lnTo>
                      <a:pt x="234" y="44"/>
                    </a:lnTo>
                    <a:lnTo>
                      <a:pt x="240" y="44"/>
                    </a:lnTo>
                    <a:lnTo>
                      <a:pt x="240" y="44"/>
                    </a:lnTo>
                    <a:lnTo>
                      <a:pt x="267" y="47"/>
                    </a:lnTo>
                    <a:lnTo>
                      <a:pt x="267" y="47"/>
                    </a:lnTo>
                    <a:lnTo>
                      <a:pt x="264" y="47"/>
                    </a:lnTo>
                    <a:lnTo>
                      <a:pt x="264" y="47"/>
                    </a:lnTo>
                    <a:lnTo>
                      <a:pt x="267" y="49"/>
                    </a:lnTo>
                    <a:lnTo>
                      <a:pt x="267" y="49"/>
                    </a:lnTo>
                    <a:lnTo>
                      <a:pt x="294" y="49"/>
                    </a:lnTo>
                    <a:lnTo>
                      <a:pt x="294" y="49"/>
                    </a:lnTo>
                    <a:lnTo>
                      <a:pt x="245" y="50"/>
                    </a:lnTo>
                    <a:lnTo>
                      <a:pt x="245" y="50"/>
                    </a:lnTo>
                    <a:lnTo>
                      <a:pt x="287" y="53"/>
                    </a:lnTo>
                    <a:lnTo>
                      <a:pt x="287" y="53"/>
                    </a:lnTo>
                    <a:lnTo>
                      <a:pt x="288" y="53"/>
                    </a:lnTo>
                    <a:lnTo>
                      <a:pt x="288" y="53"/>
                    </a:lnTo>
                    <a:lnTo>
                      <a:pt x="286" y="53"/>
                    </a:lnTo>
                    <a:lnTo>
                      <a:pt x="286" y="53"/>
                    </a:lnTo>
                    <a:lnTo>
                      <a:pt x="343" y="55"/>
                    </a:lnTo>
                    <a:lnTo>
                      <a:pt x="343" y="55"/>
                    </a:lnTo>
                    <a:lnTo>
                      <a:pt x="352" y="59"/>
                    </a:lnTo>
                    <a:lnTo>
                      <a:pt x="352" y="59"/>
                    </a:lnTo>
                    <a:lnTo>
                      <a:pt x="350" y="59"/>
                    </a:lnTo>
                    <a:lnTo>
                      <a:pt x="350" y="59"/>
                    </a:lnTo>
                    <a:lnTo>
                      <a:pt x="367" y="64"/>
                    </a:lnTo>
                    <a:lnTo>
                      <a:pt x="367" y="64"/>
                    </a:lnTo>
                    <a:lnTo>
                      <a:pt x="365" y="64"/>
                    </a:lnTo>
                    <a:lnTo>
                      <a:pt x="365" y="64"/>
                    </a:lnTo>
                    <a:lnTo>
                      <a:pt x="355" y="67"/>
                    </a:lnTo>
                    <a:lnTo>
                      <a:pt x="355" y="67"/>
                    </a:lnTo>
                    <a:lnTo>
                      <a:pt x="352" y="68"/>
                    </a:lnTo>
                    <a:lnTo>
                      <a:pt x="352" y="68"/>
                    </a:lnTo>
                    <a:lnTo>
                      <a:pt x="349" y="68"/>
                    </a:lnTo>
                    <a:lnTo>
                      <a:pt x="349" y="68"/>
                    </a:lnTo>
                    <a:lnTo>
                      <a:pt x="357" y="70"/>
                    </a:lnTo>
                    <a:lnTo>
                      <a:pt x="357" y="70"/>
                    </a:lnTo>
                    <a:lnTo>
                      <a:pt x="372" y="71"/>
                    </a:lnTo>
                    <a:lnTo>
                      <a:pt x="372" y="71"/>
                    </a:lnTo>
                    <a:lnTo>
                      <a:pt x="373" y="71"/>
                    </a:lnTo>
                    <a:lnTo>
                      <a:pt x="373" y="71"/>
                    </a:lnTo>
                    <a:lnTo>
                      <a:pt x="375" y="71"/>
                    </a:lnTo>
                    <a:lnTo>
                      <a:pt x="375" y="71"/>
                    </a:lnTo>
                    <a:lnTo>
                      <a:pt x="373" y="73"/>
                    </a:lnTo>
                    <a:lnTo>
                      <a:pt x="373" y="73"/>
                    </a:lnTo>
                    <a:lnTo>
                      <a:pt x="386" y="71"/>
                    </a:lnTo>
                    <a:lnTo>
                      <a:pt x="386" y="71"/>
                    </a:lnTo>
                    <a:lnTo>
                      <a:pt x="382" y="71"/>
                    </a:lnTo>
                    <a:lnTo>
                      <a:pt x="382" y="71"/>
                    </a:lnTo>
                    <a:lnTo>
                      <a:pt x="300" y="71"/>
                    </a:lnTo>
                    <a:lnTo>
                      <a:pt x="300" y="71"/>
                    </a:lnTo>
                    <a:lnTo>
                      <a:pt x="327" y="73"/>
                    </a:lnTo>
                    <a:lnTo>
                      <a:pt x="327" y="73"/>
                    </a:lnTo>
                    <a:lnTo>
                      <a:pt x="353" y="74"/>
                    </a:lnTo>
                    <a:lnTo>
                      <a:pt x="353" y="74"/>
                    </a:lnTo>
                    <a:lnTo>
                      <a:pt x="355" y="76"/>
                    </a:lnTo>
                    <a:lnTo>
                      <a:pt x="355" y="76"/>
                    </a:lnTo>
                    <a:lnTo>
                      <a:pt x="326" y="76"/>
                    </a:lnTo>
                    <a:lnTo>
                      <a:pt x="326" y="76"/>
                    </a:lnTo>
                    <a:lnTo>
                      <a:pt x="356" y="74"/>
                    </a:lnTo>
                    <a:lnTo>
                      <a:pt x="356" y="74"/>
                    </a:lnTo>
                    <a:lnTo>
                      <a:pt x="349" y="77"/>
                    </a:lnTo>
                    <a:lnTo>
                      <a:pt x="349" y="77"/>
                    </a:lnTo>
                    <a:lnTo>
                      <a:pt x="353" y="77"/>
                    </a:lnTo>
                    <a:lnTo>
                      <a:pt x="353" y="77"/>
                    </a:lnTo>
                    <a:lnTo>
                      <a:pt x="385" y="80"/>
                    </a:lnTo>
                    <a:lnTo>
                      <a:pt x="385" y="80"/>
                    </a:lnTo>
                    <a:lnTo>
                      <a:pt x="418" y="80"/>
                    </a:lnTo>
                    <a:lnTo>
                      <a:pt x="418" y="80"/>
                    </a:lnTo>
                    <a:lnTo>
                      <a:pt x="403" y="80"/>
                    </a:lnTo>
                    <a:lnTo>
                      <a:pt x="403" y="80"/>
                    </a:lnTo>
                    <a:lnTo>
                      <a:pt x="405" y="80"/>
                    </a:lnTo>
                    <a:lnTo>
                      <a:pt x="405" y="80"/>
                    </a:lnTo>
                    <a:lnTo>
                      <a:pt x="398" y="80"/>
                    </a:lnTo>
                    <a:lnTo>
                      <a:pt x="398" y="80"/>
                    </a:lnTo>
                    <a:lnTo>
                      <a:pt x="393" y="80"/>
                    </a:lnTo>
                    <a:lnTo>
                      <a:pt x="393" y="80"/>
                    </a:lnTo>
                    <a:lnTo>
                      <a:pt x="386" y="83"/>
                    </a:lnTo>
                    <a:lnTo>
                      <a:pt x="386" y="83"/>
                    </a:lnTo>
                    <a:lnTo>
                      <a:pt x="395" y="83"/>
                    </a:lnTo>
                    <a:lnTo>
                      <a:pt x="395" y="83"/>
                    </a:lnTo>
                    <a:lnTo>
                      <a:pt x="392" y="83"/>
                    </a:lnTo>
                    <a:lnTo>
                      <a:pt x="392" y="83"/>
                    </a:lnTo>
                    <a:lnTo>
                      <a:pt x="393" y="83"/>
                    </a:lnTo>
                    <a:lnTo>
                      <a:pt x="393" y="83"/>
                    </a:lnTo>
                    <a:lnTo>
                      <a:pt x="431" y="86"/>
                    </a:lnTo>
                    <a:lnTo>
                      <a:pt x="431" y="86"/>
                    </a:lnTo>
                    <a:lnTo>
                      <a:pt x="428" y="89"/>
                    </a:lnTo>
                    <a:lnTo>
                      <a:pt x="428" y="89"/>
                    </a:lnTo>
                    <a:lnTo>
                      <a:pt x="433" y="89"/>
                    </a:lnTo>
                    <a:lnTo>
                      <a:pt x="433" y="89"/>
                    </a:lnTo>
                    <a:lnTo>
                      <a:pt x="435" y="92"/>
                    </a:lnTo>
                    <a:lnTo>
                      <a:pt x="435" y="92"/>
                    </a:lnTo>
                    <a:lnTo>
                      <a:pt x="433" y="92"/>
                    </a:lnTo>
                    <a:lnTo>
                      <a:pt x="433" y="92"/>
                    </a:lnTo>
                    <a:lnTo>
                      <a:pt x="435" y="92"/>
                    </a:lnTo>
                    <a:lnTo>
                      <a:pt x="435" y="92"/>
                    </a:lnTo>
                    <a:lnTo>
                      <a:pt x="449" y="103"/>
                    </a:lnTo>
                    <a:lnTo>
                      <a:pt x="449" y="103"/>
                    </a:lnTo>
                    <a:lnTo>
                      <a:pt x="444" y="103"/>
                    </a:lnTo>
                    <a:lnTo>
                      <a:pt x="444" y="103"/>
                    </a:lnTo>
                    <a:lnTo>
                      <a:pt x="416" y="103"/>
                    </a:lnTo>
                    <a:lnTo>
                      <a:pt x="416" y="103"/>
                    </a:lnTo>
                    <a:lnTo>
                      <a:pt x="418" y="105"/>
                    </a:lnTo>
                    <a:lnTo>
                      <a:pt x="418" y="105"/>
                    </a:lnTo>
                    <a:lnTo>
                      <a:pt x="385" y="101"/>
                    </a:lnTo>
                    <a:lnTo>
                      <a:pt x="385" y="101"/>
                    </a:lnTo>
                    <a:lnTo>
                      <a:pt x="386" y="101"/>
                    </a:lnTo>
                    <a:lnTo>
                      <a:pt x="386" y="101"/>
                    </a:lnTo>
                    <a:lnTo>
                      <a:pt x="379" y="103"/>
                    </a:lnTo>
                    <a:lnTo>
                      <a:pt x="379" y="103"/>
                    </a:lnTo>
                    <a:lnTo>
                      <a:pt x="360" y="108"/>
                    </a:lnTo>
                    <a:lnTo>
                      <a:pt x="360" y="108"/>
                    </a:lnTo>
                    <a:lnTo>
                      <a:pt x="356" y="109"/>
                    </a:lnTo>
                    <a:lnTo>
                      <a:pt x="356" y="109"/>
                    </a:lnTo>
                    <a:lnTo>
                      <a:pt x="355" y="109"/>
                    </a:lnTo>
                    <a:lnTo>
                      <a:pt x="355" y="109"/>
                    </a:lnTo>
                    <a:lnTo>
                      <a:pt x="373" y="109"/>
                    </a:lnTo>
                    <a:lnTo>
                      <a:pt x="373" y="109"/>
                    </a:lnTo>
                    <a:lnTo>
                      <a:pt x="369" y="111"/>
                    </a:lnTo>
                    <a:lnTo>
                      <a:pt x="369" y="111"/>
                    </a:lnTo>
                    <a:lnTo>
                      <a:pt x="357" y="111"/>
                    </a:lnTo>
                    <a:lnTo>
                      <a:pt x="357" y="111"/>
                    </a:lnTo>
                    <a:lnTo>
                      <a:pt x="320" y="112"/>
                    </a:lnTo>
                    <a:lnTo>
                      <a:pt x="320" y="112"/>
                    </a:lnTo>
                    <a:lnTo>
                      <a:pt x="339" y="114"/>
                    </a:lnTo>
                    <a:lnTo>
                      <a:pt x="339" y="114"/>
                    </a:lnTo>
                    <a:lnTo>
                      <a:pt x="340" y="114"/>
                    </a:lnTo>
                    <a:lnTo>
                      <a:pt x="340" y="114"/>
                    </a:lnTo>
                    <a:lnTo>
                      <a:pt x="350" y="114"/>
                    </a:lnTo>
                    <a:lnTo>
                      <a:pt x="350" y="114"/>
                    </a:lnTo>
                    <a:lnTo>
                      <a:pt x="353" y="114"/>
                    </a:lnTo>
                    <a:lnTo>
                      <a:pt x="353" y="114"/>
                    </a:lnTo>
                    <a:lnTo>
                      <a:pt x="352" y="117"/>
                    </a:lnTo>
                    <a:lnTo>
                      <a:pt x="352" y="117"/>
                    </a:lnTo>
                    <a:lnTo>
                      <a:pt x="355" y="118"/>
                    </a:lnTo>
                    <a:lnTo>
                      <a:pt x="355" y="118"/>
                    </a:lnTo>
                    <a:lnTo>
                      <a:pt x="353" y="118"/>
                    </a:lnTo>
                    <a:lnTo>
                      <a:pt x="353" y="118"/>
                    </a:lnTo>
                    <a:lnTo>
                      <a:pt x="357" y="118"/>
                    </a:lnTo>
                    <a:lnTo>
                      <a:pt x="357" y="118"/>
                    </a:lnTo>
                    <a:lnTo>
                      <a:pt x="390" y="120"/>
                    </a:lnTo>
                    <a:lnTo>
                      <a:pt x="390" y="120"/>
                    </a:lnTo>
                    <a:lnTo>
                      <a:pt x="356" y="118"/>
                    </a:lnTo>
                    <a:lnTo>
                      <a:pt x="356" y="118"/>
                    </a:lnTo>
                    <a:lnTo>
                      <a:pt x="379" y="121"/>
                    </a:lnTo>
                    <a:lnTo>
                      <a:pt x="379" y="121"/>
                    </a:lnTo>
                    <a:lnTo>
                      <a:pt x="350" y="126"/>
                    </a:lnTo>
                    <a:lnTo>
                      <a:pt x="350" y="126"/>
                    </a:lnTo>
                    <a:lnTo>
                      <a:pt x="350" y="127"/>
                    </a:lnTo>
                    <a:lnTo>
                      <a:pt x="350" y="127"/>
                    </a:lnTo>
                    <a:lnTo>
                      <a:pt x="297" y="129"/>
                    </a:lnTo>
                    <a:lnTo>
                      <a:pt x="297" y="129"/>
                    </a:lnTo>
                    <a:lnTo>
                      <a:pt x="270" y="132"/>
                    </a:lnTo>
                    <a:lnTo>
                      <a:pt x="270" y="132"/>
                    </a:lnTo>
                    <a:lnTo>
                      <a:pt x="257" y="136"/>
                    </a:lnTo>
                    <a:lnTo>
                      <a:pt x="257" y="136"/>
                    </a:lnTo>
                    <a:lnTo>
                      <a:pt x="264" y="138"/>
                    </a:lnTo>
                    <a:lnTo>
                      <a:pt x="264" y="138"/>
                    </a:lnTo>
                    <a:lnTo>
                      <a:pt x="267" y="138"/>
                    </a:lnTo>
                    <a:lnTo>
                      <a:pt x="267" y="138"/>
                    </a:lnTo>
                    <a:lnTo>
                      <a:pt x="268" y="139"/>
                    </a:lnTo>
                    <a:lnTo>
                      <a:pt x="268" y="139"/>
                    </a:lnTo>
                    <a:lnTo>
                      <a:pt x="245" y="142"/>
                    </a:lnTo>
                    <a:lnTo>
                      <a:pt x="245" y="142"/>
                    </a:lnTo>
                    <a:lnTo>
                      <a:pt x="234" y="144"/>
                    </a:lnTo>
                    <a:lnTo>
                      <a:pt x="234" y="144"/>
                    </a:lnTo>
                    <a:lnTo>
                      <a:pt x="222" y="147"/>
                    </a:lnTo>
                    <a:lnTo>
                      <a:pt x="222" y="147"/>
                    </a:lnTo>
                    <a:lnTo>
                      <a:pt x="217" y="148"/>
                    </a:lnTo>
                    <a:lnTo>
                      <a:pt x="217" y="148"/>
                    </a:lnTo>
                    <a:lnTo>
                      <a:pt x="217" y="150"/>
                    </a:lnTo>
                    <a:lnTo>
                      <a:pt x="217" y="150"/>
                    </a:lnTo>
                    <a:lnTo>
                      <a:pt x="208" y="153"/>
                    </a:lnTo>
                    <a:lnTo>
                      <a:pt x="208" y="153"/>
                    </a:lnTo>
                    <a:lnTo>
                      <a:pt x="188" y="153"/>
                    </a:lnTo>
                    <a:lnTo>
                      <a:pt x="188" y="153"/>
                    </a:lnTo>
                    <a:lnTo>
                      <a:pt x="159" y="151"/>
                    </a:lnTo>
                    <a:lnTo>
                      <a:pt x="159" y="151"/>
                    </a:lnTo>
                    <a:lnTo>
                      <a:pt x="146" y="153"/>
                    </a:lnTo>
                    <a:lnTo>
                      <a:pt x="146" y="153"/>
                    </a:lnTo>
                    <a:lnTo>
                      <a:pt x="148" y="153"/>
                    </a:lnTo>
                    <a:lnTo>
                      <a:pt x="148" y="153"/>
                    </a:lnTo>
                    <a:lnTo>
                      <a:pt x="142" y="153"/>
                    </a:lnTo>
                    <a:lnTo>
                      <a:pt x="142" y="153"/>
                    </a:lnTo>
                    <a:lnTo>
                      <a:pt x="139" y="154"/>
                    </a:lnTo>
                    <a:lnTo>
                      <a:pt x="139" y="154"/>
                    </a:lnTo>
                    <a:lnTo>
                      <a:pt x="89" y="154"/>
                    </a:lnTo>
                    <a:lnTo>
                      <a:pt x="89" y="154"/>
                    </a:lnTo>
                    <a:lnTo>
                      <a:pt x="95" y="154"/>
                    </a:lnTo>
                    <a:lnTo>
                      <a:pt x="95" y="154"/>
                    </a:lnTo>
                    <a:lnTo>
                      <a:pt x="99" y="157"/>
                    </a:lnTo>
                    <a:lnTo>
                      <a:pt x="99" y="157"/>
                    </a:lnTo>
                    <a:lnTo>
                      <a:pt x="92" y="159"/>
                    </a:lnTo>
                    <a:lnTo>
                      <a:pt x="92" y="159"/>
                    </a:lnTo>
                    <a:lnTo>
                      <a:pt x="105" y="159"/>
                    </a:lnTo>
                    <a:lnTo>
                      <a:pt x="105" y="159"/>
                    </a:lnTo>
                    <a:lnTo>
                      <a:pt x="93" y="159"/>
                    </a:lnTo>
                    <a:lnTo>
                      <a:pt x="93" y="159"/>
                    </a:lnTo>
                    <a:lnTo>
                      <a:pt x="92" y="165"/>
                    </a:lnTo>
                    <a:lnTo>
                      <a:pt x="92" y="165"/>
                    </a:lnTo>
                    <a:lnTo>
                      <a:pt x="96" y="166"/>
                    </a:lnTo>
                    <a:lnTo>
                      <a:pt x="96" y="166"/>
                    </a:lnTo>
                    <a:lnTo>
                      <a:pt x="79" y="166"/>
                    </a:lnTo>
                    <a:lnTo>
                      <a:pt x="79" y="166"/>
                    </a:lnTo>
                    <a:lnTo>
                      <a:pt x="103" y="166"/>
                    </a:lnTo>
                    <a:lnTo>
                      <a:pt x="103" y="166"/>
                    </a:lnTo>
                    <a:lnTo>
                      <a:pt x="115" y="168"/>
                    </a:lnTo>
                    <a:lnTo>
                      <a:pt x="115" y="168"/>
                    </a:lnTo>
                    <a:lnTo>
                      <a:pt x="113" y="168"/>
                    </a:lnTo>
                    <a:lnTo>
                      <a:pt x="113" y="168"/>
                    </a:lnTo>
                    <a:lnTo>
                      <a:pt x="106" y="169"/>
                    </a:lnTo>
                    <a:lnTo>
                      <a:pt x="106" y="169"/>
                    </a:lnTo>
                    <a:lnTo>
                      <a:pt x="113" y="169"/>
                    </a:lnTo>
                    <a:lnTo>
                      <a:pt x="113" y="169"/>
                    </a:lnTo>
                    <a:lnTo>
                      <a:pt x="112" y="171"/>
                    </a:lnTo>
                    <a:lnTo>
                      <a:pt x="112" y="171"/>
                    </a:lnTo>
                    <a:lnTo>
                      <a:pt x="112" y="172"/>
                    </a:lnTo>
                    <a:lnTo>
                      <a:pt x="112" y="172"/>
                    </a:lnTo>
                    <a:lnTo>
                      <a:pt x="116" y="172"/>
                    </a:lnTo>
                    <a:lnTo>
                      <a:pt x="116" y="172"/>
                    </a:lnTo>
                    <a:lnTo>
                      <a:pt x="146" y="171"/>
                    </a:lnTo>
                    <a:lnTo>
                      <a:pt x="146" y="171"/>
                    </a:lnTo>
                    <a:lnTo>
                      <a:pt x="129" y="172"/>
                    </a:lnTo>
                    <a:lnTo>
                      <a:pt x="129" y="172"/>
                    </a:lnTo>
                    <a:lnTo>
                      <a:pt x="125" y="172"/>
                    </a:lnTo>
                    <a:lnTo>
                      <a:pt x="125" y="172"/>
                    </a:lnTo>
                    <a:lnTo>
                      <a:pt x="119" y="172"/>
                    </a:lnTo>
                    <a:lnTo>
                      <a:pt x="119" y="172"/>
                    </a:lnTo>
                    <a:lnTo>
                      <a:pt x="132" y="172"/>
                    </a:lnTo>
                    <a:lnTo>
                      <a:pt x="132" y="172"/>
                    </a:lnTo>
                    <a:lnTo>
                      <a:pt x="130" y="174"/>
                    </a:lnTo>
                    <a:lnTo>
                      <a:pt x="130" y="174"/>
                    </a:lnTo>
                    <a:lnTo>
                      <a:pt x="130" y="175"/>
                    </a:lnTo>
                    <a:lnTo>
                      <a:pt x="130" y="175"/>
                    </a:lnTo>
                    <a:lnTo>
                      <a:pt x="153" y="174"/>
                    </a:lnTo>
                    <a:lnTo>
                      <a:pt x="153" y="174"/>
                    </a:lnTo>
                    <a:lnTo>
                      <a:pt x="132" y="174"/>
                    </a:lnTo>
                    <a:lnTo>
                      <a:pt x="132" y="174"/>
                    </a:lnTo>
                    <a:lnTo>
                      <a:pt x="158" y="178"/>
                    </a:lnTo>
                    <a:lnTo>
                      <a:pt x="158" y="178"/>
                    </a:lnTo>
                    <a:lnTo>
                      <a:pt x="153" y="178"/>
                    </a:lnTo>
                    <a:lnTo>
                      <a:pt x="153" y="178"/>
                    </a:lnTo>
                    <a:lnTo>
                      <a:pt x="148" y="178"/>
                    </a:lnTo>
                    <a:lnTo>
                      <a:pt x="148" y="178"/>
                    </a:lnTo>
                    <a:lnTo>
                      <a:pt x="128" y="178"/>
                    </a:lnTo>
                    <a:lnTo>
                      <a:pt x="128" y="178"/>
                    </a:lnTo>
                    <a:lnTo>
                      <a:pt x="129" y="178"/>
                    </a:lnTo>
                    <a:lnTo>
                      <a:pt x="129" y="178"/>
                    </a:lnTo>
                    <a:lnTo>
                      <a:pt x="123" y="180"/>
                    </a:lnTo>
                    <a:lnTo>
                      <a:pt x="123" y="180"/>
                    </a:lnTo>
                    <a:lnTo>
                      <a:pt x="125" y="180"/>
                    </a:lnTo>
                    <a:lnTo>
                      <a:pt x="125" y="180"/>
                    </a:lnTo>
                    <a:lnTo>
                      <a:pt x="118" y="181"/>
                    </a:lnTo>
                    <a:lnTo>
                      <a:pt x="118" y="181"/>
                    </a:lnTo>
                    <a:lnTo>
                      <a:pt x="107" y="184"/>
                    </a:lnTo>
                    <a:lnTo>
                      <a:pt x="107" y="184"/>
                    </a:lnTo>
                    <a:lnTo>
                      <a:pt x="140" y="184"/>
                    </a:lnTo>
                    <a:lnTo>
                      <a:pt x="140" y="184"/>
                    </a:lnTo>
                    <a:lnTo>
                      <a:pt x="145" y="186"/>
                    </a:lnTo>
                    <a:lnTo>
                      <a:pt x="145" y="186"/>
                    </a:lnTo>
                    <a:lnTo>
                      <a:pt x="146" y="186"/>
                    </a:lnTo>
                    <a:lnTo>
                      <a:pt x="146" y="186"/>
                    </a:lnTo>
                    <a:lnTo>
                      <a:pt x="148" y="186"/>
                    </a:lnTo>
                    <a:lnTo>
                      <a:pt x="148" y="186"/>
                    </a:lnTo>
                    <a:lnTo>
                      <a:pt x="149" y="187"/>
                    </a:lnTo>
                    <a:lnTo>
                      <a:pt x="149" y="187"/>
                    </a:lnTo>
                    <a:lnTo>
                      <a:pt x="152" y="187"/>
                    </a:lnTo>
                    <a:lnTo>
                      <a:pt x="152" y="187"/>
                    </a:lnTo>
                    <a:lnTo>
                      <a:pt x="152" y="189"/>
                    </a:lnTo>
                    <a:lnTo>
                      <a:pt x="152" y="189"/>
                    </a:lnTo>
                    <a:lnTo>
                      <a:pt x="151" y="189"/>
                    </a:lnTo>
                    <a:lnTo>
                      <a:pt x="151" y="189"/>
                    </a:lnTo>
                    <a:lnTo>
                      <a:pt x="162" y="189"/>
                    </a:lnTo>
                    <a:lnTo>
                      <a:pt x="162" y="189"/>
                    </a:lnTo>
                    <a:lnTo>
                      <a:pt x="163" y="190"/>
                    </a:lnTo>
                    <a:lnTo>
                      <a:pt x="163" y="190"/>
                    </a:lnTo>
                    <a:lnTo>
                      <a:pt x="162" y="190"/>
                    </a:lnTo>
                    <a:lnTo>
                      <a:pt x="162" y="190"/>
                    </a:lnTo>
                    <a:lnTo>
                      <a:pt x="161" y="190"/>
                    </a:lnTo>
                    <a:lnTo>
                      <a:pt x="161" y="190"/>
                    </a:lnTo>
                    <a:lnTo>
                      <a:pt x="161" y="192"/>
                    </a:lnTo>
                    <a:lnTo>
                      <a:pt x="161" y="192"/>
                    </a:lnTo>
                    <a:lnTo>
                      <a:pt x="163" y="192"/>
                    </a:lnTo>
                    <a:lnTo>
                      <a:pt x="163" y="192"/>
                    </a:lnTo>
                    <a:lnTo>
                      <a:pt x="92" y="198"/>
                    </a:lnTo>
                    <a:lnTo>
                      <a:pt x="92" y="198"/>
                    </a:lnTo>
                    <a:lnTo>
                      <a:pt x="97" y="207"/>
                    </a:lnTo>
                    <a:lnTo>
                      <a:pt x="97" y="207"/>
                    </a:lnTo>
                    <a:lnTo>
                      <a:pt x="87" y="209"/>
                    </a:lnTo>
                    <a:lnTo>
                      <a:pt x="87" y="209"/>
                    </a:lnTo>
                    <a:lnTo>
                      <a:pt x="64" y="209"/>
                    </a:lnTo>
                    <a:lnTo>
                      <a:pt x="64" y="209"/>
                    </a:lnTo>
                    <a:lnTo>
                      <a:pt x="64" y="210"/>
                    </a:lnTo>
                    <a:lnTo>
                      <a:pt x="64" y="210"/>
                    </a:lnTo>
                    <a:lnTo>
                      <a:pt x="63" y="210"/>
                    </a:lnTo>
                    <a:lnTo>
                      <a:pt x="63" y="210"/>
                    </a:lnTo>
                    <a:lnTo>
                      <a:pt x="54" y="210"/>
                    </a:lnTo>
                    <a:lnTo>
                      <a:pt x="54" y="210"/>
                    </a:lnTo>
                    <a:lnTo>
                      <a:pt x="61" y="212"/>
                    </a:lnTo>
                    <a:lnTo>
                      <a:pt x="61" y="212"/>
                    </a:lnTo>
                    <a:lnTo>
                      <a:pt x="79" y="212"/>
                    </a:lnTo>
                    <a:lnTo>
                      <a:pt x="79" y="212"/>
                    </a:lnTo>
                    <a:lnTo>
                      <a:pt x="79" y="215"/>
                    </a:lnTo>
                    <a:lnTo>
                      <a:pt x="79" y="215"/>
                    </a:lnTo>
                    <a:lnTo>
                      <a:pt x="82" y="215"/>
                    </a:lnTo>
                    <a:lnTo>
                      <a:pt x="82" y="215"/>
                    </a:lnTo>
                    <a:lnTo>
                      <a:pt x="80" y="215"/>
                    </a:lnTo>
                    <a:lnTo>
                      <a:pt x="80" y="215"/>
                    </a:lnTo>
                    <a:lnTo>
                      <a:pt x="83" y="216"/>
                    </a:lnTo>
                    <a:lnTo>
                      <a:pt x="83" y="216"/>
                    </a:lnTo>
                    <a:lnTo>
                      <a:pt x="84" y="216"/>
                    </a:lnTo>
                    <a:lnTo>
                      <a:pt x="84" y="216"/>
                    </a:lnTo>
                    <a:lnTo>
                      <a:pt x="67" y="218"/>
                    </a:lnTo>
                    <a:lnTo>
                      <a:pt x="67" y="218"/>
                    </a:lnTo>
                    <a:lnTo>
                      <a:pt x="61" y="216"/>
                    </a:lnTo>
                    <a:lnTo>
                      <a:pt x="61" y="216"/>
                    </a:lnTo>
                    <a:lnTo>
                      <a:pt x="47" y="224"/>
                    </a:lnTo>
                    <a:lnTo>
                      <a:pt x="47" y="224"/>
                    </a:lnTo>
                    <a:lnTo>
                      <a:pt x="26" y="227"/>
                    </a:lnTo>
                    <a:lnTo>
                      <a:pt x="26" y="227"/>
                    </a:lnTo>
                    <a:lnTo>
                      <a:pt x="10" y="227"/>
                    </a:lnTo>
                    <a:lnTo>
                      <a:pt x="10" y="227"/>
                    </a:lnTo>
                    <a:lnTo>
                      <a:pt x="0" y="228"/>
                    </a:lnTo>
                    <a:lnTo>
                      <a:pt x="0" y="228"/>
                    </a:lnTo>
                    <a:lnTo>
                      <a:pt x="20" y="233"/>
                    </a:lnTo>
                    <a:lnTo>
                      <a:pt x="20" y="233"/>
                    </a:lnTo>
                    <a:lnTo>
                      <a:pt x="61" y="236"/>
                    </a:lnTo>
                    <a:lnTo>
                      <a:pt x="61" y="236"/>
                    </a:lnTo>
                    <a:lnTo>
                      <a:pt x="50" y="239"/>
                    </a:lnTo>
                    <a:lnTo>
                      <a:pt x="50" y="239"/>
                    </a:lnTo>
                    <a:lnTo>
                      <a:pt x="69" y="240"/>
                    </a:lnTo>
                    <a:lnTo>
                      <a:pt x="69" y="240"/>
                    </a:lnTo>
                    <a:lnTo>
                      <a:pt x="74" y="242"/>
                    </a:lnTo>
                    <a:lnTo>
                      <a:pt x="74" y="242"/>
                    </a:lnTo>
                    <a:lnTo>
                      <a:pt x="70" y="242"/>
                    </a:lnTo>
                    <a:lnTo>
                      <a:pt x="70" y="242"/>
                    </a:lnTo>
                    <a:lnTo>
                      <a:pt x="61" y="245"/>
                    </a:lnTo>
                    <a:lnTo>
                      <a:pt x="61" y="245"/>
                    </a:lnTo>
                    <a:lnTo>
                      <a:pt x="70" y="245"/>
                    </a:lnTo>
                    <a:lnTo>
                      <a:pt x="70" y="245"/>
                    </a:lnTo>
                    <a:lnTo>
                      <a:pt x="60" y="245"/>
                    </a:lnTo>
                    <a:lnTo>
                      <a:pt x="60" y="245"/>
                    </a:lnTo>
                    <a:lnTo>
                      <a:pt x="63" y="245"/>
                    </a:lnTo>
                    <a:lnTo>
                      <a:pt x="63" y="245"/>
                    </a:lnTo>
                    <a:lnTo>
                      <a:pt x="60" y="245"/>
                    </a:lnTo>
                    <a:lnTo>
                      <a:pt x="60" y="245"/>
                    </a:lnTo>
                    <a:lnTo>
                      <a:pt x="64" y="245"/>
                    </a:lnTo>
                    <a:lnTo>
                      <a:pt x="64" y="245"/>
                    </a:lnTo>
                    <a:lnTo>
                      <a:pt x="21" y="249"/>
                    </a:lnTo>
                    <a:lnTo>
                      <a:pt x="21" y="249"/>
                    </a:lnTo>
                    <a:lnTo>
                      <a:pt x="23" y="249"/>
                    </a:lnTo>
                    <a:lnTo>
                      <a:pt x="23" y="249"/>
                    </a:lnTo>
                    <a:lnTo>
                      <a:pt x="27" y="251"/>
                    </a:lnTo>
                    <a:lnTo>
                      <a:pt x="27" y="251"/>
                    </a:lnTo>
                    <a:lnTo>
                      <a:pt x="66" y="249"/>
                    </a:lnTo>
                    <a:lnTo>
                      <a:pt x="66" y="249"/>
                    </a:lnTo>
                    <a:lnTo>
                      <a:pt x="67" y="251"/>
                    </a:lnTo>
                    <a:lnTo>
                      <a:pt x="67" y="251"/>
                    </a:lnTo>
                    <a:lnTo>
                      <a:pt x="73" y="252"/>
                    </a:lnTo>
                    <a:lnTo>
                      <a:pt x="73" y="252"/>
                    </a:lnTo>
                    <a:lnTo>
                      <a:pt x="189" y="258"/>
                    </a:lnTo>
                    <a:lnTo>
                      <a:pt x="189" y="258"/>
                    </a:lnTo>
                    <a:lnTo>
                      <a:pt x="195" y="258"/>
                    </a:lnTo>
                    <a:lnTo>
                      <a:pt x="195" y="258"/>
                    </a:lnTo>
                    <a:lnTo>
                      <a:pt x="171" y="258"/>
                    </a:lnTo>
                    <a:lnTo>
                      <a:pt x="171" y="258"/>
                    </a:lnTo>
                    <a:lnTo>
                      <a:pt x="181" y="264"/>
                    </a:lnTo>
                    <a:lnTo>
                      <a:pt x="181" y="264"/>
                    </a:lnTo>
                    <a:lnTo>
                      <a:pt x="192" y="264"/>
                    </a:lnTo>
                    <a:lnTo>
                      <a:pt x="192" y="264"/>
                    </a:lnTo>
                    <a:lnTo>
                      <a:pt x="199" y="264"/>
                    </a:lnTo>
                    <a:lnTo>
                      <a:pt x="199" y="264"/>
                    </a:lnTo>
                    <a:lnTo>
                      <a:pt x="191" y="264"/>
                    </a:lnTo>
                    <a:lnTo>
                      <a:pt x="191" y="264"/>
                    </a:lnTo>
                    <a:lnTo>
                      <a:pt x="192" y="264"/>
                    </a:lnTo>
                    <a:lnTo>
                      <a:pt x="192" y="264"/>
                    </a:lnTo>
                    <a:lnTo>
                      <a:pt x="188" y="264"/>
                    </a:lnTo>
                    <a:lnTo>
                      <a:pt x="188" y="264"/>
                    </a:lnTo>
                    <a:lnTo>
                      <a:pt x="186" y="264"/>
                    </a:lnTo>
                    <a:lnTo>
                      <a:pt x="186" y="264"/>
                    </a:lnTo>
                    <a:lnTo>
                      <a:pt x="188" y="266"/>
                    </a:lnTo>
                    <a:lnTo>
                      <a:pt x="188" y="266"/>
                    </a:lnTo>
                    <a:lnTo>
                      <a:pt x="189" y="266"/>
                    </a:lnTo>
                    <a:lnTo>
                      <a:pt x="189" y="266"/>
                    </a:lnTo>
                    <a:lnTo>
                      <a:pt x="178" y="266"/>
                    </a:lnTo>
                    <a:lnTo>
                      <a:pt x="178" y="266"/>
                    </a:lnTo>
                    <a:lnTo>
                      <a:pt x="162" y="267"/>
                    </a:lnTo>
                    <a:lnTo>
                      <a:pt x="162" y="267"/>
                    </a:lnTo>
                    <a:lnTo>
                      <a:pt x="172" y="270"/>
                    </a:lnTo>
                    <a:lnTo>
                      <a:pt x="172" y="270"/>
                    </a:lnTo>
                    <a:lnTo>
                      <a:pt x="146" y="269"/>
                    </a:lnTo>
                    <a:lnTo>
                      <a:pt x="146" y="269"/>
                    </a:lnTo>
                    <a:lnTo>
                      <a:pt x="142" y="270"/>
                    </a:lnTo>
                    <a:lnTo>
                      <a:pt x="142" y="270"/>
                    </a:lnTo>
                    <a:lnTo>
                      <a:pt x="155" y="272"/>
                    </a:lnTo>
                    <a:lnTo>
                      <a:pt x="155" y="272"/>
                    </a:lnTo>
                    <a:lnTo>
                      <a:pt x="149" y="272"/>
                    </a:lnTo>
                    <a:lnTo>
                      <a:pt x="149" y="272"/>
                    </a:lnTo>
                    <a:lnTo>
                      <a:pt x="153" y="272"/>
                    </a:lnTo>
                    <a:lnTo>
                      <a:pt x="153" y="272"/>
                    </a:lnTo>
                    <a:lnTo>
                      <a:pt x="158" y="272"/>
                    </a:lnTo>
                    <a:lnTo>
                      <a:pt x="158" y="272"/>
                    </a:lnTo>
                    <a:lnTo>
                      <a:pt x="97" y="270"/>
                    </a:lnTo>
                    <a:lnTo>
                      <a:pt x="97" y="27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47" name="Freeform 63"/>
              <p:cNvSpPr>
                <a:spLocks/>
              </p:cNvSpPr>
              <p:nvPr/>
            </p:nvSpPr>
            <p:spPr bwMode="auto">
              <a:xfrm>
                <a:off x="7793" y="11363"/>
                <a:ext cx="482" cy="240"/>
              </a:xfrm>
              <a:custGeom>
                <a:avLst/>
                <a:gdLst/>
                <a:ahLst/>
                <a:cxnLst>
                  <a:cxn ang="0">
                    <a:pos x="422" y="3"/>
                  </a:cxn>
                  <a:cxn ang="0">
                    <a:pos x="439" y="8"/>
                  </a:cxn>
                  <a:cxn ang="0">
                    <a:pos x="469" y="12"/>
                  </a:cxn>
                  <a:cxn ang="0">
                    <a:pos x="465" y="17"/>
                  </a:cxn>
                  <a:cxn ang="0">
                    <a:pos x="409" y="22"/>
                  </a:cxn>
                  <a:cxn ang="0">
                    <a:pos x="399" y="26"/>
                  </a:cxn>
                  <a:cxn ang="0">
                    <a:pos x="384" y="35"/>
                  </a:cxn>
                  <a:cxn ang="0">
                    <a:pos x="374" y="46"/>
                  </a:cxn>
                  <a:cxn ang="0">
                    <a:pos x="369" y="53"/>
                  </a:cxn>
                  <a:cxn ang="0">
                    <a:pos x="338" y="59"/>
                  </a:cxn>
                  <a:cxn ang="0">
                    <a:pos x="314" y="65"/>
                  </a:cxn>
                  <a:cxn ang="0">
                    <a:pos x="320" y="67"/>
                  </a:cxn>
                  <a:cxn ang="0">
                    <a:pos x="285" y="71"/>
                  </a:cxn>
                  <a:cxn ang="0">
                    <a:pos x="311" y="74"/>
                  </a:cxn>
                  <a:cxn ang="0">
                    <a:pos x="301" y="74"/>
                  </a:cxn>
                  <a:cxn ang="0">
                    <a:pos x="298" y="79"/>
                  </a:cxn>
                  <a:cxn ang="0">
                    <a:pos x="274" y="79"/>
                  </a:cxn>
                  <a:cxn ang="0">
                    <a:pos x="272" y="79"/>
                  </a:cxn>
                  <a:cxn ang="0">
                    <a:pos x="275" y="80"/>
                  </a:cxn>
                  <a:cxn ang="0">
                    <a:pos x="270" y="83"/>
                  </a:cxn>
                  <a:cxn ang="0">
                    <a:pos x="267" y="86"/>
                  </a:cxn>
                  <a:cxn ang="0">
                    <a:pos x="262" y="86"/>
                  </a:cxn>
                  <a:cxn ang="0">
                    <a:pos x="258" y="89"/>
                  </a:cxn>
                  <a:cxn ang="0">
                    <a:pos x="225" y="94"/>
                  </a:cxn>
                  <a:cxn ang="0">
                    <a:pos x="215" y="95"/>
                  </a:cxn>
                  <a:cxn ang="0">
                    <a:pos x="209" y="100"/>
                  </a:cxn>
                  <a:cxn ang="0">
                    <a:pos x="196" y="103"/>
                  </a:cxn>
                  <a:cxn ang="0">
                    <a:pos x="203" y="104"/>
                  </a:cxn>
                  <a:cxn ang="0">
                    <a:pos x="198" y="104"/>
                  </a:cxn>
                  <a:cxn ang="0">
                    <a:pos x="201" y="114"/>
                  </a:cxn>
                  <a:cxn ang="0">
                    <a:pos x="284" y="121"/>
                  </a:cxn>
                  <a:cxn ang="0">
                    <a:pos x="275" y="126"/>
                  </a:cxn>
                  <a:cxn ang="0">
                    <a:pos x="315" y="129"/>
                  </a:cxn>
                  <a:cxn ang="0">
                    <a:pos x="300" y="132"/>
                  </a:cxn>
                  <a:cxn ang="0">
                    <a:pos x="298" y="135"/>
                  </a:cxn>
                  <a:cxn ang="0">
                    <a:pos x="318" y="135"/>
                  </a:cxn>
                  <a:cxn ang="0">
                    <a:pos x="363" y="138"/>
                  </a:cxn>
                  <a:cxn ang="0">
                    <a:pos x="400" y="142"/>
                  </a:cxn>
                  <a:cxn ang="0">
                    <a:pos x="442" y="147"/>
                  </a:cxn>
                  <a:cxn ang="0">
                    <a:pos x="400" y="150"/>
                  </a:cxn>
                  <a:cxn ang="0">
                    <a:pos x="337" y="150"/>
                  </a:cxn>
                  <a:cxn ang="0">
                    <a:pos x="341" y="154"/>
                  </a:cxn>
                  <a:cxn ang="0">
                    <a:pos x="321" y="154"/>
                  </a:cxn>
                  <a:cxn ang="0">
                    <a:pos x="301" y="160"/>
                  </a:cxn>
                  <a:cxn ang="0">
                    <a:pos x="232" y="168"/>
                  </a:cxn>
                  <a:cxn ang="0">
                    <a:pos x="255" y="174"/>
                  </a:cxn>
                  <a:cxn ang="0">
                    <a:pos x="274" y="174"/>
                  </a:cxn>
                  <a:cxn ang="0">
                    <a:pos x="195" y="174"/>
                  </a:cxn>
                  <a:cxn ang="0">
                    <a:pos x="163" y="177"/>
                  </a:cxn>
                  <a:cxn ang="0">
                    <a:pos x="140" y="184"/>
                  </a:cxn>
                  <a:cxn ang="0">
                    <a:pos x="163" y="189"/>
                  </a:cxn>
                  <a:cxn ang="0">
                    <a:pos x="140" y="198"/>
                  </a:cxn>
                  <a:cxn ang="0">
                    <a:pos x="119" y="199"/>
                  </a:cxn>
                  <a:cxn ang="0">
                    <a:pos x="137" y="207"/>
                  </a:cxn>
                  <a:cxn ang="0">
                    <a:pos x="127" y="210"/>
                  </a:cxn>
                  <a:cxn ang="0">
                    <a:pos x="112" y="215"/>
                  </a:cxn>
                  <a:cxn ang="0">
                    <a:pos x="51" y="218"/>
                  </a:cxn>
                  <a:cxn ang="0">
                    <a:pos x="44" y="224"/>
                  </a:cxn>
                  <a:cxn ang="0">
                    <a:pos x="30" y="228"/>
                  </a:cxn>
                  <a:cxn ang="0">
                    <a:pos x="35" y="228"/>
                  </a:cxn>
                  <a:cxn ang="0">
                    <a:pos x="0" y="231"/>
                  </a:cxn>
                  <a:cxn ang="0">
                    <a:pos x="47" y="239"/>
                  </a:cxn>
                </a:cxnLst>
                <a:rect l="0" t="0" r="r" b="b"/>
                <a:pathLst>
                  <a:path w="482" h="240">
                    <a:moveTo>
                      <a:pt x="430" y="0"/>
                    </a:moveTo>
                    <a:lnTo>
                      <a:pt x="426" y="2"/>
                    </a:lnTo>
                    <a:lnTo>
                      <a:pt x="426" y="2"/>
                    </a:lnTo>
                    <a:lnTo>
                      <a:pt x="428" y="2"/>
                    </a:lnTo>
                    <a:lnTo>
                      <a:pt x="428" y="2"/>
                    </a:lnTo>
                    <a:lnTo>
                      <a:pt x="423" y="3"/>
                    </a:lnTo>
                    <a:lnTo>
                      <a:pt x="423" y="3"/>
                    </a:lnTo>
                    <a:lnTo>
                      <a:pt x="422" y="3"/>
                    </a:lnTo>
                    <a:lnTo>
                      <a:pt x="422" y="3"/>
                    </a:lnTo>
                    <a:lnTo>
                      <a:pt x="419" y="3"/>
                    </a:lnTo>
                    <a:lnTo>
                      <a:pt x="419" y="3"/>
                    </a:lnTo>
                    <a:lnTo>
                      <a:pt x="419" y="5"/>
                    </a:lnTo>
                    <a:lnTo>
                      <a:pt x="419" y="5"/>
                    </a:lnTo>
                    <a:lnTo>
                      <a:pt x="416" y="6"/>
                    </a:lnTo>
                    <a:lnTo>
                      <a:pt x="416" y="6"/>
                    </a:lnTo>
                    <a:lnTo>
                      <a:pt x="439" y="8"/>
                    </a:lnTo>
                    <a:lnTo>
                      <a:pt x="439" y="8"/>
                    </a:lnTo>
                    <a:lnTo>
                      <a:pt x="452" y="11"/>
                    </a:lnTo>
                    <a:lnTo>
                      <a:pt x="452" y="11"/>
                    </a:lnTo>
                    <a:lnTo>
                      <a:pt x="453" y="11"/>
                    </a:lnTo>
                    <a:lnTo>
                      <a:pt x="453" y="11"/>
                    </a:lnTo>
                    <a:lnTo>
                      <a:pt x="465" y="12"/>
                    </a:lnTo>
                    <a:lnTo>
                      <a:pt x="465" y="12"/>
                    </a:lnTo>
                    <a:lnTo>
                      <a:pt x="469" y="12"/>
                    </a:lnTo>
                    <a:lnTo>
                      <a:pt x="469" y="12"/>
                    </a:lnTo>
                    <a:lnTo>
                      <a:pt x="462" y="15"/>
                    </a:lnTo>
                    <a:lnTo>
                      <a:pt x="462" y="15"/>
                    </a:lnTo>
                    <a:lnTo>
                      <a:pt x="481" y="17"/>
                    </a:lnTo>
                    <a:lnTo>
                      <a:pt x="481" y="17"/>
                    </a:lnTo>
                    <a:lnTo>
                      <a:pt x="478" y="17"/>
                    </a:lnTo>
                    <a:lnTo>
                      <a:pt x="478" y="17"/>
                    </a:lnTo>
                    <a:lnTo>
                      <a:pt x="465" y="17"/>
                    </a:lnTo>
                    <a:lnTo>
                      <a:pt x="465" y="17"/>
                    </a:lnTo>
                    <a:lnTo>
                      <a:pt x="482" y="23"/>
                    </a:lnTo>
                    <a:lnTo>
                      <a:pt x="482" y="23"/>
                    </a:lnTo>
                    <a:lnTo>
                      <a:pt x="448" y="22"/>
                    </a:lnTo>
                    <a:lnTo>
                      <a:pt x="448" y="22"/>
                    </a:lnTo>
                    <a:lnTo>
                      <a:pt x="403" y="20"/>
                    </a:lnTo>
                    <a:lnTo>
                      <a:pt x="403" y="20"/>
                    </a:lnTo>
                    <a:lnTo>
                      <a:pt x="409" y="22"/>
                    </a:lnTo>
                    <a:lnTo>
                      <a:pt x="409" y="22"/>
                    </a:lnTo>
                    <a:lnTo>
                      <a:pt x="410" y="22"/>
                    </a:lnTo>
                    <a:lnTo>
                      <a:pt x="410" y="22"/>
                    </a:lnTo>
                    <a:lnTo>
                      <a:pt x="402" y="23"/>
                    </a:lnTo>
                    <a:lnTo>
                      <a:pt x="402" y="23"/>
                    </a:lnTo>
                    <a:lnTo>
                      <a:pt x="397" y="25"/>
                    </a:lnTo>
                    <a:lnTo>
                      <a:pt x="397" y="25"/>
                    </a:lnTo>
                    <a:lnTo>
                      <a:pt x="399" y="26"/>
                    </a:lnTo>
                    <a:lnTo>
                      <a:pt x="399" y="26"/>
                    </a:lnTo>
                    <a:lnTo>
                      <a:pt x="397" y="26"/>
                    </a:lnTo>
                    <a:lnTo>
                      <a:pt x="397" y="26"/>
                    </a:lnTo>
                    <a:lnTo>
                      <a:pt x="376" y="28"/>
                    </a:lnTo>
                    <a:lnTo>
                      <a:pt x="376" y="28"/>
                    </a:lnTo>
                    <a:lnTo>
                      <a:pt x="392" y="31"/>
                    </a:lnTo>
                    <a:lnTo>
                      <a:pt x="392" y="31"/>
                    </a:lnTo>
                    <a:lnTo>
                      <a:pt x="384" y="35"/>
                    </a:lnTo>
                    <a:lnTo>
                      <a:pt x="384" y="35"/>
                    </a:lnTo>
                    <a:lnTo>
                      <a:pt x="410" y="38"/>
                    </a:lnTo>
                    <a:lnTo>
                      <a:pt x="410" y="38"/>
                    </a:lnTo>
                    <a:lnTo>
                      <a:pt x="396" y="43"/>
                    </a:lnTo>
                    <a:lnTo>
                      <a:pt x="396" y="43"/>
                    </a:lnTo>
                    <a:lnTo>
                      <a:pt x="382" y="43"/>
                    </a:lnTo>
                    <a:lnTo>
                      <a:pt x="382" y="43"/>
                    </a:lnTo>
                    <a:lnTo>
                      <a:pt x="374" y="46"/>
                    </a:lnTo>
                    <a:lnTo>
                      <a:pt x="374" y="46"/>
                    </a:lnTo>
                    <a:lnTo>
                      <a:pt x="380" y="46"/>
                    </a:lnTo>
                    <a:lnTo>
                      <a:pt x="380" y="46"/>
                    </a:lnTo>
                    <a:lnTo>
                      <a:pt x="384" y="47"/>
                    </a:lnTo>
                    <a:lnTo>
                      <a:pt x="384" y="47"/>
                    </a:lnTo>
                    <a:lnTo>
                      <a:pt x="400" y="50"/>
                    </a:lnTo>
                    <a:lnTo>
                      <a:pt x="400" y="50"/>
                    </a:lnTo>
                    <a:lnTo>
                      <a:pt x="369" y="53"/>
                    </a:lnTo>
                    <a:lnTo>
                      <a:pt x="369" y="53"/>
                    </a:lnTo>
                    <a:lnTo>
                      <a:pt x="359" y="53"/>
                    </a:lnTo>
                    <a:lnTo>
                      <a:pt x="359" y="53"/>
                    </a:lnTo>
                    <a:lnTo>
                      <a:pt x="350" y="58"/>
                    </a:lnTo>
                    <a:lnTo>
                      <a:pt x="350" y="58"/>
                    </a:lnTo>
                    <a:lnTo>
                      <a:pt x="349" y="58"/>
                    </a:lnTo>
                    <a:lnTo>
                      <a:pt x="349" y="58"/>
                    </a:lnTo>
                    <a:lnTo>
                      <a:pt x="338" y="59"/>
                    </a:lnTo>
                    <a:lnTo>
                      <a:pt x="338" y="59"/>
                    </a:lnTo>
                    <a:lnTo>
                      <a:pt x="346" y="61"/>
                    </a:lnTo>
                    <a:lnTo>
                      <a:pt x="346" y="61"/>
                    </a:lnTo>
                    <a:lnTo>
                      <a:pt x="324" y="61"/>
                    </a:lnTo>
                    <a:lnTo>
                      <a:pt x="324" y="61"/>
                    </a:lnTo>
                    <a:lnTo>
                      <a:pt x="314" y="62"/>
                    </a:lnTo>
                    <a:lnTo>
                      <a:pt x="314" y="62"/>
                    </a:lnTo>
                    <a:lnTo>
                      <a:pt x="314" y="65"/>
                    </a:lnTo>
                    <a:lnTo>
                      <a:pt x="314" y="65"/>
                    </a:lnTo>
                    <a:lnTo>
                      <a:pt x="301" y="64"/>
                    </a:lnTo>
                    <a:lnTo>
                      <a:pt x="301" y="64"/>
                    </a:lnTo>
                    <a:lnTo>
                      <a:pt x="300" y="65"/>
                    </a:lnTo>
                    <a:lnTo>
                      <a:pt x="300" y="65"/>
                    </a:lnTo>
                    <a:lnTo>
                      <a:pt x="298" y="65"/>
                    </a:lnTo>
                    <a:lnTo>
                      <a:pt x="298" y="65"/>
                    </a:lnTo>
                    <a:lnTo>
                      <a:pt x="320" y="67"/>
                    </a:lnTo>
                    <a:lnTo>
                      <a:pt x="320" y="67"/>
                    </a:lnTo>
                    <a:lnTo>
                      <a:pt x="323" y="67"/>
                    </a:lnTo>
                    <a:lnTo>
                      <a:pt x="323" y="67"/>
                    </a:lnTo>
                    <a:lnTo>
                      <a:pt x="301" y="70"/>
                    </a:lnTo>
                    <a:lnTo>
                      <a:pt x="301" y="70"/>
                    </a:lnTo>
                    <a:lnTo>
                      <a:pt x="291" y="71"/>
                    </a:lnTo>
                    <a:lnTo>
                      <a:pt x="291" y="71"/>
                    </a:lnTo>
                    <a:lnTo>
                      <a:pt x="285" y="71"/>
                    </a:lnTo>
                    <a:lnTo>
                      <a:pt x="285" y="71"/>
                    </a:lnTo>
                    <a:lnTo>
                      <a:pt x="297" y="70"/>
                    </a:lnTo>
                    <a:lnTo>
                      <a:pt x="297" y="70"/>
                    </a:lnTo>
                    <a:lnTo>
                      <a:pt x="310" y="70"/>
                    </a:lnTo>
                    <a:lnTo>
                      <a:pt x="310" y="70"/>
                    </a:lnTo>
                    <a:lnTo>
                      <a:pt x="313" y="73"/>
                    </a:lnTo>
                    <a:lnTo>
                      <a:pt x="313" y="73"/>
                    </a:lnTo>
                    <a:lnTo>
                      <a:pt x="311" y="74"/>
                    </a:lnTo>
                    <a:lnTo>
                      <a:pt x="311" y="74"/>
                    </a:lnTo>
                    <a:lnTo>
                      <a:pt x="313" y="74"/>
                    </a:lnTo>
                    <a:lnTo>
                      <a:pt x="313" y="74"/>
                    </a:lnTo>
                    <a:lnTo>
                      <a:pt x="305" y="74"/>
                    </a:lnTo>
                    <a:lnTo>
                      <a:pt x="305" y="74"/>
                    </a:lnTo>
                    <a:lnTo>
                      <a:pt x="303" y="74"/>
                    </a:lnTo>
                    <a:lnTo>
                      <a:pt x="303" y="74"/>
                    </a:lnTo>
                    <a:lnTo>
                      <a:pt x="301" y="74"/>
                    </a:lnTo>
                    <a:lnTo>
                      <a:pt x="301" y="74"/>
                    </a:lnTo>
                    <a:lnTo>
                      <a:pt x="291" y="77"/>
                    </a:lnTo>
                    <a:lnTo>
                      <a:pt x="291" y="77"/>
                    </a:lnTo>
                    <a:lnTo>
                      <a:pt x="301" y="77"/>
                    </a:lnTo>
                    <a:lnTo>
                      <a:pt x="301" y="77"/>
                    </a:lnTo>
                    <a:lnTo>
                      <a:pt x="303" y="79"/>
                    </a:lnTo>
                    <a:lnTo>
                      <a:pt x="303" y="79"/>
                    </a:lnTo>
                    <a:lnTo>
                      <a:pt x="298" y="79"/>
                    </a:lnTo>
                    <a:lnTo>
                      <a:pt x="298" y="79"/>
                    </a:lnTo>
                    <a:lnTo>
                      <a:pt x="301" y="79"/>
                    </a:lnTo>
                    <a:lnTo>
                      <a:pt x="301" y="79"/>
                    </a:lnTo>
                    <a:lnTo>
                      <a:pt x="282" y="79"/>
                    </a:lnTo>
                    <a:lnTo>
                      <a:pt x="282" y="79"/>
                    </a:lnTo>
                    <a:lnTo>
                      <a:pt x="275" y="79"/>
                    </a:lnTo>
                    <a:lnTo>
                      <a:pt x="275" y="79"/>
                    </a:lnTo>
                    <a:lnTo>
                      <a:pt x="274" y="79"/>
                    </a:lnTo>
                    <a:lnTo>
                      <a:pt x="274" y="79"/>
                    </a:lnTo>
                    <a:lnTo>
                      <a:pt x="267" y="79"/>
                    </a:lnTo>
                    <a:lnTo>
                      <a:pt x="267" y="79"/>
                    </a:lnTo>
                    <a:lnTo>
                      <a:pt x="264" y="79"/>
                    </a:lnTo>
                    <a:lnTo>
                      <a:pt x="264" y="79"/>
                    </a:lnTo>
                    <a:lnTo>
                      <a:pt x="265" y="79"/>
                    </a:lnTo>
                    <a:lnTo>
                      <a:pt x="265" y="79"/>
                    </a:lnTo>
                    <a:lnTo>
                      <a:pt x="272" y="79"/>
                    </a:lnTo>
                    <a:lnTo>
                      <a:pt x="272" y="79"/>
                    </a:lnTo>
                    <a:lnTo>
                      <a:pt x="275" y="79"/>
                    </a:lnTo>
                    <a:lnTo>
                      <a:pt x="275" y="79"/>
                    </a:lnTo>
                    <a:lnTo>
                      <a:pt x="264" y="80"/>
                    </a:lnTo>
                    <a:lnTo>
                      <a:pt x="264" y="80"/>
                    </a:lnTo>
                    <a:lnTo>
                      <a:pt x="268" y="80"/>
                    </a:lnTo>
                    <a:lnTo>
                      <a:pt x="268" y="80"/>
                    </a:lnTo>
                    <a:lnTo>
                      <a:pt x="275" y="80"/>
                    </a:lnTo>
                    <a:lnTo>
                      <a:pt x="275" y="80"/>
                    </a:lnTo>
                    <a:lnTo>
                      <a:pt x="274" y="82"/>
                    </a:lnTo>
                    <a:lnTo>
                      <a:pt x="274" y="82"/>
                    </a:lnTo>
                    <a:lnTo>
                      <a:pt x="267" y="83"/>
                    </a:lnTo>
                    <a:lnTo>
                      <a:pt x="267" y="83"/>
                    </a:lnTo>
                    <a:lnTo>
                      <a:pt x="274" y="83"/>
                    </a:lnTo>
                    <a:lnTo>
                      <a:pt x="274" y="83"/>
                    </a:lnTo>
                    <a:lnTo>
                      <a:pt x="270" y="83"/>
                    </a:lnTo>
                    <a:lnTo>
                      <a:pt x="270" y="83"/>
                    </a:lnTo>
                    <a:lnTo>
                      <a:pt x="270" y="85"/>
                    </a:lnTo>
                    <a:lnTo>
                      <a:pt x="270" y="85"/>
                    </a:lnTo>
                    <a:lnTo>
                      <a:pt x="268" y="85"/>
                    </a:lnTo>
                    <a:lnTo>
                      <a:pt x="268" y="85"/>
                    </a:lnTo>
                    <a:lnTo>
                      <a:pt x="270" y="85"/>
                    </a:lnTo>
                    <a:lnTo>
                      <a:pt x="270" y="85"/>
                    </a:lnTo>
                    <a:lnTo>
                      <a:pt x="267" y="86"/>
                    </a:lnTo>
                    <a:lnTo>
                      <a:pt x="267" y="86"/>
                    </a:lnTo>
                    <a:lnTo>
                      <a:pt x="291" y="85"/>
                    </a:lnTo>
                    <a:lnTo>
                      <a:pt x="291" y="85"/>
                    </a:lnTo>
                    <a:lnTo>
                      <a:pt x="294" y="88"/>
                    </a:lnTo>
                    <a:lnTo>
                      <a:pt x="294" y="88"/>
                    </a:lnTo>
                    <a:lnTo>
                      <a:pt x="268" y="86"/>
                    </a:lnTo>
                    <a:lnTo>
                      <a:pt x="268" y="86"/>
                    </a:lnTo>
                    <a:lnTo>
                      <a:pt x="262" y="86"/>
                    </a:lnTo>
                    <a:lnTo>
                      <a:pt x="262" y="86"/>
                    </a:lnTo>
                    <a:lnTo>
                      <a:pt x="265" y="86"/>
                    </a:lnTo>
                    <a:lnTo>
                      <a:pt x="265" y="86"/>
                    </a:lnTo>
                    <a:lnTo>
                      <a:pt x="267" y="88"/>
                    </a:lnTo>
                    <a:lnTo>
                      <a:pt x="267" y="88"/>
                    </a:lnTo>
                    <a:lnTo>
                      <a:pt x="265" y="89"/>
                    </a:lnTo>
                    <a:lnTo>
                      <a:pt x="265" y="89"/>
                    </a:lnTo>
                    <a:lnTo>
                      <a:pt x="258" y="89"/>
                    </a:lnTo>
                    <a:lnTo>
                      <a:pt x="258" y="89"/>
                    </a:lnTo>
                    <a:lnTo>
                      <a:pt x="228" y="92"/>
                    </a:lnTo>
                    <a:lnTo>
                      <a:pt x="228" y="92"/>
                    </a:lnTo>
                    <a:lnTo>
                      <a:pt x="221" y="92"/>
                    </a:lnTo>
                    <a:lnTo>
                      <a:pt x="221" y="92"/>
                    </a:lnTo>
                    <a:lnTo>
                      <a:pt x="224" y="92"/>
                    </a:lnTo>
                    <a:lnTo>
                      <a:pt x="224" y="92"/>
                    </a:lnTo>
                    <a:lnTo>
                      <a:pt x="225" y="94"/>
                    </a:lnTo>
                    <a:lnTo>
                      <a:pt x="225" y="94"/>
                    </a:lnTo>
                    <a:lnTo>
                      <a:pt x="219" y="95"/>
                    </a:lnTo>
                    <a:lnTo>
                      <a:pt x="219" y="95"/>
                    </a:lnTo>
                    <a:lnTo>
                      <a:pt x="234" y="95"/>
                    </a:lnTo>
                    <a:lnTo>
                      <a:pt x="234" y="95"/>
                    </a:lnTo>
                    <a:lnTo>
                      <a:pt x="195" y="94"/>
                    </a:lnTo>
                    <a:lnTo>
                      <a:pt x="195" y="94"/>
                    </a:lnTo>
                    <a:lnTo>
                      <a:pt x="215" y="95"/>
                    </a:lnTo>
                    <a:lnTo>
                      <a:pt x="215" y="95"/>
                    </a:lnTo>
                    <a:lnTo>
                      <a:pt x="214" y="95"/>
                    </a:lnTo>
                    <a:lnTo>
                      <a:pt x="214" y="95"/>
                    </a:lnTo>
                    <a:lnTo>
                      <a:pt x="208" y="98"/>
                    </a:lnTo>
                    <a:lnTo>
                      <a:pt x="208" y="98"/>
                    </a:lnTo>
                    <a:lnTo>
                      <a:pt x="208" y="100"/>
                    </a:lnTo>
                    <a:lnTo>
                      <a:pt x="208" y="100"/>
                    </a:lnTo>
                    <a:lnTo>
                      <a:pt x="209" y="100"/>
                    </a:lnTo>
                    <a:lnTo>
                      <a:pt x="209" y="100"/>
                    </a:lnTo>
                    <a:lnTo>
                      <a:pt x="195" y="100"/>
                    </a:lnTo>
                    <a:lnTo>
                      <a:pt x="195" y="100"/>
                    </a:lnTo>
                    <a:lnTo>
                      <a:pt x="196" y="100"/>
                    </a:lnTo>
                    <a:lnTo>
                      <a:pt x="196" y="100"/>
                    </a:lnTo>
                    <a:lnTo>
                      <a:pt x="198" y="103"/>
                    </a:lnTo>
                    <a:lnTo>
                      <a:pt x="198" y="103"/>
                    </a:lnTo>
                    <a:lnTo>
                      <a:pt x="196" y="103"/>
                    </a:lnTo>
                    <a:lnTo>
                      <a:pt x="196" y="103"/>
                    </a:lnTo>
                    <a:lnTo>
                      <a:pt x="203" y="103"/>
                    </a:lnTo>
                    <a:lnTo>
                      <a:pt x="203" y="103"/>
                    </a:lnTo>
                    <a:lnTo>
                      <a:pt x="218" y="103"/>
                    </a:lnTo>
                    <a:lnTo>
                      <a:pt x="218" y="103"/>
                    </a:lnTo>
                    <a:lnTo>
                      <a:pt x="222" y="104"/>
                    </a:lnTo>
                    <a:lnTo>
                      <a:pt x="222" y="104"/>
                    </a:lnTo>
                    <a:lnTo>
                      <a:pt x="203" y="104"/>
                    </a:lnTo>
                    <a:lnTo>
                      <a:pt x="203" y="104"/>
                    </a:lnTo>
                    <a:lnTo>
                      <a:pt x="192" y="104"/>
                    </a:lnTo>
                    <a:lnTo>
                      <a:pt x="192" y="104"/>
                    </a:lnTo>
                    <a:lnTo>
                      <a:pt x="195" y="104"/>
                    </a:lnTo>
                    <a:lnTo>
                      <a:pt x="195" y="104"/>
                    </a:lnTo>
                    <a:lnTo>
                      <a:pt x="206" y="104"/>
                    </a:lnTo>
                    <a:lnTo>
                      <a:pt x="206" y="104"/>
                    </a:lnTo>
                    <a:lnTo>
                      <a:pt x="198" y="104"/>
                    </a:lnTo>
                    <a:lnTo>
                      <a:pt x="198" y="104"/>
                    </a:lnTo>
                    <a:lnTo>
                      <a:pt x="199" y="106"/>
                    </a:lnTo>
                    <a:lnTo>
                      <a:pt x="199" y="106"/>
                    </a:lnTo>
                    <a:lnTo>
                      <a:pt x="209" y="106"/>
                    </a:lnTo>
                    <a:lnTo>
                      <a:pt x="209" y="106"/>
                    </a:lnTo>
                    <a:lnTo>
                      <a:pt x="214" y="106"/>
                    </a:lnTo>
                    <a:lnTo>
                      <a:pt x="214" y="106"/>
                    </a:lnTo>
                    <a:lnTo>
                      <a:pt x="201" y="114"/>
                    </a:lnTo>
                    <a:lnTo>
                      <a:pt x="201" y="114"/>
                    </a:lnTo>
                    <a:lnTo>
                      <a:pt x="234" y="117"/>
                    </a:lnTo>
                    <a:lnTo>
                      <a:pt x="234" y="117"/>
                    </a:lnTo>
                    <a:lnTo>
                      <a:pt x="235" y="118"/>
                    </a:lnTo>
                    <a:lnTo>
                      <a:pt x="235" y="118"/>
                    </a:lnTo>
                    <a:lnTo>
                      <a:pt x="271" y="121"/>
                    </a:lnTo>
                    <a:lnTo>
                      <a:pt x="271" y="121"/>
                    </a:lnTo>
                    <a:lnTo>
                      <a:pt x="284" y="121"/>
                    </a:lnTo>
                    <a:lnTo>
                      <a:pt x="284" y="121"/>
                    </a:lnTo>
                    <a:lnTo>
                      <a:pt x="287" y="121"/>
                    </a:lnTo>
                    <a:lnTo>
                      <a:pt x="287" y="121"/>
                    </a:lnTo>
                    <a:lnTo>
                      <a:pt x="282" y="123"/>
                    </a:lnTo>
                    <a:lnTo>
                      <a:pt x="282" y="123"/>
                    </a:lnTo>
                    <a:lnTo>
                      <a:pt x="287" y="124"/>
                    </a:lnTo>
                    <a:lnTo>
                      <a:pt x="287" y="124"/>
                    </a:lnTo>
                    <a:lnTo>
                      <a:pt x="275" y="126"/>
                    </a:lnTo>
                    <a:lnTo>
                      <a:pt x="275" y="126"/>
                    </a:lnTo>
                    <a:lnTo>
                      <a:pt x="287" y="127"/>
                    </a:lnTo>
                    <a:lnTo>
                      <a:pt x="287" y="127"/>
                    </a:lnTo>
                    <a:lnTo>
                      <a:pt x="290" y="129"/>
                    </a:lnTo>
                    <a:lnTo>
                      <a:pt x="290" y="129"/>
                    </a:lnTo>
                    <a:lnTo>
                      <a:pt x="305" y="129"/>
                    </a:lnTo>
                    <a:lnTo>
                      <a:pt x="305" y="129"/>
                    </a:lnTo>
                    <a:lnTo>
                      <a:pt x="315" y="129"/>
                    </a:lnTo>
                    <a:lnTo>
                      <a:pt x="315" y="129"/>
                    </a:lnTo>
                    <a:lnTo>
                      <a:pt x="314" y="129"/>
                    </a:lnTo>
                    <a:lnTo>
                      <a:pt x="314" y="129"/>
                    </a:lnTo>
                    <a:lnTo>
                      <a:pt x="313" y="129"/>
                    </a:lnTo>
                    <a:lnTo>
                      <a:pt x="313" y="129"/>
                    </a:lnTo>
                    <a:lnTo>
                      <a:pt x="303" y="132"/>
                    </a:lnTo>
                    <a:lnTo>
                      <a:pt x="303" y="132"/>
                    </a:lnTo>
                    <a:lnTo>
                      <a:pt x="300" y="132"/>
                    </a:lnTo>
                    <a:lnTo>
                      <a:pt x="300" y="132"/>
                    </a:lnTo>
                    <a:lnTo>
                      <a:pt x="295" y="132"/>
                    </a:lnTo>
                    <a:lnTo>
                      <a:pt x="295" y="132"/>
                    </a:lnTo>
                    <a:lnTo>
                      <a:pt x="300" y="133"/>
                    </a:lnTo>
                    <a:lnTo>
                      <a:pt x="300" y="133"/>
                    </a:lnTo>
                    <a:lnTo>
                      <a:pt x="291" y="133"/>
                    </a:lnTo>
                    <a:lnTo>
                      <a:pt x="291" y="133"/>
                    </a:lnTo>
                    <a:lnTo>
                      <a:pt x="298" y="135"/>
                    </a:lnTo>
                    <a:lnTo>
                      <a:pt x="298" y="135"/>
                    </a:lnTo>
                    <a:lnTo>
                      <a:pt x="305" y="133"/>
                    </a:lnTo>
                    <a:lnTo>
                      <a:pt x="305" y="133"/>
                    </a:lnTo>
                    <a:lnTo>
                      <a:pt x="321" y="135"/>
                    </a:lnTo>
                    <a:lnTo>
                      <a:pt x="321" y="135"/>
                    </a:lnTo>
                    <a:lnTo>
                      <a:pt x="317" y="135"/>
                    </a:lnTo>
                    <a:lnTo>
                      <a:pt x="317" y="135"/>
                    </a:lnTo>
                    <a:lnTo>
                      <a:pt x="318" y="135"/>
                    </a:lnTo>
                    <a:lnTo>
                      <a:pt x="318" y="135"/>
                    </a:lnTo>
                    <a:lnTo>
                      <a:pt x="321" y="136"/>
                    </a:lnTo>
                    <a:lnTo>
                      <a:pt x="321" y="136"/>
                    </a:lnTo>
                    <a:lnTo>
                      <a:pt x="354" y="138"/>
                    </a:lnTo>
                    <a:lnTo>
                      <a:pt x="354" y="138"/>
                    </a:lnTo>
                    <a:lnTo>
                      <a:pt x="364" y="138"/>
                    </a:lnTo>
                    <a:lnTo>
                      <a:pt x="364" y="138"/>
                    </a:lnTo>
                    <a:lnTo>
                      <a:pt x="363" y="138"/>
                    </a:lnTo>
                    <a:lnTo>
                      <a:pt x="363" y="138"/>
                    </a:lnTo>
                    <a:lnTo>
                      <a:pt x="367" y="138"/>
                    </a:lnTo>
                    <a:lnTo>
                      <a:pt x="367" y="138"/>
                    </a:lnTo>
                    <a:lnTo>
                      <a:pt x="397" y="141"/>
                    </a:lnTo>
                    <a:lnTo>
                      <a:pt x="397" y="141"/>
                    </a:lnTo>
                    <a:lnTo>
                      <a:pt x="405" y="142"/>
                    </a:lnTo>
                    <a:lnTo>
                      <a:pt x="405" y="142"/>
                    </a:lnTo>
                    <a:lnTo>
                      <a:pt x="400" y="142"/>
                    </a:lnTo>
                    <a:lnTo>
                      <a:pt x="400" y="142"/>
                    </a:lnTo>
                    <a:lnTo>
                      <a:pt x="386" y="142"/>
                    </a:lnTo>
                    <a:lnTo>
                      <a:pt x="386" y="142"/>
                    </a:lnTo>
                    <a:lnTo>
                      <a:pt x="392" y="144"/>
                    </a:lnTo>
                    <a:lnTo>
                      <a:pt x="392" y="144"/>
                    </a:lnTo>
                    <a:lnTo>
                      <a:pt x="443" y="145"/>
                    </a:lnTo>
                    <a:lnTo>
                      <a:pt x="443" y="145"/>
                    </a:lnTo>
                    <a:lnTo>
                      <a:pt x="442" y="147"/>
                    </a:lnTo>
                    <a:lnTo>
                      <a:pt x="442" y="147"/>
                    </a:lnTo>
                    <a:lnTo>
                      <a:pt x="440" y="147"/>
                    </a:lnTo>
                    <a:lnTo>
                      <a:pt x="440" y="147"/>
                    </a:lnTo>
                    <a:lnTo>
                      <a:pt x="423" y="147"/>
                    </a:lnTo>
                    <a:lnTo>
                      <a:pt x="423" y="147"/>
                    </a:lnTo>
                    <a:lnTo>
                      <a:pt x="412" y="147"/>
                    </a:lnTo>
                    <a:lnTo>
                      <a:pt x="412" y="147"/>
                    </a:lnTo>
                    <a:lnTo>
                      <a:pt x="400" y="150"/>
                    </a:lnTo>
                    <a:lnTo>
                      <a:pt x="400" y="150"/>
                    </a:lnTo>
                    <a:lnTo>
                      <a:pt x="402" y="150"/>
                    </a:lnTo>
                    <a:lnTo>
                      <a:pt x="402" y="150"/>
                    </a:lnTo>
                    <a:lnTo>
                      <a:pt x="393" y="150"/>
                    </a:lnTo>
                    <a:lnTo>
                      <a:pt x="393" y="150"/>
                    </a:lnTo>
                    <a:lnTo>
                      <a:pt x="399" y="151"/>
                    </a:lnTo>
                    <a:lnTo>
                      <a:pt x="399" y="151"/>
                    </a:lnTo>
                    <a:lnTo>
                      <a:pt x="337" y="150"/>
                    </a:lnTo>
                    <a:lnTo>
                      <a:pt x="337" y="150"/>
                    </a:lnTo>
                    <a:lnTo>
                      <a:pt x="326" y="153"/>
                    </a:lnTo>
                    <a:lnTo>
                      <a:pt x="326" y="153"/>
                    </a:lnTo>
                    <a:lnTo>
                      <a:pt x="327" y="153"/>
                    </a:lnTo>
                    <a:lnTo>
                      <a:pt x="327" y="153"/>
                    </a:lnTo>
                    <a:lnTo>
                      <a:pt x="330" y="153"/>
                    </a:lnTo>
                    <a:lnTo>
                      <a:pt x="330" y="153"/>
                    </a:lnTo>
                    <a:lnTo>
                      <a:pt x="341" y="154"/>
                    </a:lnTo>
                    <a:lnTo>
                      <a:pt x="341" y="154"/>
                    </a:lnTo>
                    <a:lnTo>
                      <a:pt x="330" y="154"/>
                    </a:lnTo>
                    <a:lnTo>
                      <a:pt x="330" y="154"/>
                    </a:lnTo>
                    <a:lnTo>
                      <a:pt x="321" y="154"/>
                    </a:lnTo>
                    <a:lnTo>
                      <a:pt x="321" y="154"/>
                    </a:lnTo>
                    <a:lnTo>
                      <a:pt x="318" y="154"/>
                    </a:lnTo>
                    <a:lnTo>
                      <a:pt x="318" y="154"/>
                    </a:lnTo>
                    <a:lnTo>
                      <a:pt x="321" y="154"/>
                    </a:lnTo>
                    <a:lnTo>
                      <a:pt x="321" y="154"/>
                    </a:lnTo>
                    <a:lnTo>
                      <a:pt x="320" y="154"/>
                    </a:lnTo>
                    <a:lnTo>
                      <a:pt x="320" y="154"/>
                    </a:lnTo>
                    <a:lnTo>
                      <a:pt x="318" y="156"/>
                    </a:lnTo>
                    <a:lnTo>
                      <a:pt x="318" y="156"/>
                    </a:lnTo>
                    <a:lnTo>
                      <a:pt x="327" y="156"/>
                    </a:lnTo>
                    <a:lnTo>
                      <a:pt x="327" y="156"/>
                    </a:lnTo>
                    <a:lnTo>
                      <a:pt x="301" y="160"/>
                    </a:lnTo>
                    <a:lnTo>
                      <a:pt x="301" y="160"/>
                    </a:lnTo>
                    <a:lnTo>
                      <a:pt x="288" y="160"/>
                    </a:lnTo>
                    <a:lnTo>
                      <a:pt x="288" y="160"/>
                    </a:lnTo>
                    <a:lnTo>
                      <a:pt x="275" y="160"/>
                    </a:lnTo>
                    <a:lnTo>
                      <a:pt x="275" y="160"/>
                    </a:lnTo>
                    <a:lnTo>
                      <a:pt x="242" y="166"/>
                    </a:lnTo>
                    <a:lnTo>
                      <a:pt x="242" y="166"/>
                    </a:lnTo>
                    <a:lnTo>
                      <a:pt x="232" y="168"/>
                    </a:lnTo>
                    <a:lnTo>
                      <a:pt x="232" y="168"/>
                    </a:lnTo>
                    <a:lnTo>
                      <a:pt x="231" y="171"/>
                    </a:lnTo>
                    <a:lnTo>
                      <a:pt x="231" y="171"/>
                    </a:lnTo>
                    <a:lnTo>
                      <a:pt x="224" y="171"/>
                    </a:lnTo>
                    <a:lnTo>
                      <a:pt x="224" y="171"/>
                    </a:lnTo>
                    <a:lnTo>
                      <a:pt x="248" y="174"/>
                    </a:lnTo>
                    <a:lnTo>
                      <a:pt x="248" y="174"/>
                    </a:lnTo>
                    <a:lnTo>
                      <a:pt x="255" y="174"/>
                    </a:lnTo>
                    <a:lnTo>
                      <a:pt x="255" y="174"/>
                    </a:lnTo>
                    <a:lnTo>
                      <a:pt x="252" y="174"/>
                    </a:lnTo>
                    <a:lnTo>
                      <a:pt x="252" y="174"/>
                    </a:lnTo>
                    <a:lnTo>
                      <a:pt x="252" y="175"/>
                    </a:lnTo>
                    <a:lnTo>
                      <a:pt x="252" y="175"/>
                    </a:lnTo>
                    <a:lnTo>
                      <a:pt x="281" y="174"/>
                    </a:lnTo>
                    <a:lnTo>
                      <a:pt x="281" y="174"/>
                    </a:lnTo>
                    <a:lnTo>
                      <a:pt x="274" y="174"/>
                    </a:lnTo>
                    <a:lnTo>
                      <a:pt x="274" y="174"/>
                    </a:lnTo>
                    <a:lnTo>
                      <a:pt x="257" y="175"/>
                    </a:lnTo>
                    <a:lnTo>
                      <a:pt x="257" y="175"/>
                    </a:lnTo>
                    <a:lnTo>
                      <a:pt x="248" y="177"/>
                    </a:lnTo>
                    <a:lnTo>
                      <a:pt x="248" y="177"/>
                    </a:lnTo>
                    <a:lnTo>
                      <a:pt x="208" y="174"/>
                    </a:lnTo>
                    <a:lnTo>
                      <a:pt x="208" y="174"/>
                    </a:lnTo>
                    <a:lnTo>
                      <a:pt x="195" y="174"/>
                    </a:lnTo>
                    <a:lnTo>
                      <a:pt x="195" y="174"/>
                    </a:lnTo>
                    <a:lnTo>
                      <a:pt x="176" y="177"/>
                    </a:lnTo>
                    <a:lnTo>
                      <a:pt x="176" y="177"/>
                    </a:lnTo>
                    <a:lnTo>
                      <a:pt x="178" y="177"/>
                    </a:lnTo>
                    <a:lnTo>
                      <a:pt x="178" y="177"/>
                    </a:lnTo>
                    <a:lnTo>
                      <a:pt x="176" y="177"/>
                    </a:lnTo>
                    <a:lnTo>
                      <a:pt x="176" y="177"/>
                    </a:lnTo>
                    <a:lnTo>
                      <a:pt x="163" y="177"/>
                    </a:lnTo>
                    <a:lnTo>
                      <a:pt x="163" y="177"/>
                    </a:lnTo>
                    <a:lnTo>
                      <a:pt x="147" y="181"/>
                    </a:lnTo>
                    <a:lnTo>
                      <a:pt x="147" y="181"/>
                    </a:lnTo>
                    <a:lnTo>
                      <a:pt x="133" y="183"/>
                    </a:lnTo>
                    <a:lnTo>
                      <a:pt x="133" y="183"/>
                    </a:lnTo>
                    <a:lnTo>
                      <a:pt x="135" y="183"/>
                    </a:lnTo>
                    <a:lnTo>
                      <a:pt x="135" y="183"/>
                    </a:lnTo>
                    <a:lnTo>
                      <a:pt x="140" y="184"/>
                    </a:lnTo>
                    <a:lnTo>
                      <a:pt x="140" y="184"/>
                    </a:lnTo>
                    <a:lnTo>
                      <a:pt x="145" y="184"/>
                    </a:lnTo>
                    <a:lnTo>
                      <a:pt x="145" y="184"/>
                    </a:lnTo>
                    <a:lnTo>
                      <a:pt x="159" y="186"/>
                    </a:lnTo>
                    <a:lnTo>
                      <a:pt x="159" y="186"/>
                    </a:lnTo>
                    <a:lnTo>
                      <a:pt x="166" y="189"/>
                    </a:lnTo>
                    <a:lnTo>
                      <a:pt x="166" y="189"/>
                    </a:lnTo>
                    <a:lnTo>
                      <a:pt x="163" y="189"/>
                    </a:lnTo>
                    <a:lnTo>
                      <a:pt x="163" y="189"/>
                    </a:lnTo>
                    <a:lnTo>
                      <a:pt x="153" y="192"/>
                    </a:lnTo>
                    <a:lnTo>
                      <a:pt x="153" y="192"/>
                    </a:lnTo>
                    <a:lnTo>
                      <a:pt x="149" y="192"/>
                    </a:lnTo>
                    <a:lnTo>
                      <a:pt x="149" y="192"/>
                    </a:lnTo>
                    <a:lnTo>
                      <a:pt x="150" y="196"/>
                    </a:lnTo>
                    <a:lnTo>
                      <a:pt x="150" y="196"/>
                    </a:lnTo>
                    <a:lnTo>
                      <a:pt x="140" y="198"/>
                    </a:lnTo>
                    <a:lnTo>
                      <a:pt x="140" y="198"/>
                    </a:lnTo>
                    <a:lnTo>
                      <a:pt x="135" y="198"/>
                    </a:lnTo>
                    <a:lnTo>
                      <a:pt x="135" y="198"/>
                    </a:lnTo>
                    <a:lnTo>
                      <a:pt x="129" y="198"/>
                    </a:lnTo>
                    <a:lnTo>
                      <a:pt x="129" y="198"/>
                    </a:lnTo>
                    <a:lnTo>
                      <a:pt x="124" y="198"/>
                    </a:lnTo>
                    <a:lnTo>
                      <a:pt x="124" y="198"/>
                    </a:lnTo>
                    <a:lnTo>
                      <a:pt x="119" y="199"/>
                    </a:lnTo>
                    <a:lnTo>
                      <a:pt x="119" y="199"/>
                    </a:lnTo>
                    <a:lnTo>
                      <a:pt x="145" y="203"/>
                    </a:lnTo>
                    <a:lnTo>
                      <a:pt x="145" y="203"/>
                    </a:lnTo>
                    <a:lnTo>
                      <a:pt x="139" y="207"/>
                    </a:lnTo>
                    <a:lnTo>
                      <a:pt x="139" y="207"/>
                    </a:lnTo>
                    <a:lnTo>
                      <a:pt x="136" y="207"/>
                    </a:lnTo>
                    <a:lnTo>
                      <a:pt x="136" y="207"/>
                    </a:lnTo>
                    <a:lnTo>
                      <a:pt x="137" y="207"/>
                    </a:lnTo>
                    <a:lnTo>
                      <a:pt x="137" y="207"/>
                    </a:lnTo>
                    <a:lnTo>
                      <a:pt x="136" y="210"/>
                    </a:lnTo>
                    <a:lnTo>
                      <a:pt x="136" y="210"/>
                    </a:lnTo>
                    <a:lnTo>
                      <a:pt x="127" y="210"/>
                    </a:lnTo>
                    <a:lnTo>
                      <a:pt x="127" y="210"/>
                    </a:lnTo>
                    <a:lnTo>
                      <a:pt x="129" y="210"/>
                    </a:lnTo>
                    <a:lnTo>
                      <a:pt x="129" y="210"/>
                    </a:lnTo>
                    <a:lnTo>
                      <a:pt x="127" y="210"/>
                    </a:lnTo>
                    <a:lnTo>
                      <a:pt x="127" y="210"/>
                    </a:lnTo>
                    <a:lnTo>
                      <a:pt x="127" y="212"/>
                    </a:lnTo>
                    <a:lnTo>
                      <a:pt x="127" y="212"/>
                    </a:lnTo>
                    <a:lnTo>
                      <a:pt x="137" y="212"/>
                    </a:lnTo>
                    <a:lnTo>
                      <a:pt x="137" y="212"/>
                    </a:lnTo>
                    <a:lnTo>
                      <a:pt x="126" y="213"/>
                    </a:lnTo>
                    <a:lnTo>
                      <a:pt x="126" y="213"/>
                    </a:lnTo>
                    <a:lnTo>
                      <a:pt x="112" y="215"/>
                    </a:lnTo>
                    <a:lnTo>
                      <a:pt x="112" y="215"/>
                    </a:lnTo>
                    <a:lnTo>
                      <a:pt x="94" y="218"/>
                    </a:lnTo>
                    <a:lnTo>
                      <a:pt x="94" y="218"/>
                    </a:lnTo>
                    <a:lnTo>
                      <a:pt x="96" y="218"/>
                    </a:lnTo>
                    <a:lnTo>
                      <a:pt x="96" y="218"/>
                    </a:lnTo>
                    <a:lnTo>
                      <a:pt x="101" y="218"/>
                    </a:lnTo>
                    <a:lnTo>
                      <a:pt x="101" y="218"/>
                    </a:lnTo>
                    <a:lnTo>
                      <a:pt x="51" y="218"/>
                    </a:lnTo>
                    <a:lnTo>
                      <a:pt x="51" y="218"/>
                    </a:lnTo>
                    <a:lnTo>
                      <a:pt x="48" y="219"/>
                    </a:lnTo>
                    <a:lnTo>
                      <a:pt x="48" y="219"/>
                    </a:lnTo>
                    <a:lnTo>
                      <a:pt x="64" y="219"/>
                    </a:lnTo>
                    <a:lnTo>
                      <a:pt x="64" y="219"/>
                    </a:lnTo>
                    <a:lnTo>
                      <a:pt x="79" y="219"/>
                    </a:lnTo>
                    <a:lnTo>
                      <a:pt x="79" y="219"/>
                    </a:lnTo>
                    <a:lnTo>
                      <a:pt x="44" y="224"/>
                    </a:lnTo>
                    <a:lnTo>
                      <a:pt x="44" y="224"/>
                    </a:lnTo>
                    <a:lnTo>
                      <a:pt x="53" y="227"/>
                    </a:lnTo>
                    <a:lnTo>
                      <a:pt x="53" y="227"/>
                    </a:lnTo>
                    <a:lnTo>
                      <a:pt x="48" y="227"/>
                    </a:lnTo>
                    <a:lnTo>
                      <a:pt x="48" y="227"/>
                    </a:lnTo>
                    <a:lnTo>
                      <a:pt x="43" y="227"/>
                    </a:lnTo>
                    <a:lnTo>
                      <a:pt x="43" y="227"/>
                    </a:lnTo>
                    <a:lnTo>
                      <a:pt x="30" y="228"/>
                    </a:lnTo>
                    <a:lnTo>
                      <a:pt x="30" y="228"/>
                    </a:lnTo>
                    <a:lnTo>
                      <a:pt x="28" y="228"/>
                    </a:lnTo>
                    <a:lnTo>
                      <a:pt x="28" y="228"/>
                    </a:lnTo>
                    <a:lnTo>
                      <a:pt x="41" y="228"/>
                    </a:lnTo>
                    <a:lnTo>
                      <a:pt x="41" y="228"/>
                    </a:lnTo>
                    <a:lnTo>
                      <a:pt x="38" y="228"/>
                    </a:lnTo>
                    <a:lnTo>
                      <a:pt x="38" y="228"/>
                    </a:lnTo>
                    <a:lnTo>
                      <a:pt x="35" y="228"/>
                    </a:lnTo>
                    <a:lnTo>
                      <a:pt x="35" y="228"/>
                    </a:lnTo>
                    <a:lnTo>
                      <a:pt x="21" y="230"/>
                    </a:lnTo>
                    <a:lnTo>
                      <a:pt x="21" y="230"/>
                    </a:lnTo>
                    <a:lnTo>
                      <a:pt x="22" y="231"/>
                    </a:lnTo>
                    <a:lnTo>
                      <a:pt x="22" y="231"/>
                    </a:lnTo>
                    <a:lnTo>
                      <a:pt x="17" y="231"/>
                    </a:lnTo>
                    <a:lnTo>
                      <a:pt x="17" y="231"/>
                    </a:lnTo>
                    <a:lnTo>
                      <a:pt x="0" y="231"/>
                    </a:lnTo>
                    <a:lnTo>
                      <a:pt x="0" y="231"/>
                    </a:lnTo>
                    <a:lnTo>
                      <a:pt x="5" y="233"/>
                    </a:lnTo>
                    <a:lnTo>
                      <a:pt x="5" y="233"/>
                    </a:lnTo>
                    <a:lnTo>
                      <a:pt x="7" y="237"/>
                    </a:lnTo>
                    <a:lnTo>
                      <a:pt x="7" y="237"/>
                    </a:lnTo>
                    <a:lnTo>
                      <a:pt x="17" y="237"/>
                    </a:lnTo>
                    <a:lnTo>
                      <a:pt x="17" y="237"/>
                    </a:lnTo>
                    <a:lnTo>
                      <a:pt x="47" y="239"/>
                    </a:lnTo>
                    <a:lnTo>
                      <a:pt x="47" y="239"/>
                    </a:lnTo>
                    <a:lnTo>
                      <a:pt x="18" y="239"/>
                    </a:lnTo>
                    <a:lnTo>
                      <a:pt x="18" y="239"/>
                    </a:lnTo>
                    <a:lnTo>
                      <a:pt x="40" y="24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48" name="Freeform 64"/>
              <p:cNvSpPr>
                <a:spLocks/>
              </p:cNvSpPr>
              <p:nvPr/>
            </p:nvSpPr>
            <p:spPr bwMode="auto">
              <a:xfrm>
                <a:off x="7709" y="11603"/>
                <a:ext cx="404" cy="260"/>
              </a:xfrm>
              <a:custGeom>
                <a:avLst/>
                <a:gdLst/>
                <a:ahLst/>
                <a:cxnLst>
                  <a:cxn ang="0">
                    <a:pos x="111" y="3"/>
                  </a:cxn>
                  <a:cxn ang="0">
                    <a:pos x="112" y="6"/>
                  </a:cxn>
                  <a:cxn ang="0">
                    <a:pos x="85" y="11"/>
                  </a:cxn>
                  <a:cxn ang="0">
                    <a:pos x="52" y="20"/>
                  </a:cxn>
                  <a:cxn ang="0">
                    <a:pos x="53" y="24"/>
                  </a:cxn>
                  <a:cxn ang="0">
                    <a:pos x="50" y="32"/>
                  </a:cxn>
                  <a:cxn ang="0">
                    <a:pos x="45" y="35"/>
                  </a:cxn>
                  <a:cxn ang="0">
                    <a:pos x="40" y="39"/>
                  </a:cxn>
                  <a:cxn ang="0">
                    <a:pos x="68" y="41"/>
                  </a:cxn>
                  <a:cxn ang="0">
                    <a:pos x="33" y="44"/>
                  </a:cxn>
                  <a:cxn ang="0">
                    <a:pos x="42" y="48"/>
                  </a:cxn>
                  <a:cxn ang="0">
                    <a:pos x="22" y="62"/>
                  </a:cxn>
                  <a:cxn ang="0">
                    <a:pos x="16" y="73"/>
                  </a:cxn>
                  <a:cxn ang="0">
                    <a:pos x="48" y="74"/>
                  </a:cxn>
                  <a:cxn ang="0">
                    <a:pos x="20" y="79"/>
                  </a:cxn>
                  <a:cxn ang="0">
                    <a:pos x="61" y="83"/>
                  </a:cxn>
                  <a:cxn ang="0">
                    <a:pos x="178" y="88"/>
                  </a:cxn>
                  <a:cxn ang="0">
                    <a:pos x="185" y="94"/>
                  </a:cxn>
                  <a:cxn ang="0">
                    <a:pos x="157" y="103"/>
                  </a:cxn>
                  <a:cxn ang="0">
                    <a:pos x="148" y="110"/>
                  </a:cxn>
                  <a:cxn ang="0">
                    <a:pos x="198" y="115"/>
                  </a:cxn>
                  <a:cxn ang="0">
                    <a:pos x="200" y="125"/>
                  </a:cxn>
                  <a:cxn ang="0">
                    <a:pos x="175" y="128"/>
                  </a:cxn>
                  <a:cxn ang="0">
                    <a:pos x="183" y="131"/>
                  </a:cxn>
                  <a:cxn ang="0">
                    <a:pos x="152" y="133"/>
                  </a:cxn>
                  <a:cxn ang="0">
                    <a:pos x="160" y="134"/>
                  </a:cxn>
                  <a:cxn ang="0">
                    <a:pos x="178" y="134"/>
                  </a:cxn>
                  <a:cxn ang="0">
                    <a:pos x="181" y="137"/>
                  </a:cxn>
                  <a:cxn ang="0">
                    <a:pos x="121" y="139"/>
                  </a:cxn>
                  <a:cxn ang="0">
                    <a:pos x="81" y="137"/>
                  </a:cxn>
                  <a:cxn ang="0">
                    <a:pos x="102" y="139"/>
                  </a:cxn>
                  <a:cxn ang="0">
                    <a:pos x="106" y="142"/>
                  </a:cxn>
                  <a:cxn ang="0">
                    <a:pos x="141" y="145"/>
                  </a:cxn>
                  <a:cxn ang="0">
                    <a:pos x="69" y="150"/>
                  </a:cxn>
                  <a:cxn ang="0">
                    <a:pos x="66" y="154"/>
                  </a:cxn>
                  <a:cxn ang="0">
                    <a:pos x="73" y="157"/>
                  </a:cxn>
                  <a:cxn ang="0">
                    <a:pos x="99" y="162"/>
                  </a:cxn>
                  <a:cxn ang="0">
                    <a:pos x="114" y="166"/>
                  </a:cxn>
                  <a:cxn ang="0">
                    <a:pos x="129" y="166"/>
                  </a:cxn>
                  <a:cxn ang="0">
                    <a:pos x="140" y="171"/>
                  </a:cxn>
                  <a:cxn ang="0">
                    <a:pos x="161" y="175"/>
                  </a:cxn>
                  <a:cxn ang="0">
                    <a:pos x="196" y="183"/>
                  </a:cxn>
                  <a:cxn ang="0">
                    <a:pos x="165" y="186"/>
                  </a:cxn>
                  <a:cxn ang="0">
                    <a:pos x="183" y="189"/>
                  </a:cxn>
                  <a:cxn ang="0">
                    <a:pos x="178" y="190"/>
                  </a:cxn>
                  <a:cxn ang="0">
                    <a:pos x="165" y="196"/>
                  </a:cxn>
                  <a:cxn ang="0">
                    <a:pos x="231" y="196"/>
                  </a:cxn>
                  <a:cxn ang="0">
                    <a:pos x="206" y="201"/>
                  </a:cxn>
                  <a:cxn ang="0">
                    <a:pos x="220" y="205"/>
                  </a:cxn>
                  <a:cxn ang="0">
                    <a:pos x="224" y="210"/>
                  </a:cxn>
                  <a:cxn ang="0">
                    <a:pos x="240" y="216"/>
                  </a:cxn>
                  <a:cxn ang="0">
                    <a:pos x="262" y="226"/>
                  </a:cxn>
                  <a:cxn ang="0">
                    <a:pos x="256" y="232"/>
                  </a:cxn>
                  <a:cxn ang="0">
                    <a:pos x="207" y="232"/>
                  </a:cxn>
                  <a:cxn ang="0">
                    <a:pos x="219" y="234"/>
                  </a:cxn>
                  <a:cxn ang="0">
                    <a:pos x="231" y="235"/>
                  </a:cxn>
                  <a:cxn ang="0">
                    <a:pos x="259" y="239"/>
                  </a:cxn>
                  <a:cxn ang="0">
                    <a:pos x="368" y="243"/>
                  </a:cxn>
                  <a:cxn ang="0">
                    <a:pos x="366" y="248"/>
                  </a:cxn>
                  <a:cxn ang="0">
                    <a:pos x="389" y="249"/>
                  </a:cxn>
                  <a:cxn ang="0">
                    <a:pos x="371" y="254"/>
                  </a:cxn>
                  <a:cxn ang="0">
                    <a:pos x="361" y="258"/>
                  </a:cxn>
                </a:cxnLst>
                <a:rect l="0" t="0" r="r" b="b"/>
                <a:pathLst>
                  <a:path w="404" h="260">
                    <a:moveTo>
                      <a:pt x="124" y="0"/>
                    </a:moveTo>
                    <a:lnTo>
                      <a:pt x="124" y="0"/>
                    </a:lnTo>
                    <a:lnTo>
                      <a:pt x="127" y="0"/>
                    </a:lnTo>
                    <a:lnTo>
                      <a:pt x="127" y="0"/>
                    </a:lnTo>
                    <a:lnTo>
                      <a:pt x="125" y="2"/>
                    </a:lnTo>
                    <a:lnTo>
                      <a:pt x="125" y="2"/>
                    </a:lnTo>
                    <a:lnTo>
                      <a:pt x="111" y="3"/>
                    </a:lnTo>
                    <a:lnTo>
                      <a:pt x="111" y="3"/>
                    </a:lnTo>
                    <a:lnTo>
                      <a:pt x="127" y="5"/>
                    </a:lnTo>
                    <a:lnTo>
                      <a:pt x="127" y="5"/>
                    </a:lnTo>
                    <a:lnTo>
                      <a:pt x="128" y="6"/>
                    </a:lnTo>
                    <a:lnTo>
                      <a:pt x="128" y="6"/>
                    </a:lnTo>
                    <a:lnTo>
                      <a:pt x="114" y="6"/>
                    </a:lnTo>
                    <a:lnTo>
                      <a:pt x="114" y="6"/>
                    </a:lnTo>
                    <a:lnTo>
                      <a:pt x="112" y="6"/>
                    </a:lnTo>
                    <a:lnTo>
                      <a:pt x="112" y="6"/>
                    </a:lnTo>
                    <a:lnTo>
                      <a:pt x="127" y="11"/>
                    </a:lnTo>
                    <a:lnTo>
                      <a:pt x="127" y="11"/>
                    </a:lnTo>
                    <a:lnTo>
                      <a:pt x="122" y="11"/>
                    </a:lnTo>
                    <a:lnTo>
                      <a:pt x="122" y="11"/>
                    </a:lnTo>
                    <a:lnTo>
                      <a:pt x="117" y="11"/>
                    </a:lnTo>
                    <a:lnTo>
                      <a:pt x="117" y="11"/>
                    </a:lnTo>
                    <a:lnTo>
                      <a:pt x="85" y="11"/>
                    </a:lnTo>
                    <a:lnTo>
                      <a:pt x="85" y="11"/>
                    </a:lnTo>
                    <a:lnTo>
                      <a:pt x="56" y="14"/>
                    </a:lnTo>
                    <a:lnTo>
                      <a:pt x="56" y="14"/>
                    </a:lnTo>
                    <a:lnTo>
                      <a:pt x="59" y="14"/>
                    </a:lnTo>
                    <a:lnTo>
                      <a:pt x="59" y="14"/>
                    </a:lnTo>
                    <a:lnTo>
                      <a:pt x="61" y="15"/>
                    </a:lnTo>
                    <a:lnTo>
                      <a:pt x="61" y="15"/>
                    </a:lnTo>
                    <a:lnTo>
                      <a:pt x="52" y="20"/>
                    </a:lnTo>
                    <a:lnTo>
                      <a:pt x="52" y="20"/>
                    </a:lnTo>
                    <a:lnTo>
                      <a:pt x="49" y="21"/>
                    </a:lnTo>
                    <a:lnTo>
                      <a:pt x="49" y="21"/>
                    </a:lnTo>
                    <a:lnTo>
                      <a:pt x="62" y="21"/>
                    </a:lnTo>
                    <a:lnTo>
                      <a:pt x="62" y="21"/>
                    </a:lnTo>
                    <a:lnTo>
                      <a:pt x="52" y="24"/>
                    </a:lnTo>
                    <a:lnTo>
                      <a:pt x="52" y="24"/>
                    </a:lnTo>
                    <a:lnTo>
                      <a:pt x="53" y="24"/>
                    </a:lnTo>
                    <a:lnTo>
                      <a:pt x="53" y="24"/>
                    </a:lnTo>
                    <a:lnTo>
                      <a:pt x="33" y="27"/>
                    </a:lnTo>
                    <a:lnTo>
                      <a:pt x="33" y="27"/>
                    </a:lnTo>
                    <a:lnTo>
                      <a:pt x="29" y="29"/>
                    </a:lnTo>
                    <a:lnTo>
                      <a:pt x="29" y="29"/>
                    </a:lnTo>
                    <a:lnTo>
                      <a:pt x="27" y="30"/>
                    </a:lnTo>
                    <a:lnTo>
                      <a:pt x="27" y="30"/>
                    </a:lnTo>
                    <a:lnTo>
                      <a:pt x="50" y="32"/>
                    </a:lnTo>
                    <a:lnTo>
                      <a:pt x="50" y="32"/>
                    </a:lnTo>
                    <a:lnTo>
                      <a:pt x="52" y="33"/>
                    </a:lnTo>
                    <a:lnTo>
                      <a:pt x="52" y="33"/>
                    </a:lnTo>
                    <a:lnTo>
                      <a:pt x="42" y="35"/>
                    </a:lnTo>
                    <a:lnTo>
                      <a:pt x="42" y="35"/>
                    </a:lnTo>
                    <a:lnTo>
                      <a:pt x="49" y="35"/>
                    </a:lnTo>
                    <a:lnTo>
                      <a:pt x="49" y="35"/>
                    </a:lnTo>
                    <a:lnTo>
                      <a:pt x="45" y="35"/>
                    </a:lnTo>
                    <a:lnTo>
                      <a:pt x="45" y="35"/>
                    </a:lnTo>
                    <a:lnTo>
                      <a:pt x="43" y="36"/>
                    </a:lnTo>
                    <a:lnTo>
                      <a:pt x="43" y="36"/>
                    </a:lnTo>
                    <a:lnTo>
                      <a:pt x="55" y="38"/>
                    </a:lnTo>
                    <a:lnTo>
                      <a:pt x="55" y="38"/>
                    </a:lnTo>
                    <a:lnTo>
                      <a:pt x="49" y="38"/>
                    </a:lnTo>
                    <a:lnTo>
                      <a:pt x="49" y="38"/>
                    </a:lnTo>
                    <a:lnTo>
                      <a:pt x="40" y="39"/>
                    </a:lnTo>
                    <a:lnTo>
                      <a:pt x="40" y="39"/>
                    </a:lnTo>
                    <a:lnTo>
                      <a:pt x="65" y="39"/>
                    </a:lnTo>
                    <a:lnTo>
                      <a:pt x="65" y="39"/>
                    </a:lnTo>
                    <a:lnTo>
                      <a:pt x="53" y="39"/>
                    </a:lnTo>
                    <a:lnTo>
                      <a:pt x="53" y="39"/>
                    </a:lnTo>
                    <a:lnTo>
                      <a:pt x="66" y="41"/>
                    </a:lnTo>
                    <a:lnTo>
                      <a:pt x="66" y="41"/>
                    </a:lnTo>
                    <a:lnTo>
                      <a:pt x="68" y="41"/>
                    </a:lnTo>
                    <a:lnTo>
                      <a:pt x="68" y="41"/>
                    </a:lnTo>
                    <a:lnTo>
                      <a:pt x="58" y="42"/>
                    </a:lnTo>
                    <a:lnTo>
                      <a:pt x="58" y="42"/>
                    </a:lnTo>
                    <a:lnTo>
                      <a:pt x="53" y="42"/>
                    </a:lnTo>
                    <a:lnTo>
                      <a:pt x="53" y="42"/>
                    </a:lnTo>
                    <a:lnTo>
                      <a:pt x="35" y="44"/>
                    </a:lnTo>
                    <a:lnTo>
                      <a:pt x="35" y="44"/>
                    </a:lnTo>
                    <a:lnTo>
                      <a:pt x="33" y="44"/>
                    </a:lnTo>
                    <a:lnTo>
                      <a:pt x="33" y="44"/>
                    </a:lnTo>
                    <a:lnTo>
                      <a:pt x="35" y="44"/>
                    </a:lnTo>
                    <a:lnTo>
                      <a:pt x="35" y="44"/>
                    </a:lnTo>
                    <a:lnTo>
                      <a:pt x="25" y="45"/>
                    </a:lnTo>
                    <a:lnTo>
                      <a:pt x="25" y="45"/>
                    </a:lnTo>
                    <a:lnTo>
                      <a:pt x="46" y="47"/>
                    </a:lnTo>
                    <a:lnTo>
                      <a:pt x="46" y="47"/>
                    </a:lnTo>
                    <a:lnTo>
                      <a:pt x="42" y="48"/>
                    </a:lnTo>
                    <a:lnTo>
                      <a:pt x="42" y="48"/>
                    </a:lnTo>
                    <a:lnTo>
                      <a:pt x="43" y="48"/>
                    </a:lnTo>
                    <a:lnTo>
                      <a:pt x="43" y="48"/>
                    </a:lnTo>
                    <a:lnTo>
                      <a:pt x="0" y="56"/>
                    </a:lnTo>
                    <a:lnTo>
                      <a:pt x="0" y="56"/>
                    </a:lnTo>
                    <a:lnTo>
                      <a:pt x="9" y="58"/>
                    </a:lnTo>
                    <a:lnTo>
                      <a:pt x="9" y="58"/>
                    </a:lnTo>
                    <a:lnTo>
                      <a:pt x="22" y="62"/>
                    </a:lnTo>
                    <a:lnTo>
                      <a:pt x="22" y="62"/>
                    </a:lnTo>
                    <a:lnTo>
                      <a:pt x="13" y="67"/>
                    </a:lnTo>
                    <a:lnTo>
                      <a:pt x="13" y="67"/>
                    </a:lnTo>
                    <a:lnTo>
                      <a:pt x="30" y="71"/>
                    </a:lnTo>
                    <a:lnTo>
                      <a:pt x="30" y="71"/>
                    </a:lnTo>
                    <a:lnTo>
                      <a:pt x="36" y="71"/>
                    </a:lnTo>
                    <a:lnTo>
                      <a:pt x="36" y="71"/>
                    </a:lnTo>
                    <a:lnTo>
                      <a:pt x="16" y="73"/>
                    </a:lnTo>
                    <a:lnTo>
                      <a:pt x="16" y="73"/>
                    </a:lnTo>
                    <a:lnTo>
                      <a:pt x="7" y="74"/>
                    </a:lnTo>
                    <a:lnTo>
                      <a:pt x="7" y="74"/>
                    </a:lnTo>
                    <a:lnTo>
                      <a:pt x="13" y="76"/>
                    </a:lnTo>
                    <a:lnTo>
                      <a:pt x="13" y="76"/>
                    </a:lnTo>
                    <a:lnTo>
                      <a:pt x="40" y="74"/>
                    </a:lnTo>
                    <a:lnTo>
                      <a:pt x="40" y="74"/>
                    </a:lnTo>
                    <a:lnTo>
                      <a:pt x="48" y="74"/>
                    </a:lnTo>
                    <a:lnTo>
                      <a:pt x="48" y="74"/>
                    </a:lnTo>
                    <a:lnTo>
                      <a:pt x="43" y="74"/>
                    </a:lnTo>
                    <a:lnTo>
                      <a:pt x="43" y="74"/>
                    </a:lnTo>
                    <a:lnTo>
                      <a:pt x="58" y="76"/>
                    </a:lnTo>
                    <a:lnTo>
                      <a:pt x="58" y="76"/>
                    </a:lnTo>
                    <a:lnTo>
                      <a:pt x="39" y="79"/>
                    </a:lnTo>
                    <a:lnTo>
                      <a:pt x="39" y="79"/>
                    </a:lnTo>
                    <a:lnTo>
                      <a:pt x="20" y="79"/>
                    </a:lnTo>
                    <a:lnTo>
                      <a:pt x="20" y="79"/>
                    </a:lnTo>
                    <a:lnTo>
                      <a:pt x="22" y="80"/>
                    </a:lnTo>
                    <a:lnTo>
                      <a:pt x="22" y="80"/>
                    </a:lnTo>
                    <a:lnTo>
                      <a:pt x="26" y="80"/>
                    </a:lnTo>
                    <a:lnTo>
                      <a:pt x="26" y="80"/>
                    </a:lnTo>
                    <a:lnTo>
                      <a:pt x="23" y="80"/>
                    </a:lnTo>
                    <a:lnTo>
                      <a:pt x="23" y="80"/>
                    </a:lnTo>
                    <a:lnTo>
                      <a:pt x="61" y="83"/>
                    </a:lnTo>
                    <a:lnTo>
                      <a:pt x="61" y="83"/>
                    </a:lnTo>
                    <a:lnTo>
                      <a:pt x="102" y="82"/>
                    </a:lnTo>
                    <a:lnTo>
                      <a:pt x="102" y="82"/>
                    </a:lnTo>
                    <a:lnTo>
                      <a:pt x="137" y="86"/>
                    </a:lnTo>
                    <a:lnTo>
                      <a:pt x="137" y="86"/>
                    </a:lnTo>
                    <a:lnTo>
                      <a:pt x="181" y="86"/>
                    </a:lnTo>
                    <a:lnTo>
                      <a:pt x="181" y="86"/>
                    </a:lnTo>
                    <a:lnTo>
                      <a:pt x="178" y="88"/>
                    </a:lnTo>
                    <a:lnTo>
                      <a:pt x="178" y="88"/>
                    </a:lnTo>
                    <a:lnTo>
                      <a:pt x="183" y="89"/>
                    </a:lnTo>
                    <a:lnTo>
                      <a:pt x="183" y="89"/>
                    </a:lnTo>
                    <a:lnTo>
                      <a:pt x="184" y="89"/>
                    </a:lnTo>
                    <a:lnTo>
                      <a:pt x="184" y="89"/>
                    </a:lnTo>
                    <a:lnTo>
                      <a:pt x="194" y="89"/>
                    </a:lnTo>
                    <a:lnTo>
                      <a:pt x="194" y="89"/>
                    </a:lnTo>
                    <a:lnTo>
                      <a:pt x="185" y="94"/>
                    </a:lnTo>
                    <a:lnTo>
                      <a:pt x="185" y="94"/>
                    </a:lnTo>
                    <a:lnTo>
                      <a:pt x="148" y="103"/>
                    </a:lnTo>
                    <a:lnTo>
                      <a:pt x="148" y="103"/>
                    </a:lnTo>
                    <a:lnTo>
                      <a:pt x="145" y="103"/>
                    </a:lnTo>
                    <a:lnTo>
                      <a:pt x="145" y="103"/>
                    </a:lnTo>
                    <a:lnTo>
                      <a:pt x="144" y="103"/>
                    </a:lnTo>
                    <a:lnTo>
                      <a:pt x="144" y="103"/>
                    </a:lnTo>
                    <a:lnTo>
                      <a:pt x="157" y="103"/>
                    </a:lnTo>
                    <a:lnTo>
                      <a:pt x="157" y="103"/>
                    </a:lnTo>
                    <a:lnTo>
                      <a:pt x="170" y="103"/>
                    </a:lnTo>
                    <a:lnTo>
                      <a:pt x="170" y="103"/>
                    </a:lnTo>
                    <a:lnTo>
                      <a:pt x="190" y="103"/>
                    </a:lnTo>
                    <a:lnTo>
                      <a:pt x="190" y="103"/>
                    </a:lnTo>
                    <a:lnTo>
                      <a:pt x="154" y="109"/>
                    </a:lnTo>
                    <a:lnTo>
                      <a:pt x="154" y="109"/>
                    </a:lnTo>
                    <a:lnTo>
                      <a:pt x="148" y="110"/>
                    </a:lnTo>
                    <a:lnTo>
                      <a:pt x="148" y="110"/>
                    </a:lnTo>
                    <a:lnTo>
                      <a:pt x="150" y="112"/>
                    </a:lnTo>
                    <a:lnTo>
                      <a:pt x="150" y="112"/>
                    </a:lnTo>
                    <a:lnTo>
                      <a:pt x="173" y="112"/>
                    </a:lnTo>
                    <a:lnTo>
                      <a:pt x="173" y="112"/>
                    </a:lnTo>
                    <a:lnTo>
                      <a:pt x="185" y="113"/>
                    </a:lnTo>
                    <a:lnTo>
                      <a:pt x="185" y="113"/>
                    </a:lnTo>
                    <a:lnTo>
                      <a:pt x="198" y="115"/>
                    </a:lnTo>
                    <a:lnTo>
                      <a:pt x="198" y="115"/>
                    </a:lnTo>
                    <a:lnTo>
                      <a:pt x="200" y="121"/>
                    </a:lnTo>
                    <a:lnTo>
                      <a:pt x="200" y="121"/>
                    </a:lnTo>
                    <a:lnTo>
                      <a:pt x="206" y="124"/>
                    </a:lnTo>
                    <a:lnTo>
                      <a:pt x="206" y="124"/>
                    </a:lnTo>
                    <a:lnTo>
                      <a:pt x="207" y="125"/>
                    </a:lnTo>
                    <a:lnTo>
                      <a:pt x="207" y="125"/>
                    </a:lnTo>
                    <a:lnTo>
                      <a:pt x="200" y="125"/>
                    </a:lnTo>
                    <a:lnTo>
                      <a:pt x="200" y="125"/>
                    </a:lnTo>
                    <a:lnTo>
                      <a:pt x="190" y="125"/>
                    </a:lnTo>
                    <a:lnTo>
                      <a:pt x="190" y="125"/>
                    </a:lnTo>
                    <a:lnTo>
                      <a:pt x="194" y="125"/>
                    </a:lnTo>
                    <a:lnTo>
                      <a:pt x="194" y="125"/>
                    </a:lnTo>
                    <a:lnTo>
                      <a:pt x="177" y="125"/>
                    </a:lnTo>
                    <a:lnTo>
                      <a:pt x="177" y="125"/>
                    </a:lnTo>
                    <a:lnTo>
                      <a:pt x="175" y="128"/>
                    </a:lnTo>
                    <a:lnTo>
                      <a:pt x="175" y="128"/>
                    </a:lnTo>
                    <a:lnTo>
                      <a:pt x="158" y="128"/>
                    </a:lnTo>
                    <a:lnTo>
                      <a:pt x="158" y="128"/>
                    </a:lnTo>
                    <a:lnTo>
                      <a:pt x="163" y="130"/>
                    </a:lnTo>
                    <a:lnTo>
                      <a:pt x="163" y="130"/>
                    </a:lnTo>
                    <a:lnTo>
                      <a:pt x="171" y="131"/>
                    </a:lnTo>
                    <a:lnTo>
                      <a:pt x="171" y="131"/>
                    </a:lnTo>
                    <a:lnTo>
                      <a:pt x="183" y="131"/>
                    </a:lnTo>
                    <a:lnTo>
                      <a:pt x="183" y="131"/>
                    </a:lnTo>
                    <a:lnTo>
                      <a:pt x="173" y="131"/>
                    </a:lnTo>
                    <a:lnTo>
                      <a:pt x="173" y="131"/>
                    </a:lnTo>
                    <a:lnTo>
                      <a:pt x="161" y="131"/>
                    </a:lnTo>
                    <a:lnTo>
                      <a:pt x="161" y="131"/>
                    </a:lnTo>
                    <a:lnTo>
                      <a:pt x="150" y="131"/>
                    </a:lnTo>
                    <a:lnTo>
                      <a:pt x="150" y="131"/>
                    </a:lnTo>
                    <a:lnTo>
                      <a:pt x="152" y="133"/>
                    </a:lnTo>
                    <a:lnTo>
                      <a:pt x="152" y="133"/>
                    </a:lnTo>
                    <a:lnTo>
                      <a:pt x="177" y="133"/>
                    </a:lnTo>
                    <a:lnTo>
                      <a:pt x="177" y="133"/>
                    </a:lnTo>
                    <a:lnTo>
                      <a:pt x="178" y="134"/>
                    </a:lnTo>
                    <a:lnTo>
                      <a:pt x="178" y="134"/>
                    </a:lnTo>
                    <a:lnTo>
                      <a:pt x="183" y="134"/>
                    </a:lnTo>
                    <a:lnTo>
                      <a:pt x="183" y="134"/>
                    </a:lnTo>
                    <a:lnTo>
                      <a:pt x="160" y="134"/>
                    </a:lnTo>
                    <a:lnTo>
                      <a:pt x="160" y="134"/>
                    </a:lnTo>
                    <a:lnTo>
                      <a:pt x="173" y="134"/>
                    </a:lnTo>
                    <a:lnTo>
                      <a:pt x="173" y="134"/>
                    </a:lnTo>
                    <a:lnTo>
                      <a:pt x="191" y="133"/>
                    </a:lnTo>
                    <a:lnTo>
                      <a:pt x="191" y="133"/>
                    </a:lnTo>
                    <a:lnTo>
                      <a:pt x="180" y="134"/>
                    </a:lnTo>
                    <a:lnTo>
                      <a:pt x="180" y="134"/>
                    </a:lnTo>
                    <a:lnTo>
                      <a:pt x="178" y="134"/>
                    </a:lnTo>
                    <a:lnTo>
                      <a:pt x="178" y="134"/>
                    </a:lnTo>
                    <a:lnTo>
                      <a:pt x="178" y="136"/>
                    </a:lnTo>
                    <a:lnTo>
                      <a:pt x="178" y="136"/>
                    </a:lnTo>
                    <a:lnTo>
                      <a:pt x="183" y="137"/>
                    </a:lnTo>
                    <a:lnTo>
                      <a:pt x="183" y="137"/>
                    </a:lnTo>
                    <a:lnTo>
                      <a:pt x="175" y="137"/>
                    </a:lnTo>
                    <a:lnTo>
                      <a:pt x="175" y="137"/>
                    </a:lnTo>
                    <a:lnTo>
                      <a:pt x="181" y="137"/>
                    </a:lnTo>
                    <a:lnTo>
                      <a:pt x="181" y="137"/>
                    </a:lnTo>
                    <a:lnTo>
                      <a:pt x="157" y="139"/>
                    </a:lnTo>
                    <a:lnTo>
                      <a:pt x="157" y="139"/>
                    </a:lnTo>
                    <a:lnTo>
                      <a:pt x="148" y="139"/>
                    </a:lnTo>
                    <a:lnTo>
                      <a:pt x="148" y="139"/>
                    </a:lnTo>
                    <a:lnTo>
                      <a:pt x="128" y="137"/>
                    </a:lnTo>
                    <a:lnTo>
                      <a:pt x="128" y="137"/>
                    </a:lnTo>
                    <a:lnTo>
                      <a:pt x="121" y="139"/>
                    </a:lnTo>
                    <a:lnTo>
                      <a:pt x="121" y="139"/>
                    </a:lnTo>
                    <a:lnTo>
                      <a:pt x="135" y="140"/>
                    </a:lnTo>
                    <a:lnTo>
                      <a:pt x="135" y="140"/>
                    </a:lnTo>
                    <a:lnTo>
                      <a:pt x="145" y="139"/>
                    </a:lnTo>
                    <a:lnTo>
                      <a:pt x="145" y="139"/>
                    </a:lnTo>
                    <a:lnTo>
                      <a:pt x="92" y="137"/>
                    </a:lnTo>
                    <a:lnTo>
                      <a:pt x="92" y="137"/>
                    </a:lnTo>
                    <a:lnTo>
                      <a:pt x="81" y="137"/>
                    </a:lnTo>
                    <a:lnTo>
                      <a:pt x="81" y="137"/>
                    </a:lnTo>
                    <a:lnTo>
                      <a:pt x="86" y="137"/>
                    </a:lnTo>
                    <a:lnTo>
                      <a:pt x="86" y="137"/>
                    </a:lnTo>
                    <a:lnTo>
                      <a:pt x="96" y="137"/>
                    </a:lnTo>
                    <a:lnTo>
                      <a:pt x="96" y="137"/>
                    </a:lnTo>
                    <a:lnTo>
                      <a:pt x="101" y="139"/>
                    </a:lnTo>
                    <a:lnTo>
                      <a:pt x="101" y="139"/>
                    </a:lnTo>
                    <a:lnTo>
                      <a:pt x="102" y="139"/>
                    </a:lnTo>
                    <a:lnTo>
                      <a:pt x="102" y="139"/>
                    </a:lnTo>
                    <a:lnTo>
                      <a:pt x="104" y="139"/>
                    </a:lnTo>
                    <a:lnTo>
                      <a:pt x="104" y="139"/>
                    </a:lnTo>
                    <a:lnTo>
                      <a:pt x="114" y="140"/>
                    </a:lnTo>
                    <a:lnTo>
                      <a:pt x="114" y="140"/>
                    </a:lnTo>
                    <a:lnTo>
                      <a:pt x="106" y="140"/>
                    </a:lnTo>
                    <a:lnTo>
                      <a:pt x="106" y="140"/>
                    </a:lnTo>
                    <a:lnTo>
                      <a:pt x="106" y="142"/>
                    </a:lnTo>
                    <a:lnTo>
                      <a:pt x="106" y="142"/>
                    </a:lnTo>
                    <a:lnTo>
                      <a:pt x="121" y="143"/>
                    </a:lnTo>
                    <a:lnTo>
                      <a:pt x="121" y="143"/>
                    </a:lnTo>
                    <a:lnTo>
                      <a:pt x="108" y="145"/>
                    </a:lnTo>
                    <a:lnTo>
                      <a:pt x="108" y="145"/>
                    </a:lnTo>
                    <a:lnTo>
                      <a:pt x="138" y="145"/>
                    </a:lnTo>
                    <a:lnTo>
                      <a:pt x="138" y="145"/>
                    </a:lnTo>
                    <a:lnTo>
                      <a:pt x="141" y="145"/>
                    </a:lnTo>
                    <a:lnTo>
                      <a:pt x="141" y="145"/>
                    </a:lnTo>
                    <a:lnTo>
                      <a:pt x="98" y="147"/>
                    </a:lnTo>
                    <a:lnTo>
                      <a:pt x="98" y="147"/>
                    </a:lnTo>
                    <a:lnTo>
                      <a:pt x="96" y="151"/>
                    </a:lnTo>
                    <a:lnTo>
                      <a:pt x="96" y="151"/>
                    </a:lnTo>
                    <a:lnTo>
                      <a:pt x="82" y="150"/>
                    </a:lnTo>
                    <a:lnTo>
                      <a:pt x="82" y="150"/>
                    </a:lnTo>
                    <a:lnTo>
                      <a:pt x="69" y="150"/>
                    </a:lnTo>
                    <a:lnTo>
                      <a:pt x="69" y="150"/>
                    </a:lnTo>
                    <a:lnTo>
                      <a:pt x="78" y="151"/>
                    </a:lnTo>
                    <a:lnTo>
                      <a:pt x="78" y="151"/>
                    </a:lnTo>
                    <a:lnTo>
                      <a:pt x="68" y="153"/>
                    </a:lnTo>
                    <a:lnTo>
                      <a:pt x="68" y="153"/>
                    </a:lnTo>
                    <a:lnTo>
                      <a:pt x="72" y="154"/>
                    </a:lnTo>
                    <a:lnTo>
                      <a:pt x="72" y="154"/>
                    </a:lnTo>
                    <a:lnTo>
                      <a:pt x="66" y="154"/>
                    </a:lnTo>
                    <a:lnTo>
                      <a:pt x="66" y="154"/>
                    </a:lnTo>
                    <a:lnTo>
                      <a:pt x="56" y="154"/>
                    </a:lnTo>
                    <a:lnTo>
                      <a:pt x="56" y="154"/>
                    </a:lnTo>
                    <a:lnTo>
                      <a:pt x="65" y="156"/>
                    </a:lnTo>
                    <a:lnTo>
                      <a:pt x="65" y="156"/>
                    </a:lnTo>
                    <a:lnTo>
                      <a:pt x="63" y="156"/>
                    </a:lnTo>
                    <a:lnTo>
                      <a:pt x="63" y="156"/>
                    </a:lnTo>
                    <a:lnTo>
                      <a:pt x="73" y="157"/>
                    </a:lnTo>
                    <a:lnTo>
                      <a:pt x="73" y="157"/>
                    </a:lnTo>
                    <a:lnTo>
                      <a:pt x="75" y="157"/>
                    </a:lnTo>
                    <a:lnTo>
                      <a:pt x="75" y="157"/>
                    </a:lnTo>
                    <a:lnTo>
                      <a:pt x="105" y="159"/>
                    </a:lnTo>
                    <a:lnTo>
                      <a:pt x="105" y="159"/>
                    </a:lnTo>
                    <a:lnTo>
                      <a:pt x="102" y="162"/>
                    </a:lnTo>
                    <a:lnTo>
                      <a:pt x="102" y="162"/>
                    </a:lnTo>
                    <a:lnTo>
                      <a:pt x="99" y="162"/>
                    </a:lnTo>
                    <a:lnTo>
                      <a:pt x="99" y="162"/>
                    </a:lnTo>
                    <a:lnTo>
                      <a:pt x="109" y="162"/>
                    </a:lnTo>
                    <a:lnTo>
                      <a:pt x="109" y="162"/>
                    </a:lnTo>
                    <a:lnTo>
                      <a:pt x="106" y="162"/>
                    </a:lnTo>
                    <a:lnTo>
                      <a:pt x="106" y="162"/>
                    </a:lnTo>
                    <a:lnTo>
                      <a:pt x="115" y="166"/>
                    </a:lnTo>
                    <a:lnTo>
                      <a:pt x="115" y="166"/>
                    </a:lnTo>
                    <a:lnTo>
                      <a:pt x="114" y="166"/>
                    </a:lnTo>
                    <a:lnTo>
                      <a:pt x="114" y="166"/>
                    </a:lnTo>
                    <a:lnTo>
                      <a:pt x="112" y="166"/>
                    </a:lnTo>
                    <a:lnTo>
                      <a:pt x="112" y="166"/>
                    </a:lnTo>
                    <a:lnTo>
                      <a:pt x="121" y="166"/>
                    </a:lnTo>
                    <a:lnTo>
                      <a:pt x="121" y="166"/>
                    </a:lnTo>
                    <a:lnTo>
                      <a:pt x="122" y="166"/>
                    </a:lnTo>
                    <a:lnTo>
                      <a:pt x="122" y="166"/>
                    </a:lnTo>
                    <a:lnTo>
                      <a:pt x="129" y="166"/>
                    </a:lnTo>
                    <a:lnTo>
                      <a:pt x="129" y="166"/>
                    </a:lnTo>
                    <a:lnTo>
                      <a:pt x="132" y="166"/>
                    </a:lnTo>
                    <a:lnTo>
                      <a:pt x="132" y="166"/>
                    </a:lnTo>
                    <a:lnTo>
                      <a:pt x="131" y="168"/>
                    </a:lnTo>
                    <a:lnTo>
                      <a:pt x="131" y="168"/>
                    </a:lnTo>
                    <a:lnTo>
                      <a:pt x="138" y="169"/>
                    </a:lnTo>
                    <a:lnTo>
                      <a:pt x="138" y="169"/>
                    </a:lnTo>
                    <a:lnTo>
                      <a:pt x="140" y="171"/>
                    </a:lnTo>
                    <a:lnTo>
                      <a:pt x="140" y="171"/>
                    </a:lnTo>
                    <a:lnTo>
                      <a:pt x="148" y="171"/>
                    </a:lnTo>
                    <a:lnTo>
                      <a:pt x="148" y="171"/>
                    </a:lnTo>
                    <a:lnTo>
                      <a:pt x="144" y="172"/>
                    </a:lnTo>
                    <a:lnTo>
                      <a:pt x="144" y="172"/>
                    </a:lnTo>
                    <a:lnTo>
                      <a:pt x="158" y="172"/>
                    </a:lnTo>
                    <a:lnTo>
                      <a:pt x="158" y="172"/>
                    </a:lnTo>
                    <a:lnTo>
                      <a:pt x="161" y="175"/>
                    </a:lnTo>
                    <a:lnTo>
                      <a:pt x="161" y="175"/>
                    </a:lnTo>
                    <a:lnTo>
                      <a:pt x="187" y="180"/>
                    </a:lnTo>
                    <a:lnTo>
                      <a:pt x="187" y="180"/>
                    </a:lnTo>
                    <a:lnTo>
                      <a:pt x="185" y="181"/>
                    </a:lnTo>
                    <a:lnTo>
                      <a:pt x="185" y="181"/>
                    </a:lnTo>
                    <a:lnTo>
                      <a:pt x="191" y="183"/>
                    </a:lnTo>
                    <a:lnTo>
                      <a:pt x="191" y="183"/>
                    </a:lnTo>
                    <a:lnTo>
                      <a:pt x="196" y="183"/>
                    </a:lnTo>
                    <a:lnTo>
                      <a:pt x="196" y="183"/>
                    </a:lnTo>
                    <a:lnTo>
                      <a:pt x="197" y="186"/>
                    </a:lnTo>
                    <a:lnTo>
                      <a:pt x="197" y="186"/>
                    </a:lnTo>
                    <a:lnTo>
                      <a:pt x="164" y="186"/>
                    </a:lnTo>
                    <a:lnTo>
                      <a:pt x="164" y="186"/>
                    </a:lnTo>
                    <a:lnTo>
                      <a:pt x="173" y="186"/>
                    </a:lnTo>
                    <a:lnTo>
                      <a:pt x="173" y="186"/>
                    </a:lnTo>
                    <a:lnTo>
                      <a:pt x="165" y="186"/>
                    </a:lnTo>
                    <a:lnTo>
                      <a:pt x="165" y="186"/>
                    </a:lnTo>
                    <a:lnTo>
                      <a:pt x="161" y="187"/>
                    </a:lnTo>
                    <a:lnTo>
                      <a:pt x="161" y="187"/>
                    </a:lnTo>
                    <a:lnTo>
                      <a:pt x="183" y="187"/>
                    </a:lnTo>
                    <a:lnTo>
                      <a:pt x="183" y="187"/>
                    </a:lnTo>
                    <a:lnTo>
                      <a:pt x="178" y="189"/>
                    </a:lnTo>
                    <a:lnTo>
                      <a:pt x="178" y="189"/>
                    </a:lnTo>
                    <a:lnTo>
                      <a:pt x="183" y="189"/>
                    </a:lnTo>
                    <a:lnTo>
                      <a:pt x="183" y="189"/>
                    </a:lnTo>
                    <a:lnTo>
                      <a:pt x="177" y="190"/>
                    </a:lnTo>
                    <a:lnTo>
                      <a:pt x="177" y="190"/>
                    </a:lnTo>
                    <a:lnTo>
                      <a:pt x="207" y="189"/>
                    </a:lnTo>
                    <a:lnTo>
                      <a:pt x="207" y="189"/>
                    </a:lnTo>
                    <a:lnTo>
                      <a:pt x="210" y="190"/>
                    </a:lnTo>
                    <a:lnTo>
                      <a:pt x="210" y="190"/>
                    </a:lnTo>
                    <a:lnTo>
                      <a:pt x="178" y="190"/>
                    </a:lnTo>
                    <a:lnTo>
                      <a:pt x="178" y="190"/>
                    </a:lnTo>
                    <a:lnTo>
                      <a:pt x="177" y="193"/>
                    </a:lnTo>
                    <a:lnTo>
                      <a:pt x="177" y="193"/>
                    </a:lnTo>
                    <a:lnTo>
                      <a:pt x="171" y="196"/>
                    </a:lnTo>
                    <a:lnTo>
                      <a:pt x="171" y="196"/>
                    </a:lnTo>
                    <a:lnTo>
                      <a:pt x="170" y="196"/>
                    </a:lnTo>
                    <a:lnTo>
                      <a:pt x="170" y="196"/>
                    </a:lnTo>
                    <a:lnTo>
                      <a:pt x="165" y="196"/>
                    </a:lnTo>
                    <a:lnTo>
                      <a:pt x="165" y="196"/>
                    </a:lnTo>
                    <a:lnTo>
                      <a:pt x="201" y="195"/>
                    </a:lnTo>
                    <a:lnTo>
                      <a:pt x="201" y="195"/>
                    </a:lnTo>
                    <a:lnTo>
                      <a:pt x="207" y="196"/>
                    </a:lnTo>
                    <a:lnTo>
                      <a:pt x="207" y="196"/>
                    </a:lnTo>
                    <a:lnTo>
                      <a:pt x="227" y="196"/>
                    </a:lnTo>
                    <a:lnTo>
                      <a:pt x="227" y="196"/>
                    </a:lnTo>
                    <a:lnTo>
                      <a:pt x="231" y="196"/>
                    </a:lnTo>
                    <a:lnTo>
                      <a:pt x="231" y="196"/>
                    </a:lnTo>
                    <a:lnTo>
                      <a:pt x="207" y="198"/>
                    </a:lnTo>
                    <a:lnTo>
                      <a:pt x="207" y="198"/>
                    </a:lnTo>
                    <a:lnTo>
                      <a:pt x="220" y="198"/>
                    </a:lnTo>
                    <a:lnTo>
                      <a:pt x="220" y="198"/>
                    </a:lnTo>
                    <a:lnTo>
                      <a:pt x="220" y="199"/>
                    </a:lnTo>
                    <a:lnTo>
                      <a:pt x="220" y="199"/>
                    </a:lnTo>
                    <a:lnTo>
                      <a:pt x="206" y="201"/>
                    </a:lnTo>
                    <a:lnTo>
                      <a:pt x="206" y="201"/>
                    </a:lnTo>
                    <a:lnTo>
                      <a:pt x="210" y="205"/>
                    </a:lnTo>
                    <a:lnTo>
                      <a:pt x="210" y="205"/>
                    </a:lnTo>
                    <a:lnTo>
                      <a:pt x="213" y="207"/>
                    </a:lnTo>
                    <a:lnTo>
                      <a:pt x="213" y="207"/>
                    </a:lnTo>
                    <a:lnTo>
                      <a:pt x="227" y="207"/>
                    </a:lnTo>
                    <a:lnTo>
                      <a:pt x="227" y="207"/>
                    </a:lnTo>
                    <a:lnTo>
                      <a:pt x="220" y="205"/>
                    </a:lnTo>
                    <a:lnTo>
                      <a:pt x="220" y="205"/>
                    </a:lnTo>
                    <a:lnTo>
                      <a:pt x="223" y="205"/>
                    </a:lnTo>
                    <a:lnTo>
                      <a:pt x="223" y="205"/>
                    </a:lnTo>
                    <a:lnTo>
                      <a:pt x="231" y="207"/>
                    </a:lnTo>
                    <a:lnTo>
                      <a:pt x="231" y="207"/>
                    </a:lnTo>
                    <a:lnTo>
                      <a:pt x="227" y="208"/>
                    </a:lnTo>
                    <a:lnTo>
                      <a:pt x="227" y="208"/>
                    </a:lnTo>
                    <a:lnTo>
                      <a:pt x="224" y="210"/>
                    </a:lnTo>
                    <a:lnTo>
                      <a:pt x="224" y="210"/>
                    </a:lnTo>
                    <a:lnTo>
                      <a:pt x="213" y="211"/>
                    </a:lnTo>
                    <a:lnTo>
                      <a:pt x="213" y="211"/>
                    </a:lnTo>
                    <a:lnTo>
                      <a:pt x="229" y="214"/>
                    </a:lnTo>
                    <a:lnTo>
                      <a:pt x="229" y="214"/>
                    </a:lnTo>
                    <a:lnTo>
                      <a:pt x="234" y="214"/>
                    </a:lnTo>
                    <a:lnTo>
                      <a:pt x="234" y="214"/>
                    </a:lnTo>
                    <a:lnTo>
                      <a:pt x="240" y="216"/>
                    </a:lnTo>
                    <a:lnTo>
                      <a:pt x="240" y="216"/>
                    </a:lnTo>
                    <a:lnTo>
                      <a:pt x="231" y="219"/>
                    </a:lnTo>
                    <a:lnTo>
                      <a:pt x="231" y="219"/>
                    </a:lnTo>
                    <a:lnTo>
                      <a:pt x="226" y="222"/>
                    </a:lnTo>
                    <a:lnTo>
                      <a:pt x="226" y="222"/>
                    </a:lnTo>
                    <a:lnTo>
                      <a:pt x="239" y="223"/>
                    </a:lnTo>
                    <a:lnTo>
                      <a:pt x="239" y="223"/>
                    </a:lnTo>
                    <a:lnTo>
                      <a:pt x="262" y="226"/>
                    </a:lnTo>
                    <a:lnTo>
                      <a:pt x="262" y="226"/>
                    </a:lnTo>
                    <a:lnTo>
                      <a:pt x="263" y="226"/>
                    </a:lnTo>
                    <a:lnTo>
                      <a:pt x="263" y="226"/>
                    </a:lnTo>
                    <a:lnTo>
                      <a:pt x="249" y="231"/>
                    </a:lnTo>
                    <a:lnTo>
                      <a:pt x="249" y="231"/>
                    </a:lnTo>
                    <a:lnTo>
                      <a:pt x="244" y="231"/>
                    </a:lnTo>
                    <a:lnTo>
                      <a:pt x="244" y="231"/>
                    </a:lnTo>
                    <a:lnTo>
                      <a:pt x="256" y="232"/>
                    </a:lnTo>
                    <a:lnTo>
                      <a:pt x="256" y="232"/>
                    </a:lnTo>
                    <a:lnTo>
                      <a:pt x="224" y="231"/>
                    </a:lnTo>
                    <a:lnTo>
                      <a:pt x="224" y="231"/>
                    </a:lnTo>
                    <a:lnTo>
                      <a:pt x="223" y="231"/>
                    </a:lnTo>
                    <a:lnTo>
                      <a:pt x="223" y="231"/>
                    </a:lnTo>
                    <a:lnTo>
                      <a:pt x="208" y="232"/>
                    </a:lnTo>
                    <a:lnTo>
                      <a:pt x="208" y="232"/>
                    </a:lnTo>
                    <a:lnTo>
                      <a:pt x="207" y="232"/>
                    </a:lnTo>
                    <a:lnTo>
                      <a:pt x="207" y="232"/>
                    </a:lnTo>
                    <a:lnTo>
                      <a:pt x="211" y="232"/>
                    </a:lnTo>
                    <a:lnTo>
                      <a:pt x="211" y="232"/>
                    </a:lnTo>
                    <a:lnTo>
                      <a:pt x="217" y="234"/>
                    </a:lnTo>
                    <a:lnTo>
                      <a:pt x="217" y="234"/>
                    </a:lnTo>
                    <a:lnTo>
                      <a:pt x="220" y="234"/>
                    </a:lnTo>
                    <a:lnTo>
                      <a:pt x="220" y="234"/>
                    </a:lnTo>
                    <a:lnTo>
                      <a:pt x="219" y="234"/>
                    </a:lnTo>
                    <a:lnTo>
                      <a:pt x="219" y="234"/>
                    </a:lnTo>
                    <a:lnTo>
                      <a:pt x="217" y="234"/>
                    </a:lnTo>
                    <a:lnTo>
                      <a:pt x="217" y="234"/>
                    </a:lnTo>
                    <a:lnTo>
                      <a:pt x="236" y="235"/>
                    </a:lnTo>
                    <a:lnTo>
                      <a:pt x="236" y="235"/>
                    </a:lnTo>
                    <a:lnTo>
                      <a:pt x="233" y="237"/>
                    </a:lnTo>
                    <a:lnTo>
                      <a:pt x="233" y="237"/>
                    </a:lnTo>
                    <a:lnTo>
                      <a:pt x="231" y="235"/>
                    </a:lnTo>
                    <a:lnTo>
                      <a:pt x="231" y="235"/>
                    </a:lnTo>
                    <a:lnTo>
                      <a:pt x="226" y="237"/>
                    </a:lnTo>
                    <a:lnTo>
                      <a:pt x="226" y="237"/>
                    </a:lnTo>
                    <a:lnTo>
                      <a:pt x="263" y="239"/>
                    </a:lnTo>
                    <a:lnTo>
                      <a:pt x="263" y="239"/>
                    </a:lnTo>
                    <a:lnTo>
                      <a:pt x="260" y="239"/>
                    </a:lnTo>
                    <a:lnTo>
                      <a:pt x="260" y="239"/>
                    </a:lnTo>
                    <a:lnTo>
                      <a:pt x="259" y="239"/>
                    </a:lnTo>
                    <a:lnTo>
                      <a:pt x="259" y="239"/>
                    </a:lnTo>
                    <a:lnTo>
                      <a:pt x="252" y="240"/>
                    </a:lnTo>
                    <a:lnTo>
                      <a:pt x="252" y="240"/>
                    </a:lnTo>
                    <a:lnTo>
                      <a:pt x="263" y="240"/>
                    </a:lnTo>
                    <a:lnTo>
                      <a:pt x="263" y="240"/>
                    </a:lnTo>
                    <a:lnTo>
                      <a:pt x="266" y="240"/>
                    </a:lnTo>
                    <a:lnTo>
                      <a:pt x="266" y="240"/>
                    </a:lnTo>
                    <a:lnTo>
                      <a:pt x="368" y="243"/>
                    </a:lnTo>
                    <a:lnTo>
                      <a:pt x="368" y="243"/>
                    </a:lnTo>
                    <a:lnTo>
                      <a:pt x="369" y="246"/>
                    </a:lnTo>
                    <a:lnTo>
                      <a:pt x="369" y="246"/>
                    </a:lnTo>
                    <a:lnTo>
                      <a:pt x="404" y="245"/>
                    </a:lnTo>
                    <a:lnTo>
                      <a:pt x="404" y="245"/>
                    </a:lnTo>
                    <a:lnTo>
                      <a:pt x="371" y="246"/>
                    </a:lnTo>
                    <a:lnTo>
                      <a:pt x="371" y="246"/>
                    </a:lnTo>
                    <a:lnTo>
                      <a:pt x="366" y="248"/>
                    </a:lnTo>
                    <a:lnTo>
                      <a:pt x="366" y="248"/>
                    </a:lnTo>
                    <a:lnTo>
                      <a:pt x="377" y="248"/>
                    </a:lnTo>
                    <a:lnTo>
                      <a:pt x="377" y="248"/>
                    </a:lnTo>
                    <a:lnTo>
                      <a:pt x="389" y="248"/>
                    </a:lnTo>
                    <a:lnTo>
                      <a:pt x="389" y="248"/>
                    </a:lnTo>
                    <a:lnTo>
                      <a:pt x="388" y="249"/>
                    </a:lnTo>
                    <a:lnTo>
                      <a:pt x="388" y="249"/>
                    </a:lnTo>
                    <a:lnTo>
                      <a:pt x="389" y="249"/>
                    </a:lnTo>
                    <a:lnTo>
                      <a:pt x="389" y="249"/>
                    </a:lnTo>
                    <a:lnTo>
                      <a:pt x="382" y="251"/>
                    </a:lnTo>
                    <a:lnTo>
                      <a:pt x="382" y="251"/>
                    </a:lnTo>
                    <a:lnTo>
                      <a:pt x="366" y="251"/>
                    </a:lnTo>
                    <a:lnTo>
                      <a:pt x="366" y="251"/>
                    </a:lnTo>
                    <a:lnTo>
                      <a:pt x="365" y="252"/>
                    </a:lnTo>
                    <a:lnTo>
                      <a:pt x="365" y="252"/>
                    </a:lnTo>
                    <a:lnTo>
                      <a:pt x="371" y="254"/>
                    </a:lnTo>
                    <a:lnTo>
                      <a:pt x="371" y="254"/>
                    </a:lnTo>
                    <a:lnTo>
                      <a:pt x="372" y="254"/>
                    </a:lnTo>
                    <a:lnTo>
                      <a:pt x="372" y="254"/>
                    </a:lnTo>
                    <a:lnTo>
                      <a:pt x="375" y="254"/>
                    </a:lnTo>
                    <a:lnTo>
                      <a:pt x="375" y="254"/>
                    </a:lnTo>
                    <a:lnTo>
                      <a:pt x="375" y="255"/>
                    </a:lnTo>
                    <a:lnTo>
                      <a:pt x="375" y="255"/>
                    </a:lnTo>
                    <a:lnTo>
                      <a:pt x="361" y="258"/>
                    </a:lnTo>
                    <a:lnTo>
                      <a:pt x="361" y="258"/>
                    </a:lnTo>
                    <a:lnTo>
                      <a:pt x="372" y="258"/>
                    </a:lnTo>
                    <a:lnTo>
                      <a:pt x="372" y="258"/>
                    </a:lnTo>
                    <a:lnTo>
                      <a:pt x="336" y="260"/>
                    </a:lnTo>
                    <a:lnTo>
                      <a:pt x="336" y="26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49" name="Freeform 65"/>
              <p:cNvSpPr>
                <a:spLocks/>
              </p:cNvSpPr>
              <p:nvPr/>
            </p:nvSpPr>
            <p:spPr bwMode="auto">
              <a:xfrm>
                <a:off x="7748" y="11863"/>
                <a:ext cx="322" cy="235"/>
              </a:xfrm>
              <a:custGeom>
                <a:avLst/>
                <a:gdLst/>
                <a:ahLst/>
                <a:cxnLst>
                  <a:cxn ang="0">
                    <a:pos x="271" y="7"/>
                  </a:cxn>
                  <a:cxn ang="0">
                    <a:pos x="251" y="9"/>
                  </a:cxn>
                  <a:cxn ang="0">
                    <a:pos x="248" y="13"/>
                  </a:cxn>
                  <a:cxn ang="0">
                    <a:pos x="233" y="21"/>
                  </a:cxn>
                  <a:cxn ang="0">
                    <a:pos x="168" y="24"/>
                  </a:cxn>
                  <a:cxn ang="0">
                    <a:pos x="223" y="30"/>
                  </a:cxn>
                  <a:cxn ang="0">
                    <a:pos x="233" y="34"/>
                  </a:cxn>
                  <a:cxn ang="0">
                    <a:pos x="224" y="40"/>
                  </a:cxn>
                  <a:cxn ang="0">
                    <a:pos x="243" y="46"/>
                  </a:cxn>
                  <a:cxn ang="0">
                    <a:pos x="276" y="46"/>
                  </a:cxn>
                  <a:cxn ang="0">
                    <a:pos x="281" y="51"/>
                  </a:cxn>
                  <a:cxn ang="0">
                    <a:pos x="269" y="51"/>
                  </a:cxn>
                  <a:cxn ang="0">
                    <a:pos x="215" y="52"/>
                  </a:cxn>
                  <a:cxn ang="0">
                    <a:pos x="202" y="63"/>
                  </a:cxn>
                  <a:cxn ang="0">
                    <a:pos x="227" y="64"/>
                  </a:cxn>
                  <a:cxn ang="0">
                    <a:pos x="207" y="69"/>
                  </a:cxn>
                  <a:cxn ang="0">
                    <a:pos x="290" y="74"/>
                  </a:cxn>
                  <a:cxn ang="0">
                    <a:pos x="208" y="74"/>
                  </a:cxn>
                  <a:cxn ang="0">
                    <a:pos x="155" y="74"/>
                  </a:cxn>
                  <a:cxn ang="0">
                    <a:pos x="155" y="78"/>
                  </a:cxn>
                  <a:cxn ang="0">
                    <a:pos x="198" y="80"/>
                  </a:cxn>
                  <a:cxn ang="0">
                    <a:pos x="181" y="81"/>
                  </a:cxn>
                  <a:cxn ang="0">
                    <a:pos x="248" y="83"/>
                  </a:cxn>
                  <a:cxn ang="0">
                    <a:pos x="274" y="83"/>
                  </a:cxn>
                  <a:cxn ang="0">
                    <a:pos x="299" y="84"/>
                  </a:cxn>
                  <a:cxn ang="0">
                    <a:pos x="315" y="87"/>
                  </a:cxn>
                  <a:cxn ang="0">
                    <a:pos x="296" y="89"/>
                  </a:cxn>
                  <a:cxn ang="0">
                    <a:pos x="279" y="102"/>
                  </a:cxn>
                  <a:cxn ang="0">
                    <a:pos x="223" y="108"/>
                  </a:cxn>
                  <a:cxn ang="0">
                    <a:pos x="197" y="110"/>
                  </a:cxn>
                  <a:cxn ang="0">
                    <a:pos x="200" y="113"/>
                  </a:cxn>
                  <a:cxn ang="0">
                    <a:pos x="200" y="116"/>
                  </a:cxn>
                  <a:cxn ang="0">
                    <a:pos x="201" y="120"/>
                  </a:cxn>
                  <a:cxn ang="0">
                    <a:pos x="175" y="122"/>
                  </a:cxn>
                  <a:cxn ang="0">
                    <a:pos x="158" y="126"/>
                  </a:cxn>
                  <a:cxn ang="0">
                    <a:pos x="177" y="129"/>
                  </a:cxn>
                  <a:cxn ang="0">
                    <a:pos x="168" y="131"/>
                  </a:cxn>
                  <a:cxn ang="0">
                    <a:pos x="194" y="132"/>
                  </a:cxn>
                  <a:cxn ang="0">
                    <a:pos x="246" y="135"/>
                  </a:cxn>
                  <a:cxn ang="0">
                    <a:pos x="263" y="138"/>
                  </a:cxn>
                  <a:cxn ang="0">
                    <a:pos x="237" y="140"/>
                  </a:cxn>
                  <a:cxn ang="0">
                    <a:pos x="185" y="141"/>
                  </a:cxn>
                  <a:cxn ang="0">
                    <a:pos x="224" y="153"/>
                  </a:cxn>
                  <a:cxn ang="0">
                    <a:pos x="161" y="156"/>
                  </a:cxn>
                  <a:cxn ang="0">
                    <a:pos x="139" y="163"/>
                  </a:cxn>
                  <a:cxn ang="0">
                    <a:pos x="139" y="166"/>
                  </a:cxn>
                  <a:cxn ang="0">
                    <a:pos x="132" y="167"/>
                  </a:cxn>
                  <a:cxn ang="0">
                    <a:pos x="105" y="170"/>
                  </a:cxn>
                  <a:cxn ang="0">
                    <a:pos x="75" y="175"/>
                  </a:cxn>
                  <a:cxn ang="0">
                    <a:pos x="55" y="176"/>
                  </a:cxn>
                  <a:cxn ang="0">
                    <a:pos x="69" y="182"/>
                  </a:cxn>
                  <a:cxn ang="0">
                    <a:pos x="13" y="185"/>
                  </a:cxn>
                  <a:cxn ang="0">
                    <a:pos x="73" y="188"/>
                  </a:cxn>
                  <a:cxn ang="0">
                    <a:pos x="40" y="194"/>
                  </a:cxn>
                  <a:cxn ang="0">
                    <a:pos x="17" y="199"/>
                  </a:cxn>
                  <a:cxn ang="0">
                    <a:pos x="9" y="202"/>
                  </a:cxn>
                  <a:cxn ang="0">
                    <a:pos x="33" y="208"/>
                  </a:cxn>
                  <a:cxn ang="0">
                    <a:pos x="49" y="212"/>
                  </a:cxn>
                  <a:cxn ang="0">
                    <a:pos x="72" y="212"/>
                  </a:cxn>
                  <a:cxn ang="0">
                    <a:pos x="60" y="223"/>
                  </a:cxn>
                  <a:cxn ang="0">
                    <a:pos x="109" y="227"/>
                  </a:cxn>
                  <a:cxn ang="0">
                    <a:pos x="82" y="226"/>
                  </a:cxn>
                </a:cxnLst>
                <a:rect l="0" t="0" r="r" b="b"/>
                <a:pathLst>
                  <a:path w="322" h="235">
                    <a:moveTo>
                      <a:pt x="297" y="0"/>
                    </a:moveTo>
                    <a:lnTo>
                      <a:pt x="274" y="6"/>
                    </a:lnTo>
                    <a:lnTo>
                      <a:pt x="274" y="6"/>
                    </a:lnTo>
                    <a:lnTo>
                      <a:pt x="281" y="6"/>
                    </a:lnTo>
                    <a:lnTo>
                      <a:pt x="281" y="6"/>
                    </a:lnTo>
                    <a:lnTo>
                      <a:pt x="284" y="6"/>
                    </a:lnTo>
                    <a:lnTo>
                      <a:pt x="284" y="6"/>
                    </a:lnTo>
                    <a:lnTo>
                      <a:pt x="271" y="7"/>
                    </a:lnTo>
                    <a:lnTo>
                      <a:pt x="271" y="7"/>
                    </a:lnTo>
                    <a:lnTo>
                      <a:pt x="267" y="9"/>
                    </a:lnTo>
                    <a:lnTo>
                      <a:pt x="267" y="9"/>
                    </a:lnTo>
                    <a:lnTo>
                      <a:pt x="271" y="9"/>
                    </a:lnTo>
                    <a:lnTo>
                      <a:pt x="271" y="9"/>
                    </a:lnTo>
                    <a:lnTo>
                      <a:pt x="250" y="9"/>
                    </a:lnTo>
                    <a:lnTo>
                      <a:pt x="250" y="9"/>
                    </a:lnTo>
                    <a:lnTo>
                      <a:pt x="251" y="9"/>
                    </a:lnTo>
                    <a:lnTo>
                      <a:pt x="251" y="9"/>
                    </a:lnTo>
                    <a:lnTo>
                      <a:pt x="259" y="12"/>
                    </a:lnTo>
                    <a:lnTo>
                      <a:pt x="259" y="12"/>
                    </a:lnTo>
                    <a:lnTo>
                      <a:pt x="256" y="12"/>
                    </a:lnTo>
                    <a:lnTo>
                      <a:pt x="256" y="12"/>
                    </a:lnTo>
                    <a:lnTo>
                      <a:pt x="250" y="13"/>
                    </a:lnTo>
                    <a:lnTo>
                      <a:pt x="250" y="13"/>
                    </a:lnTo>
                    <a:lnTo>
                      <a:pt x="248" y="13"/>
                    </a:lnTo>
                    <a:lnTo>
                      <a:pt x="248" y="13"/>
                    </a:lnTo>
                    <a:lnTo>
                      <a:pt x="257" y="13"/>
                    </a:lnTo>
                    <a:lnTo>
                      <a:pt x="257" y="13"/>
                    </a:lnTo>
                    <a:lnTo>
                      <a:pt x="267" y="19"/>
                    </a:lnTo>
                    <a:lnTo>
                      <a:pt x="267" y="19"/>
                    </a:lnTo>
                    <a:lnTo>
                      <a:pt x="287" y="18"/>
                    </a:lnTo>
                    <a:lnTo>
                      <a:pt x="287" y="18"/>
                    </a:lnTo>
                    <a:lnTo>
                      <a:pt x="233" y="21"/>
                    </a:lnTo>
                    <a:lnTo>
                      <a:pt x="233" y="21"/>
                    </a:lnTo>
                    <a:lnTo>
                      <a:pt x="238" y="25"/>
                    </a:lnTo>
                    <a:lnTo>
                      <a:pt x="238" y="25"/>
                    </a:lnTo>
                    <a:lnTo>
                      <a:pt x="168" y="24"/>
                    </a:lnTo>
                    <a:lnTo>
                      <a:pt x="168" y="24"/>
                    </a:lnTo>
                    <a:lnTo>
                      <a:pt x="165" y="24"/>
                    </a:lnTo>
                    <a:lnTo>
                      <a:pt x="165" y="24"/>
                    </a:lnTo>
                    <a:lnTo>
                      <a:pt x="168" y="24"/>
                    </a:lnTo>
                    <a:lnTo>
                      <a:pt x="168" y="24"/>
                    </a:lnTo>
                    <a:lnTo>
                      <a:pt x="167" y="25"/>
                    </a:lnTo>
                    <a:lnTo>
                      <a:pt x="167" y="25"/>
                    </a:lnTo>
                    <a:lnTo>
                      <a:pt x="180" y="27"/>
                    </a:lnTo>
                    <a:lnTo>
                      <a:pt x="180" y="27"/>
                    </a:lnTo>
                    <a:lnTo>
                      <a:pt x="207" y="25"/>
                    </a:lnTo>
                    <a:lnTo>
                      <a:pt x="207" y="25"/>
                    </a:lnTo>
                    <a:lnTo>
                      <a:pt x="223" y="30"/>
                    </a:lnTo>
                    <a:lnTo>
                      <a:pt x="223" y="30"/>
                    </a:lnTo>
                    <a:lnTo>
                      <a:pt x="211" y="31"/>
                    </a:lnTo>
                    <a:lnTo>
                      <a:pt x="211" y="31"/>
                    </a:lnTo>
                    <a:lnTo>
                      <a:pt x="233" y="33"/>
                    </a:lnTo>
                    <a:lnTo>
                      <a:pt x="233" y="33"/>
                    </a:lnTo>
                    <a:lnTo>
                      <a:pt x="228" y="34"/>
                    </a:lnTo>
                    <a:lnTo>
                      <a:pt x="228" y="34"/>
                    </a:lnTo>
                    <a:lnTo>
                      <a:pt x="233" y="34"/>
                    </a:lnTo>
                    <a:lnTo>
                      <a:pt x="233" y="34"/>
                    </a:lnTo>
                    <a:lnTo>
                      <a:pt x="251" y="34"/>
                    </a:lnTo>
                    <a:lnTo>
                      <a:pt x="251" y="34"/>
                    </a:lnTo>
                    <a:lnTo>
                      <a:pt x="253" y="36"/>
                    </a:lnTo>
                    <a:lnTo>
                      <a:pt x="253" y="36"/>
                    </a:lnTo>
                    <a:lnTo>
                      <a:pt x="244" y="36"/>
                    </a:lnTo>
                    <a:lnTo>
                      <a:pt x="244" y="36"/>
                    </a:lnTo>
                    <a:lnTo>
                      <a:pt x="224" y="40"/>
                    </a:lnTo>
                    <a:lnTo>
                      <a:pt x="224" y="40"/>
                    </a:lnTo>
                    <a:lnTo>
                      <a:pt x="241" y="40"/>
                    </a:lnTo>
                    <a:lnTo>
                      <a:pt x="241" y="40"/>
                    </a:lnTo>
                    <a:lnTo>
                      <a:pt x="228" y="40"/>
                    </a:lnTo>
                    <a:lnTo>
                      <a:pt x="228" y="40"/>
                    </a:lnTo>
                    <a:lnTo>
                      <a:pt x="217" y="42"/>
                    </a:lnTo>
                    <a:lnTo>
                      <a:pt x="217" y="42"/>
                    </a:lnTo>
                    <a:lnTo>
                      <a:pt x="243" y="46"/>
                    </a:lnTo>
                    <a:lnTo>
                      <a:pt x="243" y="46"/>
                    </a:lnTo>
                    <a:lnTo>
                      <a:pt x="244" y="46"/>
                    </a:lnTo>
                    <a:lnTo>
                      <a:pt x="244" y="46"/>
                    </a:lnTo>
                    <a:lnTo>
                      <a:pt x="257" y="46"/>
                    </a:lnTo>
                    <a:lnTo>
                      <a:pt x="257" y="46"/>
                    </a:lnTo>
                    <a:lnTo>
                      <a:pt x="259" y="46"/>
                    </a:lnTo>
                    <a:lnTo>
                      <a:pt x="259" y="46"/>
                    </a:lnTo>
                    <a:lnTo>
                      <a:pt x="276" y="46"/>
                    </a:lnTo>
                    <a:lnTo>
                      <a:pt x="276" y="46"/>
                    </a:lnTo>
                    <a:lnTo>
                      <a:pt x="277" y="48"/>
                    </a:lnTo>
                    <a:lnTo>
                      <a:pt x="277" y="48"/>
                    </a:lnTo>
                    <a:lnTo>
                      <a:pt x="273" y="49"/>
                    </a:lnTo>
                    <a:lnTo>
                      <a:pt x="273" y="49"/>
                    </a:lnTo>
                    <a:lnTo>
                      <a:pt x="270" y="49"/>
                    </a:lnTo>
                    <a:lnTo>
                      <a:pt x="270" y="49"/>
                    </a:lnTo>
                    <a:lnTo>
                      <a:pt x="281" y="51"/>
                    </a:lnTo>
                    <a:lnTo>
                      <a:pt x="281" y="51"/>
                    </a:lnTo>
                    <a:lnTo>
                      <a:pt x="276" y="51"/>
                    </a:lnTo>
                    <a:lnTo>
                      <a:pt x="276" y="51"/>
                    </a:lnTo>
                    <a:lnTo>
                      <a:pt x="280" y="52"/>
                    </a:lnTo>
                    <a:lnTo>
                      <a:pt x="280" y="52"/>
                    </a:lnTo>
                    <a:lnTo>
                      <a:pt x="273" y="51"/>
                    </a:lnTo>
                    <a:lnTo>
                      <a:pt x="273" y="51"/>
                    </a:lnTo>
                    <a:lnTo>
                      <a:pt x="269" y="51"/>
                    </a:lnTo>
                    <a:lnTo>
                      <a:pt x="269" y="51"/>
                    </a:lnTo>
                    <a:lnTo>
                      <a:pt x="267" y="54"/>
                    </a:lnTo>
                    <a:lnTo>
                      <a:pt x="267" y="54"/>
                    </a:lnTo>
                    <a:lnTo>
                      <a:pt x="267" y="55"/>
                    </a:lnTo>
                    <a:lnTo>
                      <a:pt x="267" y="55"/>
                    </a:lnTo>
                    <a:lnTo>
                      <a:pt x="220" y="52"/>
                    </a:lnTo>
                    <a:lnTo>
                      <a:pt x="220" y="52"/>
                    </a:lnTo>
                    <a:lnTo>
                      <a:pt x="215" y="52"/>
                    </a:lnTo>
                    <a:lnTo>
                      <a:pt x="215" y="52"/>
                    </a:lnTo>
                    <a:lnTo>
                      <a:pt x="217" y="55"/>
                    </a:lnTo>
                    <a:lnTo>
                      <a:pt x="217" y="55"/>
                    </a:lnTo>
                    <a:lnTo>
                      <a:pt x="214" y="57"/>
                    </a:lnTo>
                    <a:lnTo>
                      <a:pt x="214" y="57"/>
                    </a:lnTo>
                    <a:lnTo>
                      <a:pt x="213" y="57"/>
                    </a:lnTo>
                    <a:lnTo>
                      <a:pt x="213" y="57"/>
                    </a:lnTo>
                    <a:lnTo>
                      <a:pt x="202" y="63"/>
                    </a:lnTo>
                    <a:lnTo>
                      <a:pt x="202" y="63"/>
                    </a:lnTo>
                    <a:lnTo>
                      <a:pt x="208" y="64"/>
                    </a:lnTo>
                    <a:lnTo>
                      <a:pt x="208" y="64"/>
                    </a:lnTo>
                    <a:lnTo>
                      <a:pt x="205" y="64"/>
                    </a:lnTo>
                    <a:lnTo>
                      <a:pt x="205" y="64"/>
                    </a:lnTo>
                    <a:lnTo>
                      <a:pt x="221" y="64"/>
                    </a:lnTo>
                    <a:lnTo>
                      <a:pt x="221" y="64"/>
                    </a:lnTo>
                    <a:lnTo>
                      <a:pt x="227" y="64"/>
                    </a:lnTo>
                    <a:lnTo>
                      <a:pt x="227" y="64"/>
                    </a:lnTo>
                    <a:lnTo>
                      <a:pt x="221" y="64"/>
                    </a:lnTo>
                    <a:lnTo>
                      <a:pt x="221" y="64"/>
                    </a:lnTo>
                    <a:lnTo>
                      <a:pt x="221" y="67"/>
                    </a:lnTo>
                    <a:lnTo>
                      <a:pt x="221" y="67"/>
                    </a:lnTo>
                    <a:lnTo>
                      <a:pt x="201" y="67"/>
                    </a:lnTo>
                    <a:lnTo>
                      <a:pt x="201" y="67"/>
                    </a:lnTo>
                    <a:lnTo>
                      <a:pt x="207" y="69"/>
                    </a:lnTo>
                    <a:lnTo>
                      <a:pt x="207" y="69"/>
                    </a:lnTo>
                    <a:lnTo>
                      <a:pt x="257" y="67"/>
                    </a:lnTo>
                    <a:lnTo>
                      <a:pt x="257" y="67"/>
                    </a:lnTo>
                    <a:lnTo>
                      <a:pt x="260" y="67"/>
                    </a:lnTo>
                    <a:lnTo>
                      <a:pt x="260" y="67"/>
                    </a:lnTo>
                    <a:lnTo>
                      <a:pt x="289" y="74"/>
                    </a:lnTo>
                    <a:lnTo>
                      <a:pt x="289" y="74"/>
                    </a:lnTo>
                    <a:lnTo>
                      <a:pt x="290" y="74"/>
                    </a:lnTo>
                    <a:lnTo>
                      <a:pt x="290" y="74"/>
                    </a:lnTo>
                    <a:lnTo>
                      <a:pt x="284" y="74"/>
                    </a:lnTo>
                    <a:lnTo>
                      <a:pt x="284" y="74"/>
                    </a:lnTo>
                    <a:lnTo>
                      <a:pt x="244" y="74"/>
                    </a:lnTo>
                    <a:lnTo>
                      <a:pt x="244" y="74"/>
                    </a:lnTo>
                    <a:lnTo>
                      <a:pt x="205" y="72"/>
                    </a:lnTo>
                    <a:lnTo>
                      <a:pt x="205" y="72"/>
                    </a:lnTo>
                    <a:lnTo>
                      <a:pt x="208" y="74"/>
                    </a:lnTo>
                    <a:lnTo>
                      <a:pt x="208" y="74"/>
                    </a:lnTo>
                    <a:lnTo>
                      <a:pt x="197" y="72"/>
                    </a:lnTo>
                    <a:lnTo>
                      <a:pt x="197" y="72"/>
                    </a:lnTo>
                    <a:lnTo>
                      <a:pt x="180" y="72"/>
                    </a:lnTo>
                    <a:lnTo>
                      <a:pt x="180" y="72"/>
                    </a:lnTo>
                    <a:lnTo>
                      <a:pt x="164" y="72"/>
                    </a:lnTo>
                    <a:lnTo>
                      <a:pt x="164" y="72"/>
                    </a:lnTo>
                    <a:lnTo>
                      <a:pt x="155" y="74"/>
                    </a:lnTo>
                    <a:lnTo>
                      <a:pt x="155" y="74"/>
                    </a:lnTo>
                    <a:lnTo>
                      <a:pt x="164" y="75"/>
                    </a:lnTo>
                    <a:lnTo>
                      <a:pt x="164" y="75"/>
                    </a:lnTo>
                    <a:lnTo>
                      <a:pt x="145" y="75"/>
                    </a:lnTo>
                    <a:lnTo>
                      <a:pt x="145" y="75"/>
                    </a:lnTo>
                    <a:lnTo>
                      <a:pt x="158" y="77"/>
                    </a:lnTo>
                    <a:lnTo>
                      <a:pt x="158" y="77"/>
                    </a:lnTo>
                    <a:lnTo>
                      <a:pt x="155" y="78"/>
                    </a:lnTo>
                    <a:lnTo>
                      <a:pt x="155" y="78"/>
                    </a:lnTo>
                    <a:lnTo>
                      <a:pt x="161" y="78"/>
                    </a:lnTo>
                    <a:lnTo>
                      <a:pt x="161" y="78"/>
                    </a:lnTo>
                    <a:lnTo>
                      <a:pt x="162" y="78"/>
                    </a:lnTo>
                    <a:lnTo>
                      <a:pt x="162" y="78"/>
                    </a:lnTo>
                    <a:lnTo>
                      <a:pt x="168" y="80"/>
                    </a:lnTo>
                    <a:lnTo>
                      <a:pt x="168" y="80"/>
                    </a:lnTo>
                    <a:lnTo>
                      <a:pt x="198" y="80"/>
                    </a:lnTo>
                    <a:lnTo>
                      <a:pt x="198" y="80"/>
                    </a:lnTo>
                    <a:lnTo>
                      <a:pt x="188" y="80"/>
                    </a:lnTo>
                    <a:lnTo>
                      <a:pt x="188" y="80"/>
                    </a:lnTo>
                    <a:lnTo>
                      <a:pt x="172" y="80"/>
                    </a:lnTo>
                    <a:lnTo>
                      <a:pt x="172" y="80"/>
                    </a:lnTo>
                    <a:lnTo>
                      <a:pt x="180" y="81"/>
                    </a:lnTo>
                    <a:lnTo>
                      <a:pt x="180" y="81"/>
                    </a:lnTo>
                    <a:lnTo>
                      <a:pt x="181" y="81"/>
                    </a:lnTo>
                    <a:lnTo>
                      <a:pt x="181" y="81"/>
                    </a:lnTo>
                    <a:lnTo>
                      <a:pt x="175" y="81"/>
                    </a:lnTo>
                    <a:lnTo>
                      <a:pt x="175" y="81"/>
                    </a:lnTo>
                    <a:lnTo>
                      <a:pt x="180" y="81"/>
                    </a:lnTo>
                    <a:lnTo>
                      <a:pt x="180" y="81"/>
                    </a:lnTo>
                    <a:lnTo>
                      <a:pt x="246" y="83"/>
                    </a:lnTo>
                    <a:lnTo>
                      <a:pt x="246" y="83"/>
                    </a:lnTo>
                    <a:lnTo>
                      <a:pt x="248" y="83"/>
                    </a:lnTo>
                    <a:lnTo>
                      <a:pt x="248" y="83"/>
                    </a:lnTo>
                    <a:lnTo>
                      <a:pt x="251" y="83"/>
                    </a:lnTo>
                    <a:lnTo>
                      <a:pt x="251" y="83"/>
                    </a:lnTo>
                    <a:lnTo>
                      <a:pt x="237" y="84"/>
                    </a:lnTo>
                    <a:lnTo>
                      <a:pt x="237" y="84"/>
                    </a:lnTo>
                    <a:lnTo>
                      <a:pt x="241" y="84"/>
                    </a:lnTo>
                    <a:lnTo>
                      <a:pt x="241" y="84"/>
                    </a:lnTo>
                    <a:lnTo>
                      <a:pt x="274" y="83"/>
                    </a:lnTo>
                    <a:lnTo>
                      <a:pt x="274" y="83"/>
                    </a:lnTo>
                    <a:lnTo>
                      <a:pt x="303" y="83"/>
                    </a:lnTo>
                    <a:lnTo>
                      <a:pt x="303" y="83"/>
                    </a:lnTo>
                    <a:lnTo>
                      <a:pt x="302" y="83"/>
                    </a:lnTo>
                    <a:lnTo>
                      <a:pt x="302" y="83"/>
                    </a:lnTo>
                    <a:lnTo>
                      <a:pt x="303" y="83"/>
                    </a:lnTo>
                    <a:lnTo>
                      <a:pt x="303" y="83"/>
                    </a:lnTo>
                    <a:lnTo>
                      <a:pt x="299" y="84"/>
                    </a:lnTo>
                    <a:lnTo>
                      <a:pt x="299" y="84"/>
                    </a:lnTo>
                    <a:lnTo>
                      <a:pt x="322" y="86"/>
                    </a:lnTo>
                    <a:lnTo>
                      <a:pt x="322" y="86"/>
                    </a:lnTo>
                    <a:lnTo>
                      <a:pt x="310" y="86"/>
                    </a:lnTo>
                    <a:lnTo>
                      <a:pt x="310" y="86"/>
                    </a:lnTo>
                    <a:lnTo>
                      <a:pt x="312" y="87"/>
                    </a:lnTo>
                    <a:lnTo>
                      <a:pt x="312" y="87"/>
                    </a:lnTo>
                    <a:lnTo>
                      <a:pt x="315" y="87"/>
                    </a:lnTo>
                    <a:lnTo>
                      <a:pt x="315" y="87"/>
                    </a:lnTo>
                    <a:lnTo>
                      <a:pt x="312" y="87"/>
                    </a:lnTo>
                    <a:lnTo>
                      <a:pt x="312" y="87"/>
                    </a:lnTo>
                    <a:lnTo>
                      <a:pt x="284" y="89"/>
                    </a:lnTo>
                    <a:lnTo>
                      <a:pt x="284" y="89"/>
                    </a:lnTo>
                    <a:lnTo>
                      <a:pt x="294" y="89"/>
                    </a:lnTo>
                    <a:lnTo>
                      <a:pt x="294" y="89"/>
                    </a:lnTo>
                    <a:lnTo>
                      <a:pt x="296" y="89"/>
                    </a:lnTo>
                    <a:lnTo>
                      <a:pt x="296" y="89"/>
                    </a:lnTo>
                    <a:lnTo>
                      <a:pt x="267" y="92"/>
                    </a:lnTo>
                    <a:lnTo>
                      <a:pt x="267" y="92"/>
                    </a:lnTo>
                    <a:lnTo>
                      <a:pt x="283" y="95"/>
                    </a:lnTo>
                    <a:lnTo>
                      <a:pt x="283" y="95"/>
                    </a:lnTo>
                    <a:lnTo>
                      <a:pt x="274" y="102"/>
                    </a:lnTo>
                    <a:lnTo>
                      <a:pt x="274" y="102"/>
                    </a:lnTo>
                    <a:lnTo>
                      <a:pt x="279" y="102"/>
                    </a:lnTo>
                    <a:lnTo>
                      <a:pt x="279" y="102"/>
                    </a:lnTo>
                    <a:lnTo>
                      <a:pt x="213" y="101"/>
                    </a:lnTo>
                    <a:lnTo>
                      <a:pt x="213" y="101"/>
                    </a:lnTo>
                    <a:lnTo>
                      <a:pt x="225" y="101"/>
                    </a:lnTo>
                    <a:lnTo>
                      <a:pt x="225" y="101"/>
                    </a:lnTo>
                    <a:lnTo>
                      <a:pt x="228" y="108"/>
                    </a:lnTo>
                    <a:lnTo>
                      <a:pt x="228" y="108"/>
                    </a:lnTo>
                    <a:lnTo>
                      <a:pt x="223" y="108"/>
                    </a:lnTo>
                    <a:lnTo>
                      <a:pt x="223" y="108"/>
                    </a:lnTo>
                    <a:lnTo>
                      <a:pt x="213" y="108"/>
                    </a:lnTo>
                    <a:lnTo>
                      <a:pt x="213" y="108"/>
                    </a:lnTo>
                    <a:lnTo>
                      <a:pt x="211" y="110"/>
                    </a:lnTo>
                    <a:lnTo>
                      <a:pt x="211" y="110"/>
                    </a:lnTo>
                    <a:lnTo>
                      <a:pt x="201" y="110"/>
                    </a:lnTo>
                    <a:lnTo>
                      <a:pt x="201" y="110"/>
                    </a:lnTo>
                    <a:lnTo>
                      <a:pt x="197" y="110"/>
                    </a:lnTo>
                    <a:lnTo>
                      <a:pt x="197" y="110"/>
                    </a:lnTo>
                    <a:lnTo>
                      <a:pt x="210" y="110"/>
                    </a:lnTo>
                    <a:lnTo>
                      <a:pt x="210" y="110"/>
                    </a:lnTo>
                    <a:lnTo>
                      <a:pt x="210" y="111"/>
                    </a:lnTo>
                    <a:lnTo>
                      <a:pt x="210" y="111"/>
                    </a:lnTo>
                    <a:lnTo>
                      <a:pt x="202" y="111"/>
                    </a:lnTo>
                    <a:lnTo>
                      <a:pt x="202" y="111"/>
                    </a:lnTo>
                    <a:lnTo>
                      <a:pt x="200" y="113"/>
                    </a:lnTo>
                    <a:lnTo>
                      <a:pt x="200" y="113"/>
                    </a:lnTo>
                    <a:lnTo>
                      <a:pt x="204" y="113"/>
                    </a:lnTo>
                    <a:lnTo>
                      <a:pt x="204" y="113"/>
                    </a:lnTo>
                    <a:lnTo>
                      <a:pt x="221" y="114"/>
                    </a:lnTo>
                    <a:lnTo>
                      <a:pt x="221" y="114"/>
                    </a:lnTo>
                    <a:lnTo>
                      <a:pt x="211" y="116"/>
                    </a:lnTo>
                    <a:lnTo>
                      <a:pt x="211" y="116"/>
                    </a:lnTo>
                    <a:lnTo>
                      <a:pt x="200" y="116"/>
                    </a:lnTo>
                    <a:lnTo>
                      <a:pt x="200" y="116"/>
                    </a:lnTo>
                    <a:lnTo>
                      <a:pt x="201" y="116"/>
                    </a:lnTo>
                    <a:lnTo>
                      <a:pt x="201" y="116"/>
                    </a:lnTo>
                    <a:lnTo>
                      <a:pt x="205" y="117"/>
                    </a:lnTo>
                    <a:lnTo>
                      <a:pt x="205" y="117"/>
                    </a:lnTo>
                    <a:lnTo>
                      <a:pt x="204" y="119"/>
                    </a:lnTo>
                    <a:lnTo>
                      <a:pt x="204" y="119"/>
                    </a:lnTo>
                    <a:lnTo>
                      <a:pt x="201" y="120"/>
                    </a:lnTo>
                    <a:lnTo>
                      <a:pt x="201" y="120"/>
                    </a:lnTo>
                    <a:lnTo>
                      <a:pt x="217" y="120"/>
                    </a:lnTo>
                    <a:lnTo>
                      <a:pt x="217" y="120"/>
                    </a:lnTo>
                    <a:lnTo>
                      <a:pt x="221" y="120"/>
                    </a:lnTo>
                    <a:lnTo>
                      <a:pt x="221" y="120"/>
                    </a:lnTo>
                    <a:lnTo>
                      <a:pt x="218" y="122"/>
                    </a:lnTo>
                    <a:lnTo>
                      <a:pt x="218" y="122"/>
                    </a:lnTo>
                    <a:lnTo>
                      <a:pt x="175" y="122"/>
                    </a:lnTo>
                    <a:lnTo>
                      <a:pt x="175" y="122"/>
                    </a:lnTo>
                    <a:lnTo>
                      <a:pt x="164" y="122"/>
                    </a:lnTo>
                    <a:lnTo>
                      <a:pt x="164" y="122"/>
                    </a:lnTo>
                    <a:lnTo>
                      <a:pt x="159" y="123"/>
                    </a:lnTo>
                    <a:lnTo>
                      <a:pt x="159" y="123"/>
                    </a:lnTo>
                    <a:lnTo>
                      <a:pt x="161" y="125"/>
                    </a:lnTo>
                    <a:lnTo>
                      <a:pt x="161" y="125"/>
                    </a:lnTo>
                    <a:lnTo>
                      <a:pt x="158" y="126"/>
                    </a:lnTo>
                    <a:lnTo>
                      <a:pt x="158" y="126"/>
                    </a:lnTo>
                    <a:lnTo>
                      <a:pt x="159" y="126"/>
                    </a:lnTo>
                    <a:lnTo>
                      <a:pt x="159" y="126"/>
                    </a:lnTo>
                    <a:lnTo>
                      <a:pt x="158" y="128"/>
                    </a:lnTo>
                    <a:lnTo>
                      <a:pt x="158" y="128"/>
                    </a:lnTo>
                    <a:lnTo>
                      <a:pt x="174" y="129"/>
                    </a:lnTo>
                    <a:lnTo>
                      <a:pt x="174" y="129"/>
                    </a:lnTo>
                    <a:lnTo>
                      <a:pt x="177" y="129"/>
                    </a:lnTo>
                    <a:lnTo>
                      <a:pt x="177" y="129"/>
                    </a:lnTo>
                    <a:lnTo>
                      <a:pt x="174" y="129"/>
                    </a:lnTo>
                    <a:lnTo>
                      <a:pt x="174" y="129"/>
                    </a:lnTo>
                    <a:lnTo>
                      <a:pt x="181" y="129"/>
                    </a:lnTo>
                    <a:lnTo>
                      <a:pt x="181" y="129"/>
                    </a:lnTo>
                    <a:lnTo>
                      <a:pt x="165" y="129"/>
                    </a:lnTo>
                    <a:lnTo>
                      <a:pt x="165" y="129"/>
                    </a:lnTo>
                    <a:lnTo>
                      <a:pt x="168" y="131"/>
                    </a:lnTo>
                    <a:lnTo>
                      <a:pt x="168" y="131"/>
                    </a:lnTo>
                    <a:lnTo>
                      <a:pt x="190" y="131"/>
                    </a:lnTo>
                    <a:lnTo>
                      <a:pt x="190" y="131"/>
                    </a:lnTo>
                    <a:lnTo>
                      <a:pt x="192" y="132"/>
                    </a:lnTo>
                    <a:lnTo>
                      <a:pt x="192" y="132"/>
                    </a:lnTo>
                    <a:lnTo>
                      <a:pt x="195" y="132"/>
                    </a:lnTo>
                    <a:lnTo>
                      <a:pt x="195" y="132"/>
                    </a:lnTo>
                    <a:lnTo>
                      <a:pt x="194" y="132"/>
                    </a:lnTo>
                    <a:lnTo>
                      <a:pt x="194" y="132"/>
                    </a:lnTo>
                    <a:lnTo>
                      <a:pt x="195" y="132"/>
                    </a:lnTo>
                    <a:lnTo>
                      <a:pt x="195" y="132"/>
                    </a:lnTo>
                    <a:lnTo>
                      <a:pt x="218" y="134"/>
                    </a:lnTo>
                    <a:lnTo>
                      <a:pt x="218" y="134"/>
                    </a:lnTo>
                    <a:lnTo>
                      <a:pt x="243" y="135"/>
                    </a:lnTo>
                    <a:lnTo>
                      <a:pt x="243" y="135"/>
                    </a:lnTo>
                    <a:lnTo>
                      <a:pt x="246" y="135"/>
                    </a:lnTo>
                    <a:lnTo>
                      <a:pt x="246" y="135"/>
                    </a:lnTo>
                    <a:lnTo>
                      <a:pt x="241" y="137"/>
                    </a:lnTo>
                    <a:lnTo>
                      <a:pt x="241" y="137"/>
                    </a:lnTo>
                    <a:lnTo>
                      <a:pt x="238" y="137"/>
                    </a:lnTo>
                    <a:lnTo>
                      <a:pt x="238" y="137"/>
                    </a:lnTo>
                    <a:lnTo>
                      <a:pt x="257" y="138"/>
                    </a:lnTo>
                    <a:lnTo>
                      <a:pt x="257" y="138"/>
                    </a:lnTo>
                    <a:lnTo>
                      <a:pt x="263" y="138"/>
                    </a:lnTo>
                    <a:lnTo>
                      <a:pt x="263" y="138"/>
                    </a:lnTo>
                    <a:lnTo>
                      <a:pt x="251" y="140"/>
                    </a:lnTo>
                    <a:lnTo>
                      <a:pt x="251" y="140"/>
                    </a:lnTo>
                    <a:lnTo>
                      <a:pt x="261" y="140"/>
                    </a:lnTo>
                    <a:lnTo>
                      <a:pt x="261" y="140"/>
                    </a:lnTo>
                    <a:lnTo>
                      <a:pt x="247" y="140"/>
                    </a:lnTo>
                    <a:lnTo>
                      <a:pt x="247" y="140"/>
                    </a:lnTo>
                    <a:lnTo>
                      <a:pt x="237" y="140"/>
                    </a:lnTo>
                    <a:lnTo>
                      <a:pt x="237" y="140"/>
                    </a:lnTo>
                    <a:lnTo>
                      <a:pt x="236" y="141"/>
                    </a:lnTo>
                    <a:lnTo>
                      <a:pt x="236" y="141"/>
                    </a:lnTo>
                    <a:lnTo>
                      <a:pt x="238" y="141"/>
                    </a:lnTo>
                    <a:lnTo>
                      <a:pt x="238" y="141"/>
                    </a:lnTo>
                    <a:lnTo>
                      <a:pt x="188" y="141"/>
                    </a:lnTo>
                    <a:lnTo>
                      <a:pt x="188" y="141"/>
                    </a:lnTo>
                    <a:lnTo>
                      <a:pt x="185" y="141"/>
                    </a:lnTo>
                    <a:lnTo>
                      <a:pt x="185" y="141"/>
                    </a:lnTo>
                    <a:lnTo>
                      <a:pt x="192" y="150"/>
                    </a:lnTo>
                    <a:lnTo>
                      <a:pt x="192" y="150"/>
                    </a:lnTo>
                    <a:lnTo>
                      <a:pt x="191" y="152"/>
                    </a:lnTo>
                    <a:lnTo>
                      <a:pt x="191" y="152"/>
                    </a:lnTo>
                    <a:lnTo>
                      <a:pt x="211" y="153"/>
                    </a:lnTo>
                    <a:lnTo>
                      <a:pt x="211" y="153"/>
                    </a:lnTo>
                    <a:lnTo>
                      <a:pt x="224" y="153"/>
                    </a:lnTo>
                    <a:lnTo>
                      <a:pt x="224" y="153"/>
                    </a:lnTo>
                    <a:lnTo>
                      <a:pt x="224" y="155"/>
                    </a:lnTo>
                    <a:lnTo>
                      <a:pt x="224" y="155"/>
                    </a:lnTo>
                    <a:lnTo>
                      <a:pt x="223" y="155"/>
                    </a:lnTo>
                    <a:lnTo>
                      <a:pt x="223" y="155"/>
                    </a:lnTo>
                    <a:lnTo>
                      <a:pt x="225" y="155"/>
                    </a:lnTo>
                    <a:lnTo>
                      <a:pt x="225" y="155"/>
                    </a:lnTo>
                    <a:lnTo>
                      <a:pt x="161" y="156"/>
                    </a:lnTo>
                    <a:lnTo>
                      <a:pt x="161" y="156"/>
                    </a:lnTo>
                    <a:lnTo>
                      <a:pt x="157" y="156"/>
                    </a:lnTo>
                    <a:lnTo>
                      <a:pt x="157" y="156"/>
                    </a:lnTo>
                    <a:lnTo>
                      <a:pt x="136" y="158"/>
                    </a:lnTo>
                    <a:lnTo>
                      <a:pt x="136" y="158"/>
                    </a:lnTo>
                    <a:lnTo>
                      <a:pt x="138" y="159"/>
                    </a:lnTo>
                    <a:lnTo>
                      <a:pt x="138" y="159"/>
                    </a:lnTo>
                    <a:lnTo>
                      <a:pt x="139" y="163"/>
                    </a:lnTo>
                    <a:lnTo>
                      <a:pt x="139" y="163"/>
                    </a:lnTo>
                    <a:lnTo>
                      <a:pt x="141" y="163"/>
                    </a:lnTo>
                    <a:lnTo>
                      <a:pt x="141" y="163"/>
                    </a:lnTo>
                    <a:lnTo>
                      <a:pt x="116" y="166"/>
                    </a:lnTo>
                    <a:lnTo>
                      <a:pt x="116" y="166"/>
                    </a:lnTo>
                    <a:lnTo>
                      <a:pt x="138" y="164"/>
                    </a:lnTo>
                    <a:lnTo>
                      <a:pt x="138" y="164"/>
                    </a:lnTo>
                    <a:lnTo>
                      <a:pt x="139" y="166"/>
                    </a:lnTo>
                    <a:lnTo>
                      <a:pt x="139" y="166"/>
                    </a:lnTo>
                    <a:lnTo>
                      <a:pt x="131" y="166"/>
                    </a:lnTo>
                    <a:lnTo>
                      <a:pt x="131" y="166"/>
                    </a:lnTo>
                    <a:lnTo>
                      <a:pt x="139" y="167"/>
                    </a:lnTo>
                    <a:lnTo>
                      <a:pt x="139" y="167"/>
                    </a:lnTo>
                    <a:lnTo>
                      <a:pt x="138" y="167"/>
                    </a:lnTo>
                    <a:lnTo>
                      <a:pt x="138" y="167"/>
                    </a:lnTo>
                    <a:lnTo>
                      <a:pt x="132" y="167"/>
                    </a:lnTo>
                    <a:lnTo>
                      <a:pt x="132" y="167"/>
                    </a:lnTo>
                    <a:lnTo>
                      <a:pt x="136" y="167"/>
                    </a:lnTo>
                    <a:lnTo>
                      <a:pt x="136" y="167"/>
                    </a:lnTo>
                    <a:lnTo>
                      <a:pt x="116" y="170"/>
                    </a:lnTo>
                    <a:lnTo>
                      <a:pt x="116" y="170"/>
                    </a:lnTo>
                    <a:lnTo>
                      <a:pt x="125" y="170"/>
                    </a:lnTo>
                    <a:lnTo>
                      <a:pt x="125" y="170"/>
                    </a:lnTo>
                    <a:lnTo>
                      <a:pt x="105" y="170"/>
                    </a:lnTo>
                    <a:lnTo>
                      <a:pt x="105" y="170"/>
                    </a:lnTo>
                    <a:lnTo>
                      <a:pt x="101" y="170"/>
                    </a:lnTo>
                    <a:lnTo>
                      <a:pt x="101" y="170"/>
                    </a:lnTo>
                    <a:lnTo>
                      <a:pt x="88" y="172"/>
                    </a:lnTo>
                    <a:lnTo>
                      <a:pt x="88" y="172"/>
                    </a:lnTo>
                    <a:lnTo>
                      <a:pt x="66" y="172"/>
                    </a:lnTo>
                    <a:lnTo>
                      <a:pt x="66" y="172"/>
                    </a:lnTo>
                    <a:lnTo>
                      <a:pt x="75" y="175"/>
                    </a:lnTo>
                    <a:lnTo>
                      <a:pt x="75" y="175"/>
                    </a:lnTo>
                    <a:lnTo>
                      <a:pt x="63" y="173"/>
                    </a:lnTo>
                    <a:lnTo>
                      <a:pt x="63" y="173"/>
                    </a:lnTo>
                    <a:lnTo>
                      <a:pt x="52" y="175"/>
                    </a:lnTo>
                    <a:lnTo>
                      <a:pt x="52" y="175"/>
                    </a:lnTo>
                    <a:lnTo>
                      <a:pt x="55" y="175"/>
                    </a:lnTo>
                    <a:lnTo>
                      <a:pt x="55" y="175"/>
                    </a:lnTo>
                    <a:lnTo>
                      <a:pt x="55" y="176"/>
                    </a:lnTo>
                    <a:lnTo>
                      <a:pt x="55" y="176"/>
                    </a:lnTo>
                    <a:lnTo>
                      <a:pt x="73" y="178"/>
                    </a:lnTo>
                    <a:lnTo>
                      <a:pt x="73" y="178"/>
                    </a:lnTo>
                    <a:lnTo>
                      <a:pt x="73" y="179"/>
                    </a:lnTo>
                    <a:lnTo>
                      <a:pt x="73" y="179"/>
                    </a:lnTo>
                    <a:lnTo>
                      <a:pt x="67" y="181"/>
                    </a:lnTo>
                    <a:lnTo>
                      <a:pt x="67" y="181"/>
                    </a:lnTo>
                    <a:lnTo>
                      <a:pt x="69" y="182"/>
                    </a:lnTo>
                    <a:lnTo>
                      <a:pt x="69" y="182"/>
                    </a:lnTo>
                    <a:lnTo>
                      <a:pt x="66" y="182"/>
                    </a:lnTo>
                    <a:lnTo>
                      <a:pt x="66" y="182"/>
                    </a:lnTo>
                    <a:lnTo>
                      <a:pt x="47" y="181"/>
                    </a:lnTo>
                    <a:lnTo>
                      <a:pt x="47" y="181"/>
                    </a:lnTo>
                    <a:lnTo>
                      <a:pt x="34" y="182"/>
                    </a:lnTo>
                    <a:lnTo>
                      <a:pt x="34" y="182"/>
                    </a:lnTo>
                    <a:lnTo>
                      <a:pt x="13" y="185"/>
                    </a:lnTo>
                    <a:lnTo>
                      <a:pt x="13" y="185"/>
                    </a:lnTo>
                    <a:lnTo>
                      <a:pt x="30" y="187"/>
                    </a:lnTo>
                    <a:lnTo>
                      <a:pt x="30" y="187"/>
                    </a:lnTo>
                    <a:lnTo>
                      <a:pt x="23" y="188"/>
                    </a:lnTo>
                    <a:lnTo>
                      <a:pt x="23" y="188"/>
                    </a:lnTo>
                    <a:lnTo>
                      <a:pt x="50" y="190"/>
                    </a:lnTo>
                    <a:lnTo>
                      <a:pt x="50" y="190"/>
                    </a:lnTo>
                    <a:lnTo>
                      <a:pt x="73" y="188"/>
                    </a:lnTo>
                    <a:lnTo>
                      <a:pt x="73" y="188"/>
                    </a:lnTo>
                    <a:lnTo>
                      <a:pt x="75" y="188"/>
                    </a:lnTo>
                    <a:lnTo>
                      <a:pt x="75" y="188"/>
                    </a:lnTo>
                    <a:lnTo>
                      <a:pt x="66" y="193"/>
                    </a:lnTo>
                    <a:lnTo>
                      <a:pt x="66" y="193"/>
                    </a:lnTo>
                    <a:lnTo>
                      <a:pt x="62" y="193"/>
                    </a:lnTo>
                    <a:lnTo>
                      <a:pt x="62" y="193"/>
                    </a:lnTo>
                    <a:lnTo>
                      <a:pt x="40" y="194"/>
                    </a:lnTo>
                    <a:lnTo>
                      <a:pt x="40" y="194"/>
                    </a:lnTo>
                    <a:lnTo>
                      <a:pt x="32" y="196"/>
                    </a:lnTo>
                    <a:lnTo>
                      <a:pt x="32" y="196"/>
                    </a:lnTo>
                    <a:lnTo>
                      <a:pt x="26" y="196"/>
                    </a:lnTo>
                    <a:lnTo>
                      <a:pt x="26" y="196"/>
                    </a:lnTo>
                    <a:lnTo>
                      <a:pt x="23" y="197"/>
                    </a:lnTo>
                    <a:lnTo>
                      <a:pt x="23" y="197"/>
                    </a:lnTo>
                    <a:lnTo>
                      <a:pt x="17" y="199"/>
                    </a:lnTo>
                    <a:lnTo>
                      <a:pt x="17" y="199"/>
                    </a:lnTo>
                    <a:lnTo>
                      <a:pt x="29" y="199"/>
                    </a:lnTo>
                    <a:lnTo>
                      <a:pt x="29" y="199"/>
                    </a:lnTo>
                    <a:lnTo>
                      <a:pt x="32" y="200"/>
                    </a:lnTo>
                    <a:lnTo>
                      <a:pt x="32" y="200"/>
                    </a:lnTo>
                    <a:lnTo>
                      <a:pt x="33" y="200"/>
                    </a:lnTo>
                    <a:lnTo>
                      <a:pt x="33" y="200"/>
                    </a:lnTo>
                    <a:lnTo>
                      <a:pt x="9" y="202"/>
                    </a:lnTo>
                    <a:lnTo>
                      <a:pt x="9" y="202"/>
                    </a:lnTo>
                    <a:lnTo>
                      <a:pt x="0" y="208"/>
                    </a:lnTo>
                    <a:lnTo>
                      <a:pt x="0" y="208"/>
                    </a:lnTo>
                    <a:lnTo>
                      <a:pt x="32" y="206"/>
                    </a:lnTo>
                    <a:lnTo>
                      <a:pt x="32" y="206"/>
                    </a:lnTo>
                    <a:lnTo>
                      <a:pt x="32" y="208"/>
                    </a:lnTo>
                    <a:lnTo>
                      <a:pt x="32" y="208"/>
                    </a:lnTo>
                    <a:lnTo>
                      <a:pt x="33" y="208"/>
                    </a:lnTo>
                    <a:lnTo>
                      <a:pt x="33" y="208"/>
                    </a:lnTo>
                    <a:lnTo>
                      <a:pt x="34" y="211"/>
                    </a:lnTo>
                    <a:lnTo>
                      <a:pt x="34" y="211"/>
                    </a:lnTo>
                    <a:lnTo>
                      <a:pt x="49" y="209"/>
                    </a:lnTo>
                    <a:lnTo>
                      <a:pt x="49" y="209"/>
                    </a:lnTo>
                    <a:lnTo>
                      <a:pt x="46" y="211"/>
                    </a:lnTo>
                    <a:lnTo>
                      <a:pt x="46" y="211"/>
                    </a:lnTo>
                    <a:lnTo>
                      <a:pt x="49" y="212"/>
                    </a:lnTo>
                    <a:lnTo>
                      <a:pt x="49" y="212"/>
                    </a:lnTo>
                    <a:lnTo>
                      <a:pt x="45" y="212"/>
                    </a:lnTo>
                    <a:lnTo>
                      <a:pt x="45" y="212"/>
                    </a:lnTo>
                    <a:lnTo>
                      <a:pt x="45" y="214"/>
                    </a:lnTo>
                    <a:lnTo>
                      <a:pt x="45" y="214"/>
                    </a:lnTo>
                    <a:lnTo>
                      <a:pt x="56" y="212"/>
                    </a:lnTo>
                    <a:lnTo>
                      <a:pt x="56" y="212"/>
                    </a:lnTo>
                    <a:lnTo>
                      <a:pt x="72" y="212"/>
                    </a:lnTo>
                    <a:lnTo>
                      <a:pt x="72" y="212"/>
                    </a:lnTo>
                    <a:lnTo>
                      <a:pt x="78" y="214"/>
                    </a:lnTo>
                    <a:lnTo>
                      <a:pt x="78" y="214"/>
                    </a:lnTo>
                    <a:lnTo>
                      <a:pt x="79" y="214"/>
                    </a:lnTo>
                    <a:lnTo>
                      <a:pt x="79" y="214"/>
                    </a:lnTo>
                    <a:lnTo>
                      <a:pt x="73" y="215"/>
                    </a:lnTo>
                    <a:lnTo>
                      <a:pt x="73" y="215"/>
                    </a:lnTo>
                    <a:lnTo>
                      <a:pt x="60" y="223"/>
                    </a:lnTo>
                    <a:lnTo>
                      <a:pt x="60" y="223"/>
                    </a:lnTo>
                    <a:lnTo>
                      <a:pt x="62" y="223"/>
                    </a:lnTo>
                    <a:lnTo>
                      <a:pt x="62" y="223"/>
                    </a:lnTo>
                    <a:lnTo>
                      <a:pt x="109" y="226"/>
                    </a:lnTo>
                    <a:lnTo>
                      <a:pt x="109" y="226"/>
                    </a:lnTo>
                    <a:lnTo>
                      <a:pt x="113" y="227"/>
                    </a:lnTo>
                    <a:lnTo>
                      <a:pt x="113" y="227"/>
                    </a:lnTo>
                    <a:lnTo>
                      <a:pt x="109" y="227"/>
                    </a:lnTo>
                    <a:lnTo>
                      <a:pt x="109" y="227"/>
                    </a:lnTo>
                    <a:lnTo>
                      <a:pt x="113" y="227"/>
                    </a:lnTo>
                    <a:lnTo>
                      <a:pt x="113" y="227"/>
                    </a:lnTo>
                    <a:lnTo>
                      <a:pt x="112" y="227"/>
                    </a:lnTo>
                    <a:lnTo>
                      <a:pt x="112" y="227"/>
                    </a:lnTo>
                    <a:lnTo>
                      <a:pt x="80" y="226"/>
                    </a:lnTo>
                    <a:lnTo>
                      <a:pt x="80" y="226"/>
                    </a:lnTo>
                    <a:lnTo>
                      <a:pt x="82" y="226"/>
                    </a:lnTo>
                    <a:lnTo>
                      <a:pt x="82" y="226"/>
                    </a:lnTo>
                    <a:lnTo>
                      <a:pt x="72" y="229"/>
                    </a:lnTo>
                    <a:lnTo>
                      <a:pt x="72" y="229"/>
                    </a:lnTo>
                    <a:lnTo>
                      <a:pt x="49" y="23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50" name="Freeform 66"/>
              <p:cNvSpPr>
                <a:spLocks/>
              </p:cNvSpPr>
              <p:nvPr/>
            </p:nvSpPr>
            <p:spPr bwMode="auto">
              <a:xfrm>
                <a:off x="7645" y="12096"/>
                <a:ext cx="328" cy="251"/>
              </a:xfrm>
              <a:custGeom>
                <a:avLst/>
                <a:gdLst/>
                <a:ahLst/>
                <a:cxnLst>
                  <a:cxn ang="0">
                    <a:pos x="183" y="0"/>
                  </a:cxn>
                  <a:cxn ang="0">
                    <a:pos x="227" y="8"/>
                  </a:cxn>
                  <a:cxn ang="0">
                    <a:pos x="205" y="8"/>
                  </a:cxn>
                  <a:cxn ang="0">
                    <a:pos x="225" y="9"/>
                  </a:cxn>
                  <a:cxn ang="0">
                    <a:pos x="221" y="12"/>
                  </a:cxn>
                  <a:cxn ang="0">
                    <a:pos x="188" y="18"/>
                  </a:cxn>
                  <a:cxn ang="0">
                    <a:pos x="129" y="28"/>
                  </a:cxn>
                  <a:cxn ang="0">
                    <a:pos x="139" y="32"/>
                  </a:cxn>
                  <a:cxn ang="0">
                    <a:pos x="136" y="35"/>
                  </a:cxn>
                  <a:cxn ang="0">
                    <a:pos x="103" y="40"/>
                  </a:cxn>
                  <a:cxn ang="0">
                    <a:pos x="53" y="44"/>
                  </a:cxn>
                  <a:cxn ang="0">
                    <a:pos x="46" y="47"/>
                  </a:cxn>
                  <a:cxn ang="0">
                    <a:pos x="73" y="50"/>
                  </a:cxn>
                  <a:cxn ang="0">
                    <a:pos x="97" y="56"/>
                  </a:cxn>
                  <a:cxn ang="0">
                    <a:pos x="173" y="62"/>
                  </a:cxn>
                  <a:cxn ang="0">
                    <a:pos x="195" y="67"/>
                  </a:cxn>
                  <a:cxn ang="0">
                    <a:pos x="193" y="73"/>
                  </a:cxn>
                  <a:cxn ang="0">
                    <a:pos x="224" y="74"/>
                  </a:cxn>
                  <a:cxn ang="0">
                    <a:pos x="275" y="83"/>
                  </a:cxn>
                  <a:cxn ang="0">
                    <a:pos x="216" y="83"/>
                  </a:cxn>
                  <a:cxn ang="0">
                    <a:pos x="298" y="91"/>
                  </a:cxn>
                  <a:cxn ang="0">
                    <a:pos x="293" y="100"/>
                  </a:cxn>
                  <a:cxn ang="0">
                    <a:pos x="280" y="106"/>
                  </a:cxn>
                  <a:cxn ang="0">
                    <a:pos x="328" y="109"/>
                  </a:cxn>
                  <a:cxn ang="0">
                    <a:pos x="300" y="110"/>
                  </a:cxn>
                  <a:cxn ang="0">
                    <a:pos x="308" y="114"/>
                  </a:cxn>
                  <a:cxn ang="0">
                    <a:pos x="251" y="115"/>
                  </a:cxn>
                  <a:cxn ang="0">
                    <a:pos x="251" y="118"/>
                  </a:cxn>
                  <a:cxn ang="0">
                    <a:pos x="209" y="121"/>
                  </a:cxn>
                  <a:cxn ang="0">
                    <a:pos x="125" y="124"/>
                  </a:cxn>
                  <a:cxn ang="0">
                    <a:pos x="130" y="132"/>
                  </a:cxn>
                  <a:cxn ang="0">
                    <a:pos x="143" y="133"/>
                  </a:cxn>
                  <a:cxn ang="0">
                    <a:pos x="137" y="136"/>
                  </a:cxn>
                  <a:cxn ang="0">
                    <a:pos x="119" y="145"/>
                  </a:cxn>
                  <a:cxn ang="0">
                    <a:pos x="87" y="154"/>
                  </a:cxn>
                  <a:cxn ang="0">
                    <a:pos x="80" y="156"/>
                  </a:cxn>
                  <a:cxn ang="0">
                    <a:pos x="17" y="160"/>
                  </a:cxn>
                  <a:cxn ang="0">
                    <a:pos x="0" y="166"/>
                  </a:cxn>
                  <a:cxn ang="0">
                    <a:pos x="35" y="171"/>
                  </a:cxn>
                  <a:cxn ang="0">
                    <a:pos x="61" y="175"/>
                  </a:cxn>
                  <a:cxn ang="0">
                    <a:pos x="54" y="183"/>
                  </a:cxn>
                  <a:cxn ang="0">
                    <a:pos x="86" y="186"/>
                  </a:cxn>
                  <a:cxn ang="0">
                    <a:pos x="143" y="184"/>
                  </a:cxn>
                  <a:cxn ang="0">
                    <a:pos x="169" y="192"/>
                  </a:cxn>
                  <a:cxn ang="0">
                    <a:pos x="155" y="195"/>
                  </a:cxn>
                  <a:cxn ang="0">
                    <a:pos x="168" y="195"/>
                  </a:cxn>
                  <a:cxn ang="0">
                    <a:pos x="162" y="201"/>
                  </a:cxn>
                  <a:cxn ang="0">
                    <a:pos x="148" y="201"/>
                  </a:cxn>
                  <a:cxn ang="0">
                    <a:pos x="196" y="202"/>
                  </a:cxn>
                  <a:cxn ang="0">
                    <a:pos x="196" y="209"/>
                  </a:cxn>
                  <a:cxn ang="0">
                    <a:pos x="181" y="210"/>
                  </a:cxn>
                  <a:cxn ang="0">
                    <a:pos x="214" y="216"/>
                  </a:cxn>
                  <a:cxn ang="0">
                    <a:pos x="170" y="215"/>
                  </a:cxn>
                  <a:cxn ang="0">
                    <a:pos x="201" y="224"/>
                  </a:cxn>
                  <a:cxn ang="0">
                    <a:pos x="242" y="233"/>
                  </a:cxn>
                  <a:cxn ang="0">
                    <a:pos x="209" y="233"/>
                  </a:cxn>
                  <a:cxn ang="0">
                    <a:pos x="178" y="236"/>
                  </a:cxn>
                  <a:cxn ang="0">
                    <a:pos x="192" y="239"/>
                  </a:cxn>
                  <a:cxn ang="0">
                    <a:pos x="204" y="240"/>
                  </a:cxn>
                  <a:cxn ang="0">
                    <a:pos x="209" y="240"/>
                  </a:cxn>
                  <a:cxn ang="0">
                    <a:pos x="238" y="243"/>
                  </a:cxn>
                  <a:cxn ang="0">
                    <a:pos x="185" y="251"/>
                  </a:cxn>
                </a:cxnLst>
                <a:rect l="0" t="0" r="r" b="b"/>
                <a:pathLst>
                  <a:path w="328" h="251">
                    <a:moveTo>
                      <a:pt x="152" y="2"/>
                    </a:moveTo>
                    <a:lnTo>
                      <a:pt x="152" y="2"/>
                    </a:lnTo>
                    <a:lnTo>
                      <a:pt x="160" y="0"/>
                    </a:lnTo>
                    <a:lnTo>
                      <a:pt x="160" y="0"/>
                    </a:lnTo>
                    <a:lnTo>
                      <a:pt x="160" y="2"/>
                    </a:lnTo>
                    <a:lnTo>
                      <a:pt x="160" y="2"/>
                    </a:lnTo>
                    <a:lnTo>
                      <a:pt x="183" y="0"/>
                    </a:lnTo>
                    <a:lnTo>
                      <a:pt x="183" y="0"/>
                    </a:lnTo>
                    <a:lnTo>
                      <a:pt x="181" y="2"/>
                    </a:lnTo>
                    <a:lnTo>
                      <a:pt x="181" y="2"/>
                    </a:lnTo>
                    <a:lnTo>
                      <a:pt x="206" y="2"/>
                    </a:lnTo>
                    <a:lnTo>
                      <a:pt x="206" y="2"/>
                    </a:lnTo>
                    <a:lnTo>
                      <a:pt x="258" y="8"/>
                    </a:lnTo>
                    <a:lnTo>
                      <a:pt x="258" y="8"/>
                    </a:lnTo>
                    <a:lnTo>
                      <a:pt x="227" y="8"/>
                    </a:lnTo>
                    <a:lnTo>
                      <a:pt x="227" y="8"/>
                    </a:lnTo>
                    <a:lnTo>
                      <a:pt x="221" y="8"/>
                    </a:lnTo>
                    <a:lnTo>
                      <a:pt x="221" y="8"/>
                    </a:lnTo>
                    <a:lnTo>
                      <a:pt x="209" y="8"/>
                    </a:lnTo>
                    <a:lnTo>
                      <a:pt x="209" y="8"/>
                    </a:lnTo>
                    <a:lnTo>
                      <a:pt x="206" y="8"/>
                    </a:lnTo>
                    <a:lnTo>
                      <a:pt x="206" y="8"/>
                    </a:lnTo>
                    <a:lnTo>
                      <a:pt x="205" y="8"/>
                    </a:lnTo>
                    <a:lnTo>
                      <a:pt x="205" y="8"/>
                    </a:lnTo>
                    <a:lnTo>
                      <a:pt x="205" y="9"/>
                    </a:lnTo>
                    <a:lnTo>
                      <a:pt x="205" y="9"/>
                    </a:lnTo>
                    <a:lnTo>
                      <a:pt x="199" y="9"/>
                    </a:lnTo>
                    <a:lnTo>
                      <a:pt x="199" y="9"/>
                    </a:lnTo>
                    <a:lnTo>
                      <a:pt x="211" y="9"/>
                    </a:lnTo>
                    <a:lnTo>
                      <a:pt x="211" y="9"/>
                    </a:lnTo>
                    <a:lnTo>
                      <a:pt x="225" y="9"/>
                    </a:lnTo>
                    <a:lnTo>
                      <a:pt x="225" y="9"/>
                    </a:lnTo>
                    <a:lnTo>
                      <a:pt x="228" y="11"/>
                    </a:lnTo>
                    <a:lnTo>
                      <a:pt x="228" y="11"/>
                    </a:lnTo>
                    <a:lnTo>
                      <a:pt x="231" y="12"/>
                    </a:lnTo>
                    <a:lnTo>
                      <a:pt x="231" y="12"/>
                    </a:lnTo>
                    <a:lnTo>
                      <a:pt x="227" y="12"/>
                    </a:lnTo>
                    <a:lnTo>
                      <a:pt x="227" y="12"/>
                    </a:lnTo>
                    <a:lnTo>
                      <a:pt x="221" y="12"/>
                    </a:lnTo>
                    <a:lnTo>
                      <a:pt x="221" y="12"/>
                    </a:lnTo>
                    <a:lnTo>
                      <a:pt x="211" y="14"/>
                    </a:lnTo>
                    <a:lnTo>
                      <a:pt x="211" y="14"/>
                    </a:lnTo>
                    <a:lnTo>
                      <a:pt x="224" y="17"/>
                    </a:lnTo>
                    <a:lnTo>
                      <a:pt x="224" y="17"/>
                    </a:lnTo>
                    <a:lnTo>
                      <a:pt x="206" y="18"/>
                    </a:lnTo>
                    <a:lnTo>
                      <a:pt x="206" y="18"/>
                    </a:lnTo>
                    <a:lnTo>
                      <a:pt x="188" y="18"/>
                    </a:lnTo>
                    <a:lnTo>
                      <a:pt x="188" y="18"/>
                    </a:lnTo>
                    <a:lnTo>
                      <a:pt x="202" y="23"/>
                    </a:lnTo>
                    <a:lnTo>
                      <a:pt x="202" y="23"/>
                    </a:lnTo>
                    <a:lnTo>
                      <a:pt x="186" y="23"/>
                    </a:lnTo>
                    <a:lnTo>
                      <a:pt x="186" y="23"/>
                    </a:lnTo>
                    <a:lnTo>
                      <a:pt x="163" y="26"/>
                    </a:lnTo>
                    <a:lnTo>
                      <a:pt x="163" y="26"/>
                    </a:lnTo>
                    <a:lnTo>
                      <a:pt x="129" y="28"/>
                    </a:lnTo>
                    <a:lnTo>
                      <a:pt x="129" y="28"/>
                    </a:lnTo>
                    <a:lnTo>
                      <a:pt x="126" y="28"/>
                    </a:lnTo>
                    <a:lnTo>
                      <a:pt x="126" y="28"/>
                    </a:lnTo>
                    <a:lnTo>
                      <a:pt x="135" y="34"/>
                    </a:lnTo>
                    <a:lnTo>
                      <a:pt x="135" y="34"/>
                    </a:lnTo>
                    <a:lnTo>
                      <a:pt x="137" y="32"/>
                    </a:lnTo>
                    <a:lnTo>
                      <a:pt x="137" y="32"/>
                    </a:lnTo>
                    <a:lnTo>
                      <a:pt x="139" y="32"/>
                    </a:lnTo>
                    <a:lnTo>
                      <a:pt x="139" y="32"/>
                    </a:lnTo>
                    <a:lnTo>
                      <a:pt x="133" y="34"/>
                    </a:lnTo>
                    <a:lnTo>
                      <a:pt x="133" y="34"/>
                    </a:lnTo>
                    <a:lnTo>
                      <a:pt x="145" y="34"/>
                    </a:lnTo>
                    <a:lnTo>
                      <a:pt x="145" y="34"/>
                    </a:lnTo>
                    <a:lnTo>
                      <a:pt x="132" y="35"/>
                    </a:lnTo>
                    <a:lnTo>
                      <a:pt x="132" y="35"/>
                    </a:lnTo>
                    <a:lnTo>
                      <a:pt x="136" y="35"/>
                    </a:lnTo>
                    <a:lnTo>
                      <a:pt x="136" y="35"/>
                    </a:lnTo>
                    <a:lnTo>
                      <a:pt x="117" y="38"/>
                    </a:lnTo>
                    <a:lnTo>
                      <a:pt x="117" y="38"/>
                    </a:lnTo>
                    <a:lnTo>
                      <a:pt x="96" y="38"/>
                    </a:lnTo>
                    <a:lnTo>
                      <a:pt x="96" y="38"/>
                    </a:lnTo>
                    <a:lnTo>
                      <a:pt x="102" y="40"/>
                    </a:lnTo>
                    <a:lnTo>
                      <a:pt x="102" y="40"/>
                    </a:lnTo>
                    <a:lnTo>
                      <a:pt x="103" y="40"/>
                    </a:lnTo>
                    <a:lnTo>
                      <a:pt x="103" y="40"/>
                    </a:lnTo>
                    <a:lnTo>
                      <a:pt x="100" y="40"/>
                    </a:lnTo>
                    <a:lnTo>
                      <a:pt x="100" y="40"/>
                    </a:lnTo>
                    <a:lnTo>
                      <a:pt x="56" y="43"/>
                    </a:lnTo>
                    <a:lnTo>
                      <a:pt x="56" y="43"/>
                    </a:lnTo>
                    <a:lnTo>
                      <a:pt x="50" y="44"/>
                    </a:lnTo>
                    <a:lnTo>
                      <a:pt x="50" y="44"/>
                    </a:lnTo>
                    <a:lnTo>
                      <a:pt x="53" y="44"/>
                    </a:lnTo>
                    <a:lnTo>
                      <a:pt x="53" y="44"/>
                    </a:lnTo>
                    <a:lnTo>
                      <a:pt x="51" y="46"/>
                    </a:lnTo>
                    <a:lnTo>
                      <a:pt x="51" y="46"/>
                    </a:lnTo>
                    <a:lnTo>
                      <a:pt x="48" y="46"/>
                    </a:lnTo>
                    <a:lnTo>
                      <a:pt x="48" y="46"/>
                    </a:lnTo>
                    <a:lnTo>
                      <a:pt x="53" y="46"/>
                    </a:lnTo>
                    <a:lnTo>
                      <a:pt x="53" y="46"/>
                    </a:lnTo>
                    <a:lnTo>
                      <a:pt x="46" y="47"/>
                    </a:lnTo>
                    <a:lnTo>
                      <a:pt x="46" y="47"/>
                    </a:lnTo>
                    <a:lnTo>
                      <a:pt x="53" y="47"/>
                    </a:lnTo>
                    <a:lnTo>
                      <a:pt x="53" y="47"/>
                    </a:lnTo>
                    <a:lnTo>
                      <a:pt x="58" y="49"/>
                    </a:lnTo>
                    <a:lnTo>
                      <a:pt x="58" y="49"/>
                    </a:lnTo>
                    <a:lnTo>
                      <a:pt x="58" y="50"/>
                    </a:lnTo>
                    <a:lnTo>
                      <a:pt x="58" y="50"/>
                    </a:lnTo>
                    <a:lnTo>
                      <a:pt x="73" y="50"/>
                    </a:lnTo>
                    <a:lnTo>
                      <a:pt x="73" y="50"/>
                    </a:lnTo>
                    <a:lnTo>
                      <a:pt x="84" y="50"/>
                    </a:lnTo>
                    <a:lnTo>
                      <a:pt x="84" y="50"/>
                    </a:lnTo>
                    <a:lnTo>
                      <a:pt x="96" y="53"/>
                    </a:lnTo>
                    <a:lnTo>
                      <a:pt x="96" y="53"/>
                    </a:lnTo>
                    <a:lnTo>
                      <a:pt x="99" y="53"/>
                    </a:lnTo>
                    <a:lnTo>
                      <a:pt x="99" y="53"/>
                    </a:lnTo>
                    <a:lnTo>
                      <a:pt x="97" y="56"/>
                    </a:lnTo>
                    <a:lnTo>
                      <a:pt x="97" y="56"/>
                    </a:lnTo>
                    <a:lnTo>
                      <a:pt x="116" y="55"/>
                    </a:lnTo>
                    <a:lnTo>
                      <a:pt x="116" y="55"/>
                    </a:lnTo>
                    <a:lnTo>
                      <a:pt x="149" y="59"/>
                    </a:lnTo>
                    <a:lnTo>
                      <a:pt x="149" y="59"/>
                    </a:lnTo>
                    <a:lnTo>
                      <a:pt x="149" y="61"/>
                    </a:lnTo>
                    <a:lnTo>
                      <a:pt x="149" y="61"/>
                    </a:lnTo>
                    <a:lnTo>
                      <a:pt x="173" y="62"/>
                    </a:lnTo>
                    <a:lnTo>
                      <a:pt x="173" y="62"/>
                    </a:lnTo>
                    <a:lnTo>
                      <a:pt x="179" y="62"/>
                    </a:lnTo>
                    <a:lnTo>
                      <a:pt x="179" y="62"/>
                    </a:lnTo>
                    <a:lnTo>
                      <a:pt x="182" y="65"/>
                    </a:lnTo>
                    <a:lnTo>
                      <a:pt x="182" y="65"/>
                    </a:lnTo>
                    <a:lnTo>
                      <a:pt x="191" y="67"/>
                    </a:lnTo>
                    <a:lnTo>
                      <a:pt x="191" y="67"/>
                    </a:lnTo>
                    <a:lnTo>
                      <a:pt x="195" y="67"/>
                    </a:lnTo>
                    <a:lnTo>
                      <a:pt x="195" y="67"/>
                    </a:lnTo>
                    <a:lnTo>
                      <a:pt x="192" y="71"/>
                    </a:lnTo>
                    <a:lnTo>
                      <a:pt x="192" y="71"/>
                    </a:lnTo>
                    <a:lnTo>
                      <a:pt x="196" y="73"/>
                    </a:lnTo>
                    <a:lnTo>
                      <a:pt x="196" y="73"/>
                    </a:lnTo>
                    <a:lnTo>
                      <a:pt x="195" y="73"/>
                    </a:lnTo>
                    <a:lnTo>
                      <a:pt x="195" y="73"/>
                    </a:lnTo>
                    <a:lnTo>
                      <a:pt x="193" y="73"/>
                    </a:lnTo>
                    <a:lnTo>
                      <a:pt x="193" y="73"/>
                    </a:lnTo>
                    <a:lnTo>
                      <a:pt x="192" y="73"/>
                    </a:lnTo>
                    <a:lnTo>
                      <a:pt x="192" y="73"/>
                    </a:lnTo>
                    <a:lnTo>
                      <a:pt x="199" y="74"/>
                    </a:lnTo>
                    <a:lnTo>
                      <a:pt x="199" y="74"/>
                    </a:lnTo>
                    <a:lnTo>
                      <a:pt x="219" y="74"/>
                    </a:lnTo>
                    <a:lnTo>
                      <a:pt x="219" y="74"/>
                    </a:lnTo>
                    <a:lnTo>
                      <a:pt x="224" y="74"/>
                    </a:lnTo>
                    <a:lnTo>
                      <a:pt x="224" y="74"/>
                    </a:lnTo>
                    <a:lnTo>
                      <a:pt x="221" y="74"/>
                    </a:lnTo>
                    <a:lnTo>
                      <a:pt x="221" y="74"/>
                    </a:lnTo>
                    <a:lnTo>
                      <a:pt x="252" y="77"/>
                    </a:lnTo>
                    <a:lnTo>
                      <a:pt x="252" y="77"/>
                    </a:lnTo>
                    <a:lnTo>
                      <a:pt x="265" y="83"/>
                    </a:lnTo>
                    <a:lnTo>
                      <a:pt x="265" y="83"/>
                    </a:lnTo>
                    <a:lnTo>
                      <a:pt x="275" y="83"/>
                    </a:lnTo>
                    <a:lnTo>
                      <a:pt x="275" y="83"/>
                    </a:lnTo>
                    <a:lnTo>
                      <a:pt x="225" y="80"/>
                    </a:lnTo>
                    <a:lnTo>
                      <a:pt x="225" y="80"/>
                    </a:lnTo>
                    <a:lnTo>
                      <a:pt x="228" y="82"/>
                    </a:lnTo>
                    <a:lnTo>
                      <a:pt x="228" y="82"/>
                    </a:lnTo>
                    <a:lnTo>
                      <a:pt x="219" y="82"/>
                    </a:lnTo>
                    <a:lnTo>
                      <a:pt x="219" y="82"/>
                    </a:lnTo>
                    <a:lnTo>
                      <a:pt x="216" y="83"/>
                    </a:lnTo>
                    <a:lnTo>
                      <a:pt x="216" y="83"/>
                    </a:lnTo>
                    <a:lnTo>
                      <a:pt x="231" y="86"/>
                    </a:lnTo>
                    <a:lnTo>
                      <a:pt x="231" y="86"/>
                    </a:lnTo>
                    <a:lnTo>
                      <a:pt x="257" y="88"/>
                    </a:lnTo>
                    <a:lnTo>
                      <a:pt x="257" y="88"/>
                    </a:lnTo>
                    <a:lnTo>
                      <a:pt x="290" y="91"/>
                    </a:lnTo>
                    <a:lnTo>
                      <a:pt x="290" y="91"/>
                    </a:lnTo>
                    <a:lnTo>
                      <a:pt x="298" y="91"/>
                    </a:lnTo>
                    <a:lnTo>
                      <a:pt x="298" y="91"/>
                    </a:lnTo>
                    <a:lnTo>
                      <a:pt x="285" y="91"/>
                    </a:lnTo>
                    <a:lnTo>
                      <a:pt x="285" y="91"/>
                    </a:lnTo>
                    <a:lnTo>
                      <a:pt x="290" y="94"/>
                    </a:lnTo>
                    <a:lnTo>
                      <a:pt x="290" y="94"/>
                    </a:lnTo>
                    <a:lnTo>
                      <a:pt x="280" y="97"/>
                    </a:lnTo>
                    <a:lnTo>
                      <a:pt x="280" y="97"/>
                    </a:lnTo>
                    <a:lnTo>
                      <a:pt x="293" y="100"/>
                    </a:lnTo>
                    <a:lnTo>
                      <a:pt x="293" y="100"/>
                    </a:lnTo>
                    <a:lnTo>
                      <a:pt x="271" y="104"/>
                    </a:lnTo>
                    <a:lnTo>
                      <a:pt x="271" y="104"/>
                    </a:lnTo>
                    <a:lnTo>
                      <a:pt x="275" y="104"/>
                    </a:lnTo>
                    <a:lnTo>
                      <a:pt x="275" y="104"/>
                    </a:lnTo>
                    <a:lnTo>
                      <a:pt x="274" y="106"/>
                    </a:lnTo>
                    <a:lnTo>
                      <a:pt x="274" y="106"/>
                    </a:lnTo>
                    <a:lnTo>
                      <a:pt x="280" y="106"/>
                    </a:lnTo>
                    <a:lnTo>
                      <a:pt x="280" y="106"/>
                    </a:lnTo>
                    <a:lnTo>
                      <a:pt x="298" y="107"/>
                    </a:lnTo>
                    <a:lnTo>
                      <a:pt x="298" y="107"/>
                    </a:lnTo>
                    <a:lnTo>
                      <a:pt x="300" y="107"/>
                    </a:lnTo>
                    <a:lnTo>
                      <a:pt x="300" y="107"/>
                    </a:lnTo>
                    <a:lnTo>
                      <a:pt x="295" y="109"/>
                    </a:lnTo>
                    <a:lnTo>
                      <a:pt x="295" y="109"/>
                    </a:lnTo>
                    <a:lnTo>
                      <a:pt x="328" y="109"/>
                    </a:lnTo>
                    <a:lnTo>
                      <a:pt x="328" y="109"/>
                    </a:lnTo>
                    <a:lnTo>
                      <a:pt x="304" y="110"/>
                    </a:lnTo>
                    <a:lnTo>
                      <a:pt x="304" y="110"/>
                    </a:lnTo>
                    <a:lnTo>
                      <a:pt x="301" y="110"/>
                    </a:lnTo>
                    <a:lnTo>
                      <a:pt x="301" y="110"/>
                    </a:lnTo>
                    <a:lnTo>
                      <a:pt x="291" y="110"/>
                    </a:lnTo>
                    <a:lnTo>
                      <a:pt x="291" y="110"/>
                    </a:lnTo>
                    <a:lnTo>
                      <a:pt x="300" y="110"/>
                    </a:lnTo>
                    <a:lnTo>
                      <a:pt x="300" y="110"/>
                    </a:lnTo>
                    <a:lnTo>
                      <a:pt x="297" y="112"/>
                    </a:lnTo>
                    <a:lnTo>
                      <a:pt x="297" y="112"/>
                    </a:lnTo>
                    <a:lnTo>
                      <a:pt x="298" y="112"/>
                    </a:lnTo>
                    <a:lnTo>
                      <a:pt x="298" y="112"/>
                    </a:lnTo>
                    <a:lnTo>
                      <a:pt x="305" y="114"/>
                    </a:lnTo>
                    <a:lnTo>
                      <a:pt x="305" y="114"/>
                    </a:lnTo>
                    <a:lnTo>
                      <a:pt x="308" y="114"/>
                    </a:lnTo>
                    <a:lnTo>
                      <a:pt x="308" y="114"/>
                    </a:lnTo>
                    <a:lnTo>
                      <a:pt x="298" y="115"/>
                    </a:lnTo>
                    <a:lnTo>
                      <a:pt x="298" y="115"/>
                    </a:lnTo>
                    <a:lnTo>
                      <a:pt x="275" y="115"/>
                    </a:lnTo>
                    <a:lnTo>
                      <a:pt x="275" y="115"/>
                    </a:lnTo>
                    <a:lnTo>
                      <a:pt x="247" y="115"/>
                    </a:lnTo>
                    <a:lnTo>
                      <a:pt x="247" y="115"/>
                    </a:lnTo>
                    <a:lnTo>
                      <a:pt x="251" y="115"/>
                    </a:lnTo>
                    <a:lnTo>
                      <a:pt x="251" y="115"/>
                    </a:lnTo>
                    <a:lnTo>
                      <a:pt x="239" y="115"/>
                    </a:lnTo>
                    <a:lnTo>
                      <a:pt x="239" y="115"/>
                    </a:lnTo>
                    <a:lnTo>
                      <a:pt x="239" y="117"/>
                    </a:lnTo>
                    <a:lnTo>
                      <a:pt x="239" y="117"/>
                    </a:lnTo>
                    <a:lnTo>
                      <a:pt x="238" y="117"/>
                    </a:lnTo>
                    <a:lnTo>
                      <a:pt x="238" y="117"/>
                    </a:lnTo>
                    <a:lnTo>
                      <a:pt x="251" y="118"/>
                    </a:lnTo>
                    <a:lnTo>
                      <a:pt x="251" y="118"/>
                    </a:lnTo>
                    <a:lnTo>
                      <a:pt x="234" y="117"/>
                    </a:lnTo>
                    <a:lnTo>
                      <a:pt x="234" y="117"/>
                    </a:lnTo>
                    <a:lnTo>
                      <a:pt x="205" y="118"/>
                    </a:lnTo>
                    <a:lnTo>
                      <a:pt x="205" y="118"/>
                    </a:lnTo>
                    <a:lnTo>
                      <a:pt x="214" y="121"/>
                    </a:lnTo>
                    <a:lnTo>
                      <a:pt x="214" y="121"/>
                    </a:lnTo>
                    <a:lnTo>
                      <a:pt x="209" y="121"/>
                    </a:lnTo>
                    <a:lnTo>
                      <a:pt x="209" y="121"/>
                    </a:lnTo>
                    <a:lnTo>
                      <a:pt x="218" y="121"/>
                    </a:lnTo>
                    <a:lnTo>
                      <a:pt x="218" y="121"/>
                    </a:lnTo>
                    <a:lnTo>
                      <a:pt x="218" y="123"/>
                    </a:lnTo>
                    <a:lnTo>
                      <a:pt x="218" y="123"/>
                    </a:lnTo>
                    <a:lnTo>
                      <a:pt x="139" y="124"/>
                    </a:lnTo>
                    <a:lnTo>
                      <a:pt x="139" y="124"/>
                    </a:lnTo>
                    <a:lnTo>
                      <a:pt x="125" y="124"/>
                    </a:lnTo>
                    <a:lnTo>
                      <a:pt x="125" y="124"/>
                    </a:lnTo>
                    <a:lnTo>
                      <a:pt x="123" y="129"/>
                    </a:lnTo>
                    <a:lnTo>
                      <a:pt x="123" y="129"/>
                    </a:lnTo>
                    <a:lnTo>
                      <a:pt x="117" y="130"/>
                    </a:lnTo>
                    <a:lnTo>
                      <a:pt x="117" y="130"/>
                    </a:lnTo>
                    <a:lnTo>
                      <a:pt x="116" y="130"/>
                    </a:lnTo>
                    <a:lnTo>
                      <a:pt x="116" y="130"/>
                    </a:lnTo>
                    <a:lnTo>
                      <a:pt x="130" y="132"/>
                    </a:lnTo>
                    <a:lnTo>
                      <a:pt x="130" y="132"/>
                    </a:lnTo>
                    <a:lnTo>
                      <a:pt x="136" y="133"/>
                    </a:lnTo>
                    <a:lnTo>
                      <a:pt x="136" y="133"/>
                    </a:lnTo>
                    <a:lnTo>
                      <a:pt x="155" y="133"/>
                    </a:lnTo>
                    <a:lnTo>
                      <a:pt x="155" y="133"/>
                    </a:lnTo>
                    <a:lnTo>
                      <a:pt x="126" y="132"/>
                    </a:lnTo>
                    <a:lnTo>
                      <a:pt x="126" y="132"/>
                    </a:lnTo>
                    <a:lnTo>
                      <a:pt x="143" y="133"/>
                    </a:lnTo>
                    <a:lnTo>
                      <a:pt x="143" y="133"/>
                    </a:lnTo>
                    <a:lnTo>
                      <a:pt x="136" y="133"/>
                    </a:lnTo>
                    <a:lnTo>
                      <a:pt x="136" y="133"/>
                    </a:lnTo>
                    <a:lnTo>
                      <a:pt x="136" y="135"/>
                    </a:lnTo>
                    <a:lnTo>
                      <a:pt x="136" y="135"/>
                    </a:lnTo>
                    <a:lnTo>
                      <a:pt x="133" y="135"/>
                    </a:lnTo>
                    <a:lnTo>
                      <a:pt x="133" y="135"/>
                    </a:lnTo>
                    <a:lnTo>
                      <a:pt x="137" y="136"/>
                    </a:lnTo>
                    <a:lnTo>
                      <a:pt x="137" y="136"/>
                    </a:lnTo>
                    <a:lnTo>
                      <a:pt x="146" y="136"/>
                    </a:lnTo>
                    <a:lnTo>
                      <a:pt x="146" y="136"/>
                    </a:lnTo>
                    <a:lnTo>
                      <a:pt x="116" y="144"/>
                    </a:lnTo>
                    <a:lnTo>
                      <a:pt x="116" y="144"/>
                    </a:lnTo>
                    <a:lnTo>
                      <a:pt x="113" y="144"/>
                    </a:lnTo>
                    <a:lnTo>
                      <a:pt x="113" y="144"/>
                    </a:lnTo>
                    <a:lnTo>
                      <a:pt x="119" y="145"/>
                    </a:lnTo>
                    <a:lnTo>
                      <a:pt x="119" y="145"/>
                    </a:lnTo>
                    <a:lnTo>
                      <a:pt x="99" y="147"/>
                    </a:lnTo>
                    <a:lnTo>
                      <a:pt x="99" y="147"/>
                    </a:lnTo>
                    <a:lnTo>
                      <a:pt x="83" y="147"/>
                    </a:lnTo>
                    <a:lnTo>
                      <a:pt x="83" y="147"/>
                    </a:lnTo>
                    <a:lnTo>
                      <a:pt x="81" y="148"/>
                    </a:lnTo>
                    <a:lnTo>
                      <a:pt x="81" y="148"/>
                    </a:lnTo>
                    <a:lnTo>
                      <a:pt x="87" y="154"/>
                    </a:lnTo>
                    <a:lnTo>
                      <a:pt x="87" y="154"/>
                    </a:lnTo>
                    <a:lnTo>
                      <a:pt x="76" y="156"/>
                    </a:lnTo>
                    <a:lnTo>
                      <a:pt x="76" y="156"/>
                    </a:lnTo>
                    <a:lnTo>
                      <a:pt x="79" y="156"/>
                    </a:lnTo>
                    <a:lnTo>
                      <a:pt x="79" y="156"/>
                    </a:lnTo>
                    <a:lnTo>
                      <a:pt x="77" y="156"/>
                    </a:lnTo>
                    <a:lnTo>
                      <a:pt x="77" y="156"/>
                    </a:lnTo>
                    <a:lnTo>
                      <a:pt x="80" y="156"/>
                    </a:lnTo>
                    <a:lnTo>
                      <a:pt x="80" y="156"/>
                    </a:lnTo>
                    <a:lnTo>
                      <a:pt x="66" y="156"/>
                    </a:lnTo>
                    <a:lnTo>
                      <a:pt x="66" y="156"/>
                    </a:lnTo>
                    <a:lnTo>
                      <a:pt x="40" y="160"/>
                    </a:lnTo>
                    <a:lnTo>
                      <a:pt x="40" y="160"/>
                    </a:lnTo>
                    <a:lnTo>
                      <a:pt x="10" y="159"/>
                    </a:lnTo>
                    <a:lnTo>
                      <a:pt x="10" y="159"/>
                    </a:lnTo>
                    <a:lnTo>
                      <a:pt x="17" y="160"/>
                    </a:lnTo>
                    <a:lnTo>
                      <a:pt x="17" y="160"/>
                    </a:lnTo>
                    <a:lnTo>
                      <a:pt x="14" y="163"/>
                    </a:lnTo>
                    <a:lnTo>
                      <a:pt x="14" y="163"/>
                    </a:lnTo>
                    <a:lnTo>
                      <a:pt x="17" y="166"/>
                    </a:lnTo>
                    <a:lnTo>
                      <a:pt x="17" y="166"/>
                    </a:lnTo>
                    <a:lnTo>
                      <a:pt x="15" y="168"/>
                    </a:lnTo>
                    <a:lnTo>
                      <a:pt x="15" y="168"/>
                    </a:lnTo>
                    <a:lnTo>
                      <a:pt x="0" y="166"/>
                    </a:lnTo>
                    <a:lnTo>
                      <a:pt x="0" y="166"/>
                    </a:lnTo>
                    <a:lnTo>
                      <a:pt x="5" y="166"/>
                    </a:lnTo>
                    <a:lnTo>
                      <a:pt x="5" y="166"/>
                    </a:lnTo>
                    <a:lnTo>
                      <a:pt x="14" y="168"/>
                    </a:lnTo>
                    <a:lnTo>
                      <a:pt x="14" y="168"/>
                    </a:lnTo>
                    <a:lnTo>
                      <a:pt x="25" y="172"/>
                    </a:lnTo>
                    <a:lnTo>
                      <a:pt x="25" y="172"/>
                    </a:lnTo>
                    <a:lnTo>
                      <a:pt x="35" y="171"/>
                    </a:lnTo>
                    <a:lnTo>
                      <a:pt x="35" y="171"/>
                    </a:lnTo>
                    <a:lnTo>
                      <a:pt x="40" y="172"/>
                    </a:lnTo>
                    <a:lnTo>
                      <a:pt x="40" y="172"/>
                    </a:lnTo>
                    <a:lnTo>
                      <a:pt x="41" y="171"/>
                    </a:lnTo>
                    <a:lnTo>
                      <a:pt x="41" y="171"/>
                    </a:lnTo>
                    <a:lnTo>
                      <a:pt x="46" y="172"/>
                    </a:lnTo>
                    <a:lnTo>
                      <a:pt x="46" y="172"/>
                    </a:lnTo>
                    <a:lnTo>
                      <a:pt x="61" y="175"/>
                    </a:lnTo>
                    <a:lnTo>
                      <a:pt x="61" y="175"/>
                    </a:lnTo>
                    <a:lnTo>
                      <a:pt x="64" y="177"/>
                    </a:lnTo>
                    <a:lnTo>
                      <a:pt x="64" y="177"/>
                    </a:lnTo>
                    <a:lnTo>
                      <a:pt x="64" y="178"/>
                    </a:lnTo>
                    <a:lnTo>
                      <a:pt x="64" y="178"/>
                    </a:lnTo>
                    <a:lnTo>
                      <a:pt x="60" y="183"/>
                    </a:lnTo>
                    <a:lnTo>
                      <a:pt x="60" y="183"/>
                    </a:lnTo>
                    <a:lnTo>
                      <a:pt x="54" y="183"/>
                    </a:lnTo>
                    <a:lnTo>
                      <a:pt x="54" y="183"/>
                    </a:lnTo>
                    <a:lnTo>
                      <a:pt x="63" y="184"/>
                    </a:lnTo>
                    <a:lnTo>
                      <a:pt x="63" y="184"/>
                    </a:lnTo>
                    <a:lnTo>
                      <a:pt x="61" y="184"/>
                    </a:lnTo>
                    <a:lnTo>
                      <a:pt x="61" y="184"/>
                    </a:lnTo>
                    <a:lnTo>
                      <a:pt x="60" y="184"/>
                    </a:lnTo>
                    <a:lnTo>
                      <a:pt x="60" y="184"/>
                    </a:lnTo>
                    <a:lnTo>
                      <a:pt x="86" y="186"/>
                    </a:lnTo>
                    <a:lnTo>
                      <a:pt x="86" y="186"/>
                    </a:lnTo>
                    <a:lnTo>
                      <a:pt x="83" y="186"/>
                    </a:lnTo>
                    <a:lnTo>
                      <a:pt x="83" y="186"/>
                    </a:lnTo>
                    <a:lnTo>
                      <a:pt x="116" y="186"/>
                    </a:lnTo>
                    <a:lnTo>
                      <a:pt x="116" y="186"/>
                    </a:lnTo>
                    <a:lnTo>
                      <a:pt x="117" y="186"/>
                    </a:lnTo>
                    <a:lnTo>
                      <a:pt x="117" y="186"/>
                    </a:lnTo>
                    <a:lnTo>
                      <a:pt x="143" y="184"/>
                    </a:lnTo>
                    <a:lnTo>
                      <a:pt x="143" y="184"/>
                    </a:lnTo>
                    <a:lnTo>
                      <a:pt x="142" y="187"/>
                    </a:lnTo>
                    <a:lnTo>
                      <a:pt x="142" y="187"/>
                    </a:lnTo>
                    <a:lnTo>
                      <a:pt x="148" y="190"/>
                    </a:lnTo>
                    <a:lnTo>
                      <a:pt x="148" y="190"/>
                    </a:lnTo>
                    <a:lnTo>
                      <a:pt x="155" y="192"/>
                    </a:lnTo>
                    <a:lnTo>
                      <a:pt x="155" y="192"/>
                    </a:lnTo>
                    <a:lnTo>
                      <a:pt x="169" y="192"/>
                    </a:lnTo>
                    <a:lnTo>
                      <a:pt x="169" y="192"/>
                    </a:lnTo>
                    <a:lnTo>
                      <a:pt x="156" y="193"/>
                    </a:lnTo>
                    <a:lnTo>
                      <a:pt x="156" y="193"/>
                    </a:lnTo>
                    <a:lnTo>
                      <a:pt x="153" y="193"/>
                    </a:lnTo>
                    <a:lnTo>
                      <a:pt x="153" y="193"/>
                    </a:lnTo>
                    <a:lnTo>
                      <a:pt x="166" y="193"/>
                    </a:lnTo>
                    <a:lnTo>
                      <a:pt x="166" y="193"/>
                    </a:lnTo>
                    <a:lnTo>
                      <a:pt x="155" y="195"/>
                    </a:lnTo>
                    <a:lnTo>
                      <a:pt x="155" y="195"/>
                    </a:lnTo>
                    <a:lnTo>
                      <a:pt x="159" y="195"/>
                    </a:lnTo>
                    <a:lnTo>
                      <a:pt x="159" y="195"/>
                    </a:lnTo>
                    <a:lnTo>
                      <a:pt x="176" y="195"/>
                    </a:lnTo>
                    <a:lnTo>
                      <a:pt x="176" y="195"/>
                    </a:lnTo>
                    <a:lnTo>
                      <a:pt x="178" y="195"/>
                    </a:lnTo>
                    <a:lnTo>
                      <a:pt x="178" y="195"/>
                    </a:lnTo>
                    <a:lnTo>
                      <a:pt x="168" y="195"/>
                    </a:lnTo>
                    <a:lnTo>
                      <a:pt x="168" y="195"/>
                    </a:lnTo>
                    <a:lnTo>
                      <a:pt x="166" y="195"/>
                    </a:lnTo>
                    <a:lnTo>
                      <a:pt x="166" y="195"/>
                    </a:lnTo>
                    <a:lnTo>
                      <a:pt x="162" y="201"/>
                    </a:lnTo>
                    <a:lnTo>
                      <a:pt x="162" y="201"/>
                    </a:lnTo>
                    <a:lnTo>
                      <a:pt x="166" y="201"/>
                    </a:lnTo>
                    <a:lnTo>
                      <a:pt x="166" y="201"/>
                    </a:lnTo>
                    <a:lnTo>
                      <a:pt x="162" y="201"/>
                    </a:lnTo>
                    <a:lnTo>
                      <a:pt x="162" y="201"/>
                    </a:lnTo>
                    <a:lnTo>
                      <a:pt x="119" y="201"/>
                    </a:lnTo>
                    <a:lnTo>
                      <a:pt x="119" y="201"/>
                    </a:lnTo>
                    <a:lnTo>
                      <a:pt x="123" y="201"/>
                    </a:lnTo>
                    <a:lnTo>
                      <a:pt x="123" y="201"/>
                    </a:lnTo>
                    <a:lnTo>
                      <a:pt x="119" y="201"/>
                    </a:lnTo>
                    <a:lnTo>
                      <a:pt x="119" y="201"/>
                    </a:lnTo>
                    <a:lnTo>
                      <a:pt x="148" y="201"/>
                    </a:lnTo>
                    <a:lnTo>
                      <a:pt x="148" y="201"/>
                    </a:lnTo>
                    <a:lnTo>
                      <a:pt x="156" y="201"/>
                    </a:lnTo>
                    <a:lnTo>
                      <a:pt x="156" y="201"/>
                    </a:lnTo>
                    <a:lnTo>
                      <a:pt x="189" y="201"/>
                    </a:lnTo>
                    <a:lnTo>
                      <a:pt x="189" y="201"/>
                    </a:lnTo>
                    <a:lnTo>
                      <a:pt x="188" y="202"/>
                    </a:lnTo>
                    <a:lnTo>
                      <a:pt x="188" y="202"/>
                    </a:lnTo>
                    <a:lnTo>
                      <a:pt x="196" y="202"/>
                    </a:lnTo>
                    <a:lnTo>
                      <a:pt x="196" y="202"/>
                    </a:lnTo>
                    <a:lnTo>
                      <a:pt x="206" y="202"/>
                    </a:lnTo>
                    <a:lnTo>
                      <a:pt x="206" y="202"/>
                    </a:lnTo>
                    <a:lnTo>
                      <a:pt x="179" y="204"/>
                    </a:lnTo>
                    <a:lnTo>
                      <a:pt x="179" y="204"/>
                    </a:lnTo>
                    <a:lnTo>
                      <a:pt x="176" y="206"/>
                    </a:lnTo>
                    <a:lnTo>
                      <a:pt x="176" y="206"/>
                    </a:lnTo>
                    <a:lnTo>
                      <a:pt x="196" y="209"/>
                    </a:lnTo>
                    <a:lnTo>
                      <a:pt x="196" y="209"/>
                    </a:lnTo>
                    <a:lnTo>
                      <a:pt x="193" y="209"/>
                    </a:lnTo>
                    <a:lnTo>
                      <a:pt x="193" y="209"/>
                    </a:lnTo>
                    <a:lnTo>
                      <a:pt x="176" y="209"/>
                    </a:lnTo>
                    <a:lnTo>
                      <a:pt x="176" y="209"/>
                    </a:lnTo>
                    <a:lnTo>
                      <a:pt x="181" y="209"/>
                    </a:lnTo>
                    <a:lnTo>
                      <a:pt x="181" y="209"/>
                    </a:lnTo>
                    <a:lnTo>
                      <a:pt x="181" y="210"/>
                    </a:lnTo>
                    <a:lnTo>
                      <a:pt x="181" y="210"/>
                    </a:lnTo>
                    <a:lnTo>
                      <a:pt x="208" y="209"/>
                    </a:lnTo>
                    <a:lnTo>
                      <a:pt x="208" y="209"/>
                    </a:lnTo>
                    <a:lnTo>
                      <a:pt x="214" y="210"/>
                    </a:lnTo>
                    <a:lnTo>
                      <a:pt x="214" y="210"/>
                    </a:lnTo>
                    <a:lnTo>
                      <a:pt x="224" y="213"/>
                    </a:lnTo>
                    <a:lnTo>
                      <a:pt x="224" y="213"/>
                    </a:lnTo>
                    <a:lnTo>
                      <a:pt x="214" y="216"/>
                    </a:lnTo>
                    <a:lnTo>
                      <a:pt x="214" y="216"/>
                    </a:lnTo>
                    <a:lnTo>
                      <a:pt x="204" y="216"/>
                    </a:lnTo>
                    <a:lnTo>
                      <a:pt x="204" y="216"/>
                    </a:lnTo>
                    <a:lnTo>
                      <a:pt x="189" y="216"/>
                    </a:lnTo>
                    <a:lnTo>
                      <a:pt x="189" y="216"/>
                    </a:lnTo>
                    <a:lnTo>
                      <a:pt x="172" y="215"/>
                    </a:lnTo>
                    <a:lnTo>
                      <a:pt x="172" y="215"/>
                    </a:lnTo>
                    <a:lnTo>
                      <a:pt x="170" y="215"/>
                    </a:lnTo>
                    <a:lnTo>
                      <a:pt x="170" y="215"/>
                    </a:lnTo>
                    <a:lnTo>
                      <a:pt x="196" y="222"/>
                    </a:lnTo>
                    <a:lnTo>
                      <a:pt x="196" y="222"/>
                    </a:lnTo>
                    <a:lnTo>
                      <a:pt x="204" y="222"/>
                    </a:lnTo>
                    <a:lnTo>
                      <a:pt x="204" y="222"/>
                    </a:lnTo>
                    <a:lnTo>
                      <a:pt x="206" y="224"/>
                    </a:lnTo>
                    <a:lnTo>
                      <a:pt x="206" y="224"/>
                    </a:lnTo>
                    <a:lnTo>
                      <a:pt x="201" y="224"/>
                    </a:lnTo>
                    <a:lnTo>
                      <a:pt x="201" y="224"/>
                    </a:lnTo>
                    <a:lnTo>
                      <a:pt x="241" y="230"/>
                    </a:lnTo>
                    <a:lnTo>
                      <a:pt x="241" y="230"/>
                    </a:lnTo>
                    <a:lnTo>
                      <a:pt x="239" y="230"/>
                    </a:lnTo>
                    <a:lnTo>
                      <a:pt x="239" y="230"/>
                    </a:lnTo>
                    <a:lnTo>
                      <a:pt x="239" y="233"/>
                    </a:lnTo>
                    <a:lnTo>
                      <a:pt x="239" y="233"/>
                    </a:lnTo>
                    <a:lnTo>
                      <a:pt x="242" y="233"/>
                    </a:lnTo>
                    <a:lnTo>
                      <a:pt x="242" y="233"/>
                    </a:lnTo>
                    <a:lnTo>
                      <a:pt x="222" y="231"/>
                    </a:lnTo>
                    <a:lnTo>
                      <a:pt x="222" y="231"/>
                    </a:lnTo>
                    <a:lnTo>
                      <a:pt x="239" y="233"/>
                    </a:lnTo>
                    <a:lnTo>
                      <a:pt x="239" y="233"/>
                    </a:lnTo>
                    <a:lnTo>
                      <a:pt x="238" y="233"/>
                    </a:lnTo>
                    <a:lnTo>
                      <a:pt x="238" y="233"/>
                    </a:lnTo>
                    <a:lnTo>
                      <a:pt x="209" y="233"/>
                    </a:lnTo>
                    <a:lnTo>
                      <a:pt x="209" y="233"/>
                    </a:lnTo>
                    <a:lnTo>
                      <a:pt x="212" y="236"/>
                    </a:lnTo>
                    <a:lnTo>
                      <a:pt x="212" y="236"/>
                    </a:lnTo>
                    <a:lnTo>
                      <a:pt x="211" y="236"/>
                    </a:lnTo>
                    <a:lnTo>
                      <a:pt x="211" y="236"/>
                    </a:lnTo>
                    <a:lnTo>
                      <a:pt x="222" y="236"/>
                    </a:lnTo>
                    <a:lnTo>
                      <a:pt x="222" y="236"/>
                    </a:lnTo>
                    <a:lnTo>
                      <a:pt x="178" y="236"/>
                    </a:lnTo>
                    <a:lnTo>
                      <a:pt x="178" y="236"/>
                    </a:lnTo>
                    <a:lnTo>
                      <a:pt x="179" y="236"/>
                    </a:lnTo>
                    <a:lnTo>
                      <a:pt x="179" y="236"/>
                    </a:lnTo>
                    <a:lnTo>
                      <a:pt x="178" y="236"/>
                    </a:lnTo>
                    <a:lnTo>
                      <a:pt x="178" y="236"/>
                    </a:lnTo>
                    <a:lnTo>
                      <a:pt x="199" y="237"/>
                    </a:lnTo>
                    <a:lnTo>
                      <a:pt x="199" y="237"/>
                    </a:lnTo>
                    <a:lnTo>
                      <a:pt x="192" y="239"/>
                    </a:lnTo>
                    <a:lnTo>
                      <a:pt x="192" y="239"/>
                    </a:lnTo>
                    <a:lnTo>
                      <a:pt x="216" y="239"/>
                    </a:lnTo>
                    <a:lnTo>
                      <a:pt x="216" y="239"/>
                    </a:lnTo>
                    <a:lnTo>
                      <a:pt x="219" y="239"/>
                    </a:lnTo>
                    <a:lnTo>
                      <a:pt x="219" y="239"/>
                    </a:lnTo>
                    <a:lnTo>
                      <a:pt x="212" y="239"/>
                    </a:lnTo>
                    <a:lnTo>
                      <a:pt x="212" y="239"/>
                    </a:lnTo>
                    <a:lnTo>
                      <a:pt x="204" y="240"/>
                    </a:lnTo>
                    <a:lnTo>
                      <a:pt x="204" y="240"/>
                    </a:lnTo>
                    <a:lnTo>
                      <a:pt x="201" y="240"/>
                    </a:lnTo>
                    <a:lnTo>
                      <a:pt x="201" y="240"/>
                    </a:lnTo>
                    <a:lnTo>
                      <a:pt x="163" y="239"/>
                    </a:lnTo>
                    <a:lnTo>
                      <a:pt x="163" y="239"/>
                    </a:lnTo>
                    <a:lnTo>
                      <a:pt x="183" y="240"/>
                    </a:lnTo>
                    <a:lnTo>
                      <a:pt x="183" y="240"/>
                    </a:lnTo>
                    <a:lnTo>
                      <a:pt x="209" y="240"/>
                    </a:lnTo>
                    <a:lnTo>
                      <a:pt x="209" y="240"/>
                    </a:lnTo>
                    <a:lnTo>
                      <a:pt x="204" y="240"/>
                    </a:lnTo>
                    <a:lnTo>
                      <a:pt x="204" y="240"/>
                    </a:lnTo>
                    <a:lnTo>
                      <a:pt x="193" y="239"/>
                    </a:lnTo>
                    <a:lnTo>
                      <a:pt x="193" y="239"/>
                    </a:lnTo>
                    <a:lnTo>
                      <a:pt x="181" y="242"/>
                    </a:lnTo>
                    <a:lnTo>
                      <a:pt x="181" y="242"/>
                    </a:lnTo>
                    <a:lnTo>
                      <a:pt x="238" y="243"/>
                    </a:lnTo>
                    <a:lnTo>
                      <a:pt x="238" y="243"/>
                    </a:lnTo>
                    <a:lnTo>
                      <a:pt x="241" y="245"/>
                    </a:lnTo>
                    <a:lnTo>
                      <a:pt x="241" y="245"/>
                    </a:lnTo>
                    <a:lnTo>
                      <a:pt x="249" y="243"/>
                    </a:lnTo>
                    <a:lnTo>
                      <a:pt x="249" y="243"/>
                    </a:lnTo>
                    <a:lnTo>
                      <a:pt x="211" y="245"/>
                    </a:lnTo>
                    <a:lnTo>
                      <a:pt x="211" y="245"/>
                    </a:lnTo>
                    <a:lnTo>
                      <a:pt x="185" y="251"/>
                    </a:lnTo>
                    <a:lnTo>
                      <a:pt x="185" y="251"/>
                    </a:lnTo>
                    <a:lnTo>
                      <a:pt x="189" y="251"/>
                    </a:lnTo>
                    <a:lnTo>
                      <a:pt x="189" y="251"/>
                    </a:lnTo>
                    <a:lnTo>
                      <a:pt x="195" y="251"/>
                    </a:lnTo>
                    <a:lnTo>
                      <a:pt x="195" y="25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51" name="Freeform 67"/>
              <p:cNvSpPr>
                <a:spLocks/>
              </p:cNvSpPr>
              <p:nvPr/>
            </p:nvSpPr>
            <p:spPr bwMode="auto">
              <a:xfrm>
                <a:off x="7804" y="12345"/>
                <a:ext cx="243" cy="229"/>
              </a:xfrm>
              <a:custGeom>
                <a:avLst/>
                <a:gdLst/>
                <a:ahLst/>
                <a:cxnLst>
                  <a:cxn ang="0">
                    <a:pos x="47" y="2"/>
                  </a:cxn>
                  <a:cxn ang="0">
                    <a:pos x="56" y="2"/>
                  </a:cxn>
                  <a:cxn ang="0">
                    <a:pos x="3" y="0"/>
                  </a:cxn>
                  <a:cxn ang="0">
                    <a:pos x="32" y="11"/>
                  </a:cxn>
                  <a:cxn ang="0">
                    <a:pos x="22" y="14"/>
                  </a:cxn>
                  <a:cxn ang="0">
                    <a:pos x="24" y="17"/>
                  </a:cxn>
                  <a:cxn ang="0">
                    <a:pos x="24" y="17"/>
                  </a:cxn>
                  <a:cxn ang="0">
                    <a:pos x="45" y="24"/>
                  </a:cxn>
                  <a:cxn ang="0">
                    <a:pos x="55" y="29"/>
                  </a:cxn>
                  <a:cxn ang="0">
                    <a:pos x="50" y="35"/>
                  </a:cxn>
                  <a:cxn ang="0">
                    <a:pos x="116" y="39"/>
                  </a:cxn>
                  <a:cxn ang="0">
                    <a:pos x="119" y="47"/>
                  </a:cxn>
                  <a:cxn ang="0">
                    <a:pos x="113" y="52"/>
                  </a:cxn>
                  <a:cxn ang="0">
                    <a:pos x="76" y="55"/>
                  </a:cxn>
                  <a:cxn ang="0">
                    <a:pos x="92" y="59"/>
                  </a:cxn>
                  <a:cxn ang="0">
                    <a:pos x="65" y="62"/>
                  </a:cxn>
                  <a:cxn ang="0">
                    <a:pos x="116" y="70"/>
                  </a:cxn>
                  <a:cxn ang="0">
                    <a:pos x="122" y="74"/>
                  </a:cxn>
                  <a:cxn ang="0">
                    <a:pos x="122" y="77"/>
                  </a:cxn>
                  <a:cxn ang="0">
                    <a:pos x="105" y="80"/>
                  </a:cxn>
                  <a:cxn ang="0">
                    <a:pos x="113" y="80"/>
                  </a:cxn>
                  <a:cxn ang="0">
                    <a:pos x="116" y="82"/>
                  </a:cxn>
                  <a:cxn ang="0">
                    <a:pos x="174" y="83"/>
                  </a:cxn>
                  <a:cxn ang="0">
                    <a:pos x="136" y="86"/>
                  </a:cxn>
                  <a:cxn ang="0">
                    <a:pos x="142" y="92"/>
                  </a:cxn>
                  <a:cxn ang="0">
                    <a:pos x="134" y="95"/>
                  </a:cxn>
                  <a:cxn ang="0">
                    <a:pos x="135" y="101"/>
                  </a:cxn>
                  <a:cxn ang="0">
                    <a:pos x="134" y="107"/>
                  </a:cxn>
                  <a:cxn ang="0">
                    <a:pos x="72" y="110"/>
                  </a:cxn>
                  <a:cxn ang="0">
                    <a:pos x="69" y="118"/>
                  </a:cxn>
                  <a:cxn ang="0">
                    <a:pos x="69" y="127"/>
                  </a:cxn>
                  <a:cxn ang="0">
                    <a:pos x="80" y="131"/>
                  </a:cxn>
                  <a:cxn ang="0">
                    <a:pos x="80" y="134"/>
                  </a:cxn>
                  <a:cxn ang="0">
                    <a:pos x="63" y="139"/>
                  </a:cxn>
                  <a:cxn ang="0">
                    <a:pos x="82" y="142"/>
                  </a:cxn>
                  <a:cxn ang="0">
                    <a:pos x="75" y="144"/>
                  </a:cxn>
                  <a:cxn ang="0">
                    <a:pos x="66" y="144"/>
                  </a:cxn>
                  <a:cxn ang="0">
                    <a:pos x="119" y="144"/>
                  </a:cxn>
                  <a:cxn ang="0">
                    <a:pos x="113" y="151"/>
                  </a:cxn>
                  <a:cxn ang="0">
                    <a:pos x="112" y="151"/>
                  </a:cxn>
                  <a:cxn ang="0">
                    <a:pos x="108" y="154"/>
                  </a:cxn>
                  <a:cxn ang="0">
                    <a:pos x="111" y="157"/>
                  </a:cxn>
                  <a:cxn ang="0">
                    <a:pos x="134" y="163"/>
                  </a:cxn>
                  <a:cxn ang="0">
                    <a:pos x="142" y="166"/>
                  </a:cxn>
                  <a:cxn ang="0">
                    <a:pos x="106" y="169"/>
                  </a:cxn>
                  <a:cxn ang="0">
                    <a:pos x="119" y="175"/>
                  </a:cxn>
                  <a:cxn ang="0">
                    <a:pos x="142" y="178"/>
                  </a:cxn>
                  <a:cxn ang="0">
                    <a:pos x="131" y="186"/>
                  </a:cxn>
                  <a:cxn ang="0">
                    <a:pos x="144" y="186"/>
                  </a:cxn>
                  <a:cxn ang="0">
                    <a:pos x="191" y="193"/>
                  </a:cxn>
                  <a:cxn ang="0">
                    <a:pos x="203" y="190"/>
                  </a:cxn>
                  <a:cxn ang="0">
                    <a:pos x="172" y="189"/>
                  </a:cxn>
                  <a:cxn ang="0">
                    <a:pos x="134" y="192"/>
                  </a:cxn>
                  <a:cxn ang="0">
                    <a:pos x="108" y="192"/>
                  </a:cxn>
                  <a:cxn ang="0">
                    <a:pos x="111" y="195"/>
                  </a:cxn>
                  <a:cxn ang="0">
                    <a:pos x="122" y="199"/>
                  </a:cxn>
                  <a:cxn ang="0">
                    <a:pos x="119" y="204"/>
                  </a:cxn>
                  <a:cxn ang="0">
                    <a:pos x="112" y="208"/>
                  </a:cxn>
                  <a:cxn ang="0">
                    <a:pos x="195" y="205"/>
                  </a:cxn>
                  <a:cxn ang="0">
                    <a:pos x="177" y="207"/>
                  </a:cxn>
                  <a:cxn ang="0">
                    <a:pos x="118" y="222"/>
                  </a:cxn>
                  <a:cxn ang="0">
                    <a:pos x="121" y="226"/>
                  </a:cxn>
                </a:cxnLst>
                <a:rect l="0" t="0" r="r" b="b"/>
                <a:pathLst>
                  <a:path w="243" h="229">
                    <a:moveTo>
                      <a:pt x="36" y="2"/>
                    </a:moveTo>
                    <a:lnTo>
                      <a:pt x="47" y="2"/>
                    </a:lnTo>
                    <a:lnTo>
                      <a:pt x="47" y="2"/>
                    </a:lnTo>
                    <a:lnTo>
                      <a:pt x="46" y="2"/>
                    </a:lnTo>
                    <a:lnTo>
                      <a:pt x="46" y="2"/>
                    </a:lnTo>
                    <a:lnTo>
                      <a:pt x="42" y="2"/>
                    </a:lnTo>
                    <a:lnTo>
                      <a:pt x="42" y="2"/>
                    </a:lnTo>
                    <a:lnTo>
                      <a:pt x="47" y="2"/>
                    </a:lnTo>
                    <a:lnTo>
                      <a:pt x="47" y="2"/>
                    </a:lnTo>
                    <a:lnTo>
                      <a:pt x="49" y="2"/>
                    </a:lnTo>
                    <a:lnTo>
                      <a:pt x="49" y="2"/>
                    </a:lnTo>
                    <a:lnTo>
                      <a:pt x="42" y="2"/>
                    </a:lnTo>
                    <a:lnTo>
                      <a:pt x="42" y="2"/>
                    </a:lnTo>
                    <a:lnTo>
                      <a:pt x="53" y="2"/>
                    </a:lnTo>
                    <a:lnTo>
                      <a:pt x="53" y="2"/>
                    </a:lnTo>
                    <a:lnTo>
                      <a:pt x="56" y="2"/>
                    </a:lnTo>
                    <a:lnTo>
                      <a:pt x="56" y="2"/>
                    </a:lnTo>
                    <a:lnTo>
                      <a:pt x="50" y="2"/>
                    </a:lnTo>
                    <a:lnTo>
                      <a:pt x="50" y="2"/>
                    </a:lnTo>
                    <a:lnTo>
                      <a:pt x="0" y="0"/>
                    </a:lnTo>
                    <a:lnTo>
                      <a:pt x="0" y="0"/>
                    </a:lnTo>
                    <a:lnTo>
                      <a:pt x="1" y="0"/>
                    </a:lnTo>
                    <a:lnTo>
                      <a:pt x="1" y="0"/>
                    </a:lnTo>
                    <a:lnTo>
                      <a:pt x="3" y="0"/>
                    </a:lnTo>
                    <a:lnTo>
                      <a:pt x="3" y="0"/>
                    </a:lnTo>
                    <a:lnTo>
                      <a:pt x="16" y="2"/>
                    </a:lnTo>
                    <a:lnTo>
                      <a:pt x="16" y="2"/>
                    </a:lnTo>
                    <a:lnTo>
                      <a:pt x="26" y="2"/>
                    </a:lnTo>
                    <a:lnTo>
                      <a:pt x="26" y="2"/>
                    </a:lnTo>
                    <a:lnTo>
                      <a:pt x="29" y="3"/>
                    </a:lnTo>
                    <a:lnTo>
                      <a:pt x="29" y="3"/>
                    </a:lnTo>
                    <a:lnTo>
                      <a:pt x="32" y="11"/>
                    </a:lnTo>
                    <a:lnTo>
                      <a:pt x="32" y="11"/>
                    </a:lnTo>
                    <a:lnTo>
                      <a:pt x="27" y="11"/>
                    </a:lnTo>
                    <a:lnTo>
                      <a:pt x="27" y="11"/>
                    </a:lnTo>
                    <a:lnTo>
                      <a:pt x="22" y="11"/>
                    </a:lnTo>
                    <a:lnTo>
                      <a:pt x="22" y="11"/>
                    </a:lnTo>
                    <a:lnTo>
                      <a:pt x="23" y="12"/>
                    </a:lnTo>
                    <a:lnTo>
                      <a:pt x="23" y="12"/>
                    </a:lnTo>
                    <a:lnTo>
                      <a:pt x="22" y="14"/>
                    </a:lnTo>
                    <a:lnTo>
                      <a:pt x="22" y="14"/>
                    </a:lnTo>
                    <a:lnTo>
                      <a:pt x="29" y="14"/>
                    </a:lnTo>
                    <a:lnTo>
                      <a:pt x="29" y="14"/>
                    </a:lnTo>
                    <a:lnTo>
                      <a:pt x="30" y="14"/>
                    </a:lnTo>
                    <a:lnTo>
                      <a:pt x="30" y="14"/>
                    </a:lnTo>
                    <a:lnTo>
                      <a:pt x="20" y="15"/>
                    </a:lnTo>
                    <a:lnTo>
                      <a:pt x="20" y="15"/>
                    </a:lnTo>
                    <a:lnTo>
                      <a:pt x="24" y="17"/>
                    </a:lnTo>
                    <a:lnTo>
                      <a:pt x="24" y="17"/>
                    </a:lnTo>
                    <a:lnTo>
                      <a:pt x="23" y="17"/>
                    </a:lnTo>
                    <a:lnTo>
                      <a:pt x="23" y="17"/>
                    </a:lnTo>
                    <a:lnTo>
                      <a:pt x="4" y="17"/>
                    </a:lnTo>
                    <a:lnTo>
                      <a:pt x="4" y="17"/>
                    </a:lnTo>
                    <a:lnTo>
                      <a:pt x="27" y="17"/>
                    </a:lnTo>
                    <a:lnTo>
                      <a:pt x="27" y="17"/>
                    </a:lnTo>
                    <a:lnTo>
                      <a:pt x="24" y="17"/>
                    </a:lnTo>
                    <a:lnTo>
                      <a:pt x="24" y="17"/>
                    </a:lnTo>
                    <a:lnTo>
                      <a:pt x="30" y="18"/>
                    </a:lnTo>
                    <a:lnTo>
                      <a:pt x="30" y="18"/>
                    </a:lnTo>
                    <a:lnTo>
                      <a:pt x="32" y="20"/>
                    </a:lnTo>
                    <a:lnTo>
                      <a:pt x="32" y="20"/>
                    </a:lnTo>
                    <a:lnTo>
                      <a:pt x="37" y="24"/>
                    </a:lnTo>
                    <a:lnTo>
                      <a:pt x="37" y="24"/>
                    </a:lnTo>
                    <a:lnTo>
                      <a:pt x="45" y="24"/>
                    </a:lnTo>
                    <a:lnTo>
                      <a:pt x="45" y="24"/>
                    </a:lnTo>
                    <a:lnTo>
                      <a:pt x="46" y="24"/>
                    </a:lnTo>
                    <a:lnTo>
                      <a:pt x="46" y="24"/>
                    </a:lnTo>
                    <a:lnTo>
                      <a:pt x="42" y="26"/>
                    </a:lnTo>
                    <a:lnTo>
                      <a:pt x="42" y="26"/>
                    </a:lnTo>
                    <a:lnTo>
                      <a:pt x="42" y="27"/>
                    </a:lnTo>
                    <a:lnTo>
                      <a:pt x="42" y="27"/>
                    </a:lnTo>
                    <a:lnTo>
                      <a:pt x="55" y="29"/>
                    </a:lnTo>
                    <a:lnTo>
                      <a:pt x="55" y="29"/>
                    </a:lnTo>
                    <a:lnTo>
                      <a:pt x="56" y="30"/>
                    </a:lnTo>
                    <a:lnTo>
                      <a:pt x="56" y="30"/>
                    </a:lnTo>
                    <a:lnTo>
                      <a:pt x="70" y="30"/>
                    </a:lnTo>
                    <a:lnTo>
                      <a:pt x="70" y="30"/>
                    </a:lnTo>
                    <a:lnTo>
                      <a:pt x="59" y="32"/>
                    </a:lnTo>
                    <a:lnTo>
                      <a:pt x="59" y="32"/>
                    </a:lnTo>
                    <a:lnTo>
                      <a:pt x="50" y="35"/>
                    </a:lnTo>
                    <a:lnTo>
                      <a:pt x="50" y="35"/>
                    </a:lnTo>
                    <a:lnTo>
                      <a:pt x="55" y="36"/>
                    </a:lnTo>
                    <a:lnTo>
                      <a:pt x="55" y="36"/>
                    </a:lnTo>
                    <a:lnTo>
                      <a:pt x="59" y="38"/>
                    </a:lnTo>
                    <a:lnTo>
                      <a:pt x="59" y="38"/>
                    </a:lnTo>
                    <a:lnTo>
                      <a:pt x="99" y="38"/>
                    </a:lnTo>
                    <a:lnTo>
                      <a:pt x="99" y="38"/>
                    </a:lnTo>
                    <a:lnTo>
                      <a:pt x="116" y="39"/>
                    </a:lnTo>
                    <a:lnTo>
                      <a:pt x="116" y="39"/>
                    </a:lnTo>
                    <a:lnTo>
                      <a:pt x="111" y="39"/>
                    </a:lnTo>
                    <a:lnTo>
                      <a:pt x="111" y="39"/>
                    </a:lnTo>
                    <a:lnTo>
                      <a:pt x="151" y="39"/>
                    </a:lnTo>
                    <a:lnTo>
                      <a:pt x="151" y="39"/>
                    </a:lnTo>
                    <a:lnTo>
                      <a:pt x="125" y="42"/>
                    </a:lnTo>
                    <a:lnTo>
                      <a:pt x="125" y="42"/>
                    </a:lnTo>
                    <a:lnTo>
                      <a:pt x="119" y="47"/>
                    </a:lnTo>
                    <a:lnTo>
                      <a:pt x="119" y="47"/>
                    </a:lnTo>
                    <a:lnTo>
                      <a:pt x="125" y="47"/>
                    </a:lnTo>
                    <a:lnTo>
                      <a:pt x="125" y="47"/>
                    </a:lnTo>
                    <a:lnTo>
                      <a:pt x="136" y="52"/>
                    </a:lnTo>
                    <a:lnTo>
                      <a:pt x="136" y="52"/>
                    </a:lnTo>
                    <a:lnTo>
                      <a:pt x="108" y="52"/>
                    </a:lnTo>
                    <a:lnTo>
                      <a:pt x="108" y="52"/>
                    </a:lnTo>
                    <a:lnTo>
                      <a:pt x="113" y="52"/>
                    </a:lnTo>
                    <a:lnTo>
                      <a:pt x="113" y="52"/>
                    </a:lnTo>
                    <a:lnTo>
                      <a:pt x="96" y="53"/>
                    </a:lnTo>
                    <a:lnTo>
                      <a:pt x="96" y="53"/>
                    </a:lnTo>
                    <a:lnTo>
                      <a:pt x="96" y="55"/>
                    </a:lnTo>
                    <a:lnTo>
                      <a:pt x="96" y="55"/>
                    </a:lnTo>
                    <a:lnTo>
                      <a:pt x="79" y="55"/>
                    </a:lnTo>
                    <a:lnTo>
                      <a:pt x="79" y="55"/>
                    </a:lnTo>
                    <a:lnTo>
                      <a:pt x="76" y="55"/>
                    </a:lnTo>
                    <a:lnTo>
                      <a:pt x="76" y="55"/>
                    </a:lnTo>
                    <a:lnTo>
                      <a:pt x="89" y="56"/>
                    </a:lnTo>
                    <a:lnTo>
                      <a:pt x="89" y="56"/>
                    </a:lnTo>
                    <a:lnTo>
                      <a:pt x="92" y="58"/>
                    </a:lnTo>
                    <a:lnTo>
                      <a:pt x="92" y="58"/>
                    </a:lnTo>
                    <a:lnTo>
                      <a:pt x="88" y="58"/>
                    </a:lnTo>
                    <a:lnTo>
                      <a:pt x="88" y="58"/>
                    </a:lnTo>
                    <a:lnTo>
                      <a:pt x="92" y="59"/>
                    </a:lnTo>
                    <a:lnTo>
                      <a:pt x="92" y="59"/>
                    </a:lnTo>
                    <a:lnTo>
                      <a:pt x="82" y="59"/>
                    </a:lnTo>
                    <a:lnTo>
                      <a:pt x="82" y="59"/>
                    </a:lnTo>
                    <a:lnTo>
                      <a:pt x="68" y="61"/>
                    </a:lnTo>
                    <a:lnTo>
                      <a:pt x="68" y="61"/>
                    </a:lnTo>
                    <a:lnTo>
                      <a:pt x="63" y="62"/>
                    </a:lnTo>
                    <a:lnTo>
                      <a:pt x="63" y="62"/>
                    </a:lnTo>
                    <a:lnTo>
                      <a:pt x="65" y="62"/>
                    </a:lnTo>
                    <a:lnTo>
                      <a:pt x="65" y="62"/>
                    </a:lnTo>
                    <a:lnTo>
                      <a:pt x="73" y="65"/>
                    </a:lnTo>
                    <a:lnTo>
                      <a:pt x="73" y="65"/>
                    </a:lnTo>
                    <a:lnTo>
                      <a:pt x="99" y="70"/>
                    </a:lnTo>
                    <a:lnTo>
                      <a:pt x="99" y="70"/>
                    </a:lnTo>
                    <a:lnTo>
                      <a:pt x="105" y="70"/>
                    </a:lnTo>
                    <a:lnTo>
                      <a:pt x="105" y="70"/>
                    </a:lnTo>
                    <a:lnTo>
                      <a:pt x="116" y="70"/>
                    </a:lnTo>
                    <a:lnTo>
                      <a:pt x="116" y="70"/>
                    </a:lnTo>
                    <a:lnTo>
                      <a:pt x="118" y="70"/>
                    </a:lnTo>
                    <a:lnTo>
                      <a:pt x="118" y="70"/>
                    </a:lnTo>
                    <a:lnTo>
                      <a:pt x="132" y="73"/>
                    </a:lnTo>
                    <a:lnTo>
                      <a:pt x="132" y="73"/>
                    </a:lnTo>
                    <a:lnTo>
                      <a:pt x="126" y="73"/>
                    </a:lnTo>
                    <a:lnTo>
                      <a:pt x="126" y="73"/>
                    </a:lnTo>
                    <a:lnTo>
                      <a:pt x="122" y="74"/>
                    </a:lnTo>
                    <a:lnTo>
                      <a:pt x="122" y="74"/>
                    </a:lnTo>
                    <a:lnTo>
                      <a:pt x="128" y="74"/>
                    </a:lnTo>
                    <a:lnTo>
                      <a:pt x="128" y="74"/>
                    </a:lnTo>
                    <a:lnTo>
                      <a:pt x="126" y="76"/>
                    </a:lnTo>
                    <a:lnTo>
                      <a:pt x="126" y="76"/>
                    </a:lnTo>
                    <a:lnTo>
                      <a:pt x="125" y="77"/>
                    </a:lnTo>
                    <a:lnTo>
                      <a:pt x="125" y="77"/>
                    </a:lnTo>
                    <a:lnTo>
                      <a:pt x="122" y="77"/>
                    </a:lnTo>
                    <a:lnTo>
                      <a:pt x="122" y="77"/>
                    </a:lnTo>
                    <a:lnTo>
                      <a:pt x="116" y="79"/>
                    </a:lnTo>
                    <a:lnTo>
                      <a:pt x="116" y="79"/>
                    </a:lnTo>
                    <a:lnTo>
                      <a:pt x="112" y="79"/>
                    </a:lnTo>
                    <a:lnTo>
                      <a:pt x="112" y="79"/>
                    </a:lnTo>
                    <a:lnTo>
                      <a:pt x="106" y="79"/>
                    </a:lnTo>
                    <a:lnTo>
                      <a:pt x="106" y="79"/>
                    </a:lnTo>
                    <a:lnTo>
                      <a:pt x="105" y="80"/>
                    </a:lnTo>
                    <a:lnTo>
                      <a:pt x="105" y="80"/>
                    </a:lnTo>
                    <a:lnTo>
                      <a:pt x="96" y="80"/>
                    </a:lnTo>
                    <a:lnTo>
                      <a:pt x="96" y="80"/>
                    </a:lnTo>
                    <a:lnTo>
                      <a:pt x="111" y="80"/>
                    </a:lnTo>
                    <a:lnTo>
                      <a:pt x="111" y="80"/>
                    </a:lnTo>
                    <a:lnTo>
                      <a:pt x="118" y="80"/>
                    </a:lnTo>
                    <a:lnTo>
                      <a:pt x="118" y="80"/>
                    </a:lnTo>
                    <a:lnTo>
                      <a:pt x="113" y="80"/>
                    </a:lnTo>
                    <a:lnTo>
                      <a:pt x="113" y="80"/>
                    </a:lnTo>
                    <a:lnTo>
                      <a:pt x="112" y="82"/>
                    </a:lnTo>
                    <a:lnTo>
                      <a:pt x="112" y="82"/>
                    </a:lnTo>
                    <a:lnTo>
                      <a:pt x="92" y="82"/>
                    </a:lnTo>
                    <a:lnTo>
                      <a:pt x="92" y="82"/>
                    </a:lnTo>
                    <a:lnTo>
                      <a:pt x="116" y="80"/>
                    </a:lnTo>
                    <a:lnTo>
                      <a:pt x="116" y="80"/>
                    </a:lnTo>
                    <a:lnTo>
                      <a:pt x="116" y="82"/>
                    </a:lnTo>
                    <a:lnTo>
                      <a:pt x="116" y="82"/>
                    </a:lnTo>
                    <a:lnTo>
                      <a:pt x="155" y="82"/>
                    </a:lnTo>
                    <a:lnTo>
                      <a:pt x="155" y="82"/>
                    </a:lnTo>
                    <a:lnTo>
                      <a:pt x="155" y="83"/>
                    </a:lnTo>
                    <a:lnTo>
                      <a:pt x="155" y="83"/>
                    </a:lnTo>
                    <a:lnTo>
                      <a:pt x="164" y="83"/>
                    </a:lnTo>
                    <a:lnTo>
                      <a:pt x="164" y="83"/>
                    </a:lnTo>
                    <a:lnTo>
                      <a:pt x="174" y="83"/>
                    </a:lnTo>
                    <a:lnTo>
                      <a:pt x="174" y="83"/>
                    </a:lnTo>
                    <a:lnTo>
                      <a:pt x="174" y="85"/>
                    </a:lnTo>
                    <a:lnTo>
                      <a:pt x="174" y="85"/>
                    </a:lnTo>
                    <a:lnTo>
                      <a:pt x="149" y="86"/>
                    </a:lnTo>
                    <a:lnTo>
                      <a:pt x="149" y="86"/>
                    </a:lnTo>
                    <a:lnTo>
                      <a:pt x="144" y="86"/>
                    </a:lnTo>
                    <a:lnTo>
                      <a:pt x="144" y="86"/>
                    </a:lnTo>
                    <a:lnTo>
                      <a:pt x="136" y="86"/>
                    </a:lnTo>
                    <a:lnTo>
                      <a:pt x="136" y="86"/>
                    </a:lnTo>
                    <a:lnTo>
                      <a:pt x="102" y="85"/>
                    </a:lnTo>
                    <a:lnTo>
                      <a:pt x="102" y="85"/>
                    </a:lnTo>
                    <a:lnTo>
                      <a:pt x="106" y="89"/>
                    </a:lnTo>
                    <a:lnTo>
                      <a:pt x="106" y="89"/>
                    </a:lnTo>
                    <a:lnTo>
                      <a:pt x="148" y="91"/>
                    </a:lnTo>
                    <a:lnTo>
                      <a:pt x="148" y="91"/>
                    </a:lnTo>
                    <a:lnTo>
                      <a:pt x="142" y="92"/>
                    </a:lnTo>
                    <a:lnTo>
                      <a:pt x="142" y="92"/>
                    </a:lnTo>
                    <a:lnTo>
                      <a:pt x="139" y="94"/>
                    </a:lnTo>
                    <a:lnTo>
                      <a:pt x="139" y="94"/>
                    </a:lnTo>
                    <a:lnTo>
                      <a:pt x="124" y="94"/>
                    </a:lnTo>
                    <a:lnTo>
                      <a:pt x="124" y="94"/>
                    </a:lnTo>
                    <a:lnTo>
                      <a:pt x="124" y="95"/>
                    </a:lnTo>
                    <a:lnTo>
                      <a:pt x="124" y="95"/>
                    </a:lnTo>
                    <a:lnTo>
                      <a:pt x="134" y="95"/>
                    </a:lnTo>
                    <a:lnTo>
                      <a:pt x="134" y="95"/>
                    </a:lnTo>
                    <a:lnTo>
                      <a:pt x="135" y="97"/>
                    </a:lnTo>
                    <a:lnTo>
                      <a:pt x="135" y="97"/>
                    </a:lnTo>
                    <a:lnTo>
                      <a:pt x="113" y="100"/>
                    </a:lnTo>
                    <a:lnTo>
                      <a:pt x="113" y="100"/>
                    </a:lnTo>
                    <a:lnTo>
                      <a:pt x="128" y="101"/>
                    </a:lnTo>
                    <a:lnTo>
                      <a:pt x="128" y="101"/>
                    </a:lnTo>
                    <a:lnTo>
                      <a:pt x="135" y="101"/>
                    </a:lnTo>
                    <a:lnTo>
                      <a:pt x="135" y="101"/>
                    </a:lnTo>
                    <a:lnTo>
                      <a:pt x="134" y="103"/>
                    </a:lnTo>
                    <a:lnTo>
                      <a:pt x="134" y="103"/>
                    </a:lnTo>
                    <a:lnTo>
                      <a:pt x="125" y="107"/>
                    </a:lnTo>
                    <a:lnTo>
                      <a:pt x="125" y="107"/>
                    </a:lnTo>
                    <a:lnTo>
                      <a:pt x="126" y="107"/>
                    </a:lnTo>
                    <a:lnTo>
                      <a:pt x="126" y="107"/>
                    </a:lnTo>
                    <a:lnTo>
                      <a:pt x="134" y="107"/>
                    </a:lnTo>
                    <a:lnTo>
                      <a:pt x="134" y="107"/>
                    </a:lnTo>
                    <a:lnTo>
                      <a:pt x="89" y="110"/>
                    </a:lnTo>
                    <a:lnTo>
                      <a:pt x="89" y="110"/>
                    </a:lnTo>
                    <a:lnTo>
                      <a:pt x="76" y="110"/>
                    </a:lnTo>
                    <a:lnTo>
                      <a:pt x="76" y="110"/>
                    </a:lnTo>
                    <a:lnTo>
                      <a:pt x="73" y="110"/>
                    </a:lnTo>
                    <a:lnTo>
                      <a:pt x="73" y="110"/>
                    </a:lnTo>
                    <a:lnTo>
                      <a:pt x="72" y="110"/>
                    </a:lnTo>
                    <a:lnTo>
                      <a:pt x="72" y="110"/>
                    </a:lnTo>
                    <a:lnTo>
                      <a:pt x="69" y="110"/>
                    </a:lnTo>
                    <a:lnTo>
                      <a:pt x="69" y="110"/>
                    </a:lnTo>
                    <a:lnTo>
                      <a:pt x="60" y="115"/>
                    </a:lnTo>
                    <a:lnTo>
                      <a:pt x="60" y="115"/>
                    </a:lnTo>
                    <a:lnTo>
                      <a:pt x="55" y="116"/>
                    </a:lnTo>
                    <a:lnTo>
                      <a:pt x="55" y="116"/>
                    </a:lnTo>
                    <a:lnTo>
                      <a:pt x="69" y="118"/>
                    </a:lnTo>
                    <a:lnTo>
                      <a:pt x="69" y="118"/>
                    </a:lnTo>
                    <a:lnTo>
                      <a:pt x="83" y="118"/>
                    </a:lnTo>
                    <a:lnTo>
                      <a:pt x="83" y="118"/>
                    </a:lnTo>
                    <a:lnTo>
                      <a:pt x="57" y="116"/>
                    </a:lnTo>
                    <a:lnTo>
                      <a:pt x="57" y="116"/>
                    </a:lnTo>
                    <a:lnTo>
                      <a:pt x="17" y="118"/>
                    </a:lnTo>
                    <a:lnTo>
                      <a:pt x="17" y="118"/>
                    </a:lnTo>
                    <a:lnTo>
                      <a:pt x="69" y="127"/>
                    </a:lnTo>
                    <a:lnTo>
                      <a:pt x="69" y="127"/>
                    </a:lnTo>
                    <a:lnTo>
                      <a:pt x="95" y="130"/>
                    </a:lnTo>
                    <a:lnTo>
                      <a:pt x="95" y="130"/>
                    </a:lnTo>
                    <a:lnTo>
                      <a:pt x="90" y="130"/>
                    </a:lnTo>
                    <a:lnTo>
                      <a:pt x="90" y="130"/>
                    </a:lnTo>
                    <a:lnTo>
                      <a:pt x="93" y="131"/>
                    </a:lnTo>
                    <a:lnTo>
                      <a:pt x="93" y="131"/>
                    </a:lnTo>
                    <a:lnTo>
                      <a:pt x="80" y="131"/>
                    </a:lnTo>
                    <a:lnTo>
                      <a:pt x="80" y="131"/>
                    </a:lnTo>
                    <a:lnTo>
                      <a:pt x="62" y="133"/>
                    </a:lnTo>
                    <a:lnTo>
                      <a:pt x="62" y="133"/>
                    </a:lnTo>
                    <a:lnTo>
                      <a:pt x="78" y="133"/>
                    </a:lnTo>
                    <a:lnTo>
                      <a:pt x="78" y="133"/>
                    </a:lnTo>
                    <a:lnTo>
                      <a:pt x="78" y="134"/>
                    </a:lnTo>
                    <a:lnTo>
                      <a:pt x="78" y="134"/>
                    </a:lnTo>
                    <a:lnTo>
                      <a:pt x="80" y="134"/>
                    </a:lnTo>
                    <a:lnTo>
                      <a:pt x="80" y="134"/>
                    </a:lnTo>
                    <a:lnTo>
                      <a:pt x="93" y="136"/>
                    </a:lnTo>
                    <a:lnTo>
                      <a:pt x="93" y="136"/>
                    </a:lnTo>
                    <a:lnTo>
                      <a:pt x="98" y="136"/>
                    </a:lnTo>
                    <a:lnTo>
                      <a:pt x="98" y="136"/>
                    </a:lnTo>
                    <a:lnTo>
                      <a:pt x="96" y="136"/>
                    </a:lnTo>
                    <a:lnTo>
                      <a:pt x="96" y="136"/>
                    </a:lnTo>
                    <a:lnTo>
                      <a:pt x="63" y="139"/>
                    </a:lnTo>
                    <a:lnTo>
                      <a:pt x="63" y="139"/>
                    </a:lnTo>
                    <a:lnTo>
                      <a:pt x="45" y="141"/>
                    </a:lnTo>
                    <a:lnTo>
                      <a:pt x="45" y="141"/>
                    </a:lnTo>
                    <a:lnTo>
                      <a:pt x="76" y="141"/>
                    </a:lnTo>
                    <a:lnTo>
                      <a:pt x="76" y="141"/>
                    </a:lnTo>
                    <a:lnTo>
                      <a:pt x="79" y="142"/>
                    </a:lnTo>
                    <a:lnTo>
                      <a:pt x="79" y="142"/>
                    </a:lnTo>
                    <a:lnTo>
                      <a:pt x="82" y="142"/>
                    </a:lnTo>
                    <a:lnTo>
                      <a:pt x="82" y="142"/>
                    </a:lnTo>
                    <a:lnTo>
                      <a:pt x="70" y="144"/>
                    </a:lnTo>
                    <a:lnTo>
                      <a:pt x="70" y="144"/>
                    </a:lnTo>
                    <a:lnTo>
                      <a:pt x="62" y="144"/>
                    </a:lnTo>
                    <a:lnTo>
                      <a:pt x="62" y="144"/>
                    </a:lnTo>
                    <a:lnTo>
                      <a:pt x="76" y="144"/>
                    </a:lnTo>
                    <a:lnTo>
                      <a:pt x="76" y="144"/>
                    </a:lnTo>
                    <a:lnTo>
                      <a:pt x="75" y="144"/>
                    </a:lnTo>
                    <a:lnTo>
                      <a:pt x="75" y="144"/>
                    </a:lnTo>
                    <a:lnTo>
                      <a:pt x="80" y="145"/>
                    </a:lnTo>
                    <a:lnTo>
                      <a:pt x="80" y="145"/>
                    </a:lnTo>
                    <a:lnTo>
                      <a:pt x="63" y="145"/>
                    </a:lnTo>
                    <a:lnTo>
                      <a:pt x="63" y="145"/>
                    </a:lnTo>
                    <a:lnTo>
                      <a:pt x="19" y="144"/>
                    </a:lnTo>
                    <a:lnTo>
                      <a:pt x="19" y="144"/>
                    </a:lnTo>
                    <a:lnTo>
                      <a:pt x="66" y="144"/>
                    </a:lnTo>
                    <a:lnTo>
                      <a:pt x="66" y="144"/>
                    </a:lnTo>
                    <a:lnTo>
                      <a:pt x="112" y="142"/>
                    </a:lnTo>
                    <a:lnTo>
                      <a:pt x="112" y="142"/>
                    </a:lnTo>
                    <a:lnTo>
                      <a:pt x="113" y="142"/>
                    </a:lnTo>
                    <a:lnTo>
                      <a:pt x="113" y="142"/>
                    </a:lnTo>
                    <a:lnTo>
                      <a:pt x="116" y="144"/>
                    </a:lnTo>
                    <a:lnTo>
                      <a:pt x="116" y="144"/>
                    </a:lnTo>
                    <a:lnTo>
                      <a:pt x="119" y="144"/>
                    </a:lnTo>
                    <a:lnTo>
                      <a:pt x="119" y="144"/>
                    </a:lnTo>
                    <a:lnTo>
                      <a:pt x="122" y="145"/>
                    </a:lnTo>
                    <a:lnTo>
                      <a:pt x="122" y="145"/>
                    </a:lnTo>
                    <a:lnTo>
                      <a:pt x="116" y="148"/>
                    </a:lnTo>
                    <a:lnTo>
                      <a:pt x="116" y="148"/>
                    </a:lnTo>
                    <a:lnTo>
                      <a:pt x="119" y="148"/>
                    </a:lnTo>
                    <a:lnTo>
                      <a:pt x="119" y="148"/>
                    </a:lnTo>
                    <a:lnTo>
                      <a:pt x="113" y="151"/>
                    </a:lnTo>
                    <a:lnTo>
                      <a:pt x="113" y="151"/>
                    </a:lnTo>
                    <a:lnTo>
                      <a:pt x="111" y="151"/>
                    </a:lnTo>
                    <a:lnTo>
                      <a:pt x="111" y="151"/>
                    </a:lnTo>
                    <a:lnTo>
                      <a:pt x="108" y="151"/>
                    </a:lnTo>
                    <a:lnTo>
                      <a:pt x="108" y="151"/>
                    </a:lnTo>
                    <a:lnTo>
                      <a:pt x="103" y="153"/>
                    </a:lnTo>
                    <a:lnTo>
                      <a:pt x="103" y="153"/>
                    </a:lnTo>
                    <a:lnTo>
                      <a:pt x="112" y="151"/>
                    </a:lnTo>
                    <a:lnTo>
                      <a:pt x="112" y="151"/>
                    </a:lnTo>
                    <a:lnTo>
                      <a:pt x="118" y="153"/>
                    </a:lnTo>
                    <a:lnTo>
                      <a:pt x="118" y="153"/>
                    </a:lnTo>
                    <a:lnTo>
                      <a:pt x="111" y="153"/>
                    </a:lnTo>
                    <a:lnTo>
                      <a:pt x="111" y="153"/>
                    </a:lnTo>
                    <a:lnTo>
                      <a:pt x="109" y="154"/>
                    </a:lnTo>
                    <a:lnTo>
                      <a:pt x="109" y="154"/>
                    </a:lnTo>
                    <a:lnTo>
                      <a:pt x="108" y="154"/>
                    </a:lnTo>
                    <a:lnTo>
                      <a:pt x="108" y="154"/>
                    </a:lnTo>
                    <a:lnTo>
                      <a:pt x="109" y="154"/>
                    </a:lnTo>
                    <a:lnTo>
                      <a:pt x="109" y="154"/>
                    </a:lnTo>
                    <a:lnTo>
                      <a:pt x="105" y="156"/>
                    </a:lnTo>
                    <a:lnTo>
                      <a:pt x="105" y="156"/>
                    </a:lnTo>
                    <a:lnTo>
                      <a:pt x="112" y="156"/>
                    </a:lnTo>
                    <a:lnTo>
                      <a:pt x="112" y="156"/>
                    </a:lnTo>
                    <a:lnTo>
                      <a:pt x="111" y="157"/>
                    </a:lnTo>
                    <a:lnTo>
                      <a:pt x="111" y="157"/>
                    </a:lnTo>
                    <a:lnTo>
                      <a:pt x="146" y="157"/>
                    </a:lnTo>
                    <a:lnTo>
                      <a:pt x="146" y="157"/>
                    </a:lnTo>
                    <a:lnTo>
                      <a:pt x="148" y="159"/>
                    </a:lnTo>
                    <a:lnTo>
                      <a:pt x="148" y="159"/>
                    </a:lnTo>
                    <a:lnTo>
                      <a:pt x="135" y="160"/>
                    </a:lnTo>
                    <a:lnTo>
                      <a:pt x="135" y="160"/>
                    </a:lnTo>
                    <a:lnTo>
                      <a:pt x="134" y="163"/>
                    </a:lnTo>
                    <a:lnTo>
                      <a:pt x="134" y="163"/>
                    </a:lnTo>
                    <a:lnTo>
                      <a:pt x="141" y="165"/>
                    </a:lnTo>
                    <a:lnTo>
                      <a:pt x="141" y="165"/>
                    </a:lnTo>
                    <a:lnTo>
                      <a:pt x="141" y="166"/>
                    </a:lnTo>
                    <a:lnTo>
                      <a:pt x="141" y="166"/>
                    </a:lnTo>
                    <a:lnTo>
                      <a:pt x="138" y="166"/>
                    </a:lnTo>
                    <a:lnTo>
                      <a:pt x="138" y="166"/>
                    </a:lnTo>
                    <a:lnTo>
                      <a:pt x="142" y="166"/>
                    </a:lnTo>
                    <a:lnTo>
                      <a:pt x="142" y="166"/>
                    </a:lnTo>
                    <a:lnTo>
                      <a:pt x="142" y="168"/>
                    </a:lnTo>
                    <a:lnTo>
                      <a:pt x="142" y="168"/>
                    </a:lnTo>
                    <a:lnTo>
                      <a:pt x="135" y="169"/>
                    </a:lnTo>
                    <a:lnTo>
                      <a:pt x="135" y="169"/>
                    </a:lnTo>
                    <a:lnTo>
                      <a:pt x="126" y="169"/>
                    </a:lnTo>
                    <a:lnTo>
                      <a:pt x="126" y="169"/>
                    </a:lnTo>
                    <a:lnTo>
                      <a:pt x="106" y="169"/>
                    </a:lnTo>
                    <a:lnTo>
                      <a:pt x="106" y="169"/>
                    </a:lnTo>
                    <a:lnTo>
                      <a:pt x="98" y="172"/>
                    </a:lnTo>
                    <a:lnTo>
                      <a:pt x="98" y="172"/>
                    </a:lnTo>
                    <a:lnTo>
                      <a:pt x="99" y="174"/>
                    </a:lnTo>
                    <a:lnTo>
                      <a:pt x="99" y="174"/>
                    </a:lnTo>
                    <a:lnTo>
                      <a:pt x="106" y="174"/>
                    </a:lnTo>
                    <a:lnTo>
                      <a:pt x="106" y="174"/>
                    </a:lnTo>
                    <a:lnTo>
                      <a:pt x="119" y="175"/>
                    </a:lnTo>
                    <a:lnTo>
                      <a:pt x="119" y="175"/>
                    </a:lnTo>
                    <a:lnTo>
                      <a:pt x="131" y="175"/>
                    </a:lnTo>
                    <a:lnTo>
                      <a:pt x="131" y="175"/>
                    </a:lnTo>
                    <a:lnTo>
                      <a:pt x="134" y="177"/>
                    </a:lnTo>
                    <a:lnTo>
                      <a:pt x="134" y="177"/>
                    </a:lnTo>
                    <a:lnTo>
                      <a:pt x="132" y="177"/>
                    </a:lnTo>
                    <a:lnTo>
                      <a:pt x="132" y="177"/>
                    </a:lnTo>
                    <a:lnTo>
                      <a:pt x="142" y="178"/>
                    </a:lnTo>
                    <a:lnTo>
                      <a:pt x="142" y="178"/>
                    </a:lnTo>
                    <a:lnTo>
                      <a:pt x="141" y="178"/>
                    </a:lnTo>
                    <a:lnTo>
                      <a:pt x="141" y="178"/>
                    </a:lnTo>
                    <a:lnTo>
                      <a:pt x="124" y="178"/>
                    </a:lnTo>
                    <a:lnTo>
                      <a:pt x="124" y="178"/>
                    </a:lnTo>
                    <a:lnTo>
                      <a:pt x="132" y="183"/>
                    </a:lnTo>
                    <a:lnTo>
                      <a:pt x="132" y="183"/>
                    </a:lnTo>
                    <a:lnTo>
                      <a:pt x="131" y="186"/>
                    </a:lnTo>
                    <a:lnTo>
                      <a:pt x="131" y="186"/>
                    </a:lnTo>
                    <a:lnTo>
                      <a:pt x="129" y="187"/>
                    </a:lnTo>
                    <a:lnTo>
                      <a:pt x="129" y="187"/>
                    </a:lnTo>
                    <a:lnTo>
                      <a:pt x="124" y="187"/>
                    </a:lnTo>
                    <a:lnTo>
                      <a:pt x="124" y="187"/>
                    </a:lnTo>
                    <a:lnTo>
                      <a:pt x="116" y="187"/>
                    </a:lnTo>
                    <a:lnTo>
                      <a:pt x="116" y="187"/>
                    </a:lnTo>
                    <a:lnTo>
                      <a:pt x="144" y="186"/>
                    </a:lnTo>
                    <a:lnTo>
                      <a:pt x="144" y="186"/>
                    </a:lnTo>
                    <a:lnTo>
                      <a:pt x="142" y="186"/>
                    </a:lnTo>
                    <a:lnTo>
                      <a:pt x="142" y="186"/>
                    </a:lnTo>
                    <a:lnTo>
                      <a:pt x="155" y="189"/>
                    </a:lnTo>
                    <a:lnTo>
                      <a:pt x="155" y="189"/>
                    </a:lnTo>
                    <a:lnTo>
                      <a:pt x="149" y="193"/>
                    </a:lnTo>
                    <a:lnTo>
                      <a:pt x="149" y="193"/>
                    </a:lnTo>
                    <a:lnTo>
                      <a:pt x="191" y="193"/>
                    </a:lnTo>
                    <a:lnTo>
                      <a:pt x="191" y="193"/>
                    </a:lnTo>
                    <a:lnTo>
                      <a:pt x="201" y="195"/>
                    </a:lnTo>
                    <a:lnTo>
                      <a:pt x="201" y="195"/>
                    </a:lnTo>
                    <a:lnTo>
                      <a:pt x="243" y="192"/>
                    </a:lnTo>
                    <a:lnTo>
                      <a:pt x="243" y="192"/>
                    </a:lnTo>
                    <a:lnTo>
                      <a:pt x="204" y="190"/>
                    </a:lnTo>
                    <a:lnTo>
                      <a:pt x="204" y="190"/>
                    </a:lnTo>
                    <a:lnTo>
                      <a:pt x="203" y="190"/>
                    </a:lnTo>
                    <a:lnTo>
                      <a:pt x="203" y="190"/>
                    </a:lnTo>
                    <a:lnTo>
                      <a:pt x="204" y="190"/>
                    </a:lnTo>
                    <a:lnTo>
                      <a:pt x="204" y="190"/>
                    </a:lnTo>
                    <a:lnTo>
                      <a:pt x="203" y="190"/>
                    </a:lnTo>
                    <a:lnTo>
                      <a:pt x="203" y="190"/>
                    </a:lnTo>
                    <a:lnTo>
                      <a:pt x="171" y="189"/>
                    </a:lnTo>
                    <a:lnTo>
                      <a:pt x="171" y="189"/>
                    </a:lnTo>
                    <a:lnTo>
                      <a:pt x="172" y="189"/>
                    </a:lnTo>
                    <a:lnTo>
                      <a:pt x="172" y="189"/>
                    </a:lnTo>
                    <a:lnTo>
                      <a:pt x="165" y="190"/>
                    </a:lnTo>
                    <a:lnTo>
                      <a:pt x="165" y="190"/>
                    </a:lnTo>
                    <a:lnTo>
                      <a:pt x="158" y="190"/>
                    </a:lnTo>
                    <a:lnTo>
                      <a:pt x="158" y="190"/>
                    </a:lnTo>
                    <a:lnTo>
                      <a:pt x="141" y="192"/>
                    </a:lnTo>
                    <a:lnTo>
                      <a:pt x="141" y="192"/>
                    </a:lnTo>
                    <a:lnTo>
                      <a:pt x="134" y="192"/>
                    </a:lnTo>
                    <a:lnTo>
                      <a:pt x="134" y="192"/>
                    </a:lnTo>
                    <a:lnTo>
                      <a:pt x="101" y="192"/>
                    </a:lnTo>
                    <a:lnTo>
                      <a:pt x="101" y="192"/>
                    </a:lnTo>
                    <a:lnTo>
                      <a:pt x="99" y="192"/>
                    </a:lnTo>
                    <a:lnTo>
                      <a:pt x="99" y="192"/>
                    </a:lnTo>
                    <a:lnTo>
                      <a:pt x="105" y="190"/>
                    </a:lnTo>
                    <a:lnTo>
                      <a:pt x="105" y="190"/>
                    </a:lnTo>
                    <a:lnTo>
                      <a:pt x="108" y="192"/>
                    </a:lnTo>
                    <a:lnTo>
                      <a:pt x="108" y="192"/>
                    </a:lnTo>
                    <a:lnTo>
                      <a:pt x="99" y="195"/>
                    </a:lnTo>
                    <a:lnTo>
                      <a:pt x="99" y="195"/>
                    </a:lnTo>
                    <a:lnTo>
                      <a:pt x="118" y="195"/>
                    </a:lnTo>
                    <a:lnTo>
                      <a:pt x="118" y="195"/>
                    </a:lnTo>
                    <a:lnTo>
                      <a:pt x="116" y="195"/>
                    </a:lnTo>
                    <a:lnTo>
                      <a:pt x="116" y="195"/>
                    </a:lnTo>
                    <a:lnTo>
                      <a:pt x="111" y="195"/>
                    </a:lnTo>
                    <a:lnTo>
                      <a:pt x="111" y="195"/>
                    </a:lnTo>
                    <a:lnTo>
                      <a:pt x="99" y="198"/>
                    </a:lnTo>
                    <a:lnTo>
                      <a:pt x="99" y="198"/>
                    </a:lnTo>
                    <a:lnTo>
                      <a:pt x="89" y="199"/>
                    </a:lnTo>
                    <a:lnTo>
                      <a:pt x="89" y="199"/>
                    </a:lnTo>
                    <a:lnTo>
                      <a:pt x="83" y="199"/>
                    </a:lnTo>
                    <a:lnTo>
                      <a:pt x="83" y="199"/>
                    </a:lnTo>
                    <a:lnTo>
                      <a:pt x="122" y="199"/>
                    </a:lnTo>
                    <a:lnTo>
                      <a:pt x="122" y="199"/>
                    </a:lnTo>
                    <a:lnTo>
                      <a:pt x="124" y="201"/>
                    </a:lnTo>
                    <a:lnTo>
                      <a:pt x="124" y="201"/>
                    </a:lnTo>
                    <a:lnTo>
                      <a:pt x="128" y="201"/>
                    </a:lnTo>
                    <a:lnTo>
                      <a:pt x="128" y="201"/>
                    </a:lnTo>
                    <a:lnTo>
                      <a:pt x="126" y="204"/>
                    </a:lnTo>
                    <a:lnTo>
                      <a:pt x="126" y="204"/>
                    </a:lnTo>
                    <a:lnTo>
                      <a:pt x="119" y="204"/>
                    </a:lnTo>
                    <a:lnTo>
                      <a:pt x="119" y="204"/>
                    </a:lnTo>
                    <a:lnTo>
                      <a:pt x="116" y="205"/>
                    </a:lnTo>
                    <a:lnTo>
                      <a:pt x="116" y="205"/>
                    </a:lnTo>
                    <a:lnTo>
                      <a:pt x="113" y="205"/>
                    </a:lnTo>
                    <a:lnTo>
                      <a:pt x="113" y="205"/>
                    </a:lnTo>
                    <a:lnTo>
                      <a:pt x="119" y="208"/>
                    </a:lnTo>
                    <a:lnTo>
                      <a:pt x="119" y="208"/>
                    </a:lnTo>
                    <a:lnTo>
                      <a:pt x="112" y="208"/>
                    </a:lnTo>
                    <a:lnTo>
                      <a:pt x="112" y="208"/>
                    </a:lnTo>
                    <a:lnTo>
                      <a:pt x="182" y="205"/>
                    </a:lnTo>
                    <a:lnTo>
                      <a:pt x="182" y="205"/>
                    </a:lnTo>
                    <a:lnTo>
                      <a:pt x="188" y="205"/>
                    </a:lnTo>
                    <a:lnTo>
                      <a:pt x="188" y="205"/>
                    </a:lnTo>
                    <a:lnTo>
                      <a:pt x="187" y="207"/>
                    </a:lnTo>
                    <a:lnTo>
                      <a:pt x="187" y="207"/>
                    </a:lnTo>
                    <a:lnTo>
                      <a:pt x="195" y="205"/>
                    </a:lnTo>
                    <a:lnTo>
                      <a:pt x="195" y="205"/>
                    </a:lnTo>
                    <a:lnTo>
                      <a:pt x="203" y="205"/>
                    </a:lnTo>
                    <a:lnTo>
                      <a:pt x="203" y="205"/>
                    </a:lnTo>
                    <a:lnTo>
                      <a:pt x="197" y="207"/>
                    </a:lnTo>
                    <a:lnTo>
                      <a:pt x="197" y="207"/>
                    </a:lnTo>
                    <a:lnTo>
                      <a:pt x="191" y="207"/>
                    </a:lnTo>
                    <a:lnTo>
                      <a:pt x="191" y="207"/>
                    </a:lnTo>
                    <a:lnTo>
                      <a:pt x="177" y="207"/>
                    </a:lnTo>
                    <a:lnTo>
                      <a:pt x="177" y="207"/>
                    </a:lnTo>
                    <a:lnTo>
                      <a:pt x="178" y="207"/>
                    </a:lnTo>
                    <a:lnTo>
                      <a:pt x="178" y="207"/>
                    </a:lnTo>
                    <a:lnTo>
                      <a:pt x="167" y="207"/>
                    </a:lnTo>
                    <a:lnTo>
                      <a:pt x="167" y="207"/>
                    </a:lnTo>
                    <a:lnTo>
                      <a:pt x="185" y="210"/>
                    </a:lnTo>
                    <a:lnTo>
                      <a:pt x="185" y="210"/>
                    </a:lnTo>
                    <a:lnTo>
                      <a:pt x="118" y="222"/>
                    </a:lnTo>
                    <a:lnTo>
                      <a:pt x="118" y="222"/>
                    </a:lnTo>
                    <a:lnTo>
                      <a:pt x="121" y="223"/>
                    </a:lnTo>
                    <a:lnTo>
                      <a:pt x="121" y="223"/>
                    </a:lnTo>
                    <a:lnTo>
                      <a:pt x="111" y="226"/>
                    </a:lnTo>
                    <a:lnTo>
                      <a:pt x="111" y="226"/>
                    </a:lnTo>
                    <a:lnTo>
                      <a:pt x="135" y="225"/>
                    </a:lnTo>
                    <a:lnTo>
                      <a:pt x="135" y="225"/>
                    </a:lnTo>
                    <a:lnTo>
                      <a:pt x="121" y="226"/>
                    </a:lnTo>
                    <a:lnTo>
                      <a:pt x="121" y="226"/>
                    </a:lnTo>
                    <a:lnTo>
                      <a:pt x="113" y="228"/>
                    </a:lnTo>
                    <a:lnTo>
                      <a:pt x="113" y="228"/>
                    </a:lnTo>
                    <a:lnTo>
                      <a:pt x="113" y="22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52" name="Freeform 68"/>
              <p:cNvSpPr>
                <a:spLocks/>
              </p:cNvSpPr>
              <p:nvPr/>
            </p:nvSpPr>
            <p:spPr bwMode="auto">
              <a:xfrm>
                <a:off x="7917" y="12574"/>
                <a:ext cx="196" cy="115"/>
              </a:xfrm>
              <a:custGeom>
                <a:avLst/>
                <a:gdLst/>
                <a:ahLst/>
                <a:cxnLst>
                  <a:cxn ang="0">
                    <a:pos x="3" y="0"/>
                  </a:cxn>
                  <a:cxn ang="0">
                    <a:pos x="18" y="0"/>
                  </a:cxn>
                  <a:cxn ang="0">
                    <a:pos x="56" y="4"/>
                  </a:cxn>
                  <a:cxn ang="0">
                    <a:pos x="72" y="7"/>
                  </a:cxn>
                  <a:cxn ang="0">
                    <a:pos x="101" y="19"/>
                  </a:cxn>
                  <a:cxn ang="0">
                    <a:pos x="90" y="19"/>
                  </a:cxn>
                  <a:cxn ang="0">
                    <a:pos x="65" y="25"/>
                  </a:cxn>
                  <a:cxn ang="0">
                    <a:pos x="79" y="29"/>
                  </a:cxn>
                  <a:cxn ang="0">
                    <a:pos x="94" y="31"/>
                  </a:cxn>
                  <a:cxn ang="0">
                    <a:pos x="102" y="32"/>
                  </a:cxn>
                  <a:cxn ang="0">
                    <a:pos x="68" y="35"/>
                  </a:cxn>
                  <a:cxn ang="0">
                    <a:pos x="54" y="35"/>
                  </a:cxn>
                  <a:cxn ang="0">
                    <a:pos x="25" y="37"/>
                  </a:cxn>
                  <a:cxn ang="0">
                    <a:pos x="22" y="37"/>
                  </a:cxn>
                  <a:cxn ang="0">
                    <a:pos x="39" y="44"/>
                  </a:cxn>
                  <a:cxn ang="0">
                    <a:pos x="26" y="47"/>
                  </a:cxn>
                  <a:cxn ang="0">
                    <a:pos x="32" y="47"/>
                  </a:cxn>
                  <a:cxn ang="0">
                    <a:pos x="61" y="50"/>
                  </a:cxn>
                  <a:cxn ang="0">
                    <a:pos x="12" y="52"/>
                  </a:cxn>
                  <a:cxn ang="0">
                    <a:pos x="48" y="50"/>
                  </a:cxn>
                  <a:cxn ang="0">
                    <a:pos x="125" y="49"/>
                  </a:cxn>
                  <a:cxn ang="0">
                    <a:pos x="115" y="50"/>
                  </a:cxn>
                  <a:cxn ang="0">
                    <a:pos x="140" y="50"/>
                  </a:cxn>
                  <a:cxn ang="0">
                    <a:pos x="104" y="52"/>
                  </a:cxn>
                  <a:cxn ang="0">
                    <a:pos x="104" y="52"/>
                  </a:cxn>
                  <a:cxn ang="0">
                    <a:pos x="88" y="55"/>
                  </a:cxn>
                  <a:cxn ang="0">
                    <a:pos x="79" y="58"/>
                  </a:cxn>
                  <a:cxn ang="0">
                    <a:pos x="105" y="58"/>
                  </a:cxn>
                  <a:cxn ang="0">
                    <a:pos x="75" y="62"/>
                  </a:cxn>
                  <a:cxn ang="0">
                    <a:pos x="46" y="64"/>
                  </a:cxn>
                  <a:cxn ang="0">
                    <a:pos x="68" y="67"/>
                  </a:cxn>
                  <a:cxn ang="0">
                    <a:pos x="114" y="70"/>
                  </a:cxn>
                  <a:cxn ang="0">
                    <a:pos x="120" y="74"/>
                  </a:cxn>
                  <a:cxn ang="0">
                    <a:pos x="123" y="74"/>
                  </a:cxn>
                  <a:cxn ang="0">
                    <a:pos x="118" y="79"/>
                  </a:cxn>
                  <a:cxn ang="0">
                    <a:pos x="148" y="80"/>
                  </a:cxn>
                  <a:cxn ang="0">
                    <a:pos x="160" y="82"/>
                  </a:cxn>
                  <a:cxn ang="0">
                    <a:pos x="154" y="83"/>
                  </a:cxn>
                  <a:cxn ang="0">
                    <a:pos x="147" y="86"/>
                  </a:cxn>
                  <a:cxn ang="0">
                    <a:pos x="166" y="91"/>
                  </a:cxn>
                  <a:cxn ang="0">
                    <a:pos x="161" y="91"/>
                  </a:cxn>
                  <a:cxn ang="0">
                    <a:pos x="156" y="91"/>
                  </a:cxn>
                  <a:cxn ang="0">
                    <a:pos x="156" y="92"/>
                  </a:cxn>
                  <a:cxn ang="0">
                    <a:pos x="180" y="91"/>
                  </a:cxn>
                  <a:cxn ang="0">
                    <a:pos x="190" y="92"/>
                  </a:cxn>
                  <a:cxn ang="0">
                    <a:pos x="196" y="94"/>
                  </a:cxn>
                  <a:cxn ang="0">
                    <a:pos x="193" y="97"/>
                  </a:cxn>
                  <a:cxn ang="0">
                    <a:pos x="173" y="99"/>
                  </a:cxn>
                  <a:cxn ang="0">
                    <a:pos x="161" y="100"/>
                  </a:cxn>
                  <a:cxn ang="0">
                    <a:pos x="164" y="103"/>
                  </a:cxn>
                  <a:cxn ang="0">
                    <a:pos x="163" y="105"/>
                  </a:cxn>
                  <a:cxn ang="0">
                    <a:pos x="150" y="108"/>
                  </a:cxn>
                  <a:cxn ang="0">
                    <a:pos x="191" y="111"/>
                  </a:cxn>
                  <a:cxn ang="0">
                    <a:pos x="157" y="115"/>
                  </a:cxn>
                  <a:cxn ang="0">
                    <a:pos x="171" y="115"/>
                  </a:cxn>
                  <a:cxn ang="0">
                    <a:pos x="164" y="115"/>
                  </a:cxn>
                </a:cxnLst>
                <a:rect l="0" t="0" r="r" b="b"/>
                <a:pathLst>
                  <a:path w="196" h="115">
                    <a:moveTo>
                      <a:pt x="0" y="0"/>
                    </a:moveTo>
                    <a:lnTo>
                      <a:pt x="0" y="0"/>
                    </a:lnTo>
                    <a:lnTo>
                      <a:pt x="3" y="0"/>
                    </a:lnTo>
                    <a:lnTo>
                      <a:pt x="3" y="0"/>
                    </a:lnTo>
                    <a:lnTo>
                      <a:pt x="5" y="0"/>
                    </a:lnTo>
                    <a:lnTo>
                      <a:pt x="5" y="0"/>
                    </a:lnTo>
                    <a:lnTo>
                      <a:pt x="18" y="0"/>
                    </a:lnTo>
                    <a:lnTo>
                      <a:pt x="18" y="0"/>
                    </a:lnTo>
                    <a:lnTo>
                      <a:pt x="23" y="0"/>
                    </a:lnTo>
                    <a:lnTo>
                      <a:pt x="23" y="0"/>
                    </a:lnTo>
                    <a:lnTo>
                      <a:pt x="56" y="4"/>
                    </a:lnTo>
                    <a:lnTo>
                      <a:pt x="56" y="4"/>
                    </a:lnTo>
                    <a:lnTo>
                      <a:pt x="69" y="7"/>
                    </a:lnTo>
                    <a:lnTo>
                      <a:pt x="69" y="7"/>
                    </a:lnTo>
                    <a:lnTo>
                      <a:pt x="72" y="7"/>
                    </a:lnTo>
                    <a:lnTo>
                      <a:pt x="72" y="7"/>
                    </a:lnTo>
                    <a:lnTo>
                      <a:pt x="72" y="8"/>
                    </a:lnTo>
                    <a:lnTo>
                      <a:pt x="72" y="8"/>
                    </a:lnTo>
                    <a:lnTo>
                      <a:pt x="101" y="19"/>
                    </a:lnTo>
                    <a:lnTo>
                      <a:pt x="101" y="19"/>
                    </a:lnTo>
                    <a:lnTo>
                      <a:pt x="91" y="19"/>
                    </a:lnTo>
                    <a:lnTo>
                      <a:pt x="91" y="19"/>
                    </a:lnTo>
                    <a:lnTo>
                      <a:pt x="90" y="19"/>
                    </a:lnTo>
                    <a:lnTo>
                      <a:pt x="90" y="19"/>
                    </a:lnTo>
                    <a:lnTo>
                      <a:pt x="68" y="23"/>
                    </a:lnTo>
                    <a:lnTo>
                      <a:pt x="68" y="23"/>
                    </a:lnTo>
                    <a:lnTo>
                      <a:pt x="65" y="25"/>
                    </a:lnTo>
                    <a:lnTo>
                      <a:pt x="65" y="25"/>
                    </a:lnTo>
                    <a:lnTo>
                      <a:pt x="77" y="28"/>
                    </a:lnTo>
                    <a:lnTo>
                      <a:pt x="77" y="28"/>
                    </a:lnTo>
                    <a:lnTo>
                      <a:pt x="79" y="29"/>
                    </a:lnTo>
                    <a:lnTo>
                      <a:pt x="79" y="29"/>
                    </a:lnTo>
                    <a:lnTo>
                      <a:pt x="101" y="28"/>
                    </a:lnTo>
                    <a:lnTo>
                      <a:pt x="101" y="28"/>
                    </a:lnTo>
                    <a:lnTo>
                      <a:pt x="94" y="31"/>
                    </a:lnTo>
                    <a:lnTo>
                      <a:pt x="94" y="31"/>
                    </a:lnTo>
                    <a:lnTo>
                      <a:pt x="107" y="32"/>
                    </a:lnTo>
                    <a:lnTo>
                      <a:pt x="107" y="32"/>
                    </a:lnTo>
                    <a:lnTo>
                      <a:pt x="102" y="32"/>
                    </a:lnTo>
                    <a:lnTo>
                      <a:pt x="102" y="32"/>
                    </a:lnTo>
                    <a:lnTo>
                      <a:pt x="101" y="34"/>
                    </a:lnTo>
                    <a:lnTo>
                      <a:pt x="101" y="34"/>
                    </a:lnTo>
                    <a:lnTo>
                      <a:pt x="68" y="35"/>
                    </a:lnTo>
                    <a:lnTo>
                      <a:pt x="68" y="35"/>
                    </a:lnTo>
                    <a:lnTo>
                      <a:pt x="64" y="35"/>
                    </a:lnTo>
                    <a:lnTo>
                      <a:pt x="64" y="35"/>
                    </a:lnTo>
                    <a:lnTo>
                      <a:pt x="54" y="35"/>
                    </a:lnTo>
                    <a:lnTo>
                      <a:pt x="54" y="35"/>
                    </a:lnTo>
                    <a:lnTo>
                      <a:pt x="31" y="37"/>
                    </a:lnTo>
                    <a:lnTo>
                      <a:pt x="31" y="37"/>
                    </a:lnTo>
                    <a:lnTo>
                      <a:pt x="25" y="37"/>
                    </a:lnTo>
                    <a:lnTo>
                      <a:pt x="25" y="37"/>
                    </a:lnTo>
                    <a:lnTo>
                      <a:pt x="11" y="37"/>
                    </a:lnTo>
                    <a:lnTo>
                      <a:pt x="11" y="37"/>
                    </a:lnTo>
                    <a:lnTo>
                      <a:pt x="22" y="37"/>
                    </a:lnTo>
                    <a:lnTo>
                      <a:pt x="22" y="37"/>
                    </a:lnTo>
                    <a:lnTo>
                      <a:pt x="21" y="38"/>
                    </a:lnTo>
                    <a:lnTo>
                      <a:pt x="21" y="38"/>
                    </a:lnTo>
                    <a:lnTo>
                      <a:pt x="39" y="44"/>
                    </a:lnTo>
                    <a:lnTo>
                      <a:pt x="39" y="44"/>
                    </a:lnTo>
                    <a:lnTo>
                      <a:pt x="25" y="47"/>
                    </a:lnTo>
                    <a:lnTo>
                      <a:pt x="25" y="47"/>
                    </a:lnTo>
                    <a:lnTo>
                      <a:pt x="26" y="47"/>
                    </a:lnTo>
                    <a:lnTo>
                      <a:pt x="26" y="47"/>
                    </a:lnTo>
                    <a:lnTo>
                      <a:pt x="35" y="47"/>
                    </a:lnTo>
                    <a:lnTo>
                      <a:pt x="35" y="47"/>
                    </a:lnTo>
                    <a:lnTo>
                      <a:pt x="32" y="47"/>
                    </a:lnTo>
                    <a:lnTo>
                      <a:pt x="32" y="47"/>
                    </a:lnTo>
                    <a:lnTo>
                      <a:pt x="56" y="50"/>
                    </a:lnTo>
                    <a:lnTo>
                      <a:pt x="56" y="50"/>
                    </a:lnTo>
                    <a:lnTo>
                      <a:pt x="61" y="50"/>
                    </a:lnTo>
                    <a:lnTo>
                      <a:pt x="61" y="50"/>
                    </a:lnTo>
                    <a:lnTo>
                      <a:pt x="35" y="52"/>
                    </a:lnTo>
                    <a:lnTo>
                      <a:pt x="35" y="52"/>
                    </a:lnTo>
                    <a:lnTo>
                      <a:pt x="12" y="52"/>
                    </a:lnTo>
                    <a:lnTo>
                      <a:pt x="12" y="52"/>
                    </a:lnTo>
                    <a:lnTo>
                      <a:pt x="16" y="52"/>
                    </a:lnTo>
                    <a:lnTo>
                      <a:pt x="16" y="52"/>
                    </a:lnTo>
                    <a:lnTo>
                      <a:pt x="48" y="50"/>
                    </a:lnTo>
                    <a:lnTo>
                      <a:pt x="48" y="50"/>
                    </a:lnTo>
                    <a:lnTo>
                      <a:pt x="131" y="47"/>
                    </a:lnTo>
                    <a:lnTo>
                      <a:pt x="131" y="47"/>
                    </a:lnTo>
                    <a:lnTo>
                      <a:pt x="125" y="49"/>
                    </a:lnTo>
                    <a:lnTo>
                      <a:pt x="125" y="49"/>
                    </a:lnTo>
                    <a:lnTo>
                      <a:pt x="118" y="49"/>
                    </a:lnTo>
                    <a:lnTo>
                      <a:pt x="118" y="49"/>
                    </a:lnTo>
                    <a:lnTo>
                      <a:pt x="115" y="50"/>
                    </a:lnTo>
                    <a:lnTo>
                      <a:pt x="115" y="50"/>
                    </a:lnTo>
                    <a:lnTo>
                      <a:pt x="121" y="50"/>
                    </a:lnTo>
                    <a:lnTo>
                      <a:pt x="121" y="50"/>
                    </a:lnTo>
                    <a:lnTo>
                      <a:pt x="140" y="50"/>
                    </a:lnTo>
                    <a:lnTo>
                      <a:pt x="140" y="50"/>
                    </a:lnTo>
                    <a:lnTo>
                      <a:pt x="120" y="52"/>
                    </a:lnTo>
                    <a:lnTo>
                      <a:pt x="120" y="52"/>
                    </a:lnTo>
                    <a:lnTo>
                      <a:pt x="104" y="52"/>
                    </a:lnTo>
                    <a:lnTo>
                      <a:pt x="104" y="52"/>
                    </a:lnTo>
                    <a:lnTo>
                      <a:pt x="105" y="52"/>
                    </a:lnTo>
                    <a:lnTo>
                      <a:pt x="105" y="52"/>
                    </a:lnTo>
                    <a:lnTo>
                      <a:pt x="104" y="52"/>
                    </a:lnTo>
                    <a:lnTo>
                      <a:pt x="104" y="52"/>
                    </a:lnTo>
                    <a:lnTo>
                      <a:pt x="97" y="52"/>
                    </a:lnTo>
                    <a:lnTo>
                      <a:pt x="97" y="52"/>
                    </a:lnTo>
                    <a:lnTo>
                      <a:pt x="88" y="55"/>
                    </a:lnTo>
                    <a:lnTo>
                      <a:pt x="88" y="55"/>
                    </a:lnTo>
                    <a:lnTo>
                      <a:pt x="90" y="55"/>
                    </a:lnTo>
                    <a:lnTo>
                      <a:pt x="90" y="55"/>
                    </a:lnTo>
                    <a:lnTo>
                      <a:pt x="79" y="58"/>
                    </a:lnTo>
                    <a:lnTo>
                      <a:pt x="79" y="58"/>
                    </a:lnTo>
                    <a:lnTo>
                      <a:pt x="94" y="58"/>
                    </a:lnTo>
                    <a:lnTo>
                      <a:pt x="94" y="58"/>
                    </a:lnTo>
                    <a:lnTo>
                      <a:pt x="105" y="58"/>
                    </a:lnTo>
                    <a:lnTo>
                      <a:pt x="105" y="58"/>
                    </a:lnTo>
                    <a:lnTo>
                      <a:pt x="79" y="61"/>
                    </a:lnTo>
                    <a:lnTo>
                      <a:pt x="79" y="61"/>
                    </a:lnTo>
                    <a:lnTo>
                      <a:pt x="75" y="62"/>
                    </a:lnTo>
                    <a:lnTo>
                      <a:pt x="75" y="62"/>
                    </a:lnTo>
                    <a:lnTo>
                      <a:pt x="48" y="62"/>
                    </a:lnTo>
                    <a:lnTo>
                      <a:pt x="48" y="62"/>
                    </a:lnTo>
                    <a:lnTo>
                      <a:pt x="46" y="64"/>
                    </a:lnTo>
                    <a:lnTo>
                      <a:pt x="46" y="64"/>
                    </a:lnTo>
                    <a:lnTo>
                      <a:pt x="65" y="67"/>
                    </a:lnTo>
                    <a:lnTo>
                      <a:pt x="65" y="67"/>
                    </a:lnTo>
                    <a:lnTo>
                      <a:pt x="68" y="67"/>
                    </a:lnTo>
                    <a:lnTo>
                      <a:pt x="68" y="67"/>
                    </a:lnTo>
                    <a:lnTo>
                      <a:pt x="84" y="70"/>
                    </a:lnTo>
                    <a:lnTo>
                      <a:pt x="84" y="70"/>
                    </a:lnTo>
                    <a:lnTo>
                      <a:pt x="114" y="70"/>
                    </a:lnTo>
                    <a:lnTo>
                      <a:pt x="114" y="70"/>
                    </a:lnTo>
                    <a:lnTo>
                      <a:pt x="118" y="74"/>
                    </a:lnTo>
                    <a:lnTo>
                      <a:pt x="118" y="74"/>
                    </a:lnTo>
                    <a:lnTo>
                      <a:pt x="120" y="74"/>
                    </a:lnTo>
                    <a:lnTo>
                      <a:pt x="120" y="74"/>
                    </a:lnTo>
                    <a:lnTo>
                      <a:pt x="117" y="74"/>
                    </a:lnTo>
                    <a:lnTo>
                      <a:pt x="117" y="74"/>
                    </a:lnTo>
                    <a:lnTo>
                      <a:pt x="123" y="74"/>
                    </a:lnTo>
                    <a:lnTo>
                      <a:pt x="123" y="74"/>
                    </a:lnTo>
                    <a:lnTo>
                      <a:pt x="104" y="74"/>
                    </a:lnTo>
                    <a:lnTo>
                      <a:pt x="104" y="74"/>
                    </a:lnTo>
                    <a:lnTo>
                      <a:pt x="118" y="79"/>
                    </a:lnTo>
                    <a:lnTo>
                      <a:pt x="118" y="79"/>
                    </a:lnTo>
                    <a:lnTo>
                      <a:pt x="118" y="80"/>
                    </a:lnTo>
                    <a:lnTo>
                      <a:pt x="118" y="80"/>
                    </a:lnTo>
                    <a:lnTo>
                      <a:pt x="148" y="80"/>
                    </a:lnTo>
                    <a:lnTo>
                      <a:pt x="148" y="80"/>
                    </a:lnTo>
                    <a:lnTo>
                      <a:pt x="153" y="80"/>
                    </a:lnTo>
                    <a:lnTo>
                      <a:pt x="153" y="80"/>
                    </a:lnTo>
                    <a:lnTo>
                      <a:pt x="160" y="82"/>
                    </a:lnTo>
                    <a:lnTo>
                      <a:pt x="160" y="82"/>
                    </a:lnTo>
                    <a:lnTo>
                      <a:pt x="163" y="82"/>
                    </a:lnTo>
                    <a:lnTo>
                      <a:pt x="163" y="82"/>
                    </a:lnTo>
                    <a:lnTo>
                      <a:pt x="154" y="83"/>
                    </a:lnTo>
                    <a:lnTo>
                      <a:pt x="154" y="83"/>
                    </a:lnTo>
                    <a:lnTo>
                      <a:pt x="150" y="85"/>
                    </a:lnTo>
                    <a:lnTo>
                      <a:pt x="150" y="85"/>
                    </a:lnTo>
                    <a:lnTo>
                      <a:pt x="147" y="86"/>
                    </a:lnTo>
                    <a:lnTo>
                      <a:pt x="147" y="86"/>
                    </a:lnTo>
                    <a:lnTo>
                      <a:pt x="147" y="88"/>
                    </a:lnTo>
                    <a:lnTo>
                      <a:pt x="147" y="88"/>
                    </a:lnTo>
                    <a:lnTo>
                      <a:pt x="166" y="91"/>
                    </a:lnTo>
                    <a:lnTo>
                      <a:pt x="166" y="91"/>
                    </a:lnTo>
                    <a:lnTo>
                      <a:pt x="160" y="91"/>
                    </a:lnTo>
                    <a:lnTo>
                      <a:pt x="160" y="91"/>
                    </a:lnTo>
                    <a:lnTo>
                      <a:pt x="161" y="91"/>
                    </a:lnTo>
                    <a:lnTo>
                      <a:pt x="161" y="91"/>
                    </a:lnTo>
                    <a:lnTo>
                      <a:pt x="148" y="91"/>
                    </a:lnTo>
                    <a:lnTo>
                      <a:pt x="148" y="91"/>
                    </a:lnTo>
                    <a:lnTo>
                      <a:pt x="156" y="91"/>
                    </a:lnTo>
                    <a:lnTo>
                      <a:pt x="156" y="91"/>
                    </a:lnTo>
                    <a:lnTo>
                      <a:pt x="153" y="92"/>
                    </a:lnTo>
                    <a:lnTo>
                      <a:pt x="153" y="92"/>
                    </a:lnTo>
                    <a:lnTo>
                      <a:pt x="156" y="92"/>
                    </a:lnTo>
                    <a:lnTo>
                      <a:pt x="156" y="92"/>
                    </a:lnTo>
                    <a:lnTo>
                      <a:pt x="146" y="91"/>
                    </a:lnTo>
                    <a:lnTo>
                      <a:pt x="146" y="91"/>
                    </a:lnTo>
                    <a:lnTo>
                      <a:pt x="180" y="91"/>
                    </a:lnTo>
                    <a:lnTo>
                      <a:pt x="180" y="91"/>
                    </a:lnTo>
                    <a:lnTo>
                      <a:pt x="176" y="92"/>
                    </a:lnTo>
                    <a:lnTo>
                      <a:pt x="176" y="92"/>
                    </a:lnTo>
                    <a:lnTo>
                      <a:pt x="190" y="92"/>
                    </a:lnTo>
                    <a:lnTo>
                      <a:pt x="190" y="92"/>
                    </a:lnTo>
                    <a:lnTo>
                      <a:pt x="189" y="92"/>
                    </a:lnTo>
                    <a:lnTo>
                      <a:pt x="189" y="92"/>
                    </a:lnTo>
                    <a:lnTo>
                      <a:pt x="196" y="94"/>
                    </a:lnTo>
                    <a:lnTo>
                      <a:pt x="196" y="94"/>
                    </a:lnTo>
                    <a:lnTo>
                      <a:pt x="196" y="96"/>
                    </a:lnTo>
                    <a:lnTo>
                      <a:pt x="196" y="96"/>
                    </a:lnTo>
                    <a:lnTo>
                      <a:pt x="193" y="97"/>
                    </a:lnTo>
                    <a:lnTo>
                      <a:pt x="193" y="97"/>
                    </a:lnTo>
                    <a:lnTo>
                      <a:pt x="179" y="99"/>
                    </a:lnTo>
                    <a:lnTo>
                      <a:pt x="179" y="99"/>
                    </a:lnTo>
                    <a:lnTo>
                      <a:pt x="173" y="99"/>
                    </a:lnTo>
                    <a:lnTo>
                      <a:pt x="173" y="99"/>
                    </a:lnTo>
                    <a:lnTo>
                      <a:pt x="158" y="99"/>
                    </a:lnTo>
                    <a:lnTo>
                      <a:pt x="158" y="99"/>
                    </a:lnTo>
                    <a:lnTo>
                      <a:pt x="161" y="100"/>
                    </a:lnTo>
                    <a:lnTo>
                      <a:pt x="161" y="100"/>
                    </a:lnTo>
                    <a:lnTo>
                      <a:pt x="163" y="100"/>
                    </a:lnTo>
                    <a:lnTo>
                      <a:pt x="163" y="100"/>
                    </a:lnTo>
                    <a:lnTo>
                      <a:pt x="164" y="103"/>
                    </a:lnTo>
                    <a:lnTo>
                      <a:pt x="164" y="103"/>
                    </a:lnTo>
                    <a:lnTo>
                      <a:pt x="153" y="103"/>
                    </a:lnTo>
                    <a:lnTo>
                      <a:pt x="153" y="103"/>
                    </a:lnTo>
                    <a:lnTo>
                      <a:pt x="163" y="105"/>
                    </a:lnTo>
                    <a:lnTo>
                      <a:pt x="163" y="105"/>
                    </a:lnTo>
                    <a:lnTo>
                      <a:pt x="160" y="106"/>
                    </a:lnTo>
                    <a:lnTo>
                      <a:pt x="160" y="106"/>
                    </a:lnTo>
                    <a:lnTo>
                      <a:pt x="150" y="108"/>
                    </a:lnTo>
                    <a:lnTo>
                      <a:pt x="150" y="108"/>
                    </a:lnTo>
                    <a:lnTo>
                      <a:pt x="180" y="112"/>
                    </a:lnTo>
                    <a:lnTo>
                      <a:pt x="180" y="112"/>
                    </a:lnTo>
                    <a:lnTo>
                      <a:pt x="191" y="111"/>
                    </a:lnTo>
                    <a:lnTo>
                      <a:pt x="191" y="111"/>
                    </a:lnTo>
                    <a:lnTo>
                      <a:pt x="170" y="114"/>
                    </a:lnTo>
                    <a:lnTo>
                      <a:pt x="170" y="114"/>
                    </a:lnTo>
                    <a:lnTo>
                      <a:pt x="157" y="115"/>
                    </a:lnTo>
                    <a:lnTo>
                      <a:pt x="157" y="115"/>
                    </a:lnTo>
                    <a:lnTo>
                      <a:pt x="163" y="115"/>
                    </a:lnTo>
                    <a:lnTo>
                      <a:pt x="163" y="115"/>
                    </a:lnTo>
                    <a:lnTo>
                      <a:pt x="171" y="115"/>
                    </a:lnTo>
                    <a:lnTo>
                      <a:pt x="171" y="115"/>
                    </a:lnTo>
                    <a:lnTo>
                      <a:pt x="167" y="115"/>
                    </a:lnTo>
                    <a:lnTo>
                      <a:pt x="167" y="115"/>
                    </a:lnTo>
                    <a:lnTo>
                      <a:pt x="164" y="115"/>
                    </a:lnTo>
                    <a:lnTo>
                      <a:pt x="164" y="11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53" name="Freeform 69"/>
              <p:cNvSpPr>
                <a:spLocks/>
              </p:cNvSpPr>
              <p:nvPr/>
            </p:nvSpPr>
            <p:spPr bwMode="auto">
              <a:xfrm>
                <a:off x="7817" y="10547"/>
                <a:ext cx="493" cy="590"/>
              </a:xfrm>
              <a:custGeom>
                <a:avLst/>
                <a:gdLst/>
                <a:ahLst/>
                <a:cxnLst>
                  <a:cxn ang="0">
                    <a:pos x="362" y="10"/>
                  </a:cxn>
                  <a:cxn ang="0">
                    <a:pos x="382" y="11"/>
                  </a:cxn>
                  <a:cxn ang="0">
                    <a:pos x="304" y="16"/>
                  </a:cxn>
                  <a:cxn ang="0">
                    <a:pos x="248" y="22"/>
                  </a:cxn>
                  <a:cxn ang="0">
                    <a:pos x="250" y="35"/>
                  </a:cxn>
                  <a:cxn ang="0">
                    <a:pos x="244" y="43"/>
                  </a:cxn>
                  <a:cxn ang="0">
                    <a:pos x="260" y="52"/>
                  </a:cxn>
                  <a:cxn ang="0">
                    <a:pos x="235" y="64"/>
                  </a:cxn>
                  <a:cxn ang="0">
                    <a:pos x="191" y="79"/>
                  </a:cxn>
                  <a:cxn ang="0">
                    <a:pos x="234" y="83"/>
                  </a:cxn>
                  <a:cxn ang="0">
                    <a:pos x="207" y="89"/>
                  </a:cxn>
                  <a:cxn ang="0">
                    <a:pos x="201" y="97"/>
                  </a:cxn>
                  <a:cxn ang="0">
                    <a:pos x="220" y="106"/>
                  </a:cxn>
                  <a:cxn ang="0">
                    <a:pos x="218" y="115"/>
                  </a:cxn>
                  <a:cxn ang="0">
                    <a:pos x="179" y="124"/>
                  </a:cxn>
                  <a:cxn ang="0">
                    <a:pos x="139" y="132"/>
                  </a:cxn>
                  <a:cxn ang="0">
                    <a:pos x="168" y="133"/>
                  </a:cxn>
                  <a:cxn ang="0">
                    <a:pos x="126" y="139"/>
                  </a:cxn>
                  <a:cxn ang="0">
                    <a:pos x="128" y="150"/>
                  </a:cxn>
                  <a:cxn ang="0">
                    <a:pos x="162" y="160"/>
                  </a:cxn>
                  <a:cxn ang="0">
                    <a:pos x="119" y="172"/>
                  </a:cxn>
                  <a:cxn ang="0">
                    <a:pos x="108" y="181"/>
                  </a:cxn>
                  <a:cxn ang="0">
                    <a:pos x="118" y="206"/>
                  </a:cxn>
                  <a:cxn ang="0">
                    <a:pos x="27" y="207"/>
                  </a:cxn>
                  <a:cxn ang="0">
                    <a:pos x="0" y="222"/>
                  </a:cxn>
                  <a:cxn ang="0">
                    <a:pos x="29" y="225"/>
                  </a:cxn>
                  <a:cxn ang="0">
                    <a:pos x="63" y="240"/>
                  </a:cxn>
                  <a:cxn ang="0">
                    <a:pos x="138" y="252"/>
                  </a:cxn>
                  <a:cxn ang="0">
                    <a:pos x="217" y="266"/>
                  </a:cxn>
                  <a:cxn ang="0">
                    <a:pos x="202" y="272"/>
                  </a:cxn>
                  <a:cxn ang="0">
                    <a:pos x="204" y="289"/>
                  </a:cxn>
                  <a:cxn ang="0">
                    <a:pos x="241" y="301"/>
                  </a:cxn>
                  <a:cxn ang="0">
                    <a:pos x="260" y="313"/>
                  </a:cxn>
                  <a:cxn ang="0">
                    <a:pos x="243" y="326"/>
                  </a:cxn>
                  <a:cxn ang="0">
                    <a:pos x="280" y="331"/>
                  </a:cxn>
                  <a:cxn ang="0">
                    <a:pos x="302" y="337"/>
                  </a:cxn>
                  <a:cxn ang="0">
                    <a:pos x="388" y="344"/>
                  </a:cxn>
                  <a:cxn ang="0">
                    <a:pos x="349" y="350"/>
                  </a:cxn>
                  <a:cxn ang="0">
                    <a:pos x="345" y="362"/>
                  </a:cxn>
                  <a:cxn ang="0">
                    <a:pos x="339" y="375"/>
                  </a:cxn>
                  <a:cxn ang="0">
                    <a:pos x="314" y="379"/>
                  </a:cxn>
                  <a:cxn ang="0">
                    <a:pos x="340" y="391"/>
                  </a:cxn>
                  <a:cxn ang="0">
                    <a:pos x="416" y="394"/>
                  </a:cxn>
                  <a:cxn ang="0">
                    <a:pos x="373" y="405"/>
                  </a:cxn>
                  <a:cxn ang="0">
                    <a:pos x="363" y="415"/>
                  </a:cxn>
                  <a:cxn ang="0">
                    <a:pos x="452" y="429"/>
                  </a:cxn>
                  <a:cxn ang="0">
                    <a:pos x="412" y="447"/>
                  </a:cxn>
                  <a:cxn ang="0">
                    <a:pos x="422" y="454"/>
                  </a:cxn>
                  <a:cxn ang="0">
                    <a:pos x="444" y="463"/>
                  </a:cxn>
                  <a:cxn ang="0">
                    <a:pos x="444" y="479"/>
                  </a:cxn>
                  <a:cxn ang="0">
                    <a:pos x="415" y="483"/>
                  </a:cxn>
                  <a:cxn ang="0">
                    <a:pos x="332" y="494"/>
                  </a:cxn>
                  <a:cxn ang="0">
                    <a:pos x="395" y="509"/>
                  </a:cxn>
                  <a:cxn ang="0">
                    <a:pos x="313" y="512"/>
                  </a:cxn>
                  <a:cxn ang="0">
                    <a:pos x="316" y="522"/>
                  </a:cxn>
                  <a:cxn ang="0">
                    <a:pos x="302" y="528"/>
                  </a:cxn>
                  <a:cxn ang="0">
                    <a:pos x="274" y="539"/>
                  </a:cxn>
                  <a:cxn ang="0">
                    <a:pos x="300" y="546"/>
                  </a:cxn>
                  <a:cxn ang="0">
                    <a:pos x="362" y="560"/>
                  </a:cxn>
                  <a:cxn ang="0">
                    <a:pos x="345" y="568"/>
                  </a:cxn>
                  <a:cxn ang="0">
                    <a:pos x="303" y="578"/>
                  </a:cxn>
                  <a:cxn ang="0">
                    <a:pos x="290" y="584"/>
                  </a:cxn>
                </a:cxnLst>
                <a:rect l="0" t="0" r="r" b="b"/>
                <a:pathLst>
                  <a:path w="493" h="590">
                    <a:moveTo>
                      <a:pt x="356" y="0"/>
                    </a:moveTo>
                    <a:lnTo>
                      <a:pt x="352" y="0"/>
                    </a:lnTo>
                    <a:lnTo>
                      <a:pt x="366" y="0"/>
                    </a:lnTo>
                    <a:lnTo>
                      <a:pt x="353" y="3"/>
                    </a:lnTo>
                    <a:lnTo>
                      <a:pt x="329" y="3"/>
                    </a:lnTo>
                    <a:lnTo>
                      <a:pt x="313" y="8"/>
                    </a:lnTo>
                    <a:lnTo>
                      <a:pt x="352" y="10"/>
                    </a:lnTo>
                    <a:lnTo>
                      <a:pt x="362" y="10"/>
                    </a:lnTo>
                    <a:lnTo>
                      <a:pt x="350" y="11"/>
                    </a:lnTo>
                    <a:lnTo>
                      <a:pt x="352" y="11"/>
                    </a:lnTo>
                    <a:lnTo>
                      <a:pt x="352" y="13"/>
                    </a:lnTo>
                    <a:lnTo>
                      <a:pt x="273" y="10"/>
                    </a:lnTo>
                    <a:lnTo>
                      <a:pt x="279" y="10"/>
                    </a:lnTo>
                    <a:lnTo>
                      <a:pt x="300" y="10"/>
                    </a:lnTo>
                    <a:lnTo>
                      <a:pt x="322" y="11"/>
                    </a:lnTo>
                    <a:lnTo>
                      <a:pt x="382" y="11"/>
                    </a:lnTo>
                    <a:lnTo>
                      <a:pt x="319" y="11"/>
                    </a:lnTo>
                    <a:lnTo>
                      <a:pt x="307" y="14"/>
                    </a:lnTo>
                    <a:lnTo>
                      <a:pt x="322" y="14"/>
                    </a:lnTo>
                    <a:lnTo>
                      <a:pt x="320" y="14"/>
                    </a:lnTo>
                    <a:lnTo>
                      <a:pt x="310" y="14"/>
                    </a:lnTo>
                    <a:lnTo>
                      <a:pt x="291" y="14"/>
                    </a:lnTo>
                    <a:lnTo>
                      <a:pt x="306" y="16"/>
                    </a:lnTo>
                    <a:lnTo>
                      <a:pt x="304" y="16"/>
                    </a:lnTo>
                    <a:lnTo>
                      <a:pt x="304" y="17"/>
                    </a:lnTo>
                    <a:lnTo>
                      <a:pt x="250" y="19"/>
                    </a:lnTo>
                    <a:lnTo>
                      <a:pt x="246" y="19"/>
                    </a:lnTo>
                    <a:lnTo>
                      <a:pt x="250" y="19"/>
                    </a:lnTo>
                    <a:lnTo>
                      <a:pt x="251" y="19"/>
                    </a:lnTo>
                    <a:lnTo>
                      <a:pt x="251" y="20"/>
                    </a:lnTo>
                    <a:lnTo>
                      <a:pt x="248" y="20"/>
                    </a:lnTo>
                    <a:lnTo>
                      <a:pt x="248" y="22"/>
                    </a:lnTo>
                    <a:lnTo>
                      <a:pt x="257" y="22"/>
                    </a:lnTo>
                    <a:lnTo>
                      <a:pt x="243" y="25"/>
                    </a:lnTo>
                    <a:lnTo>
                      <a:pt x="281" y="25"/>
                    </a:lnTo>
                    <a:lnTo>
                      <a:pt x="277" y="25"/>
                    </a:lnTo>
                    <a:lnTo>
                      <a:pt x="256" y="29"/>
                    </a:lnTo>
                    <a:lnTo>
                      <a:pt x="254" y="29"/>
                    </a:lnTo>
                    <a:lnTo>
                      <a:pt x="254" y="35"/>
                    </a:lnTo>
                    <a:lnTo>
                      <a:pt x="250" y="35"/>
                    </a:lnTo>
                    <a:lnTo>
                      <a:pt x="251" y="35"/>
                    </a:lnTo>
                    <a:lnTo>
                      <a:pt x="244" y="35"/>
                    </a:lnTo>
                    <a:lnTo>
                      <a:pt x="247" y="35"/>
                    </a:lnTo>
                    <a:lnTo>
                      <a:pt x="253" y="35"/>
                    </a:lnTo>
                    <a:lnTo>
                      <a:pt x="251" y="37"/>
                    </a:lnTo>
                    <a:lnTo>
                      <a:pt x="300" y="38"/>
                    </a:lnTo>
                    <a:lnTo>
                      <a:pt x="254" y="43"/>
                    </a:lnTo>
                    <a:lnTo>
                      <a:pt x="244" y="43"/>
                    </a:lnTo>
                    <a:lnTo>
                      <a:pt x="256" y="47"/>
                    </a:lnTo>
                    <a:lnTo>
                      <a:pt x="287" y="46"/>
                    </a:lnTo>
                    <a:lnTo>
                      <a:pt x="302" y="47"/>
                    </a:lnTo>
                    <a:lnTo>
                      <a:pt x="270" y="49"/>
                    </a:lnTo>
                    <a:lnTo>
                      <a:pt x="263" y="49"/>
                    </a:lnTo>
                    <a:lnTo>
                      <a:pt x="263" y="50"/>
                    </a:lnTo>
                    <a:lnTo>
                      <a:pt x="261" y="52"/>
                    </a:lnTo>
                    <a:lnTo>
                      <a:pt x="260" y="52"/>
                    </a:lnTo>
                    <a:lnTo>
                      <a:pt x="261" y="52"/>
                    </a:lnTo>
                    <a:lnTo>
                      <a:pt x="302" y="56"/>
                    </a:lnTo>
                    <a:lnTo>
                      <a:pt x="291" y="56"/>
                    </a:lnTo>
                    <a:lnTo>
                      <a:pt x="277" y="56"/>
                    </a:lnTo>
                    <a:lnTo>
                      <a:pt x="284" y="56"/>
                    </a:lnTo>
                    <a:lnTo>
                      <a:pt x="276" y="56"/>
                    </a:lnTo>
                    <a:lnTo>
                      <a:pt x="258" y="58"/>
                    </a:lnTo>
                    <a:lnTo>
                      <a:pt x="235" y="64"/>
                    </a:lnTo>
                    <a:lnTo>
                      <a:pt x="224" y="64"/>
                    </a:lnTo>
                    <a:lnTo>
                      <a:pt x="228" y="73"/>
                    </a:lnTo>
                    <a:lnTo>
                      <a:pt x="217" y="73"/>
                    </a:lnTo>
                    <a:lnTo>
                      <a:pt x="201" y="74"/>
                    </a:lnTo>
                    <a:lnTo>
                      <a:pt x="205" y="76"/>
                    </a:lnTo>
                    <a:lnTo>
                      <a:pt x="188" y="79"/>
                    </a:lnTo>
                    <a:lnTo>
                      <a:pt x="192" y="79"/>
                    </a:lnTo>
                    <a:lnTo>
                      <a:pt x="191" y="79"/>
                    </a:lnTo>
                    <a:lnTo>
                      <a:pt x="190" y="79"/>
                    </a:lnTo>
                    <a:lnTo>
                      <a:pt x="187" y="79"/>
                    </a:lnTo>
                    <a:lnTo>
                      <a:pt x="200" y="79"/>
                    </a:lnTo>
                    <a:lnTo>
                      <a:pt x="243" y="79"/>
                    </a:lnTo>
                    <a:lnTo>
                      <a:pt x="246" y="82"/>
                    </a:lnTo>
                    <a:lnTo>
                      <a:pt x="244" y="82"/>
                    </a:lnTo>
                    <a:lnTo>
                      <a:pt x="237" y="83"/>
                    </a:lnTo>
                    <a:lnTo>
                      <a:pt x="234" y="83"/>
                    </a:lnTo>
                    <a:lnTo>
                      <a:pt x="235" y="83"/>
                    </a:lnTo>
                    <a:lnTo>
                      <a:pt x="223" y="83"/>
                    </a:lnTo>
                    <a:lnTo>
                      <a:pt x="223" y="85"/>
                    </a:lnTo>
                    <a:lnTo>
                      <a:pt x="221" y="85"/>
                    </a:lnTo>
                    <a:lnTo>
                      <a:pt x="201" y="85"/>
                    </a:lnTo>
                    <a:lnTo>
                      <a:pt x="212" y="86"/>
                    </a:lnTo>
                    <a:lnTo>
                      <a:pt x="217" y="89"/>
                    </a:lnTo>
                    <a:lnTo>
                      <a:pt x="207" y="89"/>
                    </a:lnTo>
                    <a:lnTo>
                      <a:pt x="210" y="89"/>
                    </a:lnTo>
                    <a:lnTo>
                      <a:pt x="211" y="89"/>
                    </a:lnTo>
                    <a:lnTo>
                      <a:pt x="185" y="88"/>
                    </a:lnTo>
                    <a:lnTo>
                      <a:pt x="179" y="89"/>
                    </a:lnTo>
                    <a:lnTo>
                      <a:pt x="159" y="89"/>
                    </a:lnTo>
                    <a:lnTo>
                      <a:pt x="161" y="89"/>
                    </a:lnTo>
                    <a:lnTo>
                      <a:pt x="167" y="92"/>
                    </a:lnTo>
                    <a:lnTo>
                      <a:pt x="201" y="97"/>
                    </a:lnTo>
                    <a:lnTo>
                      <a:pt x="218" y="97"/>
                    </a:lnTo>
                    <a:lnTo>
                      <a:pt x="217" y="99"/>
                    </a:lnTo>
                    <a:lnTo>
                      <a:pt x="215" y="99"/>
                    </a:lnTo>
                    <a:lnTo>
                      <a:pt x="220" y="99"/>
                    </a:lnTo>
                    <a:lnTo>
                      <a:pt x="253" y="99"/>
                    </a:lnTo>
                    <a:lnTo>
                      <a:pt x="261" y="103"/>
                    </a:lnTo>
                    <a:lnTo>
                      <a:pt x="250" y="103"/>
                    </a:lnTo>
                    <a:lnTo>
                      <a:pt x="220" y="106"/>
                    </a:lnTo>
                    <a:lnTo>
                      <a:pt x="211" y="108"/>
                    </a:lnTo>
                    <a:lnTo>
                      <a:pt x="204" y="111"/>
                    </a:lnTo>
                    <a:lnTo>
                      <a:pt x="204" y="112"/>
                    </a:lnTo>
                    <a:lnTo>
                      <a:pt x="194" y="112"/>
                    </a:lnTo>
                    <a:lnTo>
                      <a:pt x="205" y="114"/>
                    </a:lnTo>
                    <a:lnTo>
                      <a:pt x="210" y="114"/>
                    </a:lnTo>
                    <a:lnTo>
                      <a:pt x="211" y="114"/>
                    </a:lnTo>
                    <a:lnTo>
                      <a:pt x="218" y="115"/>
                    </a:lnTo>
                    <a:lnTo>
                      <a:pt x="228" y="115"/>
                    </a:lnTo>
                    <a:lnTo>
                      <a:pt x="225" y="117"/>
                    </a:lnTo>
                    <a:lnTo>
                      <a:pt x="228" y="120"/>
                    </a:lnTo>
                    <a:lnTo>
                      <a:pt x="210" y="123"/>
                    </a:lnTo>
                    <a:lnTo>
                      <a:pt x="207" y="123"/>
                    </a:lnTo>
                    <a:lnTo>
                      <a:pt x="204" y="123"/>
                    </a:lnTo>
                    <a:lnTo>
                      <a:pt x="192" y="123"/>
                    </a:lnTo>
                    <a:lnTo>
                      <a:pt x="179" y="124"/>
                    </a:lnTo>
                    <a:lnTo>
                      <a:pt x="182" y="126"/>
                    </a:lnTo>
                    <a:lnTo>
                      <a:pt x="171" y="126"/>
                    </a:lnTo>
                    <a:lnTo>
                      <a:pt x="164" y="127"/>
                    </a:lnTo>
                    <a:lnTo>
                      <a:pt x="138" y="127"/>
                    </a:lnTo>
                    <a:lnTo>
                      <a:pt x="142" y="127"/>
                    </a:lnTo>
                    <a:lnTo>
                      <a:pt x="106" y="130"/>
                    </a:lnTo>
                    <a:lnTo>
                      <a:pt x="111" y="132"/>
                    </a:lnTo>
                    <a:lnTo>
                      <a:pt x="139" y="132"/>
                    </a:lnTo>
                    <a:lnTo>
                      <a:pt x="136" y="132"/>
                    </a:lnTo>
                    <a:lnTo>
                      <a:pt x="139" y="133"/>
                    </a:lnTo>
                    <a:lnTo>
                      <a:pt x="136" y="132"/>
                    </a:lnTo>
                    <a:lnTo>
                      <a:pt x="158" y="133"/>
                    </a:lnTo>
                    <a:lnTo>
                      <a:pt x="148" y="133"/>
                    </a:lnTo>
                    <a:lnTo>
                      <a:pt x="158" y="133"/>
                    </a:lnTo>
                    <a:lnTo>
                      <a:pt x="174" y="133"/>
                    </a:lnTo>
                    <a:lnTo>
                      <a:pt x="168" y="133"/>
                    </a:lnTo>
                    <a:lnTo>
                      <a:pt x="158" y="133"/>
                    </a:lnTo>
                    <a:lnTo>
                      <a:pt x="161" y="135"/>
                    </a:lnTo>
                    <a:lnTo>
                      <a:pt x="164" y="138"/>
                    </a:lnTo>
                    <a:lnTo>
                      <a:pt x="159" y="138"/>
                    </a:lnTo>
                    <a:lnTo>
                      <a:pt x="151" y="136"/>
                    </a:lnTo>
                    <a:lnTo>
                      <a:pt x="142" y="138"/>
                    </a:lnTo>
                    <a:lnTo>
                      <a:pt x="128" y="138"/>
                    </a:lnTo>
                    <a:lnTo>
                      <a:pt x="126" y="139"/>
                    </a:lnTo>
                    <a:lnTo>
                      <a:pt x="116" y="142"/>
                    </a:lnTo>
                    <a:lnTo>
                      <a:pt x="113" y="142"/>
                    </a:lnTo>
                    <a:lnTo>
                      <a:pt x="108" y="144"/>
                    </a:lnTo>
                    <a:lnTo>
                      <a:pt x="115" y="144"/>
                    </a:lnTo>
                    <a:lnTo>
                      <a:pt x="95" y="145"/>
                    </a:lnTo>
                    <a:lnTo>
                      <a:pt x="100" y="147"/>
                    </a:lnTo>
                    <a:lnTo>
                      <a:pt x="125" y="147"/>
                    </a:lnTo>
                    <a:lnTo>
                      <a:pt x="128" y="150"/>
                    </a:lnTo>
                    <a:lnTo>
                      <a:pt x="162" y="159"/>
                    </a:lnTo>
                    <a:lnTo>
                      <a:pt x="136" y="159"/>
                    </a:lnTo>
                    <a:lnTo>
                      <a:pt x="128" y="159"/>
                    </a:lnTo>
                    <a:lnTo>
                      <a:pt x="125" y="159"/>
                    </a:lnTo>
                    <a:lnTo>
                      <a:pt x="159" y="157"/>
                    </a:lnTo>
                    <a:lnTo>
                      <a:pt x="156" y="159"/>
                    </a:lnTo>
                    <a:lnTo>
                      <a:pt x="162" y="159"/>
                    </a:lnTo>
                    <a:lnTo>
                      <a:pt x="162" y="160"/>
                    </a:lnTo>
                    <a:lnTo>
                      <a:pt x="144" y="160"/>
                    </a:lnTo>
                    <a:lnTo>
                      <a:pt x="128" y="160"/>
                    </a:lnTo>
                    <a:lnTo>
                      <a:pt x="125" y="160"/>
                    </a:lnTo>
                    <a:lnTo>
                      <a:pt x="133" y="160"/>
                    </a:lnTo>
                    <a:lnTo>
                      <a:pt x="128" y="169"/>
                    </a:lnTo>
                    <a:lnTo>
                      <a:pt x="126" y="169"/>
                    </a:lnTo>
                    <a:lnTo>
                      <a:pt x="116" y="172"/>
                    </a:lnTo>
                    <a:lnTo>
                      <a:pt x="119" y="172"/>
                    </a:lnTo>
                    <a:lnTo>
                      <a:pt x="112" y="174"/>
                    </a:lnTo>
                    <a:lnTo>
                      <a:pt x="103" y="177"/>
                    </a:lnTo>
                    <a:lnTo>
                      <a:pt x="89" y="178"/>
                    </a:lnTo>
                    <a:lnTo>
                      <a:pt x="96" y="178"/>
                    </a:lnTo>
                    <a:lnTo>
                      <a:pt x="99" y="180"/>
                    </a:lnTo>
                    <a:lnTo>
                      <a:pt x="102" y="180"/>
                    </a:lnTo>
                    <a:lnTo>
                      <a:pt x="106" y="181"/>
                    </a:lnTo>
                    <a:lnTo>
                      <a:pt x="108" y="181"/>
                    </a:lnTo>
                    <a:lnTo>
                      <a:pt x="111" y="192"/>
                    </a:lnTo>
                    <a:lnTo>
                      <a:pt x="118" y="192"/>
                    </a:lnTo>
                    <a:lnTo>
                      <a:pt x="116" y="192"/>
                    </a:lnTo>
                    <a:lnTo>
                      <a:pt x="122" y="192"/>
                    </a:lnTo>
                    <a:lnTo>
                      <a:pt x="112" y="195"/>
                    </a:lnTo>
                    <a:lnTo>
                      <a:pt x="100" y="197"/>
                    </a:lnTo>
                    <a:lnTo>
                      <a:pt x="111" y="200"/>
                    </a:lnTo>
                    <a:lnTo>
                      <a:pt x="118" y="206"/>
                    </a:lnTo>
                    <a:lnTo>
                      <a:pt x="128" y="207"/>
                    </a:lnTo>
                    <a:lnTo>
                      <a:pt x="118" y="207"/>
                    </a:lnTo>
                    <a:lnTo>
                      <a:pt x="111" y="209"/>
                    </a:lnTo>
                    <a:lnTo>
                      <a:pt x="152" y="207"/>
                    </a:lnTo>
                    <a:lnTo>
                      <a:pt x="131" y="207"/>
                    </a:lnTo>
                    <a:lnTo>
                      <a:pt x="135" y="207"/>
                    </a:lnTo>
                    <a:lnTo>
                      <a:pt x="53" y="209"/>
                    </a:lnTo>
                    <a:lnTo>
                      <a:pt x="27" y="207"/>
                    </a:lnTo>
                    <a:lnTo>
                      <a:pt x="32" y="209"/>
                    </a:lnTo>
                    <a:lnTo>
                      <a:pt x="42" y="210"/>
                    </a:lnTo>
                    <a:lnTo>
                      <a:pt x="39" y="210"/>
                    </a:lnTo>
                    <a:lnTo>
                      <a:pt x="4" y="218"/>
                    </a:lnTo>
                    <a:lnTo>
                      <a:pt x="7" y="218"/>
                    </a:lnTo>
                    <a:lnTo>
                      <a:pt x="0" y="218"/>
                    </a:lnTo>
                    <a:lnTo>
                      <a:pt x="0" y="219"/>
                    </a:lnTo>
                    <a:lnTo>
                      <a:pt x="0" y="222"/>
                    </a:lnTo>
                    <a:lnTo>
                      <a:pt x="21" y="227"/>
                    </a:lnTo>
                    <a:lnTo>
                      <a:pt x="19" y="227"/>
                    </a:lnTo>
                    <a:lnTo>
                      <a:pt x="24" y="227"/>
                    </a:lnTo>
                    <a:lnTo>
                      <a:pt x="23" y="228"/>
                    </a:lnTo>
                    <a:lnTo>
                      <a:pt x="44" y="227"/>
                    </a:lnTo>
                    <a:lnTo>
                      <a:pt x="34" y="227"/>
                    </a:lnTo>
                    <a:lnTo>
                      <a:pt x="36" y="227"/>
                    </a:lnTo>
                    <a:lnTo>
                      <a:pt x="29" y="225"/>
                    </a:lnTo>
                    <a:lnTo>
                      <a:pt x="44" y="227"/>
                    </a:lnTo>
                    <a:lnTo>
                      <a:pt x="46" y="227"/>
                    </a:lnTo>
                    <a:lnTo>
                      <a:pt x="49" y="227"/>
                    </a:lnTo>
                    <a:lnTo>
                      <a:pt x="52" y="227"/>
                    </a:lnTo>
                    <a:lnTo>
                      <a:pt x="34" y="234"/>
                    </a:lnTo>
                    <a:lnTo>
                      <a:pt x="36" y="234"/>
                    </a:lnTo>
                    <a:lnTo>
                      <a:pt x="66" y="240"/>
                    </a:lnTo>
                    <a:lnTo>
                      <a:pt x="63" y="240"/>
                    </a:lnTo>
                    <a:lnTo>
                      <a:pt x="44" y="245"/>
                    </a:lnTo>
                    <a:lnTo>
                      <a:pt x="42" y="246"/>
                    </a:lnTo>
                    <a:lnTo>
                      <a:pt x="96" y="248"/>
                    </a:lnTo>
                    <a:lnTo>
                      <a:pt x="141" y="251"/>
                    </a:lnTo>
                    <a:lnTo>
                      <a:pt x="139" y="251"/>
                    </a:lnTo>
                    <a:lnTo>
                      <a:pt x="146" y="251"/>
                    </a:lnTo>
                    <a:lnTo>
                      <a:pt x="138" y="251"/>
                    </a:lnTo>
                    <a:lnTo>
                      <a:pt x="138" y="252"/>
                    </a:lnTo>
                    <a:lnTo>
                      <a:pt x="139" y="252"/>
                    </a:lnTo>
                    <a:lnTo>
                      <a:pt x="151" y="258"/>
                    </a:lnTo>
                    <a:lnTo>
                      <a:pt x="141" y="261"/>
                    </a:lnTo>
                    <a:lnTo>
                      <a:pt x="138" y="263"/>
                    </a:lnTo>
                    <a:lnTo>
                      <a:pt x="214" y="264"/>
                    </a:lnTo>
                    <a:lnTo>
                      <a:pt x="212" y="264"/>
                    </a:lnTo>
                    <a:lnTo>
                      <a:pt x="215" y="266"/>
                    </a:lnTo>
                    <a:lnTo>
                      <a:pt x="217" y="266"/>
                    </a:lnTo>
                    <a:lnTo>
                      <a:pt x="215" y="266"/>
                    </a:lnTo>
                    <a:lnTo>
                      <a:pt x="215" y="267"/>
                    </a:lnTo>
                    <a:lnTo>
                      <a:pt x="227" y="270"/>
                    </a:lnTo>
                    <a:lnTo>
                      <a:pt x="228" y="272"/>
                    </a:lnTo>
                    <a:lnTo>
                      <a:pt x="214" y="270"/>
                    </a:lnTo>
                    <a:lnTo>
                      <a:pt x="198" y="270"/>
                    </a:lnTo>
                    <a:lnTo>
                      <a:pt x="205" y="272"/>
                    </a:lnTo>
                    <a:lnTo>
                      <a:pt x="202" y="272"/>
                    </a:lnTo>
                    <a:lnTo>
                      <a:pt x="198" y="273"/>
                    </a:lnTo>
                    <a:lnTo>
                      <a:pt x="185" y="275"/>
                    </a:lnTo>
                    <a:lnTo>
                      <a:pt x="191" y="281"/>
                    </a:lnTo>
                    <a:lnTo>
                      <a:pt x="185" y="283"/>
                    </a:lnTo>
                    <a:lnTo>
                      <a:pt x="191" y="283"/>
                    </a:lnTo>
                    <a:lnTo>
                      <a:pt x="198" y="283"/>
                    </a:lnTo>
                    <a:lnTo>
                      <a:pt x="197" y="284"/>
                    </a:lnTo>
                    <a:lnTo>
                      <a:pt x="204" y="289"/>
                    </a:lnTo>
                    <a:lnTo>
                      <a:pt x="205" y="289"/>
                    </a:lnTo>
                    <a:lnTo>
                      <a:pt x="197" y="290"/>
                    </a:lnTo>
                    <a:lnTo>
                      <a:pt x="195" y="290"/>
                    </a:lnTo>
                    <a:lnTo>
                      <a:pt x="194" y="293"/>
                    </a:lnTo>
                    <a:lnTo>
                      <a:pt x="197" y="295"/>
                    </a:lnTo>
                    <a:lnTo>
                      <a:pt x="198" y="295"/>
                    </a:lnTo>
                    <a:lnTo>
                      <a:pt x="207" y="298"/>
                    </a:lnTo>
                    <a:lnTo>
                      <a:pt x="241" y="301"/>
                    </a:lnTo>
                    <a:lnTo>
                      <a:pt x="238" y="302"/>
                    </a:lnTo>
                    <a:lnTo>
                      <a:pt x="243" y="304"/>
                    </a:lnTo>
                    <a:lnTo>
                      <a:pt x="263" y="302"/>
                    </a:lnTo>
                    <a:lnTo>
                      <a:pt x="254" y="305"/>
                    </a:lnTo>
                    <a:lnTo>
                      <a:pt x="257" y="308"/>
                    </a:lnTo>
                    <a:lnTo>
                      <a:pt x="257" y="310"/>
                    </a:lnTo>
                    <a:lnTo>
                      <a:pt x="257" y="311"/>
                    </a:lnTo>
                    <a:lnTo>
                      <a:pt x="260" y="313"/>
                    </a:lnTo>
                    <a:lnTo>
                      <a:pt x="256" y="317"/>
                    </a:lnTo>
                    <a:lnTo>
                      <a:pt x="257" y="319"/>
                    </a:lnTo>
                    <a:lnTo>
                      <a:pt x="258" y="319"/>
                    </a:lnTo>
                    <a:lnTo>
                      <a:pt x="267" y="319"/>
                    </a:lnTo>
                    <a:lnTo>
                      <a:pt x="253" y="323"/>
                    </a:lnTo>
                    <a:lnTo>
                      <a:pt x="248" y="323"/>
                    </a:lnTo>
                    <a:lnTo>
                      <a:pt x="235" y="323"/>
                    </a:lnTo>
                    <a:lnTo>
                      <a:pt x="243" y="326"/>
                    </a:lnTo>
                    <a:lnTo>
                      <a:pt x="240" y="326"/>
                    </a:lnTo>
                    <a:lnTo>
                      <a:pt x="234" y="326"/>
                    </a:lnTo>
                    <a:lnTo>
                      <a:pt x="237" y="326"/>
                    </a:lnTo>
                    <a:lnTo>
                      <a:pt x="238" y="326"/>
                    </a:lnTo>
                    <a:lnTo>
                      <a:pt x="240" y="326"/>
                    </a:lnTo>
                    <a:lnTo>
                      <a:pt x="263" y="331"/>
                    </a:lnTo>
                    <a:lnTo>
                      <a:pt x="257" y="331"/>
                    </a:lnTo>
                    <a:lnTo>
                      <a:pt x="280" y="331"/>
                    </a:lnTo>
                    <a:lnTo>
                      <a:pt x="279" y="331"/>
                    </a:lnTo>
                    <a:lnTo>
                      <a:pt x="274" y="331"/>
                    </a:lnTo>
                    <a:lnTo>
                      <a:pt x="261" y="331"/>
                    </a:lnTo>
                    <a:lnTo>
                      <a:pt x="267" y="331"/>
                    </a:lnTo>
                    <a:lnTo>
                      <a:pt x="273" y="334"/>
                    </a:lnTo>
                    <a:lnTo>
                      <a:pt x="279" y="334"/>
                    </a:lnTo>
                    <a:lnTo>
                      <a:pt x="294" y="337"/>
                    </a:lnTo>
                    <a:lnTo>
                      <a:pt x="302" y="337"/>
                    </a:lnTo>
                    <a:lnTo>
                      <a:pt x="304" y="337"/>
                    </a:lnTo>
                    <a:lnTo>
                      <a:pt x="313" y="340"/>
                    </a:lnTo>
                    <a:lnTo>
                      <a:pt x="314" y="340"/>
                    </a:lnTo>
                    <a:lnTo>
                      <a:pt x="343" y="340"/>
                    </a:lnTo>
                    <a:lnTo>
                      <a:pt x="369" y="341"/>
                    </a:lnTo>
                    <a:lnTo>
                      <a:pt x="365" y="341"/>
                    </a:lnTo>
                    <a:lnTo>
                      <a:pt x="373" y="341"/>
                    </a:lnTo>
                    <a:lnTo>
                      <a:pt x="388" y="344"/>
                    </a:lnTo>
                    <a:lnTo>
                      <a:pt x="386" y="344"/>
                    </a:lnTo>
                    <a:lnTo>
                      <a:pt x="391" y="346"/>
                    </a:lnTo>
                    <a:lnTo>
                      <a:pt x="372" y="346"/>
                    </a:lnTo>
                    <a:lnTo>
                      <a:pt x="386" y="346"/>
                    </a:lnTo>
                    <a:lnTo>
                      <a:pt x="396" y="349"/>
                    </a:lnTo>
                    <a:lnTo>
                      <a:pt x="373" y="349"/>
                    </a:lnTo>
                    <a:lnTo>
                      <a:pt x="363" y="350"/>
                    </a:lnTo>
                    <a:lnTo>
                      <a:pt x="349" y="350"/>
                    </a:lnTo>
                    <a:lnTo>
                      <a:pt x="343" y="352"/>
                    </a:lnTo>
                    <a:lnTo>
                      <a:pt x="349" y="353"/>
                    </a:lnTo>
                    <a:lnTo>
                      <a:pt x="360" y="355"/>
                    </a:lnTo>
                    <a:lnTo>
                      <a:pt x="362" y="358"/>
                    </a:lnTo>
                    <a:lnTo>
                      <a:pt x="359" y="358"/>
                    </a:lnTo>
                    <a:lnTo>
                      <a:pt x="353" y="358"/>
                    </a:lnTo>
                    <a:lnTo>
                      <a:pt x="348" y="362"/>
                    </a:lnTo>
                    <a:lnTo>
                      <a:pt x="345" y="362"/>
                    </a:lnTo>
                    <a:lnTo>
                      <a:pt x="326" y="364"/>
                    </a:lnTo>
                    <a:lnTo>
                      <a:pt x="317" y="367"/>
                    </a:lnTo>
                    <a:lnTo>
                      <a:pt x="316" y="367"/>
                    </a:lnTo>
                    <a:lnTo>
                      <a:pt x="336" y="368"/>
                    </a:lnTo>
                    <a:lnTo>
                      <a:pt x="355" y="371"/>
                    </a:lnTo>
                    <a:lnTo>
                      <a:pt x="350" y="371"/>
                    </a:lnTo>
                    <a:lnTo>
                      <a:pt x="333" y="373"/>
                    </a:lnTo>
                    <a:lnTo>
                      <a:pt x="339" y="375"/>
                    </a:lnTo>
                    <a:lnTo>
                      <a:pt x="342" y="375"/>
                    </a:lnTo>
                    <a:lnTo>
                      <a:pt x="359" y="375"/>
                    </a:lnTo>
                    <a:lnTo>
                      <a:pt x="356" y="376"/>
                    </a:lnTo>
                    <a:lnTo>
                      <a:pt x="355" y="378"/>
                    </a:lnTo>
                    <a:lnTo>
                      <a:pt x="326" y="378"/>
                    </a:lnTo>
                    <a:lnTo>
                      <a:pt x="322" y="379"/>
                    </a:lnTo>
                    <a:lnTo>
                      <a:pt x="319" y="379"/>
                    </a:lnTo>
                    <a:lnTo>
                      <a:pt x="314" y="379"/>
                    </a:lnTo>
                    <a:lnTo>
                      <a:pt x="302" y="381"/>
                    </a:lnTo>
                    <a:lnTo>
                      <a:pt x="306" y="384"/>
                    </a:lnTo>
                    <a:lnTo>
                      <a:pt x="299" y="385"/>
                    </a:lnTo>
                    <a:lnTo>
                      <a:pt x="329" y="384"/>
                    </a:lnTo>
                    <a:lnTo>
                      <a:pt x="332" y="385"/>
                    </a:lnTo>
                    <a:lnTo>
                      <a:pt x="336" y="387"/>
                    </a:lnTo>
                    <a:lnTo>
                      <a:pt x="352" y="388"/>
                    </a:lnTo>
                    <a:lnTo>
                      <a:pt x="340" y="391"/>
                    </a:lnTo>
                    <a:lnTo>
                      <a:pt x="388" y="394"/>
                    </a:lnTo>
                    <a:lnTo>
                      <a:pt x="389" y="394"/>
                    </a:lnTo>
                    <a:lnTo>
                      <a:pt x="391" y="394"/>
                    </a:lnTo>
                    <a:lnTo>
                      <a:pt x="396" y="394"/>
                    </a:lnTo>
                    <a:lnTo>
                      <a:pt x="416" y="394"/>
                    </a:lnTo>
                    <a:lnTo>
                      <a:pt x="421" y="394"/>
                    </a:lnTo>
                    <a:lnTo>
                      <a:pt x="422" y="394"/>
                    </a:lnTo>
                    <a:lnTo>
                      <a:pt x="416" y="394"/>
                    </a:lnTo>
                    <a:lnTo>
                      <a:pt x="412" y="400"/>
                    </a:lnTo>
                    <a:lnTo>
                      <a:pt x="398" y="400"/>
                    </a:lnTo>
                    <a:lnTo>
                      <a:pt x="393" y="402"/>
                    </a:lnTo>
                    <a:lnTo>
                      <a:pt x="396" y="402"/>
                    </a:lnTo>
                    <a:lnTo>
                      <a:pt x="392" y="402"/>
                    </a:lnTo>
                    <a:lnTo>
                      <a:pt x="372" y="403"/>
                    </a:lnTo>
                    <a:lnTo>
                      <a:pt x="370" y="405"/>
                    </a:lnTo>
                    <a:lnTo>
                      <a:pt x="373" y="405"/>
                    </a:lnTo>
                    <a:lnTo>
                      <a:pt x="362" y="406"/>
                    </a:lnTo>
                    <a:lnTo>
                      <a:pt x="355" y="411"/>
                    </a:lnTo>
                    <a:lnTo>
                      <a:pt x="360" y="411"/>
                    </a:lnTo>
                    <a:lnTo>
                      <a:pt x="378" y="412"/>
                    </a:lnTo>
                    <a:lnTo>
                      <a:pt x="370" y="414"/>
                    </a:lnTo>
                    <a:lnTo>
                      <a:pt x="373" y="414"/>
                    </a:lnTo>
                    <a:lnTo>
                      <a:pt x="370" y="414"/>
                    </a:lnTo>
                    <a:lnTo>
                      <a:pt x="363" y="415"/>
                    </a:lnTo>
                    <a:lnTo>
                      <a:pt x="385" y="417"/>
                    </a:lnTo>
                    <a:lnTo>
                      <a:pt x="386" y="417"/>
                    </a:lnTo>
                    <a:lnTo>
                      <a:pt x="385" y="417"/>
                    </a:lnTo>
                    <a:lnTo>
                      <a:pt x="414" y="424"/>
                    </a:lnTo>
                    <a:lnTo>
                      <a:pt x="429" y="424"/>
                    </a:lnTo>
                    <a:lnTo>
                      <a:pt x="435" y="426"/>
                    </a:lnTo>
                    <a:lnTo>
                      <a:pt x="431" y="427"/>
                    </a:lnTo>
                    <a:lnTo>
                      <a:pt x="452" y="429"/>
                    </a:lnTo>
                    <a:lnTo>
                      <a:pt x="435" y="429"/>
                    </a:lnTo>
                    <a:lnTo>
                      <a:pt x="457" y="436"/>
                    </a:lnTo>
                    <a:lnTo>
                      <a:pt x="418" y="438"/>
                    </a:lnTo>
                    <a:lnTo>
                      <a:pt x="402" y="441"/>
                    </a:lnTo>
                    <a:lnTo>
                      <a:pt x="381" y="442"/>
                    </a:lnTo>
                    <a:lnTo>
                      <a:pt x="391" y="444"/>
                    </a:lnTo>
                    <a:lnTo>
                      <a:pt x="396" y="445"/>
                    </a:lnTo>
                    <a:lnTo>
                      <a:pt x="412" y="447"/>
                    </a:lnTo>
                    <a:lnTo>
                      <a:pt x="414" y="447"/>
                    </a:lnTo>
                    <a:lnTo>
                      <a:pt x="412" y="448"/>
                    </a:lnTo>
                    <a:lnTo>
                      <a:pt x="401" y="450"/>
                    </a:lnTo>
                    <a:lnTo>
                      <a:pt x="405" y="451"/>
                    </a:lnTo>
                    <a:lnTo>
                      <a:pt x="399" y="454"/>
                    </a:lnTo>
                    <a:lnTo>
                      <a:pt x="414" y="453"/>
                    </a:lnTo>
                    <a:lnTo>
                      <a:pt x="424" y="453"/>
                    </a:lnTo>
                    <a:lnTo>
                      <a:pt x="422" y="454"/>
                    </a:lnTo>
                    <a:lnTo>
                      <a:pt x="425" y="459"/>
                    </a:lnTo>
                    <a:lnTo>
                      <a:pt x="424" y="459"/>
                    </a:lnTo>
                    <a:lnTo>
                      <a:pt x="411" y="459"/>
                    </a:lnTo>
                    <a:lnTo>
                      <a:pt x="404" y="459"/>
                    </a:lnTo>
                    <a:lnTo>
                      <a:pt x="401" y="459"/>
                    </a:lnTo>
                    <a:lnTo>
                      <a:pt x="395" y="460"/>
                    </a:lnTo>
                    <a:lnTo>
                      <a:pt x="422" y="465"/>
                    </a:lnTo>
                    <a:lnTo>
                      <a:pt x="444" y="463"/>
                    </a:lnTo>
                    <a:lnTo>
                      <a:pt x="445" y="465"/>
                    </a:lnTo>
                    <a:lnTo>
                      <a:pt x="490" y="468"/>
                    </a:lnTo>
                    <a:lnTo>
                      <a:pt x="493" y="470"/>
                    </a:lnTo>
                    <a:lnTo>
                      <a:pt x="485" y="470"/>
                    </a:lnTo>
                    <a:lnTo>
                      <a:pt x="487" y="471"/>
                    </a:lnTo>
                    <a:lnTo>
                      <a:pt x="460" y="479"/>
                    </a:lnTo>
                    <a:lnTo>
                      <a:pt x="464" y="479"/>
                    </a:lnTo>
                    <a:lnTo>
                      <a:pt x="444" y="479"/>
                    </a:lnTo>
                    <a:lnTo>
                      <a:pt x="442" y="479"/>
                    </a:lnTo>
                    <a:lnTo>
                      <a:pt x="412" y="477"/>
                    </a:lnTo>
                    <a:lnTo>
                      <a:pt x="408" y="479"/>
                    </a:lnTo>
                    <a:lnTo>
                      <a:pt x="409" y="479"/>
                    </a:lnTo>
                    <a:lnTo>
                      <a:pt x="425" y="482"/>
                    </a:lnTo>
                    <a:lnTo>
                      <a:pt x="421" y="482"/>
                    </a:lnTo>
                    <a:lnTo>
                      <a:pt x="424" y="482"/>
                    </a:lnTo>
                    <a:lnTo>
                      <a:pt x="415" y="483"/>
                    </a:lnTo>
                    <a:lnTo>
                      <a:pt x="402" y="488"/>
                    </a:lnTo>
                    <a:lnTo>
                      <a:pt x="363" y="488"/>
                    </a:lnTo>
                    <a:lnTo>
                      <a:pt x="342" y="488"/>
                    </a:lnTo>
                    <a:lnTo>
                      <a:pt x="353" y="488"/>
                    </a:lnTo>
                    <a:lnTo>
                      <a:pt x="359" y="488"/>
                    </a:lnTo>
                    <a:lnTo>
                      <a:pt x="320" y="489"/>
                    </a:lnTo>
                    <a:lnTo>
                      <a:pt x="326" y="491"/>
                    </a:lnTo>
                    <a:lnTo>
                      <a:pt x="332" y="494"/>
                    </a:lnTo>
                    <a:lnTo>
                      <a:pt x="306" y="497"/>
                    </a:lnTo>
                    <a:lnTo>
                      <a:pt x="307" y="497"/>
                    </a:lnTo>
                    <a:lnTo>
                      <a:pt x="306" y="497"/>
                    </a:lnTo>
                    <a:lnTo>
                      <a:pt x="291" y="500"/>
                    </a:lnTo>
                    <a:lnTo>
                      <a:pt x="303" y="501"/>
                    </a:lnTo>
                    <a:lnTo>
                      <a:pt x="358" y="506"/>
                    </a:lnTo>
                    <a:lnTo>
                      <a:pt x="362" y="507"/>
                    </a:lnTo>
                    <a:lnTo>
                      <a:pt x="395" y="509"/>
                    </a:lnTo>
                    <a:lnTo>
                      <a:pt x="363" y="507"/>
                    </a:lnTo>
                    <a:lnTo>
                      <a:pt x="376" y="509"/>
                    </a:lnTo>
                    <a:lnTo>
                      <a:pt x="358" y="510"/>
                    </a:lnTo>
                    <a:lnTo>
                      <a:pt x="359" y="510"/>
                    </a:lnTo>
                    <a:lnTo>
                      <a:pt x="320" y="512"/>
                    </a:lnTo>
                    <a:lnTo>
                      <a:pt x="316" y="512"/>
                    </a:lnTo>
                    <a:lnTo>
                      <a:pt x="330" y="512"/>
                    </a:lnTo>
                    <a:lnTo>
                      <a:pt x="313" y="512"/>
                    </a:lnTo>
                    <a:lnTo>
                      <a:pt x="317" y="512"/>
                    </a:lnTo>
                    <a:lnTo>
                      <a:pt x="312" y="513"/>
                    </a:lnTo>
                    <a:lnTo>
                      <a:pt x="317" y="518"/>
                    </a:lnTo>
                    <a:lnTo>
                      <a:pt x="307" y="518"/>
                    </a:lnTo>
                    <a:lnTo>
                      <a:pt x="300" y="519"/>
                    </a:lnTo>
                    <a:lnTo>
                      <a:pt x="303" y="519"/>
                    </a:lnTo>
                    <a:lnTo>
                      <a:pt x="313" y="522"/>
                    </a:lnTo>
                    <a:lnTo>
                      <a:pt x="316" y="522"/>
                    </a:lnTo>
                    <a:lnTo>
                      <a:pt x="300" y="522"/>
                    </a:lnTo>
                    <a:lnTo>
                      <a:pt x="314" y="524"/>
                    </a:lnTo>
                    <a:lnTo>
                      <a:pt x="304" y="525"/>
                    </a:lnTo>
                    <a:lnTo>
                      <a:pt x="299" y="525"/>
                    </a:lnTo>
                    <a:lnTo>
                      <a:pt x="300" y="527"/>
                    </a:lnTo>
                    <a:lnTo>
                      <a:pt x="296" y="527"/>
                    </a:lnTo>
                    <a:lnTo>
                      <a:pt x="310" y="528"/>
                    </a:lnTo>
                    <a:lnTo>
                      <a:pt x="302" y="528"/>
                    </a:lnTo>
                    <a:lnTo>
                      <a:pt x="303" y="528"/>
                    </a:lnTo>
                    <a:lnTo>
                      <a:pt x="297" y="528"/>
                    </a:lnTo>
                    <a:lnTo>
                      <a:pt x="246" y="531"/>
                    </a:lnTo>
                    <a:lnTo>
                      <a:pt x="247" y="533"/>
                    </a:lnTo>
                    <a:lnTo>
                      <a:pt x="302" y="533"/>
                    </a:lnTo>
                    <a:lnTo>
                      <a:pt x="299" y="534"/>
                    </a:lnTo>
                    <a:lnTo>
                      <a:pt x="293" y="536"/>
                    </a:lnTo>
                    <a:lnTo>
                      <a:pt x="274" y="539"/>
                    </a:lnTo>
                    <a:lnTo>
                      <a:pt x="277" y="539"/>
                    </a:lnTo>
                    <a:lnTo>
                      <a:pt x="283" y="539"/>
                    </a:lnTo>
                    <a:lnTo>
                      <a:pt x="279" y="540"/>
                    </a:lnTo>
                    <a:lnTo>
                      <a:pt x="274" y="542"/>
                    </a:lnTo>
                    <a:lnTo>
                      <a:pt x="277" y="543"/>
                    </a:lnTo>
                    <a:lnTo>
                      <a:pt x="280" y="543"/>
                    </a:lnTo>
                    <a:lnTo>
                      <a:pt x="291" y="546"/>
                    </a:lnTo>
                    <a:lnTo>
                      <a:pt x="300" y="546"/>
                    </a:lnTo>
                    <a:lnTo>
                      <a:pt x="290" y="552"/>
                    </a:lnTo>
                    <a:lnTo>
                      <a:pt x="333" y="551"/>
                    </a:lnTo>
                    <a:lnTo>
                      <a:pt x="332" y="552"/>
                    </a:lnTo>
                    <a:lnTo>
                      <a:pt x="353" y="554"/>
                    </a:lnTo>
                    <a:lnTo>
                      <a:pt x="345" y="557"/>
                    </a:lnTo>
                    <a:lnTo>
                      <a:pt x="348" y="557"/>
                    </a:lnTo>
                    <a:lnTo>
                      <a:pt x="349" y="560"/>
                    </a:lnTo>
                    <a:lnTo>
                      <a:pt x="362" y="560"/>
                    </a:lnTo>
                    <a:lnTo>
                      <a:pt x="365" y="560"/>
                    </a:lnTo>
                    <a:lnTo>
                      <a:pt x="362" y="562"/>
                    </a:lnTo>
                    <a:lnTo>
                      <a:pt x="348" y="560"/>
                    </a:lnTo>
                    <a:lnTo>
                      <a:pt x="358" y="566"/>
                    </a:lnTo>
                    <a:lnTo>
                      <a:pt x="362" y="566"/>
                    </a:lnTo>
                    <a:lnTo>
                      <a:pt x="359" y="566"/>
                    </a:lnTo>
                    <a:lnTo>
                      <a:pt x="355" y="568"/>
                    </a:lnTo>
                    <a:lnTo>
                      <a:pt x="345" y="568"/>
                    </a:lnTo>
                    <a:lnTo>
                      <a:pt x="346" y="568"/>
                    </a:lnTo>
                    <a:lnTo>
                      <a:pt x="342" y="568"/>
                    </a:lnTo>
                    <a:lnTo>
                      <a:pt x="342" y="569"/>
                    </a:lnTo>
                    <a:lnTo>
                      <a:pt x="333" y="571"/>
                    </a:lnTo>
                    <a:lnTo>
                      <a:pt x="330" y="571"/>
                    </a:lnTo>
                    <a:lnTo>
                      <a:pt x="329" y="571"/>
                    </a:lnTo>
                    <a:lnTo>
                      <a:pt x="337" y="572"/>
                    </a:lnTo>
                    <a:lnTo>
                      <a:pt x="303" y="578"/>
                    </a:lnTo>
                    <a:lnTo>
                      <a:pt x="289" y="581"/>
                    </a:lnTo>
                    <a:lnTo>
                      <a:pt x="269" y="580"/>
                    </a:lnTo>
                    <a:lnTo>
                      <a:pt x="291" y="580"/>
                    </a:lnTo>
                    <a:lnTo>
                      <a:pt x="293" y="580"/>
                    </a:lnTo>
                    <a:lnTo>
                      <a:pt x="290" y="580"/>
                    </a:lnTo>
                    <a:lnTo>
                      <a:pt x="291" y="581"/>
                    </a:lnTo>
                    <a:lnTo>
                      <a:pt x="281" y="583"/>
                    </a:lnTo>
                    <a:lnTo>
                      <a:pt x="290" y="584"/>
                    </a:lnTo>
                    <a:lnTo>
                      <a:pt x="293" y="586"/>
                    </a:lnTo>
                    <a:lnTo>
                      <a:pt x="286" y="586"/>
                    </a:lnTo>
                    <a:lnTo>
                      <a:pt x="289" y="587"/>
                    </a:lnTo>
                    <a:lnTo>
                      <a:pt x="280" y="59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54" name="Freeform 70"/>
              <p:cNvSpPr>
                <a:spLocks/>
              </p:cNvSpPr>
              <p:nvPr/>
            </p:nvSpPr>
            <p:spPr bwMode="auto">
              <a:xfrm>
                <a:off x="7471" y="11137"/>
                <a:ext cx="686" cy="507"/>
              </a:xfrm>
              <a:custGeom>
                <a:avLst/>
                <a:gdLst/>
                <a:ahLst/>
                <a:cxnLst>
                  <a:cxn ang="0">
                    <a:pos x="592" y="9"/>
                  </a:cxn>
                  <a:cxn ang="0">
                    <a:pos x="686" y="24"/>
                  </a:cxn>
                  <a:cxn ang="0">
                    <a:pos x="629" y="27"/>
                  </a:cxn>
                  <a:cxn ang="0">
                    <a:pos x="604" y="42"/>
                  </a:cxn>
                  <a:cxn ang="0">
                    <a:pos x="592" y="54"/>
                  </a:cxn>
                  <a:cxn ang="0">
                    <a:pos x="640" y="54"/>
                  </a:cxn>
                  <a:cxn ang="0">
                    <a:pos x="610" y="62"/>
                  </a:cxn>
                  <a:cxn ang="0">
                    <a:pos x="599" y="74"/>
                  </a:cxn>
                  <a:cxn ang="0">
                    <a:pos x="597" y="85"/>
                  </a:cxn>
                  <a:cxn ang="0">
                    <a:pos x="548" y="104"/>
                  </a:cxn>
                  <a:cxn ang="0">
                    <a:pos x="416" y="115"/>
                  </a:cxn>
                  <a:cxn ang="0">
                    <a:pos x="353" y="119"/>
                  </a:cxn>
                  <a:cxn ang="0">
                    <a:pos x="413" y="116"/>
                  </a:cxn>
                  <a:cxn ang="0">
                    <a:pos x="445" y="130"/>
                  </a:cxn>
                  <a:cxn ang="0">
                    <a:pos x="398" y="140"/>
                  </a:cxn>
                  <a:cxn ang="0">
                    <a:pos x="398" y="149"/>
                  </a:cxn>
                  <a:cxn ang="0">
                    <a:pos x="435" y="156"/>
                  </a:cxn>
                  <a:cxn ang="0">
                    <a:pos x="375" y="166"/>
                  </a:cxn>
                  <a:cxn ang="0">
                    <a:pos x="388" y="174"/>
                  </a:cxn>
                  <a:cxn ang="0">
                    <a:pos x="385" y="183"/>
                  </a:cxn>
                  <a:cxn ang="0">
                    <a:pos x="313" y="187"/>
                  </a:cxn>
                  <a:cxn ang="0">
                    <a:pos x="258" y="198"/>
                  </a:cxn>
                  <a:cxn ang="0">
                    <a:pos x="241" y="204"/>
                  </a:cxn>
                  <a:cxn ang="0">
                    <a:pos x="205" y="210"/>
                  </a:cxn>
                  <a:cxn ang="0">
                    <a:pos x="174" y="228"/>
                  </a:cxn>
                  <a:cxn ang="0">
                    <a:pos x="205" y="232"/>
                  </a:cxn>
                  <a:cxn ang="0">
                    <a:pos x="133" y="241"/>
                  </a:cxn>
                  <a:cxn ang="0">
                    <a:pos x="184" y="251"/>
                  </a:cxn>
                  <a:cxn ang="0">
                    <a:pos x="212" y="254"/>
                  </a:cxn>
                  <a:cxn ang="0">
                    <a:pos x="251" y="255"/>
                  </a:cxn>
                  <a:cxn ang="0">
                    <a:pos x="240" y="261"/>
                  </a:cxn>
                  <a:cxn ang="0">
                    <a:pos x="340" y="269"/>
                  </a:cxn>
                  <a:cxn ang="0">
                    <a:pos x="350" y="275"/>
                  </a:cxn>
                  <a:cxn ang="0">
                    <a:pos x="284" y="288"/>
                  </a:cxn>
                  <a:cxn ang="0">
                    <a:pos x="207" y="294"/>
                  </a:cxn>
                  <a:cxn ang="0">
                    <a:pos x="151" y="303"/>
                  </a:cxn>
                  <a:cxn ang="0">
                    <a:pos x="102" y="312"/>
                  </a:cxn>
                  <a:cxn ang="0">
                    <a:pos x="166" y="323"/>
                  </a:cxn>
                  <a:cxn ang="0">
                    <a:pos x="179" y="327"/>
                  </a:cxn>
                  <a:cxn ang="0">
                    <a:pos x="142" y="340"/>
                  </a:cxn>
                  <a:cxn ang="0">
                    <a:pos x="153" y="344"/>
                  </a:cxn>
                  <a:cxn ang="0">
                    <a:pos x="153" y="350"/>
                  </a:cxn>
                  <a:cxn ang="0">
                    <a:pos x="175" y="362"/>
                  </a:cxn>
                  <a:cxn ang="0">
                    <a:pos x="218" y="374"/>
                  </a:cxn>
                  <a:cxn ang="0">
                    <a:pos x="151" y="389"/>
                  </a:cxn>
                  <a:cxn ang="0">
                    <a:pos x="125" y="386"/>
                  </a:cxn>
                  <a:cxn ang="0">
                    <a:pos x="179" y="391"/>
                  </a:cxn>
                  <a:cxn ang="0">
                    <a:pos x="83" y="394"/>
                  </a:cxn>
                  <a:cxn ang="0">
                    <a:pos x="106" y="403"/>
                  </a:cxn>
                  <a:cxn ang="0">
                    <a:pos x="53" y="419"/>
                  </a:cxn>
                  <a:cxn ang="0">
                    <a:pos x="69" y="425"/>
                  </a:cxn>
                  <a:cxn ang="0">
                    <a:pos x="83" y="429"/>
                  </a:cxn>
                  <a:cxn ang="0">
                    <a:pos x="90" y="436"/>
                  </a:cxn>
                  <a:cxn ang="0">
                    <a:pos x="67" y="447"/>
                  </a:cxn>
                  <a:cxn ang="0">
                    <a:pos x="80" y="463"/>
                  </a:cxn>
                  <a:cxn ang="0">
                    <a:pos x="60" y="466"/>
                  </a:cxn>
                  <a:cxn ang="0">
                    <a:pos x="80" y="472"/>
                  </a:cxn>
                  <a:cxn ang="0">
                    <a:pos x="17" y="481"/>
                  </a:cxn>
                  <a:cxn ang="0">
                    <a:pos x="21" y="486"/>
                  </a:cxn>
                  <a:cxn ang="0">
                    <a:pos x="23" y="490"/>
                  </a:cxn>
                  <a:cxn ang="0">
                    <a:pos x="3" y="493"/>
                  </a:cxn>
                  <a:cxn ang="0">
                    <a:pos x="62" y="507"/>
                  </a:cxn>
                </a:cxnLst>
                <a:rect l="0" t="0" r="r" b="b"/>
                <a:pathLst>
                  <a:path w="686" h="507">
                    <a:moveTo>
                      <a:pt x="626" y="0"/>
                    </a:moveTo>
                    <a:lnTo>
                      <a:pt x="666" y="2"/>
                    </a:lnTo>
                    <a:lnTo>
                      <a:pt x="619" y="6"/>
                    </a:lnTo>
                    <a:lnTo>
                      <a:pt x="597" y="6"/>
                    </a:lnTo>
                    <a:lnTo>
                      <a:pt x="606" y="6"/>
                    </a:lnTo>
                    <a:lnTo>
                      <a:pt x="600" y="6"/>
                    </a:lnTo>
                    <a:lnTo>
                      <a:pt x="599" y="9"/>
                    </a:lnTo>
                    <a:lnTo>
                      <a:pt x="592" y="9"/>
                    </a:lnTo>
                    <a:lnTo>
                      <a:pt x="584" y="11"/>
                    </a:lnTo>
                    <a:lnTo>
                      <a:pt x="635" y="18"/>
                    </a:lnTo>
                    <a:lnTo>
                      <a:pt x="629" y="18"/>
                    </a:lnTo>
                    <a:lnTo>
                      <a:pt x="639" y="18"/>
                    </a:lnTo>
                    <a:lnTo>
                      <a:pt x="623" y="20"/>
                    </a:lnTo>
                    <a:lnTo>
                      <a:pt x="626" y="20"/>
                    </a:lnTo>
                    <a:lnTo>
                      <a:pt x="623" y="21"/>
                    </a:lnTo>
                    <a:lnTo>
                      <a:pt x="686" y="24"/>
                    </a:lnTo>
                    <a:lnTo>
                      <a:pt x="679" y="26"/>
                    </a:lnTo>
                    <a:lnTo>
                      <a:pt x="686" y="26"/>
                    </a:lnTo>
                    <a:lnTo>
                      <a:pt x="685" y="27"/>
                    </a:lnTo>
                    <a:lnTo>
                      <a:pt x="642" y="27"/>
                    </a:lnTo>
                    <a:lnTo>
                      <a:pt x="636" y="27"/>
                    </a:lnTo>
                    <a:lnTo>
                      <a:pt x="633" y="27"/>
                    </a:lnTo>
                    <a:lnTo>
                      <a:pt x="630" y="27"/>
                    </a:lnTo>
                    <a:lnTo>
                      <a:pt x="629" y="27"/>
                    </a:lnTo>
                    <a:lnTo>
                      <a:pt x="630" y="29"/>
                    </a:lnTo>
                    <a:lnTo>
                      <a:pt x="640" y="32"/>
                    </a:lnTo>
                    <a:lnTo>
                      <a:pt x="642" y="32"/>
                    </a:lnTo>
                    <a:lnTo>
                      <a:pt x="639" y="39"/>
                    </a:lnTo>
                    <a:lnTo>
                      <a:pt x="646" y="39"/>
                    </a:lnTo>
                    <a:lnTo>
                      <a:pt x="626" y="42"/>
                    </a:lnTo>
                    <a:lnTo>
                      <a:pt x="606" y="41"/>
                    </a:lnTo>
                    <a:lnTo>
                      <a:pt x="604" y="42"/>
                    </a:lnTo>
                    <a:lnTo>
                      <a:pt x="589" y="45"/>
                    </a:lnTo>
                    <a:lnTo>
                      <a:pt x="593" y="47"/>
                    </a:lnTo>
                    <a:lnTo>
                      <a:pt x="592" y="47"/>
                    </a:lnTo>
                    <a:lnTo>
                      <a:pt x="592" y="48"/>
                    </a:lnTo>
                    <a:lnTo>
                      <a:pt x="594" y="48"/>
                    </a:lnTo>
                    <a:lnTo>
                      <a:pt x="592" y="48"/>
                    </a:lnTo>
                    <a:lnTo>
                      <a:pt x="603" y="48"/>
                    </a:lnTo>
                    <a:lnTo>
                      <a:pt x="592" y="54"/>
                    </a:lnTo>
                    <a:lnTo>
                      <a:pt x="622" y="54"/>
                    </a:lnTo>
                    <a:lnTo>
                      <a:pt x="616" y="54"/>
                    </a:lnTo>
                    <a:lnTo>
                      <a:pt x="615" y="54"/>
                    </a:lnTo>
                    <a:lnTo>
                      <a:pt x="648" y="53"/>
                    </a:lnTo>
                    <a:lnTo>
                      <a:pt x="652" y="54"/>
                    </a:lnTo>
                    <a:lnTo>
                      <a:pt x="655" y="54"/>
                    </a:lnTo>
                    <a:lnTo>
                      <a:pt x="652" y="54"/>
                    </a:lnTo>
                    <a:lnTo>
                      <a:pt x="640" y="54"/>
                    </a:lnTo>
                    <a:lnTo>
                      <a:pt x="643" y="56"/>
                    </a:lnTo>
                    <a:lnTo>
                      <a:pt x="648" y="56"/>
                    </a:lnTo>
                    <a:lnTo>
                      <a:pt x="645" y="56"/>
                    </a:lnTo>
                    <a:lnTo>
                      <a:pt x="643" y="57"/>
                    </a:lnTo>
                    <a:lnTo>
                      <a:pt x="616" y="61"/>
                    </a:lnTo>
                    <a:lnTo>
                      <a:pt x="615" y="61"/>
                    </a:lnTo>
                    <a:lnTo>
                      <a:pt x="613" y="62"/>
                    </a:lnTo>
                    <a:lnTo>
                      <a:pt x="610" y="62"/>
                    </a:lnTo>
                    <a:lnTo>
                      <a:pt x="606" y="62"/>
                    </a:lnTo>
                    <a:lnTo>
                      <a:pt x="602" y="67"/>
                    </a:lnTo>
                    <a:lnTo>
                      <a:pt x="616" y="67"/>
                    </a:lnTo>
                    <a:lnTo>
                      <a:pt x="619" y="67"/>
                    </a:lnTo>
                    <a:lnTo>
                      <a:pt x="612" y="68"/>
                    </a:lnTo>
                    <a:lnTo>
                      <a:pt x="593" y="73"/>
                    </a:lnTo>
                    <a:lnTo>
                      <a:pt x="599" y="73"/>
                    </a:lnTo>
                    <a:lnTo>
                      <a:pt x="599" y="74"/>
                    </a:lnTo>
                    <a:lnTo>
                      <a:pt x="600" y="74"/>
                    </a:lnTo>
                    <a:lnTo>
                      <a:pt x="593" y="74"/>
                    </a:lnTo>
                    <a:lnTo>
                      <a:pt x="581" y="77"/>
                    </a:lnTo>
                    <a:lnTo>
                      <a:pt x="553" y="80"/>
                    </a:lnTo>
                    <a:lnTo>
                      <a:pt x="567" y="79"/>
                    </a:lnTo>
                    <a:lnTo>
                      <a:pt x="599" y="83"/>
                    </a:lnTo>
                    <a:lnTo>
                      <a:pt x="576" y="85"/>
                    </a:lnTo>
                    <a:lnTo>
                      <a:pt x="597" y="85"/>
                    </a:lnTo>
                    <a:lnTo>
                      <a:pt x="596" y="85"/>
                    </a:lnTo>
                    <a:lnTo>
                      <a:pt x="558" y="85"/>
                    </a:lnTo>
                    <a:lnTo>
                      <a:pt x="554" y="94"/>
                    </a:lnTo>
                    <a:lnTo>
                      <a:pt x="564" y="98"/>
                    </a:lnTo>
                    <a:lnTo>
                      <a:pt x="544" y="97"/>
                    </a:lnTo>
                    <a:lnTo>
                      <a:pt x="534" y="104"/>
                    </a:lnTo>
                    <a:lnTo>
                      <a:pt x="551" y="104"/>
                    </a:lnTo>
                    <a:lnTo>
                      <a:pt x="548" y="104"/>
                    </a:lnTo>
                    <a:lnTo>
                      <a:pt x="550" y="104"/>
                    </a:lnTo>
                    <a:lnTo>
                      <a:pt x="514" y="107"/>
                    </a:lnTo>
                    <a:lnTo>
                      <a:pt x="501" y="107"/>
                    </a:lnTo>
                    <a:lnTo>
                      <a:pt x="520" y="107"/>
                    </a:lnTo>
                    <a:lnTo>
                      <a:pt x="513" y="110"/>
                    </a:lnTo>
                    <a:lnTo>
                      <a:pt x="468" y="109"/>
                    </a:lnTo>
                    <a:lnTo>
                      <a:pt x="425" y="113"/>
                    </a:lnTo>
                    <a:lnTo>
                      <a:pt x="416" y="115"/>
                    </a:lnTo>
                    <a:lnTo>
                      <a:pt x="378" y="116"/>
                    </a:lnTo>
                    <a:lnTo>
                      <a:pt x="380" y="116"/>
                    </a:lnTo>
                    <a:lnTo>
                      <a:pt x="392" y="118"/>
                    </a:lnTo>
                    <a:lnTo>
                      <a:pt x="369" y="118"/>
                    </a:lnTo>
                    <a:lnTo>
                      <a:pt x="346" y="118"/>
                    </a:lnTo>
                    <a:lnTo>
                      <a:pt x="350" y="119"/>
                    </a:lnTo>
                    <a:lnTo>
                      <a:pt x="359" y="119"/>
                    </a:lnTo>
                    <a:lnTo>
                      <a:pt x="353" y="119"/>
                    </a:lnTo>
                    <a:lnTo>
                      <a:pt x="349" y="119"/>
                    </a:lnTo>
                    <a:lnTo>
                      <a:pt x="346" y="119"/>
                    </a:lnTo>
                    <a:lnTo>
                      <a:pt x="403" y="116"/>
                    </a:lnTo>
                    <a:lnTo>
                      <a:pt x="428" y="115"/>
                    </a:lnTo>
                    <a:lnTo>
                      <a:pt x="413" y="115"/>
                    </a:lnTo>
                    <a:lnTo>
                      <a:pt x="415" y="116"/>
                    </a:lnTo>
                    <a:lnTo>
                      <a:pt x="418" y="116"/>
                    </a:lnTo>
                    <a:lnTo>
                      <a:pt x="413" y="116"/>
                    </a:lnTo>
                    <a:lnTo>
                      <a:pt x="484" y="124"/>
                    </a:lnTo>
                    <a:lnTo>
                      <a:pt x="481" y="125"/>
                    </a:lnTo>
                    <a:lnTo>
                      <a:pt x="478" y="125"/>
                    </a:lnTo>
                    <a:lnTo>
                      <a:pt x="475" y="125"/>
                    </a:lnTo>
                    <a:lnTo>
                      <a:pt x="472" y="125"/>
                    </a:lnTo>
                    <a:lnTo>
                      <a:pt x="449" y="130"/>
                    </a:lnTo>
                    <a:lnTo>
                      <a:pt x="432" y="130"/>
                    </a:lnTo>
                    <a:lnTo>
                      <a:pt x="445" y="130"/>
                    </a:lnTo>
                    <a:lnTo>
                      <a:pt x="438" y="131"/>
                    </a:lnTo>
                    <a:lnTo>
                      <a:pt x="435" y="131"/>
                    </a:lnTo>
                    <a:lnTo>
                      <a:pt x="434" y="133"/>
                    </a:lnTo>
                    <a:lnTo>
                      <a:pt x="449" y="136"/>
                    </a:lnTo>
                    <a:lnTo>
                      <a:pt x="448" y="136"/>
                    </a:lnTo>
                    <a:lnTo>
                      <a:pt x="392" y="136"/>
                    </a:lnTo>
                    <a:lnTo>
                      <a:pt x="402" y="136"/>
                    </a:lnTo>
                    <a:lnTo>
                      <a:pt x="398" y="140"/>
                    </a:lnTo>
                    <a:lnTo>
                      <a:pt x="333" y="142"/>
                    </a:lnTo>
                    <a:lnTo>
                      <a:pt x="334" y="142"/>
                    </a:lnTo>
                    <a:lnTo>
                      <a:pt x="418" y="145"/>
                    </a:lnTo>
                    <a:lnTo>
                      <a:pt x="419" y="146"/>
                    </a:lnTo>
                    <a:lnTo>
                      <a:pt x="415" y="146"/>
                    </a:lnTo>
                    <a:lnTo>
                      <a:pt x="432" y="146"/>
                    </a:lnTo>
                    <a:lnTo>
                      <a:pt x="405" y="146"/>
                    </a:lnTo>
                    <a:lnTo>
                      <a:pt x="398" y="149"/>
                    </a:lnTo>
                    <a:lnTo>
                      <a:pt x="395" y="149"/>
                    </a:lnTo>
                    <a:lnTo>
                      <a:pt x="405" y="149"/>
                    </a:lnTo>
                    <a:lnTo>
                      <a:pt x="403" y="149"/>
                    </a:lnTo>
                    <a:lnTo>
                      <a:pt x="378" y="154"/>
                    </a:lnTo>
                    <a:lnTo>
                      <a:pt x="401" y="156"/>
                    </a:lnTo>
                    <a:lnTo>
                      <a:pt x="423" y="154"/>
                    </a:lnTo>
                    <a:lnTo>
                      <a:pt x="432" y="156"/>
                    </a:lnTo>
                    <a:lnTo>
                      <a:pt x="435" y="156"/>
                    </a:lnTo>
                    <a:lnTo>
                      <a:pt x="435" y="159"/>
                    </a:lnTo>
                    <a:lnTo>
                      <a:pt x="416" y="160"/>
                    </a:lnTo>
                    <a:lnTo>
                      <a:pt x="405" y="160"/>
                    </a:lnTo>
                    <a:lnTo>
                      <a:pt x="379" y="162"/>
                    </a:lnTo>
                    <a:lnTo>
                      <a:pt x="372" y="162"/>
                    </a:lnTo>
                    <a:lnTo>
                      <a:pt x="370" y="163"/>
                    </a:lnTo>
                    <a:lnTo>
                      <a:pt x="370" y="166"/>
                    </a:lnTo>
                    <a:lnTo>
                      <a:pt x="375" y="166"/>
                    </a:lnTo>
                    <a:lnTo>
                      <a:pt x="416" y="166"/>
                    </a:lnTo>
                    <a:lnTo>
                      <a:pt x="409" y="168"/>
                    </a:lnTo>
                    <a:lnTo>
                      <a:pt x="398" y="166"/>
                    </a:lnTo>
                    <a:lnTo>
                      <a:pt x="419" y="166"/>
                    </a:lnTo>
                    <a:lnTo>
                      <a:pt x="419" y="168"/>
                    </a:lnTo>
                    <a:lnTo>
                      <a:pt x="415" y="169"/>
                    </a:lnTo>
                    <a:lnTo>
                      <a:pt x="383" y="174"/>
                    </a:lnTo>
                    <a:lnTo>
                      <a:pt x="388" y="174"/>
                    </a:lnTo>
                    <a:lnTo>
                      <a:pt x="390" y="175"/>
                    </a:lnTo>
                    <a:lnTo>
                      <a:pt x="409" y="175"/>
                    </a:lnTo>
                    <a:lnTo>
                      <a:pt x="396" y="175"/>
                    </a:lnTo>
                    <a:lnTo>
                      <a:pt x="412" y="178"/>
                    </a:lnTo>
                    <a:lnTo>
                      <a:pt x="415" y="178"/>
                    </a:lnTo>
                    <a:lnTo>
                      <a:pt x="373" y="183"/>
                    </a:lnTo>
                    <a:lnTo>
                      <a:pt x="376" y="183"/>
                    </a:lnTo>
                    <a:lnTo>
                      <a:pt x="385" y="183"/>
                    </a:lnTo>
                    <a:lnTo>
                      <a:pt x="359" y="183"/>
                    </a:lnTo>
                    <a:lnTo>
                      <a:pt x="346" y="183"/>
                    </a:lnTo>
                    <a:lnTo>
                      <a:pt x="349" y="184"/>
                    </a:lnTo>
                    <a:lnTo>
                      <a:pt x="339" y="186"/>
                    </a:lnTo>
                    <a:lnTo>
                      <a:pt x="310" y="184"/>
                    </a:lnTo>
                    <a:lnTo>
                      <a:pt x="311" y="184"/>
                    </a:lnTo>
                    <a:lnTo>
                      <a:pt x="324" y="186"/>
                    </a:lnTo>
                    <a:lnTo>
                      <a:pt x="313" y="187"/>
                    </a:lnTo>
                    <a:lnTo>
                      <a:pt x="333" y="193"/>
                    </a:lnTo>
                    <a:lnTo>
                      <a:pt x="313" y="195"/>
                    </a:lnTo>
                    <a:lnTo>
                      <a:pt x="294" y="196"/>
                    </a:lnTo>
                    <a:lnTo>
                      <a:pt x="293" y="199"/>
                    </a:lnTo>
                    <a:lnTo>
                      <a:pt x="284" y="199"/>
                    </a:lnTo>
                    <a:lnTo>
                      <a:pt x="297" y="198"/>
                    </a:lnTo>
                    <a:lnTo>
                      <a:pt x="288" y="199"/>
                    </a:lnTo>
                    <a:lnTo>
                      <a:pt x="258" y="198"/>
                    </a:lnTo>
                    <a:lnTo>
                      <a:pt x="260" y="198"/>
                    </a:lnTo>
                    <a:lnTo>
                      <a:pt x="258" y="198"/>
                    </a:lnTo>
                    <a:lnTo>
                      <a:pt x="220" y="196"/>
                    </a:lnTo>
                    <a:lnTo>
                      <a:pt x="227" y="196"/>
                    </a:lnTo>
                    <a:lnTo>
                      <a:pt x="237" y="202"/>
                    </a:lnTo>
                    <a:lnTo>
                      <a:pt x="232" y="202"/>
                    </a:lnTo>
                    <a:lnTo>
                      <a:pt x="240" y="204"/>
                    </a:lnTo>
                    <a:lnTo>
                      <a:pt x="241" y="204"/>
                    </a:lnTo>
                    <a:lnTo>
                      <a:pt x="235" y="204"/>
                    </a:lnTo>
                    <a:lnTo>
                      <a:pt x="243" y="204"/>
                    </a:lnTo>
                    <a:lnTo>
                      <a:pt x="245" y="204"/>
                    </a:lnTo>
                    <a:lnTo>
                      <a:pt x="243" y="205"/>
                    </a:lnTo>
                    <a:lnTo>
                      <a:pt x="240" y="208"/>
                    </a:lnTo>
                    <a:lnTo>
                      <a:pt x="243" y="211"/>
                    </a:lnTo>
                    <a:lnTo>
                      <a:pt x="244" y="211"/>
                    </a:lnTo>
                    <a:lnTo>
                      <a:pt x="205" y="210"/>
                    </a:lnTo>
                    <a:lnTo>
                      <a:pt x="204" y="211"/>
                    </a:lnTo>
                    <a:lnTo>
                      <a:pt x="201" y="213"/>
                    </a:lnTo>
                    <a:lnTo>
                      <a:pt x="201" y="220"/>
                    </a:lnTo>
                    <a:lnTo>
                      <a:pt x="197" y="220"/>
                    </a:lnTo>
                    <a:lnTo>
                      <a:pt x="176" y="220"/>
                    </a:lnTo>
                    <a:lnTo>
                      <a:pt x="174" y="226"/>
                    </a:lnTo>
                    <a:lnTo>
                      <a:pt x="172" y="226"/>
                    </a:lnTo>
                    <a:lnTo>
                      <a:pt x="174" y="228"/>
                    </a:lnTo>
                    <a:lnTo>
                      <a:pt x="179" y="226"/>
                    </a:lnTo>
                    <a:lnTo>
                      <a:pt x="185" y="228"/>
                    </a:lnTo>
                    <a:lnTo>
                      <a:pt x="181" y="229"/>
                    </a:lnTo>
                    <a:lnTo>
                      <a:pt x="188" y="231"/>
                    </a:lnTo>
                    <a:lnTo>
                      <a:pt x="169" y="229"/>
                    </a:lnTo>
                    <a:lnTo>
                      <a:pt x="172" y="231"/>
                    </a:lnTo>
                    <a:lnTo>
                      <a:pt x="195" y="232"/>
                    </a:lnTo>
                    <a:lnTo>
                      <a:pt x="205" y="232"/>
                    </a:lnTo>
                    <a:lnTo>
                      <a:pt x="197" y="232"/>
                    </a:lnTo>
                    <a:lnTo>
                      <a:pt x="198" y="232"/>
                    </a:lnTo>
                    <a:lnTo>
                      <a:pt x="205" y="234"/>
                    </a:lnTo>
                    <a:lnTo>
                      <a:pt x="192" y="238"/>
                    </a:lnTo>
                    <a:lnTo>
                      <a:pt x="169" y="240"/>
                    </a:lnTo>
                    <a:lnTo>
                      <a:pt x="161" y="240"/>
                    </a:lnTo>
                    <a:lnTo>
                      <a:pt x="155" y="241"/>
                    </a:lnTo>
                    <a:lnTo>
                      <a:pt x="133" y="241"/>
                    </a:lnTo>
                    <a:lnTo>
                      <a:pt x="136" y="243"/>
                    </a:lnTo>
                    <a:lnTo>
                      <a:pt x="123" y="245"/>
                    </a:lnTo>
                    <a:lnTo>
                      <a:pt x="125" y="245"/>
                    </a:lnTo>
                    <a:lnTo>
                      <a:pt x="142" y="246"/>
                    </a:lnTo>
                    <a:lnTo>
                      <a:pt x="166" y="248"/>
                    </a:lnTo>
                    <a:lnTo>
                      <a:pt x="179" y="249"/>
                    </a:lnTo>
                    <a:lnTo>
                      <a:pt x="181" y="249"/>
                    </a:lnTo>
                    <a:lnTo>
                      <a:pt x="184" y="251"/>
                    </a:lnTo>
                    <a:lnTo>
                      <a:pt x="188" y="251"/>
                    </a:lnTo>
                    <a:lnTo>
                      <a:pt x="195" y="252"/>
                    </a:lnTo>
                    <a:lnTo>
                      <a:pt x="204" y="251"/>
                    </a:lnTo>
                    <a:lnTo>
                      <a:pt x="204" y="252"/>
                    </a:lnTo>
                    <a:lnTo>
                      <a:pt x="215" y="254"/>
                    </a:lnTo>
                    <a:lnTo>
                      <a:pt x="199" y="254"/>
                    </a:lnTo>
                    <a:lnTo>
                      <a:pt x="198" y="254"/>
                    </a:lnTo>
                    <a:lnTo>
                      <a:pt x="212" y="254"/>
                    </a:lnTo>
                    <a:lnTo>
                      <a:pt x="207" y="254"/>
                    </a:lnTo>
                    <a:lnTo>
                      <a:pt x="204" y="254"/>
                    </a:lnTo>
                    <a:lnTo>
                      <a:pt x="175" y="254"/>
                    </a:lnTo>
                    <a:lnTo>
                      <a:pt x="197" y="254"/>
                    </a:lnTo>
                    <a:lnTo>
                      <a:pt x="212" y="254"/>
                    </a:lnTo>
                    <a:lnTo>
                      <a:pt x="214" y="254"/>
                    </a:lnTo>
                    <a:lnTo>
                      <a:pt x="235" y="255"/>
                    </a:lnTo>
                    <a:lnTo>
                      <a:pt x="251" y="255"/>
                    </a:lnTo>
                    <a:lnTo>
                      <a:pt x="245" y="255"/>
                    </a:lnTo>
                    <a:lnTo>
                      <a:pt x="247" y="257"/>
                    </a:lnTo>
                    <a:lnTo>
                      <a:pt x="276" y="257"/>
                    </a:lnTo>
                    <a:lnTo>
                      <a:pt x="267" y="257"/>
                    </a:lnTo>
                    <a:lnTo>
                      <a:pt x="270" y="260"/>
                    </a:lnTo>
                    <a:lnTo>
                      <a:pt x="238" y="260"/>
                    </a:lnTo>
                    <a:lnTo>
                      <a:pt x="241" y="260"/>
                    </a:lnTo>
                    <a:lnTo>
                      <a:pt x="240" y="261"/>
                    </a:lnTo>
                    <a:lnTo>
                      <a:pt x="238" y="261"/>
                    </a:lnTo>
                    <a:lnTo>
                      <a:pt x="231" y="264"/>
                    </a:lnTo>
                    <a:lnTo>
                      <a:pt x="250" y="266"/>
                    </a:lnTo>
                    <a:lnTo>
                      <a:pt x="248" y="266"/>
                    </a:lnTo>
                    <a:lnTo>
                      <a:pt x="247" y="266"/>
                    </a:lnTo>
                    <a:lnTo>
                      <a:pt x="245" y="266"/>
                    </a:lnTo>
                    <a:lnTo>
                      <a:pt x="277" y="266"/>
                    </a:lnTo>
                    <a:lnTo>
                      <a:pt x="340" y="269"/>
                    </a:lnTo>
                    <a:lnTo>
                      <a:pt x="336" y="269"/>
                    </a:lnTo>
                    <a:lnTo>
                      <a:pt x="340" y="270"/>
                    </a:lnTo>
                    <a:lnTo>
                      <a:pt x="343" y="270"/>
                    </a:lnTo>
                    <a:lnTo>
                      <a:pt x="340" y="270"/>
                    </a:lnTo>
                    <a:lnTo>
                      <a:pt x="316" y="272"/>
                    </a:lnTo>
                    <a:lnTo>
                      <a:pt x="317" y="272"/>
                    </a:lnTo>
                    <a:lnTo>
                      <a:pt x="288" y="273"/>
                    </a:lnTo>
                    <a:lnTo>
                      <a:pt x="350" y="275"/>
                    </a:lnTo>
                    <a:lnTo>
                      <a:pt x="360" y="275"/>
                    </a:lnTo>
                    <a:lnTo>
                      <a:pt x="339" y="276"/>
                    </a:lnTo>
                    <a:lnTo>
                      <a:pt x="353" y="278"/>
                    </a:lnTo>
                    <a:lnTo>
                      <a:pt x="296" y="276"/>
                    </a:lnTo>
                    <a:lnTo>
                      <a:pt x="274" y="278"/>
                    </a:lnTo>
                    <a:lnTo>
                      <a:pt x="265" y="282"/>
                    </a:lnTo>
                    <a:lnTo>
                      <a:pt x="261" y="284"/>
                    </a:lnTo>
                    <a:lnTo>
                      <a:pt x="284" y="288"/>
                    </a:lnTo>
                    <a:lnTo>
                      <a:pt x="241" y="288"/>
                    </a:lnTo>
                    <a:lnTo>
                      <a:pt x="234" y="290"/>
                    </a:lnTo>
                    <a:lnTo>
                      <a:pt x="231" y="290"/>
                    </a:lnTo>
                    <a:lnTo>
                      <a:pt x="234" y="290"/>
                    </a:lnTo>
                    <a:lnTo>
                      <a:pt x="197" y="291"/>
                    </a:lnTo>
                    <a:lnTo>
                      <a:pt x="176" y="291"/>
                    </a:lnTo>
                    <a:lnTo>
                      <a:pt x="178" y="293"/>
                    </a:lnTo>
                    <a:lnTo>
                      <a:pt x="207" y="294"/>
                    </a:lnTo>
                    <a:lnTo>
                      <a:pt x="189" y="296"/>
                    </a:lnTo>
                    <a:lnTo>
                      <a:pt x="188" y="297"/>
                    </a:lnTo>
                    <a:lnTo>
                      <a:pt x="195" y="296"/>
                    </a:lnTo>
                    <a:lnTo>
                      <a:pt x="182" y="297"/>
                    </a:lnTo>
                    <a:lnTo>
                      <a:pt x="184" y="299"/>
                    </a:lnTo>
                    <a:lnTo>
                      <a:pt x="191" y="302"/>
                    </a:lnTo>
                    <a:lnTo>
                      <a:pt x="169" y="303"/>
                    </a:lnTo>
                    <a:lnTo>
                      <a:pt x="151" y="303"/>
                    </a:lnTo>
                    <a:lnTo>
                      <a:pt x="158" y="303"/>
                    </a:lnTo>
                    <a:lnTo>
                      <a:pt x="166" y="305"/>
                    </a:lnTo>
                    <a:lnTo>
                      <a:pt x="168" y="305"/>
                    </a:lnTo>
                    <a:lnTo>
                      <a:pt x="145" y="306"/>
                    </a:lnTo>
                    <a:lnTo>
                      <a:pt x="130" y="308"/>
                    </a:lnTo>
                    <a:lnTo>
                      <a:pt x="95" y="311"/>
                    </a:lnTo>
                    <a:lnTo>
                      <a:pt x="89" y="314"/>
                    </a:lnTo>
                    <a:lnTo>
                      <a:pt x="102" y="312"/>
                    </a:lnTo>
                    <a:lnTo>
                      <a:pt x="93" y="315"/>
                    </a:lnTo>
                    <a:lnTo>
                      <a:pt x="184" y="318"/>
                    </a:lnTo>
                    <a:lnTo>
                      <a:pt x="175" y="318"/>
                    </a:lnTo>
                    <a:lnTo>
                      <a:pt x="165" y="320"/>
                    </a:lnTo>
                    <a:lnTo>
                      <a:pt x="162" y="321"/>
                    </a:lnTo>
                    <a:lnTo>
                      <a:pt x="161" y="323"/>
                    </a:lnTo>
                    <a:lnTo>
                      <a:pt x="162" y="323"/>
                    </a:lnTo>
                    <a:lnTo>
                      <a:pt x="166" y="323"/>
                    </a:lnTo>
                    <a:lnTo>
                      <a:pt x="172" y="324"/>
                    </a:lnTo>
                    <a:lnTo>
                      <a:pt x="171" y="324"/>
                    </a:lnTo>
                    <a:lnTo>
                      <a:pt x="169" y="324"/>
                    </a:lnTo>
                    <a:lnTo>
                      <a:pt x="171" y="324"/>
                    </a:lnTo>
                    <a:lnTo>
                      <a:pt x="179" y="324"/>
                    </a:lnTo>
                    <a:lnTo>
                      <a:pt x="175" y="326"/>
                    </a:lnTo>
                    <a:lnTo>
                      <a:pt x="176" y="326"/>
                    </a:lnTo>
                    <a:lnTo>
                      <a:pt x="179" y="327"/>
                    </a:lnTo>
                    <a:lnTo>
                      <a:pt x="145" y="327"/>
                    </a:lnTo>
                    <a:lnTo>
                      <a:pt x="152" y="327"/>
                    </a:lnTo>
                    <a:lnTo>
                      <a:pt x="165" y="329"/>
                    </a:lnTo>
                    <a:lnTo>
                      <a:pt x="156" y="330"/>
                    </a:lnTo>
                    <a:lnTo>
                      <a:pt x="165" y="332"/>
                    </a:lnTo>
                    <a:lnTo>
                      <a:pt x="141" y="338"/>
                    </a:lnTo>
                    <a:lnTo>
                      <a:pt x="146" y="340"/>
                    </a:lnTo>
                    <a:lnTo>
                      <a:pt x="142" y="340"/>
                    </a:lnTo>
                    <a:lnTo>
                      <a:pt x="130" y="341"/>
                    </a:lnTo>
                    <a:lnTo>
                      <a:pt x="130" y="343"/>
                    </a:lnTo>
                    <a:lnTo>
                      <a:pt x="142" y="343"/>
                    </a:lnTo>
                    <a:lnTo>
                      <a:pt x="138" y="344"/>
                    </a:lnTo>
                    <a:lnTo>
                      <a:pt x="166" y="343"/>
                    </a:lnTo>
                    <a:lnTo>
                      <a:pt x="135" y="343"/>
                    </a:lnTo>
                    <a:lnTo>
                      <a:pt x="132" y="343"/>
                    </a:lnTo>
                    <a:lnTo>
                      <a:pt x="153" y="344"/>
                    </a:lnTo>
                    <a:lnTo>
                      <a:pt x="158" y="344"/>
                    </a:lnTo>
                    <a:lnTo>
                      <a:pt x="169" y="349"/>
                    </a:lnTo>
                    <a:lnTo>
                      <a:pt x="162" y="349"/>
                    </a:lnTo>
                    <a:lnTo>
                      <a:pt x="175" y="349"/>
                    </a:lnTo>
                    <a:lnTo>
                      <a:pt x="162" y="349"/>
                    </a:lnTo>
                    <a:lnTo>
                      <a:pt x="156" y="350"/>
                    </a:lnTo>
                    <a:lnTo>
                      <a:pt x="149" y="350"/>
                    </a:lnTo>
                    <a:lnTo>
                      <a:pt x="153" y="350"/>
                    </a:lnTo>
                    <a:lnTo>
                      <a:pt x="159" y="352"/>
                    </a:lnTo>
                    <a:lnTo>
                      <a:pt x="161" y="352"/>
                    </a:lnTo>
                    <a:lnTo>
                      <a:pt x="165" y="353"/>
                    </a:lnTo>
                    <a:lnTo>
                      <a:pt x="162" y="353"/>
                    </a:lnTo>
                    <a:lnTo>
                      <a:pt x="178" y="356"/>
                    </a:lnTo>
                    <a:lnTo>
                      <a:pt x="176" y="356"/>
                    </a:lnTo>
                    <a:lnTo>
                      <a:pt x="171" y="358"/>
                    </a:lnTo>
                    <a:lnTo>
                      <a:pt x="175" y="362"/>
                    </a:lnTo>
                    <a:lnTo>
                      <a:pt x="176" y="362"/>
                    </a:lnTo>
                    <a:lnTo>
                      <a:pt x="182" y="364"/>
                    </a:lnTo>
                    <a:lnTo>
                      <a:pt x="189" y="364"/>
                    </a:lnTo>
                    <a:lnTo>
                      <a:pt x="185" y="364"/>
                    </a:lnTo>
                    <a:lnTo>
                      <a:pt x="207" y="367"/>
                    </a:lnTo>
                    <a:lnTo>
                      <a:pt x="205" y="370"/>
                    </a:lnTo>
                    <a:lnTo>
                      <a:pt x="214" y="373"/>
                    </a:lnTo>
                    <a:lnTo>
                      <a:pt x="218" y="374"/>
                    </a:lnTo>
                    <a:lnTo>
                      <a:pt x="199" y="373"/>
                    </a:lnTo>
                    <a:lnTo>
                      <a:pt x="164" y="380"/>
                    </a:lnTo>
                    <a:lnTo>
                      <a:pt x="156" y="382"/>
                    </a:lnTo>
                    <a:lnTo>
                      <a:pt x="166" y="383"/>
                    </a:lnTo>
                    <a:lnTo>
                      <a:pt x="143" y="389"/>
                    </a:lnTo>
                    <a:lnTo>
                      <a:pt x="171" y="389"/>
                    </a:lnTo>
                    <a:lnTo>
                      <a:pt x="175" y="389"/>
                    </a:lnTo>
                    <a:lnTo>
                      <a:pt x="151" y="389"/>
                    </a:lnTo>
                    <a:lnTo>
                      <a:pt x="186" y="388"/>
                    </a:lnTo>
                    <a:lnTo>
                      <a:pt x="169" y="388"/>
                    </a:lnTo>
                    <a:lnTo>
                      <a:pt x="166" y="388"/>
                    </a:lnTo>
                    <a:lnTo>
                      <a:pt x="174" y="388"/>
                    </a:lnTo>
                    <a:lnTo>
                      <a:pt x="175" y="388"/>
                    </a:lnTo>
                    <a:lnTo>
                      <a:pt x="171" y="389"/>
                    </a:lnTo>
                    <a:lnTo>
                      <a:pt x="176" y="389"/>
                    </a:lnTo>
                    <a:lnTo>
                      <a:pt x="125" y="386"/>
                    </a:lnTo>
                    <a:lnTo>
                      <a:pt x="120" y="386"/>
                    </a:lnTo>
                    <a:lnTo>
                      <a:pt x="119" y="388"/>
                    </a:lnTo>
                    <a:lnTo>
                      <a:pt x="115" y="388"/>
                    </a:lnTo>
                    <a:lnTo>
                      <a:pt x="143" y="389"/>
                    </a:lnTo>
                    <a:lnTo>
                      <a:pt x="166" y="388"/>
                    </a:lnTo>
                    <a:lnTo>
                      <a:pt x="175" y="389"/>
                    </a:lnTo>
                    <a:lnTo>
                      <a:pt x="172" y="391"/>
                    </a:lnTo>
                    <a:lnTo>
                      <a:pt x="179" y="391"/>
                    </a:lnTo>
                    <a:lnTo>
                      <a:pt x="132" y="391"/>
                    </a:lnTo>
                    <a:lnTo>
                      <a:pt x="120" y="392"/>
                    </a:lnTo>
                    <a:lnTo>
                      <a:pt x="97" y="392"/>
                    </a:lnTo>
                    <a:lnTo>
                      <a:pt x="83" y="394"/>
                    </a:lnTo>
                    <a:lnTo>
                      <a:pt x="90" y="394"/>
                    </a:lnTo>
                    <a:lnTo>
                      <a:pt x="64" y="392"/>
                    </a:lnTo>
                    <a:lnTo>
                      <a:pt x="79" y="394"/>
                    </a:lnTo>
                    <a:lnTo>
                      <a:pt x="83" y="394"/>
                    </a:lnTo>
                    <a:lnTo>
                      <a:pt x="77" y="394"/>
                    </a:lnTo>
                    <a:lnTo>
                      <a:pt x="73" y="395"/>
                    </a:lnTo>
                    <a:lnTo>
                      <a:pt x="74" y="398"/>
                    </a:lnTo>
                    <a:lnTo>
                      <a:pt x="90" y="400"/>
                    </a:lnTo>
                    <a:lnTo>
                      <a:pt x="89" y="400"/>
                    </a:lnTo>
                    <a:lnTo>
                      <a:pt x="90" y="400"/>
                    </a:lnTo>
                    <a:lnTo>
                      <a:pt x="89" y="400"/>
                    </a:lnTo>
                    <a:lnTo>
                      <a:pt x="106" y="403"/>
                    </a:lnTo>
                    <a:lnTo>
                      <a:pt x="73" y="406"/>
                    </a:lnTo>
                    <a:lnTo>
                      <a:pt x="72" y="407"/>
                    </a:lnTo>
                    <a:lnTo>
                      <a:pt x="87" y="416"/>
                    </a:lnTo>
                    <a:lnTo>
                      <a:pt x="83" y="416"/>
                    </a:lnTo>
                    <a:lnTo>
                      <a:pt x="66" y="416"/>
                    </a:lnTo>
                    <a:lnTo>
                      <a:pt x="60" y="418"/>
                    </a:lnTo>
                    <a:lnTo>
                      <a:pt x="59" y="418"/>
                    </a:lnTo>
                    <a:lnTo>
                      <a:pt x="53" y="419"/>
                    </a:lnTo>
                    <a:lnTo>
                      <a:pt x="54" y="419"/>
                    </a:lnTo>
                    <a:lnTo>
                      <a:pt x="53" y="419"/>
                    </a:lnTo>
                    <a:lnTo>
                      <a:pt x="59" y="424"/>
                    </a:lnTo>
                    <a:lnTo>
                      <a:pt x="63" y="422"/>
                    </a:lnTo>
                    <a:lnTo>
                      <a:pt x="70" y="422"/>
                    </a:lnTo>
                    <a:lnTo>
                      <a:pt x="69" y="424"/>
                    </a:lnTo>
                    <a:lnTo>
                      <a:pt x="63" y="424"/>
                    </a:lnTo>
                    <a:lnTo>
                      <a:pt x="69" y="425"/>
                    </a:lnTo>
                    <a:lnTo>
                      <a:pt x="66" y="427"/>
                    </a:lnTo>
                    <a:lnTo>
                      <a:pt x="67" y="429"/>
                    </a:lnTo>
                    <a:lnTo>
                      <a:pt x="74" y="429"/>
                    </a:lnTo>
                    <a:lnTo>
                      <a:pt x="60" y="429"/>
                    </a:lnTo>
                    <a:lnTo>
                      <a:pt x="59" y="429"/>
                    </a:lnTo>
                    <a:lnTo>
                      <a:pt x="76" y="429"/>
                    </a:lnTo>
                    <a:lnTo>
                      <a:pt x="82" y="429"/>
                    </a:lnTo>
                    <a:lnTo>
                      <a:pt x="83" y="429"/>
                    </a:lnTo>
                    <a:lnTo>
                      <a:pt x="79" y="429"/>
                    </a:lnTo>
                    <a:lnTo>
                      <a:pt x="85" y="429"/>
                    </a:lnTo>
                    <a:lnTo>
                      <a:pt x="95" y="432"/>
                    </a:lnTo>
                    <a:lnTo>
                      <a:pt x="102" y="433"/>
                    </a:lnTo>
                    <a:lnTo>
                      <a:pt x="86" y="435"/>
                    </a:lnTo>
                    <a:lnTo>
                      <a:pt x="87" y="435"/>
                    </a:lnTo>
                    <a:lnTo>
                      <a:pt x="89" y="436"/>
                    </a:lnTo>
                    <a:lnTo>
                      <a:pt x="90" y="436"/>
                    </a:lnTo>
                    <a:lnTo>
                      <a:pt x="92" y="438"/>
                    </a:lnTo>
                    <a:lnTo>
                      <a:pt x="90" y="439"/>
                    </a:lnTo>
                    <a:lnTo>
                      <a:pt x="96" y="439"/>
                    </a:lnTo>
                    <a:lnTo>
                      <a:pt x="92" y="441"/>
                    </a:lnTo>
                    <a:lnTo>
                      <a:pt x="103" y="442"/>
                    </a:lnTo>
                    <a:lnTo>
                      <a:pt x="69" y="445"/>
                    </a:lnTo>
                    <a:lnTo>
                      <a:pt x="74" y="447"/>
                    </a:lnTo>
                    <a:lnTo>
                      <a:pt x="67" y="447"/>
                    </a:lnTo>
                    <a:lnTo>
                      <a:pt x="72" y="448"/>
                    </a:lnTo>
                    <a:lnTo>
                      <a:pt x="57" y="451"/>
                    </a:lnTo>
                    <a:lnTo>
                      <a:pt x="66" y="451"/>
                    </a:lnTo>
                    <a:lnTo>
                      <a:pt x="69" y="451"/>
                    </a:lnTo>
                    <a:lnTo>
                      <a:pt x="96" y="459"/>
                    </a:lnTo>
                    <a:lnTo>
                      <a:pt x="92" y="460"/>
                    </a:lnTo>
                    <a:lnTo>
                      <a:pt x="95" y="462"/>
                    </a:lnTo>
                    <a:lnTo>
                      <a:pt x="80" y="463"/>
                    </a:lnTo>
                    <a:lnTo>
                      <a:pt x="70" y="462"/>
                    </a:lnTo>
                    <a:lnTo>
                      <a:pt x="69" y="462"/>
                    </a:lnTo>
                    <a:lnTo>
                      <a:pt x="74" y="463"/>
                    </a:lnTo>
                    <a:lnTo>
                      <a:pt x="110" y="462"/>
                    </a:lnTo>
                    <a:lnTo>
                      <a:pt x="106" y="466"/>
                    </a:lnTo>
                    <a:lnTo>
                      <a:pt x="105" y="468"/>
                    </a:lnTo>
                    <a:lnTo>
                      <a:pt x="105" y="469"/>
                    </a:lnTo>
                    <a:lnTo>
                      <a:pt x="60" y="466"/>
                    </a:lnTo>
                    <a:lnTo>
                      <a:pt x="63" y="468"/>
                    </a:lnTo>
                    <a:lnTo>
                      <a:pt x="60" y="468"/>
                    </a:lnTo>
                    <a:lnTo>
                      <a:pt x="67" y="468"/>
                    </a:lnTo>
                    <a:lnTo>
                      <a:pt x="73" y="469"/>
                    </a:lnTo>
                    <a:lnTo>
                      <a:pt x="69" y="469"/>
                    </a:lnTo>
                    <a:lnTo>
                      <a:pt x="59" y="472"/>
                    </a:lnTo>
                    <a:lnTo>
                      <a:pt x="54" y="472"/>
                    </a:lnTo>
                    <a:lnTo>
                      <a:pt x="80" y="472"/>
                    </a:lnTo>
                    <a:lnTo>
                      <a:pt x="56" y="475"/>
                    </a:lnTo>
                    <a:lnTo>
                      <a:pt x="43" y="477"/>
                    </a:lnTo>
                    <a:lnTo>
                      <a:pt x="47" y="477"/>
                    </a:lnTo>
                    <a:lnTo>
                      <a:pt x="50" y="477"/>
                    </a:lnTo>
                    <a:lnTo>
                      <a:pt x="46" y="477"/>
                    </a:lnTo>
                    <a:lnTo>
                      <a:pt x="26" y="478"/>
                    </a:lnTo>
                    <a:lnTo>
                      <a:pt x="20" y="480"/>
                    </a:lnTo>
                    <a:lnTo>
                      <a:pt x="17" y="481"/>
                    </a:lnTo>
                    <a:lnTo>
                      <a:pt x="21" y="481"/>
                    </a:lnTo>
                    <a:lnTo>
                      <a:pt x="20" y="481"/>
                    </a:lnTo>
                    <a:lnTo>
                      <a:pt x="62" y="483"/>
                    </a:lnTo>
                    <a:lnTo>
                      <a:pt x="74" y="483"/>
                    </a:lnTo>
                    <a:lnTo>
                      <a:pt x="85" y="486"/>
                    </a:lnTo>
                    <a:lnTo>
                      <a:pt x="51" y="486"/>
                    </a:lnTo>
                    <a:lnTo>
                      <a:pt x="47" y="487"/>
                    </a:lnTo>
                    <a:lnTo>
                      <a:pt x="21" y="486"/>
                    </a:lnTo>
                    <a:lnTo>
                      <a:pt x="23" y="486"/>
                    </a:lnTo>
                    <a:lnTo>
                      <a:pt x="11" y="486"/>
                    </a:lnTo>
                    <a:lnTo>
                      <a:pt x="23" y="486"/>
                    </a:lnTo>
                    <a:lnTo>
                      <a:pt x="26" y="486"/>
                    </a:lnTo>
                    <a:lnTo>
                      <a:pt x="27" y="487"/>
                    </a:lnTo>
                    <a:lnTo>
                      <a:pt x="28" y="487"/>
                    </a:lnTo>
                    <a:lnTo>
                      <a:pt x="26" y="490"/>
                    </a:lnTo>
                    <a:lnTo>
                      <a:pt x="23" y="490"/>
                    </a:lnTo>
                    <a:lnTo>
                      <a:pt x="30" y="490"/>
                    </a:lnTo>
                    <a:lnTo>
                      <a:pt x="28" y="492"/>
                    </a:lnTo>
                    <a:lnTo>
                      <a:pt x="30" y="493"/>
                    </a:lnTo>
                    <a:lnTo>
                      <a:pt x="18" y="493"/>
                    </a:lnTo>
                    <a:lnTo>
                      <a:pt x="11" y="493"/>
                    </a:lnTo>
                    <a:lnTo>
                      <a:pt x="4" y="493"/>
                    </a:lnTo>
                    <a:lnTo>
                      <a:pt x="4" y="495"/>
                    </a:lnTo>
                    <a:lnTo>
                      <a:pt x="3" y="493"/>
                    </a:lnTo>
                    <a:lnTo>
                      <a:pt x="0" y="493"/>
                    </a:lnTo>
                    <a:lnTo>
                      <a:pt x="0" y="496"/>
                    </a:lnTo>
                    <a:lnTo>
                      <a:pt x="34" y="502"/>
                    </a:lnTo>
                    <a:lnTo>
                      <a:pt x="7" y="502"/>
                    </a:lnTo>
                    <a:lnTo>
                      <a:pt x="11" y="502"/>
                    </a:lnTo>
                    <a:lnTo>
                      <a:pt x="40" y="505"/>
                    </a:lnTo>
                    <a:lnTo>
                      <a:pt x="64" y="507"/>
                    </a:lnTo>
                    <a:lnTo>
                      <a:pt x="62" y="507"/>
                    </a:lnTo>
                    <a:lnTo>
                      <a:pt x="53" y="507"/>
                    </a:lnTo>
                    <a:lnTo>
                      <a:pt x="47" y="507"/>
                    </a:lnTo>
                    <a:lnTo>
                      <a:pt x="39" y="507"/>
                    </a:lnTo>
                    <a:lnTo>
                      <a:pt x="49" y="507"/>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55" name="Freeform 71"/>
              <p:cNvSpPr>
                <a:spLocks/>
              </p:cNvSpPr>
              <p:nvPr/>
            </p:nvSpPr>
            <p:spPr bwMode="auto">
              <a:xfrm>
                <a:off x="7099" y="11644"/>
                <a:ext cx="497" cy="489"/>
              </a:xfrm>
              <a:custGeom>
                <a:avLst/>
                <a:gdLst/>
                <a:ahLst/>
                <a:cxnLst>
                  <a:cxn ang="0">
                    <a:pos x="412" y="3"/>
                  </a:cxn>
                  <a:cxn ang="0">
                    <a:pos x="393" y="6"/>
                  </a:cxn>
                  <a:cxn ang="0">
                    <a:pos x="425" y="10"/>
                  </a:cxn>
                  <a:cxn ang="0">
                    <a:pos x="491" y="21"/>
                  </a:cxn>
                  <a:cxn ang="0">
                    <a:pos x="446" y="27"/>
                  </a:cxn>
                  <a:cxn ang="0">
                    <a:pos x="418" y="35"/>
                  </a:cxn>
                  <a:cxn ang="0">
                    <a:pos x="393" y="41"/>
                  </a:cxn>
                  <a:cxn ang="0">
                    <a:pos x="375" y="56"/>
                  </a:cxn>
                  <a:cxn ang="0">
                    <a:pos x="337" y="62"/>
                  </a:cxn>
                  <a:cxn ang="0">
                    <a:pos x="379" y="68"/>
                  </a:cxn>
                  <a:cxn ang="0">
                    <a:pos x="396" y="72"/>
                  </a:cxn>
                  <a:cxn ang="0">
                    <a:pos x="375" y="78"/>
                  </a:cxn>
                  <a:cxn ang="0">
                    <a:pos x="340" y="89"/>
                  </a:cxn>
                  <a:cxn ang="0">
                    <a:pos x="429" y="93"/>
                  </a:cxn>
                  <a:cxn ang="0">
                    <a:pos x="405" y="98"/>
                  </a:cxn>
                  <a:cxn ang="0">
                    <a:pos x="400" y="107"/>
                  </a:cxn>
                  <a:cxn ang="0">
                    <a:pos x="411" y="110"/>
                  </a:cxn>
                  <a:cxn ang="0">
                    <a:pos x="365" y="119"/>
                  </a:cxn>
                  <a:cxn ang="0">
                    <a:pos x="290" y="127"/>
                  </a:cxn>
                  <a:cxn ang="0">
                    <a:pos x="267" y="125"/>
                  </a:cxn>
                  <a:cxn ang="0">
                    <a:pos x="120" y="142"/>
                  </a:cxn>
                  <a:cxn ang="0">
                    <a:pos x="123" y="155"/>
                  </a:cxn>
                  <a:cxn ang="0">
                    <a:pos x="27" y="169"/>
                  </a:cxn>
                  <a:cxn ang="0">
                    <a:pos x="0" y="181"/>
                  </a:cxn>
                  <a:cxn ang="0">
                    <a:pos x="66" y="190"/>
                  </a:cxn>
                  <a:cxn ang="0">
                    <a:pos x="74" y="204"/>
                  </a:cxn>
                  <a:cxn ang="0">
                    <a:pos x="118" y="207"/>
                  </a:cxn>
                  <a:cxn ang="0">
                    <a:pos x="107" y="210"/>
                  </a:cxn>
                  <a:cxn ang="0">
                    <a:pos x="205" y="214"/>
                  </a:cxn>
                  <a:cxn ang="0">
                    <a:pos x="221" y="222"/>
                  </a:cxn>
                  <a:cxn ang="0">
                    <a:pos x="254" y="232"/>
                  </a:cxn>
                  <a:cxn ang="0">
                    <a:pos x="277" y="241"/>
                  </a:cxn>
                  <a:cxn ang="0">
                    <a:pos x="297" y="246"/>
                  </a:cxn>
                  <a:cxn ang="0">
                    <a:pos x="244" y="244"/>
                  </a:cxn>
                  <a:cxn ang="0">
                    <a:pos x="280" y="261"/>
                  </a:cxn>
                  <a:cxn ang="0">
                    <a:pos x="353" y="264"/>
                  </a:cxn>
                  <a:cxn ang="0">
                    <a:pos x="340" y="271"/>
                  </a:cxn>
                  <a:cxn ang="0">
                    <a:pos x="310" y="276"/>
                  </a:cxn>
                  <a:cxn ang="0">
                    <a:pos x="369" y="291"/>
                  </a:cxn>
                  <a:cxn ang="0">
                    <a:pos x="422" y="297"/>
                  </a:cxn>
                  <a:cxn ang="0">
                    <a:pos x="363" y="308"/>
                  </a:cxn>
                  <a:cxn ang="0">
                    <a:pos x="370" y="314"/>
                  </a:cxn>
                  <a:cxn ang="0">
                    <a:pos x="363" y="323"/>
                  </a:cxn>
                  <a:cxn ang="0">
                    <a:pos x="286" y="335"/>
                  </a:cxn>
                  <a:cxn ang="0">
                    <a:pos x="310" y="345"/>
                  </a:cxn>
                  <a:cxn ang="0">
                    <a:pos x="329" y="353"/>
                  </a:cxn>
                  <a:cxn ang="0">
                    <a:pos x="349" y="365"/>
                  </a:cxn>
                  <a:cxn ang="0">
                    <a:pos x="399" y="378"/>
                  </a:cxn>
                  <a:cxn ang="0">
                    <a:pos x="288" y="389"/>
                  </a:cxn>
                  <a:cxn ang="0">
                    <a:pos x="311" y="400"/>
                  </a:cxn>
                  <a:cxn ang="0">
                    <a:pos x="314" y="403"/>
                  </a:cxn>
                  <a:cxn ang="0">
                    <a:pos x="276" y="406"/>
                  </a:cxn>
                  <a:cxn ang="0">
                    <a:pos x="287" y="409"/>
                  </a:cxn>
                  <a:cxn ang="0">
                    <a:pos x="309" y="418"/>
                  </a:cxn>
                  <a:cxn ang="0">
                    <a:pos x="310" y="424"/>
                  </a:cxn>
                  <a:cxn ang="0">
                    <a:pos x="320" y="434"/>
                  </a:cxn>
                  <a:cxn ang="0">
                    <a:pos x="350" y="446"/>
                  </a:cxn>
                  <a:cxn ang="0">
                    <a:pos x="366" y="461"/>
                  </a:cxn>
                  <a:cxn ang="0">
                    <a:pos x="380" y="470"/>
                  </a:cxn>
                  <a:cxn ang="0">
                    <a:pos x="317" y="480"/>
                  </a:cxn>
                  <a:cxn ang="0">
                    <a:pos x="372" y="483"/>
                  </a:cxn>
                  <a:cxn ang="0">
                    <a:pos x="372" y="489"/>
                  </a:cxn>
                </a:cxnLst>
                <a:rect l="0" t="0" r="r" b="b"/>
                <a:pathLst>
                  <a:path w="497" h="489">
                    <a:moveTo>
                      <a:pt x="421" y="0"/>
                    </a:moveTo>
                    <a:lnTo>
                      <a:pt x="412" y="0"/>
                    </a:lnTo>
                    <a:lnTo>
                      <a:pt x="413" y="1"/>
                    </a:lnTo>
                    <a:lnTo>
                      <a:pt x="405" y="1"/>
                    </a:lnTo>
                    <a:lnTo>
                      <a:pt x="400" y="3"/>
                    </a:lnTo>
                    <a:lnTo>
                      <a:pt x="402" y="1"/>
                    </a:lnTo>
                    <a:lnTo>
                      <a:pt x="395" y="3"/>
                    </a:lnTo>
                    <a:lnTo>
                      <a:pt x="412" y="3"/>
                    </a:lnTo>
                    <a:lnTo>
                      <a:pt x="426" y="3"/>
                    </a:lnTo>
                    <a:lnTo>
                      <a:pt x="428" y="3"/>
                    </a:lnTo>
                    <a:lnTo>
                      <a:pt x="412" y="4"/>
                    </a:lnTo>
                    <a:lnTo>
                      <a:pt x="415" y="4"/>
                    </a:lnTo>
                    <a:lnTo>
                      <a:pt x="408" y="4"/>
                    </a:lnTo>
                    <a:lnTo>
                      <a:pt x="400" y="4"/>
                    </a:lnTo>
                    <a:lnTo>
                      <a:pt x="403" y="6"/>
                    </a:lnTo>
                    <a:lnTo>
                      <a:pt x="393" y="6"/>
                    </a:lnTo>
                    <a:lnTo>
                      <a:pt x="383" y="7"/>
                    </a:lnTo>
                    <a:lnTo>
                      <a:pt x="421" y="6"/>
                    </a:lnTo>
                    <a:lnTo>
                      <a:pt x="418" y="6"/>
                    </a:lnTo>
                    <a:lnTo>
                      <a:pt x="412" y="7"/>
                    </a:lnTo>
                    <a:lnTo>
                      <a:pt x="415" y="7"/>
                    </a:lnTo>
                    <a:lnTo>
                      <a:pt x="415" y="10"/>
                    </a:lnTo>
                    <a:lnTo>
                      <a:pt x="426" y="10"/>
                    </a:lnTo>
                    <a:lnTo>
                      <a:pt x="425" y="10"/>
                    </a:lnTo>
                    <a:lnTo>
                      <a:pt x="408" y="15"/>
                    </a:lnTo>
                    <a:lnTo>
                      <a:pt x="412" y="15"/>
                    </a:lnTo>
                    <a:lnTo>
                      <a:pt x="416" y="17"/>
                    </a:lnTo>
                    <a:lnTo>
                      <a:pt x="452" y="18"/>
                    </a:lnTo>
                    <a:lnTo>
                      <a:pt x="465" y="20"/>
                    </a:lnTo>
                    <a:lnTo>
                      <a:pt x="458" y="20"/>
                    </a:lnTo>
                    <a:lnTo>
                      <a:pt x="465" y="23"/>
                    </a:lnTo>
                    <a:lnTo>
                      <a:pt x="491" y="21"/>
                    </a:lnTo>
                    <a:lnTo>
                      <a:pt x="497" y="21"/>
                    </a:lnTo>
                    <a:lnTo>
                      <a:pt x="446" y="23"/>
                    </a:lnTo>
                    <a:lnTo>
                      <a:pt x="454" y="24"/>
                    </a:lnTo>
                    <a:lnTo>
                      <a:pt x="459" y="26"/>
                    </a:lnTo>
                    <a:lnTo>
                      <a:pt x="457" y="26"/>
                    </a:lnTo>
                    <a:lnTo>
                      <a:pt x="444" y="27"/>
                    </a:lnTo>
                    <a:lnTo>
                      <a:pt x="442" y="27"/>
                    </a:lnTo>
                    <a:lnTo>
                      <a:pt x="446" y="27"/>
                    </a:lnTo>
                    <a:lnTo>
                      <a:pt x="428" y="27"/>
                    </a:lnTo>
                    <a:lnTo>
                      <a:pt x="435" y="27"/>
                    </a:lnTo>
                    <a:lnTo>
                      <a:pt x="428" y="27"/>
                    </a:lnTo>
                    <a:lnTo>
                      <a:pt x="426" y="27"/>
                    </a:lnTo>
                    <a:lnTo>
                      <a:pt x="429" y="32"/>
                    </a:lnTo>
                    <a:lnTo>
                      <a:pt x="423" y="35"/>
                    </a:lnTo>
                    <a:lnTo>
                      <a:pt x="422" y="35"/>
                    </a:lnTo>
                    <a:lnTo>
                      <a:pt x="418" y="35"/>
                    </a:lnTo>
                    <a:lnTo>
                      <a:pt x="412" y="35"/>
                    </a:lnTo>
                    <a:lnTo>
                      <a:pt x="409" y="35"/>
                    </a:lnTo>
                    <a:lnTo>
                      <a:pt x="399" y="35"/>
                    </a:lnTo>
                    <a:lnTo>
                      <a:pt x="393" y="35"/>
                    </a:lnTo>
                    <a:lnTo>
                      <a:pt x="395" y="35"/>
                    </a:lnTo>
                    <a:lnTo>
                      <a:pt x="390" y="35"/>
                    </a:lnTo>
                    <a:lnTo>
                      <a:pt x="422" y="33"/>
                    </a:lnTo>
                    <a:lnTo>
                      <a:pt x="393" y="41"/>
                    </a:lnTo>
                    <a:lnTo>
                      <a:pt x="393" y="47"/>
                    </a:lnTo>
                    <a:lnTo>
                      <a:pt x="389" y="47"/>
                    </a:lnTo>
                    <a:lnTo>
                      <a:pt x="376" y="47"/>
                    </a:lnTo>
                    <a:lnTo>
                      <a:pt x="386" y="47"/>
                    </a:lnTo>
                    <a:lnTo>
                      <a:pt x="380" y="51"/>
                    </a:lnTo>
                    <a:lnTo>
                      <a:pt x="382" y="53"/>
                    </a:lnTo>
                    <a:lnTo>
                      <a:pt x="372" y="54"/>
                    </a:lnTo>
                    <a:lnTo>
                      <a:pt x="375" y="56"/>
                    </a:lnTo>
                    <a:lnTo>
                      <a:pt x="362" y="57"/>
                    </a:lnTo>
                    <a:lnTo>
                      <a:pt x="357" y="59"/>
                    </a:lnTo>
                    <a:lnTo>
                      <a:pt x="359" y="59"/>
                    </a:lnTo>
                    <a:lnTo>
                      <a:pt x="362" y="59"/>
                    </a:lnTo>
                    <a:lnTo>
                      <a:pt x="369" y="59"/>
                    </a:lnTo>
                    <a:lnTo>
                      <a:pt x="334" y="59"/>
                    </a:lnTo>
                    <a:lnTo>
                      <a:pt x="333" y="59"/>
                    </a:lnTo>
                    <a:lnTo>
                      <a:pt x="337" y="62"/>
                    </a:lnTo>
                    <a:lnTo>
                      <a:pt x="340" y="62"/>
                    </a:lnTo>
                    <a:lnTo>
                      <a:pt x="366" y="63"/>
                    </a:lnTo>
                    <a:lnTo>
                      <a:pt x="369" y="63"/>
                    </a:lnTo>
                    <a:lnTo>
                      <a:pt x="375" y="63"/>
                    </a:lnTo>
                    <a:lnTo>
                      <a:pt x="373" y="65"/>
                    </a:lnTo>
                    <a:lnTo>
                      <a:pt x="369" y="65"/>
                    </a:lnTo>
                    <a:lnTo>
                      <a:pt x="383" y="66"/>
                    </a:lnTo>
                    <a:lnTo>
                      <a:pt x="379" y="68"/>
                    </a:lnTo>
                    <a:lnTo>
                      <a:pt x="385" y="66"/>
                    </a:lnTo>
                    <a:lnTo>
                      <a:pt x="388" y="68"/>
                    </a:lnTo>
                    <a:lnTo>
                      <a:pt x="405" y="66"/>
                    </a:lnTo>
                    <a:lnTo>
                      <a:pt x="399" y="68"/>
                    </a:lnTo>
                    <a:lnTo>
                      <a:pt x="398" y="68"/>
                    </a:lnTo>
                    <a:lnTo>
                      <a:pt x="402" y="69"/>
                    </a:lnTo>
                    <a:lnTo>
                      <a:pt x="390" y="69"/>
                    </a:lnTo>
                    <a:lnTo>
                      <a:pt x="396" y="72"/>
                    </a:lnTo>
                    <a:lnTo>
                      <a:pt x="395" y="72"/>
                    </a:lnTo>
                    <a:lnTo>
                      <a:pt x="367" y="72"/>
                    </a:lnTo>
                    <a:lnTo>
                      <a:pt x="376" y="72"/>
                    </a:lnTo>
                    <a:lnTo>
                      <a:pt x="363" y="71"/>
                    </a:lnTo>
                    <a:lnTo>
                      <a:pt x="370" y="72"/>
                    </a:lnTo>
                    <a:lnTo>
                      <a:pt x="376" y="75"/>
                    </a:lnTo>
                    <a:lnTo>
                      <a:pt x="373" y="78"/>
                    </a:lnTo>
                    <a:lnTo>
                      <a:pt x="375" y="78"/>
                    </a:lnTo>
                    <a:lnTo>
                      <a:pt x="382" y="78"/>
                    </a:lnTo>
                    <a:lnTo>
                      <a:pt x="385" y="80"/>
                    </a:lnTo>
                    <a:lnTo>
                      <a:pt x="369" y="83"/>
                    </a:lnTo>
                    <a:lnTo>
                      <a:pt x="366" y="86"/>
                    </a:lnTo>
                    <a:lnTo>
                      <a:pt x="367" y="87"/>
                    </a:lnTo>
                    <a:lnTo>
                      <a:pt x="355" y="87"/>
                    </a:lnTo>
                    <a:lnTo>
                      <a:pt x="343" y="89"/>
                    </a:lnTo>
                    <a:lnTo>
                      <a:pt x="340" y="89"/>
                    </a:lnTo>
                    <a:lnTo>
                      <a:pt x="330" y="90"/>
                    </a:lnTo>
                    <a:lnTo>
                      <a:pt x="342" y="89"/>
                    </a:lnTo>
                    <a:lnTo>
                      <a:pt x="393" y="87"/>
                    </a:lnTo>
                    <a:lnTo>
                      <a:pt x="395" y="87"/>
                    </a:lnTo>
                    <a:lnTo>
                      <a:pt x="406" y="90"/>
                    </a:lnTo>
                    <a:lnTo>
                      <a:pt x="400" y="90"/>
                    </a:lnTo>
                    <a:lnTo>
                      <a:pt x="415" y="92"/>
                    </a:lnTo>
                    <a:lnTo>
                      <a:pt x="429" y="93"/>
                    </a:lnTo>
                    <a:lnTo>
                      <a:pt x="379" y="92"/>
                    </a:lnTo>
                    <a:lnTo>
                      <a:pt x="380" y="93"/>
                    </a:lnTo>
                    <a:lnTo>
                      <a:pt x="383" y="95"/>
                    </a:lnTo>
                    <a:lnTo>
                      <a:pt x="373" y="95"/>
                    </a:lnTo>
                    <a:lnTo>
                      <a:pt x="383" y="95"/>
                    </a:lnTo>
                    <a:lnTo>
                      <a:pt x="396" y="96"/>
                    </a:lnTo>
                    <a:lnTo>
                      <a:pt x="392" y="96"/>
                    </a:lnTo>
                    <a:lnTo>
                      <a:pt x="405" y="98"/>
                    </a:lnTo>
                    <a:lnTo>
                      <a:pt x="403" y="98"/>
                    </a:lnTo>
                    <a:lnTo>
                      <a:pt x="400" y="99"/>
                    </a:lnTo>
                    <a:lnTo>
                      <a:pt x="411" y="99"/>
                    </a:lnTo>
                    <a:lnTo>
                      <a:pt x="403" y="101"/>
                    </a:lnTo>
                    <a:lnTo>
                      <a:pt x="405" y="101"/>
                    </a:lnTo>
                    <a:lnTo>
                      <a:pt x="398" y="101"/>
                    </a:lnTo>
                    <a:lnTo>
                      <a:pt x="400" y="101"/>
                    </a:lnTo>
                    <a:lnTo>
                      <a:pt x="400" y="107"/>
                    </a:lnTo>
                    <a:lnTo>
                      <a:pt x="399" y="107"/>
                    </a:lnTo>
                    <a:lnTo>
                      <a:pt x="403" y="107"/>
                    </a:lnTo>
                    <a:lnTo>
                      <a:pt x="405" y="107"/>
                    </a:lnTo>
                    <a:lnTo>
                      <a:pt x="415" y="109"/>
                    </a:lnTo>
                    <a:lnTo>
                      <a:pt x="399" y="110"/>
                    </a:lnTo>
                    <a:lnTo>
                      <a:pt x="415" y="109"/>
                    </a:lnTo>
                    <a:lnTo>
                      <a:pt x="409" y="109"/>
                    </a:lnTo>
                    <a:lnTo>
                      <a:pt x="411" y="110"/>
                    </a:lnTo>
                    <a:lnTo>
                      <a:pt x="399" y="110"/>
                    </a:lnTo>
                    <a:lnTo>
                      <a:pt x="376" y="113"/>
                    </a:lnTo>
                    <a:lnTo>
                      <a:pt x="369" y="112"/>
                    </a:lnTo>
                    <a:lnTo>
                      <a:pt x="382" y="113"/>
                    </a:lnTo>
                    <a:lnTo>
                      <a:pt x="346" y="116"/>
                    </a:lnTo>
                    <a:lnTo>
                      <a:pt x="393" y="116"/>
                    </a:lnTo>
                    <a:lnTo>
                      <a:pt x="398" y="118"/>
                    </a:lnTo>
                    <a:lnTo>
                      <a:pt x="365" y="119"/>
                    </a:lnTo>
                    <a:lnTo>
                      <a:pt x="375" y="119"/>
                    </a:lnTo>
                    <a:lnTo>
                      <a:pt x="379" y="121"/>
                    </a:lnTo>
                    <a:lnTo>
                      <a:pt x="375" y="121"/>
                    </a:lnTo>
                    <a:lnTo>
                      <a:pt x="382" y="121"/>
                    </a:lnTo>
                    <a:lnTo>
                      <a:pt x="342" y="122"/>
                    </a:lnTo>
                    <a:lnTo>
                      <a:pt x="332" y="124"/>
                    </a:lnTo>
                    <a:lnTo>
                      <a:pt x="330" y="124"/>
                    </a:lnTo>
                    <a:lnTo>
                      <a:pt x="290" y="127"/>
                    </a:lnTo>
                    <a:lnTo>
                      <a:pt x="265" y="125"/>
                    </a:lnTo>
                    <a:lnTo>
                      <a:pt x="260" y="125"/>
                    </a:lnTo>
                    <a:lnTo>
                      <a:pt x="258" y="125"/>
                    </a:lnTo>
                    <a:lnTo>
                      <a:pt x="263" y="125"/>
                    </a:lnTo>
                    <a:lnTo>
                      <a:pt x="268" y="125"/>
                    </a:lnTo>
                    <a:lnTo>
                      <a:pt x="260" y="125"/>
                    </a:lnTo>
                    <a:lnTo>
                      <a:pt x="273" y="125"/>
                    </a:lnTo>
                    <a:lnTo>
                      <a:pt x="267" y="125"/>
                    </a:lnTo>
                    <a:lnTo>
                      <a:pt x="273" y="127"/>
                    </a:lnTo>
                    <a:lnTo>
                      <a:pt x="245" y="133"/>
                    </a:lnTo>
                    <a:lnTo>
                      <a:pt x="235" y="136"/>
                    </a:lnTo>
                    <a:lnTo>
                      <a:pt x="218" y="137"/>
                    </a:lnTo>
                    <a:lnTo>
                      <a:pt x="186" y="136"/>
                    </a:lnTo>
                    <a:lnTo>
                      <a:pt x="169" y="137"/>
                    </a:lnTo>
                    <a:lnTo>
                      <a:pt x="174" y="139"/>
                    </a:lnTo>
                    <a:lnTo>
                      <a:pt x="120" y="142"/>
                    </a:lnTo>
                    <a:lnTo>
                      <a:pt x="123" y="145"/>
                    </a:lnTo>
                    <a:lnTo>
                      <a:pt x="129" y="145"/>
                    </a:lnTo>
                    <a:lnTo>
                      <a:pt x="106" y="149"/>
                    </a:lnTo>
                    <a:lnTo>
                      <a:pt x="119" y="148"/>
                    </a:lnTo>
                    <a:lnTo>
                      <a:pt x="120" y="149"/>
                    </a:lnTo>
                    <a:lnTo>
                      <a:pt x="130" y="154"/>
                    </a:lnTo>
                    <a:lnTo>
                      <a:pt x="120" y="155"/>
                    </a:lnTo>
                    <a:lnTo>
                      <a:pt x="123" y="155"/>
                    </a:lnTo>
                    <a:lnTo>
                      <a:pt x="119" y="155"/>
                    </a:lnTo>
                    <a:lnTo>
                      <a:pt x="118" y="155"/>
                    </a:lnTo>
                    <a:lnTo>
                      <a:pt x="56" y="155"/>
                    </a:lnTo>
                    <a:lnTo>
                      <a:pt x="72" y="155"/>
                    </a:lnTo>
                    <a:lnTo>
                      <a:pt x="79" y="157"/>
                    </a:lnTo>
                    <a:lnTo>
                      <a:pt x="64" y="155"/>
                    </a:lnTo>
                    <a:lnTo>
                      <a:pt x="53" y="160"/>
                    </a:lnTo>
                    <a:lnTo>
                      <a:pt x="27" y="169"/>
                    </a:lnTo>
                    <a:lnTo>
                      <a:pt x="28" y="169"/>
                    </a:lnTo>
                    <a:lnTo>
                      <a:pt x="23" y="170"/>
                    </a:lnTo>
                    <a:lnTo>
                      <a:pt x="24" y="173"/>
                    </a:lnTo>
                    <a:lnTo>
                      <a:pt x="20" y="175"/>
                    </a:lnTo>
                    <a:lnTo>
                      <a:pt x="14" y="179"/>
                    </a:lnTo>
                    <a:lnTo>
                      <a:pt x="6" y="178"/>
                    </a:lnTo>
                    <a:lnTo>
                      <a:pt x="8" y="179"/>
                    </a:lnTo>
                    <a:lnTo>
                      <a:pt x="0" y="181"/>
                    </a:lnTo>
                    <a:lnTo>
                      <a:pt x="31" y="187"/>
                    </a:lnTo>
                    <a:lnTo>
                      <a:pt x="34" y="188"/>
                    </a:lnTo>
                    <a:lnTo>
                      <a:pt x="30" y="188"/>
                    </a:lnTo>
                    <a:lnTo>
                      <a:pt x="21" y="190"/>
                    </a:lnTo>
                    <a:lnTo>
                      <a:pt x="53" y="188"/>
                    </a:lnTo>
                    <a:lnTo>
                      <a:pt x="46" y="188"/>
                    </a:lnTo>
                    <a:lnTo>
                      <a:pt x="69" y="190"/>
                    </a:lnTo>
                    <a:lnTo>
                      <a:pt x="66" y="190"/>
                    </a:lnTo>
                    <a:lnTo>
                      <a:pt x="85" y="190"/>
                    </a:lnTo>
                    <a:lnTo>
                      <a:pt x="80" y="194"/>
                    </a:lnTo>
                    <a:lnTo>
                      <a:pt x="66" y="201"/>
                    </a:lnTo>
                    <a:lnTo>
                      <a:pt x="69" y="202"/>
                    </a:lnTo>
                    <a:lnTo>
                      <a:pt x="64" y="204"/>
                    </a:lnTo>
                    <a:lnTo>
                      <a:pt x="66" y="204"/>
                    </a:lnTo>
                    <a:lnTo>
                      <a:pt x="73" y="204"/>
                    </a:lnTo>
                    <a:lnTo>
                      <a:pt x="74" y="204"/>
                    </a:lnTo>
                    <a:lnTo>
                      <a:pt x="86" y="204"/>
                    </a:lnTo>
                    <a:lnTo>
                      <a:pt x="86" y="205"/>
                    </a:lnTo>
                    <a:lnTo>
                      <a:pt x="69" y="205"/>
                    </a:lnTo>
                    <a:lnTo>
                      <a:pt x="66" y="205"/>
                    </a:lnTo>
                    <a:lnTo>
                      <a:pt x="62" y="205"/>
                    </a:lnTo>
                    <a:lnTo>
                      <a:pt x="99" y="204"/>
                    </a:lnTo>
                    <a:lnTo>
                      <a:pt x="113" y="205"/>
                    </a:lnTo>
                    <a:lnTo>
                      <a:pt x="118" y="207"/>
                    </a:lnTo>
                    <a:lnTo>
                      <a:pt x="116" y="207"/>
                    </a:lnTo>
                    <a:lnTo>
                      <a:pt x="120" y="207"/>
                    </a:lnTo>
                    <a:lnTo>
                      <a:pt x="128" y="210"/>
                    </a:lnTo>
                    <a:lnTo>
                      <a:pt x="125" y="210"/>
                    </a:lnTo>
                    <a:lnTo>
                      <a:pt x="103" y="211"/>
                    </a:lnTo>
                    <a:lnTo>
                      <a:pt x="105" y="211"/>
                    </a:lnTo>
                    <a:lnTo>
                      <a:pt x="135" y="211"/>
                    </a:lnTo>
                    <a:lnTo>
                      <a:pt x="107" y="210"/>
                    </a:lnTo>
                    <a:lnTo>
                      <a:pt x="148" y="211"/>
                    </a:lnTo>
                    <a:lnTo>
                      <a:pt x="151" y="213"/>
                    </a:lnTo>
                    <a:lnTo>
                      <a:pt x="155" y="213"/>
                    </a:lnTo>
                    <a:lnTo>
                      <a:pt x="132" y="214"/>
                    </a:lnTo>
                    <a:lnTo>
                      <a:pt x="129" y="214"/>
                    </a:lnTo>
                    <a:lnTo>
                      <a:pt x="201" y="214"/>
                    </a:lnTo>
                    <a:lnTo>
                      <a:pt x="202" y="214"/>
                    </a:lnTo>
                    <a:lnTo>
                      <a:pt x="205" y="214"/>
                    </a:lnTo>
                    <a:lnTo>
                      <a:pt x="205" y="216"/>
                    </a:lnTo>
                    <a:lnTo>
                      <a:pt x="221" y="214"/>
                    </a:lnTo>
                    <a:lnTo>
                      <a:pt x="225" y="216"/>
                    </a:lnTo>
                    <a:lnTo>
                      <a:pt x="215" y="216"/>
                    </a:lnTo>
                    <a:lnTo>
                      <a:pt x="204" y="220"/>
                    </a:lnTo>
                    <a:lnTo>
                      <a:pt x="194" y="219"/>
                    </a:lnTo>
                    <a:lnTo>
                      <a:pt x="217" y="220"/>
                    </a:lnTo>
                    <a:lnTo>
                      <a:pt x="221" y="222"/>
                    </a:lnTo>
                    <a:lnTo>
                      <a:pt x="235" y="223"/>
                    </a:lnTo>
                    <a:lnTo>
                      <a:pt x="237" y="223"/>
                    </a:lnTo>
                    <a:lnTo>
                      <a:pt x="232" y="223"/>
                    </a:lnTo>
                    <a:lnTo>
                      <a:pt x="250" y="225"/>
                    </a:lnTo>
                    <a:lnTo>
                      <a:pt x="237" y="228"/>
                    </a:lnTo>
                    <a:lnTo>
                      <a:pt x="224" y="231"/>
                    </a:lnTo>
                    <a:lnTo>
                      <a:pt x="250" y="232"/>
                    </a:lnTo>
                    <a:lnTo>
                      <a:pt x="254" y="232"/>
                    </a:lnTo>
                    <a:lnTo>
                      <a:pt x="267" y="234"/>
                    </a:lnTo>
                    <a:lnTo>
                      <a:pt x="248" y="235"/>
                    </a:lnTo>
                    <a:lnTo>
                      <a:pt x="264" y="240"/>
                    </a:lnTo>
                    <a:lnTo>
                      <a:pt x="267" y="240"/>
                    </a:lnTo>
                    <a:lnTo>
                      <a:pt x="276" y="241"/>
                    </a:lnTo>
                    <a:lnTo>
                      <a:pt x="288" y="241"/>
                    </a:lnTo>
                    <a:lnTo>
                      <a:pt x="278" y="240"/>
                    </a:lnTo>
                    <a:lnTo>
                      <a:pt x="277" y="241"/>
                    </a:lnTo>
                    <a:lnTo>
                      <a:pt x="306" y="241"/>
                    </a:lnTo>
                    <a:lnTo>
                      <a:pt x="299" y="241"/>
                    </a:lnTo>
                    <a:lnTo>
                      <a:pt x="306" y="241"/>
                    </a:lnTo>
                    <a:lnTo>
                      <a:pt x="301" y="243"/>
                    </a:lnTo>
                    <a:lnTo>
                      <a:pt x="299" y="244"/>
                    </a:lnTo>
                    <a:lnTo>
                      <a:pt x="297" y="246"/>
                    </a:lnTo>
                    <a:lnTo>
                      <a:pt x="300" y="246"/>
                    </a:lnTo>
                    <a:lnTo>
                      <a:pt x="297" y="246"/>
                    </a:lnTo>
                    <a:lnTo>
                      <a:pt x="268" y="246"/>
                    </a:lnTo>
                    <a:lnTo>
                      <a:pt x="267" y="246"/>
                    </a:lnTo>
                    <a:lnTo>
                      <a:pt x="232" y="246"/>
                    </a:lnTo>
                    <a:lnTo>
                      <a:pt x="261" y="244"/>
                    </a:lnTo>
                    <a:lnTo>
                      <a:pt x="264" y="244"/>
                    </a:lnTo>
                    <a:lnTo>
                      <a:pt x="240" y="244"/>
                    </a:lnTo>
                    <a:lnTo>
                      <a:pt x="237" y="244"/>
                    </a:lnTo>
                    <a:lnTo>
                      <a:pt x="244" y="244"/>
                    </a:lnTo>
                    <a:lnTo>
                      <a:pt x="240" y="244"/>
                    </a:lnTo>
                    <a:lnTo>
                      <a:pt x="227" y="244"/>
                    </a:lnTo>
                    <a:lnTo>
                      <a:pt x="222" y="244"/>
                    </a:lnTo>
                    <a:lnTo>
                      <a:pt x="202" y="246"/>
                    </a:lnTo>
                    <a:lnTo>
                      <a:pt x="205" y="246"/>
                    </a:lnTo>
                    <a:lnTo>
                      <a:pt x="201" y="247"/>
                    </a:lnTo>
                    <a:lnTo>
                      <a:pt x="293" y="250"/>
                    </a:lnTo>
                    <a:lnTo>
                      <a:pt x="280" y="261"/>
                    </a:lnTo>
                    <a:lnTo>
                      <a:pt x="281" y="261"/>
                    </a:lnTo>
                    <a:lnTo>
                      <a:pt x="278" y="262"/>
                    </a:lnTo>
                    <a:lnTo>
                      <a:pt x="290" y="262"/>
                    </a:lnTo>
                    <a:lnTo>
                      <a:pt x="287" y="262"/>
                    </a:lnTo>
                    <a:lnTo>
                      <a:pt x="311" y="262"/>
                    </a:lnTo>
                    <a:lnTo>
                      <a:pt x="303" y="262"/>
                    </a:lnTo>
                    <a:lnTo>
                      <a:pt x="356" y="264"/>
                    </a:lnTo>
                    <a:lnTo>
                      <a:pt x="353" y="264"/>
                    </a:lnTo>
                    <a:lnTo>
                      <a:pt x="347" y="265"/>
                    </a:lnTo>
                    <a:lnTo>
                      <a:pt x="356" y="265"/>
                    </a:lnTo>
                    <a:lnTo>
                      <a:pt x="350" y="267"/>
                    </a:lnTo>
                    <a:lnTo>
                      <a:pt x="356" y="268"/>
                    </a:lnTo>
                    <a:lnTo>
                      <a:pt x="357" y="270"/>
                    </a:lnTo>
                    <a:lnTo>
                      <a:pt x="359" y="270"/>
                    </a:lnTo>
                    <a:lnTo>
                      <a:pt x="327" y="270"/>
                    </a:lnTo>
                    <a:lnTo>
                      <a:pt x="340" y="271"/>
                    </a:lnTo>
                    <a:lnTo>
                      <a:pt x="333" y="271"/>
                    </a:lnTo>
                    <a:lnTo>
                      <a:pt x="336" y="271"/>
                    </a:lnTo>
                    <a:lnTo>
                      <a:pt x="303" y="271"/>
                    </a:lnTo>
                    <a:lnTo>
                      <a:pt x="339" y="270"/>
                    </a:lnTo>
                    <a:lnTo>
                      <a:pt x="334" y="271"/>
                    </a:lnTo>
                    <a:lnTo>
                      <a:pt x="327" y="273"/>
                    </a:lnTo>
                    <a:lnTo>
                      <a:pt x="311" y="276"/>
                    </a:lnTo>
                    <a:lnTo>
                      <a:pt x="310" y="276"/>
                    </a:lnTo>
                    <a:lnTo>
                      <a:pt x="324" y="277"/>
                    </a:lnTo>
                    <a:lnTo>
                      <a:pt x="329" y="280"/>
                    </a:lnTo>
                    <a:lnTo>
                      <a:pt x="327" y="280"/>
                    </a:lnTo>
                    <a:lnTo>
                      <a:pt x="386" y="291"/>
                    </a:lnTo>
                    <a:lnTo>
                      <a:pt x="406" y="290"/>
                    </a:lnTo>
                    <a:lnTo>
                      <a:pt x="392" y="291"/>
                    </a:lnTo>
                    <a:lnTo>
                      <a:pt x="378" y="291"/>
                    </a:lnTo>
                    <a:lnTo>
                      <a:pt x="369" y="291"/>
                    </a:lnTo>
                    <a:lnTo>
                      <a:pt x="362" y="291"/>
                    </a:lnTo>
                    <a:lnTo>
                      <a:pt x="363" y="291"/>
                    </a:lnTo>
                    <a:lnTo>
                      <a:pt x="357" y="291"/>
                    </a:lnTo>
                    <a:lnTo>
                      <a:pt x="383" y="293"/>
                    </a:lnTo>
                    <a:lnTo>
                      <a:pt x="390" y="294"/>
                    </a:lnTo>
                    <a:lnTo>
                      <a:pt x="398" y="294"/>
                    </a:lnTo>
                    <a:lnTo>
                      <a:pt x="402" y="296"/>
                    </a:lnTo>
                    <a:lnTo>
                      <a:pt x="422" y="297"/>
                    </a:lnTo>
                    <a:lnTo>
                      <a:pt x="373" y="303"/>
                    </a:lnTo>
                    <a:lnTo>
                      <a:pt x="366" y="303"/>
                    </a:lnTo>
                    <a:lnTo>
                      <a:pt x="367" y="303"/>
                    </a:lnTo>
                    <a:lnTo>
                      <a:pt x="365" y="305"/>
                    </a:lnTo>
                    <a:lnTo>
                      <a:pt x="369" y="305"/>
                    </a:lnTo>
                    <a:lnTo>
                      <a:pt x="367" y="306"/>
                    </a:lnTo>
                    <a:lnTo>
                      <a:pt x="378" y="308"/>
                    </a:lnTo>
                    <a:lnTo>
                      <a:pt x="363" y="308"/>
                    </a:lnTo>
                    <a:lnTo>
                      <a:pt x="385" y="306"/>
                    </a:lnTo>
                    <a:lnTo>
                      <a:pt x="390" y="306"/>
                    </a:lnTo>
                    <a:lnTo>
                      <a:pt x="379" y="308"/>
                    </a:lnTo>
                    <a:lnTo>
                      <a:pt x="380" y="308"/>
                    </a:lnTo>
                    <a:lnTo>
                      <a:pt x="379" y="308"/>
                    </a:lnTo>
                    <a:lnTo>
                      <a:pt x="385" y="309"/>
                    </a:lnTo>
                    <a:lnTo>
                      <a:pt x="363" y="311"/>
                    </a:lnTo>
                    <a:lnTo>
                      <a:pt x="370" y="314"/>
                    </a:lnTo>
                    <a:lnTo>
                      <a:pt x="367" y="314"/>
                    </a:lnTo>
                    <a:lnTo>
                      <a:pt x="355" y="317"/>
                    </a:lnTo>
                    <a:lnTo>
                      <a:pt x="344" y="317"/>
                    </a:lnTo>
                    <a:lnTo>
                      <a:pt x="366" y="320"/>
                    </a:lnTo>
                    <a:lnTo>
                      <a:pt x="367" y="321"/>
                    </a:lnTo>
                    <a:lnTo>
                      <a:pt x="365" y="321"/>
                    </a:lnTo>
                    <a:lnTo>
                      <a:pt x="360" y="323"/>
                    </a:lnTo>
                    <a:lnTo>
                      <a:pt x="363" y="323"/>
                    </a:lnTo>
                    <a:lnTo>
                      <a:pt x="349" y="324"/>
                    </a:lnTo>
                    <a:lnTo>
                      <a:pt x="359" y="324"/>
                    </a:lnTo>
                    <a:lnTo>
                      <a:pt x="342" y="326"/>
                    </a:lnTo>
                    <a:lnTo>
                      <a:pt x="304" y="327"/>
                    </a:lnTo>
                    <a:lnTo>
                      <a:pt x="316" y="327"/>
                    </a:lnTo>
                    <a:lnTo>
                      <a:pt x="321" y="327"/>
                    </a:lnTo>
                    <a:lnTo>
                      <a:pt x="320" y="332"/>
                    </a:lnTo>
                    <a:lnTo>
                      <a:pt x="286" y="335"/>
                    </a:lnTo>
                    <a:lnTo>
                      <a:pt x="281" y="339"/>
                    </a:lnTo>
                    <a:lnTo>
                      <a:pt x="267" y="339"/>
                    </a:lnTo>
                    <a:lnTo>
                      <a:pt x="276" y="341"/>
                    </a:lnTo>
                    <a:lnTo>
                      <a:pt x="274" y="341"/>
                    </a:lnTo>
                    <a:lnTo>
                      <a:pt x="271" y="342"/>
                    </a:lnTo>
                    <a:lnTo>
                      <a:pt x="297" y="345"/>
                    </a:lnTo>
                    <a:lnTo>
                      <a:pt x="299" y="345"/>
                    </a:lnTo>
                    <a:lnTo>
                      <a:pt x="310" y="345"/>
                    </a:lnTo>
                    <a:lnTo>
                      <a:pt x="306" y="348"/>
                    </a:lnTo>
                    <a:lnTo>
                      <a:pt x="319" y="348"/>
                    </a:lnTo>
                    <a:lnTo>
                      <a:pt x="320" y="348"/>
                    </a:lnTo>
                    <a:lnTo>
                      <a:pt x="366" y="351"/>
                    </a:lnTo>
                    <a:lnTo>
                      <a:pt x="355" y="351"/>
                    </a:lnTo>
                    <a:lnTo>
                      <a:pt x="359" y="351"/>
                    </a:lnTo>
                    <a:lnTo>
                      <a:pt x="363" y="351"/>
                    </a:lnTo>
                    <a:lnTo>
                      <a:pt x="329" y="353"/>
                    </a:lnTo>
                    <a:lnTo>
                      <a:pt x="330" y="357"/>
                    </a:lnTo>
                    <a:lnTo>
                      <a:pt x="356" y="357"/>
                    </a:lnTo>
                    <a:lnTo>
                      <a:pt x="363" y="357"/>
                    </a:lnTo>
                    <a:lnTo>
                      <a:pt x="373" y="359"/>
                    </a:lnTo>
                    <a:lnTo>
                      <a:pt x="347" y="357"/>
                    </a:lnTo>
                    <a:lnTo>
                      <a:pt x="342" y="357"/>
                    </a:lnTo>
                    <a:lnTo>
                      <a:pt x="359" y="363"/>
                    </a:lnTo>
                    <a:lnTo>
                      <a:pt x="349" y="365"/>
                    </a:lnTo>
                    <a:lnTo>
                      <a:pt x="376" y="365"/>
                    </a:lnTo>
                    <a:lnTo>
                      <a:pt x="363" y="366"/>
                    </a:lnTo>
                    <a:lnTo>
                      <a:pt x="355" y="369"/>
                    </a:lnTo>
                    <a:lnTo>
                      <a:pt x="352" y="369"/>
                    </a:lnTo>
                    <a:lnTo>
                      <a:pt x="363" y="371"/>
                    </a:lnTo>
                    <a:lnTo>
                      <a:pt x="375" y="371"/>
                    </a:lnTo>
                    <a:lnTo>
                      <a:pt x="403" y="377"/>
                    </a:lnTo>
                    <a:lnTo>
                      <a:pt x="399" y="378"/>
                    </a:lnTo>
                    <a:lnTo>
                      <a:pt x="388" y="378"/>
                    </a:lnTo>
                    <a:lnTo>
                      <a:pt x="365" y="380"/>
                    </a:lnTo>
                    <a:lnTo>
                      <a:pt x="367" y="380"/>
                    </a:lnTo>
                    <a:lnTo>
                      <a:pt x="314" y="385"/>
                    </a:lnTo>
                    <a:lnTo>
                      <a:pt x="274" y="383"/>
                    </a:lnTo>
                    <a:lnTo>
                      <a:pt x="255" y="383"/>
                    </a:lnTo>
                    <a:lnTo>
                      <a:pt x="278" y="389"/>
                    </a:lnTo>
                    <a:lnTo>
                      <a:pt x="288" y="389"/>
                    </a:lnTo>
                    <a:lnTo>
                      <a:pt x="303" y="391"/>
                    </a:lnTo>
                    <a:lnTo>
                      <a:pt x="321" y="391"/>
                    </a:lnTo>
                    <a:lnTo>
                      <a:pt x="319" y="394"/>
                    </a:lnTo>
                    <a:lnTo>
                      <a:pt x="317" y="394"/>
                    </a:lnTo>
                    <a:lnTo>
                      <a:pt x="309" y="397"/>
                    </a:lnTo>
                    <a:lnTo>
                      <a:pt x="300" y="398"/>
                    </a:lnTo>
                    <a:lnTo>
                      <a:pt x="301" y="398"/>
                    </a:lnTo>
                    <a:lnTo>
                      <a:pt x="311" y="400"/>
                    </a:lnTo>
                    <a:lnTo>
                      <a:pt x="296" y="400"/>
                    </a:lnTo>
                    <a:lnTo>
                      <a:pt x="280" y="398"/>
                    </a:lnTo>
                    <a:lnTo>
                      <a:pt x="297" y="401"/>
                    </a:lnTo>
                    <a:lnTo>
                      <a:pt x="303" y="401"/>
                    </a:lnTo>
                    <a:lnTo>
                      <a:pt x="301" y="401"/>
                    </a:lnTo>
                    <a:lnTo>
                      <a:pt x="314" y="403"/>
                    </a:lnTo>
                    <a:lnTo>
                      <a:pt x="310" y="403"/>
                    </a:lnTo>
                    <a:lnTo>
                      <a:pt x="314" y="403"/>
                    </a:lnTo>
                    <a:lnTo>
                      <a:pt x="286" y="403"/>
                    </a:lnTo>
                    <a:lnTo>
                      <a:pt x="283" y="403"/>
                    </a:lnTo>
                    <a:lnTo>
                      <a:pt x="286" y="403"/>
                    </a:lnTo>
                    <a:lnTo>
                      <a:pt x="283" y="404"/>
                    </a:lnTo>
                    <a:lnTo>
                      <a:pt x="274" y="403"/>
                    </a:lnTo>
                    <a:lnTo>
                      <a:pt x="271" y="404"/>
                    </a:lnTo>
                    <a:lnTo>
                      <a:pt x="268" y="404"/>
                    </a:lnTo>
                    <a:lnTo>
                      <a:pt x="276" y="406"/>
                    </a:lnTo>
                    <a:lnTo>
                      <a:pt x="274" y="406"/>
                    </a:lnTo>
                    <a:lnTo>
                      <a:pt x="260" y="406"/>
                    </a:lnTo>
                    <a:lnTo>
                      <a:pt x="268" y="404"/>
                    </a:lnTo>
                    <a:lnTo>
                      <a:pt x="270" y="407"/>
                    </a:lnTo>
                    <a:lnTo>
                      <a:pt x="270" y="409"/>
                    </a:lnTo>
                    <a:lnTo>
                      <a:pt x="284" y="407"/>
                    </a:lnTo>
                    <a:lnTo>
                      <a:pt x="284" y="409"/>
                    </a:lnTo>
                    <a:lnTo>
                      <a:pt x="287" y="409"/>
                    </a:lnTo>
                    <a:lnTo>
                      <a:pt x="278" y="409"/>
                    </a:lnTo>
                    <a:lnTo>
                      <a:pt x="276" y="412"/>
                    </a:lnTo>
                    <a:lnTo>
                      <a:pt x="271" y="412"/>
                    </a:lnTo>
                    <a:lnTo>
                      <a:pt x="270" y="412"/>
                    </a:lnTo>
                    <a:lnTo>
                      <a:pt x="273" y="413"/>
                    </a:lnTo>
                    <a:lnTo>
                      <a:pt x="336" y="415"/>
                    </a:lnTo>
                    <a:lnTo>
                      <a:pt x="310" y="418"/>
                    </a:lnTo>
                    <a:lnTo>
                      <a:pt x="309" y="418"/>
                    </a:lnTo>
                    <a:lnTo>
                      <a:pt x="323" y="418"/>
                    </a:lnTo>
                    <a:lnTo>
                      <a:pt x="321" y="419"/>
                    </a:lnTo>
                    <a:lnTo>
                      <a:pt x="317" y="419"/>
                    </a:lnTo>
                    <a:lnTo>
                      <a:pt x="297" y="418"/>
                    </a:lnTo>
                    <a:lnTo>
                      <a:pt x="278" y="422"/>
                    </a:lnTo>
                    <a:lnTo>
                      <a:pt x="286" y="422"/>
                    </a:lnTo>
                    <a:lnTo>
                      <a:pt x="286" y="425"/>
                    </a:lnTo>
                    <a:lnTo>
                      <a:pt x="310" y="424"/>
                    </a:lnTo>
                    <a:lnTo>
                      <a:pt x="309" y="424"/>
                    </a:lnTo>
                    <a:lnTo>
                      <a:pt x="304" y="424"/>
                    </a:lnTo>
                    <a:lnTo>
                      <a:pt x="313" y="424"/>
                    </a:lnTo>
                    <a:lnTo>
                      <a:pt x="314" y="427"/>
                    </a:lnTo>
                    <a:lnTo>
                      <a:pt x="316" y="427"/>
                    </a:lnTo>
                    <a:lnTo>
                      <a:pt x="324" y="428"/>
                    </a:lnTo>
                    <a:lnTo>
                      <a:pt x="329" y="433"/>
                    </a:lnTo>
                    <a:lnTo>
                      <a:pt x="320" y="434"/>
                    </a:lnTo>
                    <a:lnTo>
                      <a:pt x="314" y="436"/>
                    </a:lnTo>
                    <a:lnTo>
                      <a:pt x="327" y="437"/>
                    </a:lnTo>
                    <a:lnTo>
                      <a:pt x="323" y="437"/>
                    </a:lnTo>
                    <a:lnTo>
                      <a:pt x="316" y="437"/>
                    </a:lnTo>
                    <a:lnTo>
                      <a:pt x="323" y="439"/>
                    </a:lnTo>
                    <a:lnTo>
                      <a:pt x="321" y="439"/>
                    </a:lnTo>
                    <a:lnTo>
                      <a:pt x="344" y="443"/>
                    </a:lnTo>
                    <a:lnTo>
                      <a:pt x="350" y="446"/>
                    </a:lnTo>
                    <a:lnTo>
                      <a:pt x="366" y="446"/>
                    </a:lnTo>
                    <a:lnTo>
                      <a:pt x="363" y="446"/>
                    </a:lnTo>
                    <a:lnTo>
                      <a:pt x="402" y="451"/>
                    </a:lnTo>
                    <a:lnTo>
                      <a:pt x="405" y="457"/>
                    </a:lnTo>
                    <a:lnTo>
                      <a:pt x="402" y="457"/>
                    </a:lnTo>
                    <a:lnTo>
                      <a:pt x="375" y="460"/>
                    </a:lnTo>
                    <a:lnTo>
                      <a:pt x="363" y="460"/>
                    </a:lnTo>
                    <a:lnTo>
                      <a:pt x="366" y="461"/>
                    </a:lnTo>
                    <a:lnTo>
                      <a:pt x="367" y="461"/>
                    </a:lnTo>
                    <a:lnTo>
                      <a:pt x="356" y="461"/>
                    </a:lnTo>
                    <a:lnTo>
                      <a:pt x="382" y="466"/>
                    </a:lnTo>
                    <a:lnTo>
                      <a:pt x="380" y="466"/>
                    </a:lnTo>
                    <a:lnTo>
                      <a:pt x="379" y="466"/>
                    </a:lnTo>
                    <a:lnTo>
                      <a:pt x="382" y="469"/>
                    </a:lnTo>
                    <a:lnTo>
                      <a:pt x="375" y="469"/>
                    </a:lnTo>
                    <a:lnTo>
                      <a:pt x="380" y="470"/>
                    </a:lnTo>
                    <a:lnTo>
                      <a:pt x="362" y="472"/>
                    </a:lnTo>
                    <a:lnTo>
                      <a:pt x="339" y="472"/>
                    </a:lnTo>
                    <a:lnTo>
                      <a:pt x="337" y="472"/>
                    </a:lnTo>
                    <a:lnTo>
                      <a:pt x="332" y="472"/>
                    </a:lnTo>
                    <a:lnTo>
                      <a:pt x="314" y="472"/>
                    </a:lnTo>
                    <a:lnTo>
                      <a:pt x="342" y="478"/>
                    </a:lnTo>
                    <a:lnTo>
                      <a:pt x="319" y="478"/>
                    </a:lnTo>
                    <a:lnTo>
                      <a:pt x="317" y="480"/>
                    </a:lnTo>
                    <a:lnTo>
                      <a:pt x="334" y="480"/>
                    </a:lnTo>
                    <a:lnTo>
                      <a:pt x="330" y="481"/>
                    </a:lnTo>
                    <a:lnTo>
                      <a:pt x="369" y="483"/>
                    </a:lnTo>
                    <a:lnTo>
                      <a:pt x="389" y="484"/>
                    </a:lnTo>
                    <a:lnTo>
                      <a:pt x="369" y="483"/>
                    </a:lnTo>
                    <a:lnTo>
                      <a:pt x="373" y="483"/>
                    </a:lnTo>
                    <a:lnTo>
                      <a:pt x="379" y="483"/>
                    </a:lnTo>
                    <a:lnTo>
                      <a:pt x="372" y="483"/>
                    </a:lnTo>
                    <a:lnTo>
                      <a:pt x="389" y="483"/>
                    </a:lnTo>
                    <a:lnTo>
                      <a:pt x="385" y="483"/>
                    </a:lnTo>
                    <a:lnTo>
                      <a:pt x="388" y="486"/>
                    </a:lnTo>
                    <a:lnTo>
                      <a:pt x="392" y="486"/>
                    </a:lnTo>
                    <a:lnTo>
                      <a:pt x="386" y="487"/>
                    </a:lnTo>
                    <a:lnTo>
                      <a:pt x="380" y="487"/>
                    </a:lnTo>
                    <a:lnTo>
                      <a:pt x="376" y="487"/>
                    </a:lnTo>
                    <a:lnTo>
                      <a:pt x="372" y="489"/>
                    </a:lnTo>
                    <a:lnTo>
                      <a:pt x="370" y="489"/>
                    </a:lnTo>
                    <a:lnTo>
                      <a:pt x="379" y="489"/>
                    </a:lnTo>
                    <a:lnTo>
                      <a:pt x="389" y="489"/>
                    </a:lnTo>
                    <a:lnTo>
                      <a:pt x="390" y="48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56" name="Freeform 72"/>
              <p:cNvSpPr>
                <a:spLocks/>
              </p:cNvSpPr>
              <p:nvPr/>
            </p:nvSpPr>
            <p:spPr bwMode="auto">
              <a:xfrm>
                <a:off x="7326" y="12131"/>
                <a:ext cx="793" cy="537"/>
              </a:xfrm>
              <a:custGeom>
                <a:avLst/>
                <a:gdLst/>
                <a:ahLst/>
                <a:cxnLst>
                  <a:cxn ang="0">
                    <a:pos x="202" y="5"/>
                  </a:cxn>
                  <a:cxn ang="0">
                    <a:pos x="189" y="9"/>
                  </a:cxn>
                  <a:cxn ang="0">
                    <a:pos x="122" y="20"/>
                  </a:cxn>
                  <a:cxn ang="0">
                    <a:pos x="15" y="23"/>
                  </a:cxn>
                  <a:cxn ang="0">
                    <a:pos x="89" y="30"/>
                  </a:cxn>
                  <a:cxn ang="0">
                    <a:pos x="142" y="41"/>
                  </a:cxn>
                  <a:cxn ang="0">
                    <a:pos x="97" y="44"/>
                  </a:cxn>
                  <a:cxn ang="0">
                    <a:pos x="26" y="51"/>
                  </a:cxn>
                  <a:cxn ang="0">
                    <a:pos x="28" y="63"/>
                  </a:cxn>
                  <a:cxn ang="0">
                    <a:pos x="73" y="80"/>
                  </a:cxn>
                  <a:cxn ang="0">
                    <a:pos x="188" y="82"/>
                  </a:cxn>
                  <a:cxn ang="0">
                    <a:pos x="263" y="92"/>
                  </a:cxn>
                  <a:cxn ang="0">
                    <a:pos x="261" y="106"/>
                  </a:cxn>
                  <a:cxn ang="0">
                    <a:pos x="182" y="107"/>
                  </a:cxn>
                  <a:cxn ang="0">
                    <a:pos x="153" y="115"/>
                  </a:cxn>
                  <a:cxn ang="0">
                    <a:pos x="288" y="127"/>
                  </a:cxn>
                  <a:cxn ang="0">
                    <a:pos x="297" y="130"/>
                  </a:cxn>
                  <a:cxn ang="0">
                    <a:pos x="390" y="134"/>
                  </a:cxn>
                  <a:cxn ang="0">
                    <a:pos x="511" y="145"/>
                  </a:cxn>
                  <a:cxn ang="0">
                    <a:pos x="538" y="154"/>
                  </a:cxn>
                  <a:cxn ang="0">
                    <a:pos x="531" y="161"/>
                  </a:cxn>
                  <a:cxn ang="0">
                    <a:pos x="564" y="172"/>
                  </a:cxn>
                  <a:cxn ang="0">
                    <a:pos x="556" y="190"/>
                  </a:cxn>
                  <a:cxn ang="0">
                    <a:pos x="554" y="193"/>
                  </a:cxn>
                  <a:cxn ang="0">
                    <a:pos x="619" y="201"/>
                  </a:cxn>
                  <a:cxn ang="0">
                    <a:pos x="632" y="207"/>
                  </a:cxn>
                  <a:cxn ang="0">
                    <a:pos x="673" y="214"/>
                  </a:cxn>
                  <a:cxn ang="0">
                    <a:pos x="741" y="226"/>
                  </a:cxn>
                  <a:cxn ang="0">
                    <a:pos x="734" y="250"/>
                  </a:cxn>
                  <a:cxn ang="0">
                    <a:pos x="620" y="256"/>
                  </a:cxn>
                  <a:cxn ang="0">
                    <a:pos x="543" y="276"/>
                  </a:cxn>
                  <a:cxn ang="0">
                    <a:pos x="533" y="284"/>
                  </a:cxn>
                  <a:cxn ang="0">
                    <a:pos x="481" y="293"/>
                  </a:cxn>
                  <a:cxn ang="0">
                    <a:pos x="504" y="303"/>
                  </a:cxn>
                  <a:cxn ang="0">
                    <a:pos x="596" y="324"/>
                  </a:cxn>
                  <a:cxn ang="0">
                    <a:pos x="670" y="327"/>
                  </a:cxn>
                  <a:cxn ang="0">
                    <a:pos x="645" y="333"/>
                  </a:cxn>
                  <a:cxn ang="0">
                    <a:pos x="633" y="341"/>
                  </a:cxn>
                  <a:cxn ang="0">
                    <a:pos x="724" y="350"/>
                  </a:cxn>
                  <a:cxn ang="0">
                    <a:pos x="778" y="355"/>
                  </a:cxn>
                  <a:cxn ang="0">
                    <a:pos x="774" y="359"/>
                  </a:cxn>
                  <a:cxn ang="0">
                    <a:pos x="748" y="364"/>
                  </a:cxn>
                  <a:cxn ang="0">
                    <a:pos x="747" y="368"/>
                  </a:cxn>
                  <a:cxn ang="0">
                    <a:pos x="691" y="382"/>
                  </a:cxn>
                  <a:cxn ang="0">
                    <a:pos x="735" y="389"/>
                  </a:cxn>
                  <a:cxn ang="0">
                    <a:pos x="662" y="403"/>
                  </a:cxn>
                  <a:cxn ang="0">
                    <a:pos x="732" y="413"/>
                  </a:cxn>
                  <a:cxn ang="0">
                    <a:pos x="739" y="416"/>
                  </a:cxn>
                  <a:cxn ang="0">
                    <a:pos x="708" y="430"/>
                  </a:cxn>
                  <a:cxn ang="0">
                    <a:pos x="627" y="436"/>
                  </a:cxn>
                  <a:cxn ang="0">
                    <a:pos x="675" y="443"/>
                  </a:cxn>
                  <a:cxn ang="0">
                    <a:pos x="580" y="443"/>
                  </a:cxn>
                  <a:cxn ang="0">
                    <a:pos x="682" y="454"/>
                  </a:cxn>
                  <a:cxn ang="0">
                    <a:pos x="718" y="460"/>
                  </a:cxn>
                  <a:cxn ang="0">
                    <a:pos x="745" y="469"/>
                  </a:cxn>
                  <a:cxn ang="0">
                    <a:pos x="747" y="477"/>
                  </a:cxn>
                  <a:cxn ang="0">
                    <a:pos x="722" y="489"/>
                  </a:cxn>
                  <a:cxn ang="0">
                    <a:pos x="716" y="502"/>
                  </a:cxn>
                  <a:cxn ang="0">
                    <a:pos x="675" y="511"/>
                  </a:cxn>
                  <a:cxn ang="0">
                    <a:pos x="653" y="525"/>
                  </a:cxn>
                  <a:cxn ang="0">
                    <a:pos x="652" y="531"/>
                  </a:cxn>
                  <a:cxn ang="0">
                    <a:pos x="635" y="534"/>
                  </a:cxn>
                </a:cxnLst>
                <a:rect l="0" t="0" r="r" b="b"/>
                <a:pathLst>
                  <a:path w="793" h="537">
                    <a:moveTo>
                      <a:pt x="163" y="2"/>
                    </a:moveTo>
                    <a:lnTo>
                      <a:pt x="184" y="2"/>
                    </a:lnTo>
                    <a:lnTo>
                      <a:pt x="181" y="2"/>
                    </a:lnTo>
                    <a:lnTo>
                      <a:pt x="199" y="0"/>
                    </a:lnTo>
                    <a:lnTo>
                      <a:pt x="201" y="2"/>
                    </a:lnTo>
                    <a:lnTo>
                      <a:pt x="192" y="3"/>
                    </a:lnTo>
                    <a:lnTo>
                      <a:pt x="194" y="3"/>
                    </a:lnTo>
                    <a:lnTo>
                      <a:pt x="202" y="5"/>
                    </a:lnTo>
                    <a:lnTo>
                      <a:pt x="214" y="5"/>
                    </a:lnTo>
                    <a:lnTo>
                      <a:pt x="207" y="11"/>
                    </a:lnTo>
                    <a:lnTo>
                      <a:pt x="202" y="11"/>
                    </a:lnTo>
                    <a:lnTo>
                      <a:pt x="215" y="11"/>
                    </a:lnTo>
                    <a:lnTo>
                      <a:pt x="214" y="11"/>
                    </a:lnTo>
                    <a:lnTo>
                      <a:pt x="212" y="11"/>
                    </a:lnTo>
                    <a:lnTo>
                      <a:pt x="185" y="9"/>
                    </a:lnTo>
                    <a:lnTo>
                      <a:pt x="189" y="9"/>
                    </a:lnTo>
                    <a:lnTo>
                      <a:pt x="173" y="9"/>
                    </a:lnTo>
                    <a:lnTo>
                      <a:pt x="168" y="9"/>
                    </a:lnTo>
                    <a:lnTo>
                      <a:pt x="163" y="14"/>
                    </a:lnTo>
                    <a:lnTo>
                      <a:pt x="185" y="15"/>
                    </a:lnTo>
                    <a:lnTo>
                      <a:pt x="136" y="20"/>
                    </a:lnTo>
                    <a:lnTo>
                      <a:pt x="135" y="20"/>
                    </a:lnTo>
                    <a:lnTo>
                      <a:pt x="119" y="21"/>
                    </a:lnTo>
                    <a:lnTo>
                      <a:pt x="122" y="20"/>
                    </a:lnTo>
                    <a:lnTo>
                      <a:pt x="110" y="21"/>
                    </a:lnTo>
                    <a:lnTo>
                      <a:pt x="77" y="21"/>
                    </a:lnTo>
                    <a:lnTo>
                      <a:pt x="83" y="21"/>
                    </a:lnTo>
                    <a:lnTo>
                      <a:pt x="79" y="20"/>
                    </a:lnTo>
                    <a:lnTo>
                      <a:pt x="84" y="23"/>
                    </a:lnTo>
                    <a:lnTo>
                      <a:pt x="83" y="23"/>
                    </a:lnTo>
                    <a:lnTo>
                      <a:pt x="76" y="24"/>
                    </a:lnTo>
                    <a:lnTo>
                      <a:pt x="15" y="23"/>
                    </a:lnTo>
                    <a:lnTo>
                      <a:pt x="23" y="23"/>
                    </a:lnTo>
                    <a:lnTo>
                      <a:pt x="14" y="23"/>
                    </a:lnTo>
                    <a:lnTo>
                      <a:pt x="18" y="26"/>
                    </a:lnTo>
                    <a:lnTo>
                      <a:pt x="0" y="24"/>
                    </a:lnTo>
                    <a:lnTo>
                      <a:pt x="20" y="27"/>
                    </a:lnTo>
                    <a:lnTo>
                      <a:pt x="50" y="29"/>
                    </a:lnTo>
                    <a:lnTo>
                      <a:pt x="80" y="30"/>
                    </a:lnTo>
                    <a:lnTo>
                      <a:pt x="89" y="30"/>
                    </a:lnTo>
                    <a:lnTo>
                      <a:pt x="84" y="30"/>
                    </a:lnTo>
                    <a:lnTo>
                      <a:pt x="87" y="30"/>
                    </a:lnTo>
                    <a:lnTo>
                      <a:pt x="96" y="32"/>
                    </a:lnTo>
                    <a:lnTo>
                      <a:pt x="136" y="36"/>
                    </a:lnTo>
                    <a:lnTo>
                      <a:pt x="125" y="36"/>
                    </a:lnTo>
                    <a:lnTo>
                      <a:pt x="126" y="38"/>
                    </a:lnTo>
                    <a:lnTo>
                      <a:pt x="136" y="38"/>
                    </a:lnTo>
                    <a:lnTo>
                      <a:pt x="142" y="41"/>
                    </a:lnTo>
                    <a:lnTo>
                      <a:pt x="133" y="41"/>
                    </a:lnTo>
                    <a:lnTo>
                      <a:pt x="129" y="41"/>
                    </a:lnTo>
                    <a:lnTo>
                      <a:pt x="132" y="44"/>
                    </a:lnTo>
                    <a:lnTo>
                      <a:pt x="129" y="44"/>
                    </a:lnTo>
                    <a:lnTo>
                      <a:pt x="130" y="44"/>
                    </a:lnTo>
                    <a:lnTo>
                      <a:pt x="120" y="44"/>
                    </a:lnTo>
                    <a:lnTo>
                      <a:pt x="96" y="44"/>
                    </a:lnTo>
                    <a:lnTo>
                      <a:pt x="97" y="44"/>
                    </a:lnTo>
                    <a:lnTo>
                      <a:pt x="107" y="45"/>
                    </a:lnTo>
                    <a:lnTo>
                      <a:pt x="61" y="47"/>
                    </a:lnTo>
                    <a:lnTo>
                      <a:pt x="60" y="48"/>
                    </a:lnTo>
                    <a:lnTo>
                      <a:pt x="43" y="48"/>
                    </a:lnTo>
                    <a:lnTo>
                      <a:pt x="49" y="48"/>
                    </a:lnTo>
                    <a:lnTo>
                      <a:pt x="23" y="51"/>
                    </a:lnTo>
                    <a:lnTo>
                      <a:pt x="21" y="51"/>
                    </a:lnTo>
                    <a:lnTo>
                      <a:pt x="26" y="51"/>
                    </a:lnTo>
                    <a:lnTo>
                      <a:pt x="23" y="54"/>
                    </a:lnTo>
                    <a:lnTo>
                      <a:pt x="27" y="54"/>
                    </a:lnTo>
                    <a:lnTo>
                      <a:pt x="26" y="54"/>
                    </a:lnTo>
                    <a:lnTo>
                      <a:pt x="24" y="57"/>
                    </a:lnTo>
                    <a:lnTo>
                      <a:pt x="46" y="60"/>
                    </a:lnTo>
                    <a:lnTo>
                      <a:pt x="43" y="60"/>
                    </a:lnTo>
                    <a:lnTo>
                      <a:pt x="30" y="60"/>
                    </a:lnTo>
                    <a:lnTo>
                      <a:pt x="28" y="63"/>
                    </a:lnTo>
                    <a:lnTo>
                      <a:pt x="8" y="65"/>
                    </a:lnTo>
                    <a:lnTo>
                      <a:pt x="37" y="65"/>
                    </a:lnTo>
                    <a:lnTo>
                      <a:pt x="21" y="72"/>
                    </a:lnTo>
                    <a:lnTo>
                      <a:pt x="28" y="74"/>
                    </a:lnTo>
                    <a:lnTo>
                      <a:pt x="30" y="74"/>
                    </a:lnTo>
                    <a:lnTo>
                      <a:pt x="59" y="80"/>
                    </a:lnTo>
                    <a:lnTo>
                      <a:pt x="61" y="80"/>
                    </a:lnTo>
                    <a:lnTo>
                      <a:pt x="73" y="80"/>
                    </a:lnTo>
                    <a:lnTo>
                      <a:pt x="80" y="82"/>
                    </a:lnTo>
                    <a:lnTo>
                      <a:pt x="84" y="82"/>
                    </a:lnTo>
                    <a:lnTo>
                      <a:pt x="103" y="82"/>
                    </a:lnTo>
                    <a:lnTo>
                      <a:pt x="151" y="82"/>
                    </a:lnTo>
                    <a:lnTo>
                      <a:pt x="172" y="82"/>
                    </a:lnTo>
                    <a:lnTo>
                      <a:pt x="178" y="83"/>
                    </a:lnTo>
                    <a:lnTo>
                      <a:pt x="168" y="82"/>
                    </a:lnTo>
                    <a:lnTo>
                      <a:pt x="188" y="82"/>
                    </a:lnTo>
                    <a:lnTo>
                      <a:pt x="191" y="82"/>
                    </a:lnTo>
                    <a:lnTo>
                      <a:pt x="176" y="82"/>
                    </a:lnTo>
                    <a:lnTo>
                      <a:pt x="182" y="83"/>
                    </a:lnTo>
                    <a:lnTo>
                      <a:pt x="194" y="83"/>
                    </a:lnTo>
                    <a:lnTo>
                      <a:pt x="207" y="89"/>
                    </a:lnTo>
                    <a:lnTo>
                      <a:pt x="237" y="89"/>
                    </a:lnTo>
                    <a:lnTo>
                      <a:pt x="254" y="92"/>
                    </a:lnTo>
                    <a:lnTo>
                      <a:pt x="263" y="92"/>
                    </a:lnTo>
                    <a:lnTo>
                      <a:pt x="260" y="92"/>
                    </a:lnTo>
                    <a:lnTo>
                      <a:pt x="268" y="95"/>
                    </a:lnTo>
                    <a:lnTo>
                      <a:pt x="267" y="95"/>
                    </a:lnTo>
                    <a:lnTo>
                      <a:pt x="237" y="98"/>
                    </a:lnTo>
                    <a:lnTo>
                      <a:pt x="252" y="100"/>
                    </a:lnTo>
                    <a:lnTo>
                      <a:pt x="260" y="101"/>
                    </a:lnTo>
                    <a:lnTo>
                      <a:pt x="252" y="104"/>
                    </a:lnTo>
                    <a:lnTo>
                      <a:pt x="261" y="106"/>
                    </a:lnTo>
                    <a:lnTo>
                      <a:pt x="251" y="106"/>
                    </a:lnTo>
                    <a:lnTo>
                      <a:pt x="221" y="106"/>
                    </a:lnTo>
                    <a:lnTo>
                      <a:pt x="232" y="106"/>
                    </a:lnTo>
                    <a:lnTo>
                      <a:pt x="231" y="107"/>
                    </a:lnTo>
                    <a:lnTo>
                      <a:pt x="218" y="107"/>
                    </a:lnTo>
                    <a:lnTo>
                      <a:pt x="228" y="106"/>
                    </a:lnTo>
                    <a:lnTo>
                      <a:pt x="215" y="106"/>
                    </a:lnTo>
                    <a:lnTo>
                      <a:pt x="182" y="107"/>
                    </a:lnTo>
                    <a:lnTo>
                      <a:pt x="181" y="107"/>
                    </a:lnTo>
                    <a:lnTo>
                      <a:pt x="185" y="107"/>
                    </a:lnTo>
                    <a:lnTo>
                      <a:pt x="155" y="107"/>
                    </a:lnTo>
                    <a:lnTo>
                      <a:pt x="130" y="109"/>
                    </a:lnTo>
                    <a:lnTo>
                      <a:pt x="140" y="112"/>
                    </a:lnTo>
                    <a:lnTo>
                      <a:pt x="149" y="113"/>
                    </a:lnTo>
                    <a:lnTo>
                      <a:pt x="142" y="113"/>
                    </a:lnTo>
                    <a:lnTo>
                      <a:pt x="153" y="115"/>
                    </a:lnTo>
                    <a:lnTo>
                      <a:pt x="155" y="115"/>
                    </a:lnTo>
                    <a:lnTo>
                      <a:pt x="149" y="115"/>
                    </a:lnTo>
                    <a:lnTo>
                      <a:pt x="165" y="115"/>
                    </a:lnTo>
                    <a:lnTo>
                      <a:pt x="217" y="116"/>
                    </a:lnTo>
                    <a:lnTo>
                      <a:pt x="232" y="116"/>
                    </a:lnTo>
                    <a:lnTo>
                      <a:pt x="277" y="124"/>
                    </a:lnTo>
                    <a:lnTo>
                      <a:pt x="286" y="127"/>
                    </a:lnTo>
                    <a:lnTo>
                      <a:pt x="288" y="127"/>
                    </a:lnTo>
                    <a:lnTo>
                      <a:pt x="286" y="128"/>
                    </a:lnTo>
                    <a:lnTo>
                      <a:pt x="284" y="130"/>
                    </a:lnTo>
                    <a:lnTo>
                      <a:pt x="293" y="130"/>
                    </a:lnTo>
                    <a:lnTo>
                      <a:pt x="294" y="130"/>
                    </a:lnTo>
                    <a:lnTo>
                      <a:pt x="297" y="130"/>
                    </a:lnTo>
                    <a:lnTo>
                      <a:pt x="293" y="130"/>
                    </a:lnTo>
                    <a:lnTo>
                      <a:pt x="296" y="130"/>
                    </a:lnTo>
                    <a:lnTo>
                      <a:pt x="297" y="130"/>
                    </a:lnTo>
                    <a:lnTo>
                      <a:pt x="310" y="130"/>
                    </a:lnTo>
                    <a:lnTo>
                      <a:pt x="347" y="128"/>
                    </a:lnTo>
                    <a:lnTo>
                      <a:pt x="346" y="128"/>
                    </a:lnTo>
                    <a:lnTo>
                      <a:pt x="337" y="130"/>
                    </a:lnTo>
                    <a:lnTo>
                      <a:pt x="359" y="130"/>
                    </a:lnTo>
                    <a:lnTo>
                      <a:pt x="383" y="133"/>
                    </a:lnTo>
                    <a:lnTo>
                      <a:pt x="375" y="133"/>
                    </a:lnTo>
                    <a:lnTo>
                      <a:pt x="390" y="134"/>
                    </a:lnTo>
                    <a:lnTo>
                      <a:pt x="392" y="136"/>
                    </a:lnTo>
                    <a:lnTo>
                      <a:pt x="410" y="136"/>
                    </a:lnTo>
                    <a:lnTo>
                      <a:pt x="399" y="139"/>
                    </a:lnTo>
                    <a:lnTo>
                      <a:pt x="400" y="139"/>
                    </a:lnTo>
                    <a:lnTo>
                      <a:pt x="405" y="139"/>
                    </a:lnTo>
                    <a:lnTo>
                      <a:pt x="399" y="139"/>
                    </a:lnTo>
                    <a:lnTo>
                      <a:pt x="395" y="142"/>
                    </a:lnTo>
                    <a:lnTo>
                      <a:pt x="511" y="145"/>
                    </a:lnTo>
                    <a:lnTo>
                      <a:pt x="551" y="149"/>
                    </a:lnTo>
                    <a:lnTo>
                      <a:pt x="537" y="152"/>
                    </a:lnTo>
                    <a:lnTo>
                      <a:pt x="547" y="152"/>
                    </a:lnTo>
                    <a:lnTo>
                      <a:pt x="548" y="152"/>
                    </a:lnTo>
                    <a:lnTo>
                      <a:pt x="543" y="152"/>
                    </a:lnTo>
                    <a:lnTo>
                      <a:pt x="538" y="152"/>
                    </a:lnTo>
                    <a:lnTo>
                      <a:pt x="530" y="154"/>
                    </a:lnTo>
                    <a:lnTo>
                      <a:pt x="538" y="154"/>
                    </a:lnTo>
                    <a:lnTo>
                      <a:pt x="543" y="158"/>
                    </a:lnTo>
                    <a:lnTo>
                      <a:pt x="550" y="158"/>
                    </a:lnTo>
                    <a:lnTo>
                      <a:pt x="544" y="160"/>
                    </a:lnTo>
                    <a:lnTo>
                      <a:pt x="560" y="161"/>
                    </a:lnTo>
                    <a:lnTo>
                      <a:pt x="530" y="160"/>
                    </a:lnTo>
                    <a:lnTo>
                      <a:pt x="531" y="160"/>
                    </a:lnTo>
                    <a:lnTo>
                      <a:pt x="530" y="161"/>
                    </a:lnTo>
                    <a:lnTo>
                      <a:pt x="531" y="161"/>
                    </a:lnTo>
                    <a:lnTo>
                      <a:pt x="547" y="160"/>
                    </a:lnTo>
                    <a:lnTo>
                      <a:pt x="561" y="161"/>
                    </a:lnTo>
                    <a:lnTo>
                      <a:pt x="563" y="161"/>
                    </a:lnTo>
                    <a:lnTo>
                      <a:pt x="564" y="161"/>
                    </a:lnTo>
                    <a:lnTo>
                      <a:pt x="557" y="163"/>
                    </a:lnTo>
                    <a:lnTo>
                      <a:pt x="563" y="163"/>
                    </a:lnTo>
                    <a:lnTo>
                      <a:pt x="566" y="164"/>
                    </a:lnTo>
                    <a:lnTo>
                      <a:pt x="564" y="172"/>
                    </a:lnTo>
                    <a:lnTo>
                      <a:pt x="570" y="175"/>
                    </a:lnTo>
                    <a:lnTo>
                      <a:pt x="573" y="178"/>
                    </a:lnTo>
                    <a:lnTo>
                      <a:pt x="593" y="178"/>
                    </a:lnTo>
                    <a:lnTo>
                      <a:pt x="594" y="180"/>
                    </a:lnTo>
                    <a:lnTo>
                      <a:pt x="583" y="189"/>
                    </a:lnTo>
                    <a:lnTo>
                      <a:pt x="584" y="189"/>
                    </a:lnTo>
                    <a:lnTo>
                      <a:pt x="586" y="189"/>
                    </a:lnTo>
                    <a:lnTo>
                      <a:pt x="556" y="190"/>
                    </a:lnTo>
                    <a:lnTo>
                      <a:pt x="543" y="190"/>
                    </a:lnTo>
                    <a:lnTo>
                      <a:pt x="541" y="190"/>
                    </a:lnTo>
                    <a:lnTo>
                      <a:pt x="540" y="190"/>
                    </a:lnTo>
                    <a:lnTo>
                      <a:pt x="533" y="192"/>
                    </a:lnTo>
                    <a:lnTo>
                      <a:pt x="531" y="192"/>
                    </a:lnTo>
                    <a:lnTo>
                      <a:pt x="541" y="192"/>
                    </a:lnTo>
                    <a:lnTo>
                      <a:pt x="550" y="193"/>
                    </a:lnTo>
                    <a:lnTo>
                      <a:pt x="554" y="193"/>
                    </a:lnTo>
                    <a:lnTo>
                      <a:pt x="570" y="195"/>
                    </a:lnTo>
                    <a:lnTo>
                      <a:pt x="563" y="198"/>
                    </a:lnTo>
                    <a:lnTo>
                      <a:pt x="570" y="198"/>
                    </a:lnTo>
                    <a:lnTo>
                      <a:pt x="563" y="199"/>
                    </a:lnTo>
                    <a:lnTo>
                      <a:pt x="564" y="199"/>
                    </a:lnTo>
                    <a:lnTo>
                      <a:pt x="573" y="199"/>
                    </a:lnTo>
                    <a:lnTo>
                      <a:pt x="607" y="196"/>
                    </a:lnTo>
                    <a:lnTo>
                      <a:pt x="619" y="201"/>
                    </a:lnTo>
                    <a:lnTo>
                      <a:pt x="624" y="202"/>
                    </a:lnTo>
                    <a:lnTo>
                      <a:pt x="626" y="202"/>
                    </a:lnTo>
                    <a:lnTo>
                      <a:pt x="640" y="204"/>
                    </a:lnTo>
                    <a:lnTo>
                      <a:pt x="640" y="205"/>
                    </a:lnTo>
                    <a:lnTo>
                      <a:pt x="639" y="205"/>
                    </a:lnTo>
                    <a:lnTo>
                      <a:pt x="632" y="205"/>
                    </a:lnTo>
                    <a:lnTo>
                      <a:pt x="635" y="205"/>
                    </a:lnTo>
                    <a:lnTo>
                      <a:pt x="632" y="207"/>
                    </a:lnTo>
                    <a:lnTo>
                      <a:pt x="633" y="207"/>
                    </a:lnTo>
                    <a:lnTo>
                      <a:pt x="665" y="208"/>
                    </a:lnTo>
                    <a:lnTo>
                      <a:pt x="670" y="208"/>
                    </a:lnTo>
                    <a:lnTo>
                      <a:pt x="702" y="214"/>
                    </a:lnTo>
                    <a:lnTo>
                      <a:pt x="689" y="213"/>
                    </a:lnTo>
                    <a:lnTo>
                      <a:pt x="682" y="214"/>
                    </a:lnTo>
                    <a:lnTo>
                      <a:pt x="679" y="214"/>
                    </a:lnTo>
                    <a:lnTo>
                      <a:pt x="673" y="214"/>
                    </a:lnTo>
                    <a:lnTo>
                      <a:pt x="703" y="214"/>
                    </a:lnTo>
                    <a:lnTo>
                      <a:pt x="692" y="216"/>
                    </a:lnTo>
                    <a:lnTo>
                      <a:pt x="676" y="217"/>
                    </a:lnTo>
                    <a:lnTo>
                      <a:pt x="678" y="219"/>
                    </a:lnTo>
                    <a:lnTo>
                      <a:pt x="675" y="219"/>
                    </a:lnTo>
                    <a:lnTo>
                      <a:pt x="701" y="220"/>
                    </a:lnTo>
                    <a:lnTo>
                      <a:pt x="703" y="220"/>
                    </a:lnTo>
                    <a:lnTo>
                      <a:pt x="741" y="226"/>
                    </a:lnTo>
                    <a:lnTo>
                      <a:pt x="762" y="231"/>
                    </a:lnTo>
                    <a:lnTo>
                      <a:pt x="747" y="240"/>
                    </a:lnTo>
                    <a:lnTo>
                      <a:pt x="764" y="243"/>
                    </a:lnTo>
                    <a:lnTo>
                      <a:pt x="765" y="243"/>
                    </a:lnTo>
                    <a:lnTo>
                      <a:pt x="764" y="244"/>
                    </a:lnTo>
                    <a:lnTo>
                      <a:pt x="732" y="244"/>
                    </a:lnTo>
                    <a:lnTo>
                      <a:pt x="735" y="250"/>
                    </a:lnTo>
                    <a:lnTo>
                      <a:pt x="734" y="250"/>
                    </a:lnTo>
                    <a:lnTo>
                      <a:pt x="725" y="252"/>
                    </a:lnTo>
                    <a:lnTo>
                      <a:pt x="719" y="252"/>
                    </a:lnTo>
                    <a:lnTo>
                      <a:pt x="689" y="252"/>
                    </a:lnTo>
                    <a:lnTo>
                      <a:pt x="669" y="250"/>
                    </a:lnTo>
                    <a:lnTo>
                      <a:pt x="672" y="252"/>
                    </a:lnTo>
                    <a:lnTo>
                      <a:pt x="647" y="256"/>
                    </a:lnTo>
                    <a:lnTo>
                      <a:pt x="609" y="255"/>
                    </a:lnTo>
                    <a:lnTo>
                      <a:pt x="620" y="256"/>
                    </a:lnTo>
                    <a:lnTo>
                      <a:pt x="630" y="256"/>
                    </a:lnTo>
                    <a:lnTo>
                      <a:pt x="576" y="263"/>
                    </a:lnTo>
                    <a:lnTo>
                      <a:pt x="577" y="263"/>
                    </a:lnTo>
                    <a:lnTo>
                      <a:pt x="581" y="269"/>
                    </a:lnTo>
                    <a:lnTo>
                      <a:pt x="570" y="275"/>
                    </a:lnTo>
                    <a:lnTo>
                      <a:pt x="566" y="276"/>
                    </a:lnTo>
                    <a:lnTo>
                      <a:pt x="544" y="276"/>
                    </a:lnTo>
                    <a:lnTo>
                      <a:pt x="543" y="276"/>
                    </a:lnTo>
                    <a:lnTo>
                      <a:pt x="541" y="278"/>
                    </a:lnTo>
                    <a:lnTo>
                      <a:pt x="538" y="278"/>
                    </a:lnTo>
                    <a:lnTo>
                      <a:pt x="534" y="278"/>
                    </a:lnTo>
                    <a:lnTo>
                      <a:pt x="535" y="278"/>
                    </a:lnTo>
                    <a:lnTo>
                      <a:pt x="530" y="278"/>
                    </a:lnTo>
                    <a:lnTo>
                      <a:pt x="510" y="281"/>
                    </a:lnTo>
                    <a:lnTo>
                      <a:pt x="534" y="282"/>
                    </a:lnTo>
                    <a:lnTo>
                      <a:pt x="533" y="284"/>
                    </a:lnTo>
                    <a:lnTo>
                      <a:pt x="515" y="288"/>
                    </a:lnTo>
                    <a:lnTo>
                      <a:pt x="514" y="290"/>
                    </a:lnTo>
                    <a:lnTo>
                      <a:pt x="510" y="290"/>
                    </a:lnTo>
                    <a:lnTo>
                      <a:pt x="511" y="290"/>
                    </a:lnTo>
                    <a:lnTo>
                      <a:pt x="512" y="290"/>
                    </a:lnTo>
                    <a:lnTo>
                      <a:pt x="488" y="291"/>
                    </a:lnTo>
                    <a:lnTo>
                      <a:pt x="481" y="291"/>
                    </a:lnTo>
                    <a:lnTo>
                      <a:pt x="481" y="293"/>
                    </a:lnTo>
                    <a:lnTo>
                      <a:pt x="479" y="293"/>
                    </a:lnTo>
                    <a:lnTo>
                      <a:pt x="475" y="293"/>
                    </a:lnTo>
                    <a:lnTo>
                      <a:pt x="484" y="293"/>
                    </a:lnTo>
                    <a:lnTo>
                      <a:pt x="467" y="294"/>
                    </a:lnTo>
                    <a:lnTo>
                      <a:pt x="477" y="297"/>
                    </a:lnTo>
                    <a:lnTo>
                      <a:pt x="500" y="300"/>
                    </a:lnTo>
                    <a:lnTo>
                      <a:pt x="501" y="300"/>
                    </a:lnTo>
                    <a:lnTo>
                      <a:pt x="504" y="303"/>
                    </a:lnTo>
                    <a:lnTo>
                      <a:pt x="530" y="311"/>
                    </a:lnTo>
                    <a:lnTo>
                      <a:pt x="537" y="311"/>
                    </a:lnTo>
                    <a:lnTo>
                      <a:pt x="534" y="311"/>
                    </a:lnTo>
                    <a:lnTo>
                      <a:pt x="544" y="315"/>
                    </a:lnTo>
                    <a:lnTo>
                      <a:pt x="563" y="320"/>
                    </a:lnTo>
                    <a:lnTo>
                      <a:pt x="616" y="321"/>
                    </a:lnTo>
                    <a:lnTo>
                      <a:pt x="603" y="324"/>
                    </a:lnTo>
                    <a:lnTo>
                      <a:pt x="596" y="324"/>
                    </a:lnTo>
                    <a:lnTo>
                      <a:pt x="593" y="324"/>
                    </a:lnTo>
                    <a:lnTo>
                      <a:pt x="594" y="324"/>
                    </a:lnTo>
                    <a:lnTo>
                      <a:pt x="603" y="324"/>
                    </a:lnTo>
                    <a:lnTo>
                      <a:pt x="612" y="324"/>
                    </a:lnTo>
                    <a:lnTo>
                      <a:pt x="612" y="326"/>
                    </a:lnTo>
                    <a:lnTo>
                      <a:pt x="666" y="324"/>
                    </a:lnTo>
                    <a:lnTo>
                      <a:pt x="662" y="326"/>
                    </a:lnTo>
                    <a:lnTo>
                      <a:pt x="670" y="327"/>
                    </a:lnTo>
                    <a:lnTo>
                      <a:pt x="658" y="326"/>
                    </a:lnTo>
                    <a:lnTo>
                      <a:pt x="663" y="326"/>
                    </a:lnTo>
                    <a:lnTo>
                      <a:pt x="672" y="329"/>
                    </a:lnTo>
                    <a:lnTo>
                      <a:pt x="662" y="332"/>
                    </a:lnTo>
                    <a:lnTo>
                      <a:pt x="659" y="332"/>
                    </a:lnTo>
                    <a:lnTo>
                      <a:pt x="656" y="332"/>
                    </a:lnTo>
                    <a:lnTo>
                      <a:pt x="665" y="333"/>
                    </a:lnTo>
                    <a:lnTo>
                      <a:pt x="645" y="333"/>
                    </a:lnTo>
                    <a:lnTo>
                      <a:pt x="653" y="333"/>
                    </a:lnTo>
                    <a:lnTo>
                      <a:pt x="656" y="333"/>
                    </a:lnTo>
                    <a:lnTo>
                      <a:pt x="682" y="333"/>
                    </a:lnTo>
                    <a:lnTo>
                      <a:pt x="678" y="333"/>
                    </a:lnTo>
                    <a:lnTo>
                      <a:pt x="682" y="333"/>
                    </a:lnTo>
                    <a:lnTo>
                      <a:pt x="659" y="341"/>
                    </a:lnTo>
                    <a:lnTo>
                      <a:pt x="649" y="341"/>
                    </a:lnTo>
                    <a:lnTo>
                      <a:pt x="633" y="341"/>
                    </a:lnTo>
                    <a:lnTo>
                      <a:pt x="623" y="342"/>
                    </a:lnTo>
                    <a:lnTo>
                      <a:pt x="646" y="344"/>
                    </a:lnTo>
                    <a:lnTo>
                      <a:pt x="695" y="345"/>
                    </a:lnTo>
                    <a:lnTo>
                      <a:pt x="693" y="345"/>
                    </a:lnTo>
                    <a:lnTo>
                      <a:pt x="695" y="347"/>
                    </a:lnTo>
                    <a:lnTo>
                      <a:pt x="695" y="348"/>
                    </a:lnTo>
                    <a:lnTo>
                      <a:pt x="699" y="350"/>
                    </a:lnTo>
                    <a:lnTo>
                      <a:pt x="724" y="350"/>
                    </a:lnTo>
                    <a:lnTo>
                      <a:pt x="722" y="350"/>
                    </a:lnTo>
                    <a:lnTo>
                      <a:pt x="732" y="351"/>
                    </a:lnTo>
                    <a:lnTo>
                      <a:pt x="751" y="350"/>
                    </a:lnTo>
                    <a:lnTo>
                      <a:pt x="772" y="355"/>
                    </a:lnTo>
                    <a:lnTo>
                      <a:pt x="775" y="355"/>
                    </a:lnTo>
                    <a:lnTo>
                      <a:pt x="771" y="355"/>
                    </a:lnTo>
                    <a:lnTo>
                      <a:pt x="760" y="355"/>
                    </a:lnTo>
                    <a:lnTo>
                      <a:pt x="778" y="355"/>
                    </a:lnTo>
                    <a:lnTo>
                      <a:pt x="781" y="356"/>
                    </a:lnTo>
                    <a:lnTo>
                      <a:pt x="778" y="356"/>
                    </a:lnTo>
                    <a:lnTo>
                      <a:pt x="767" y="356"/>
                    </a:lnTo>
                    <a:lnTo>
                      <a:pt x="793" y="356"/>
                    </a:lnTo>
                    <a:lnTo>
                      <a:pt x="770" y="356"/>
                    </a:lnTo>
                    <a:lnTo>
                      <a:pt x="768" y="356"/>
                    </a:lnTo>
                    <a:lnTo>
                      <a:pt x="770" y="358"/>
                    </a:lnTo>
                    <a:lnTo>
                      <a:pt x="774" y="359"/>
                    </a:lnTo>
                    <a:lnTo>
                      <a:pt x="775" y="359"/>
                    </a:lnTo>
                    <a:lnTo>
                      <a:pt x="781" y="361"/>
                    </a:lnTo>
                    <a:lnTo>
                      <a:pt x="767" y="362"/>
                    </a:lnTo>
                    <a:lnTo>
                      <a:pt x="761" y="362"/>
                    </a:lnTo>
                    <a:lnTo>
                      <a:pt x="757" y="364"/>
                    </a:lnTo>
                    <a:lnTo>
                      <a:pt x="748" y="364"/>
                    </a:lnTo>
                    <a:lnTo>
                      <a:pt x="764" y="364"/>
                    </a:lnTo>
                    <a:lnTo>
                      <a:pt x="748" y="364"/>
                    </a:lnTo>
                    <a:lnTo>
                      <a:pt x="755" y="364"/>
                    </a:lnTo>
                    <a:lnTo>
                      <a:pt x="765" y="364"/>
                    </a:lnTo>
                    <a:lnTo>
                      <a:pt x="771" y="365"/>
                    </a:lnTo>
                    <a:lnTo>
                      <a:pt x="790" y="365"/>
                    </a:lnTo>
                    <a:lnTo>
                      <a:pt x="780" y="367"/>
                    </a:lnTo>
                    <a:lnTo>
                      <a:pt x="780" y="368"/>
                    </a:lnTo>
                    <a:lnTo>
                      <a:pt x="755" y="367"/>
                    </a:lnTo>
                    <a:lnTo>
                      <a:pt x="747" y="368"/>
                    </a:lnTo>
                    <a:lnTo>
                      <a:pt x="732" y="371"/>
                    </a:lnTo>
                    <a:lnTo>
                      <a:pt x="731" y="374"/>
                    </a:lnTo>
                    <a:lnTo>
                      <a:pt x="735" y="376"/>
                    </a:lnTo>
                    <a:lnTo>
                      <a:pt x="702" y="377"/>
                    </a:lnTo>
                    <a:lnTo>
                      <a:pt x="689" y="379"/>
                    </a:lnTo>
                    <a:lnTo>
                      <a:pt x="696" y="382"/>
                    </a:lnTo>
                    <a:lnTo>
                      <a:pt x="688" y="382"/>
                    </a:lnTo>
                    <a:lnTo>
                      <a:pt x="691" y="382"/>
                    </a:lnTo>
                    <a:lnTo>
                      <a:pt x="679" y="380"/>
                    </a:lnTo>
                    <a:lnTo>
                      <a:pt x="679" y="383"/>
                    </a:lnTo>
                    <a:lnTo>
                      <a:pt x="678" y="383"/>
                    </a:lnTo>
                    <a:lnTo>
                      <a:pt x="683" y="383"/>
                    </a:lnTo>
                    <a:lnTo>
                      <a:pt x="685" y="383"/>
                    </a:lnTo>
                    <a:lnTo>
                      <a:pt x="676" y="383"/>
                    </a:lnTo>
                    <a:lnTo>
                      <a:pt x="739" y="388"/>
                    </a:lnTo>
                    <a:lnTo>
                      <a:pt x="735" y="389"/>
                    </a:lnTo>
                    <a:lnTo>
                      <a:pt x="728" y="389"/>
                    </a:lnTo>
                    <a:lnTo>
                      <a:pt x="726" y="389"/>
                    </a:lnTo>
                    <a:lnTo>
                      <a:pt x="748" y="388"/>
                    </a:lnTo>
                    <a:lnTo>
                      <a:pt x="738" y="391"/>
                    </a:lnTo>
                    <a:lnTo>
                      <a:pt x="729" y="392"/>
                    </a:lnTo>
                    <a:lnTo>
                      <a:pt x="712" y="400"/>
                    </a:lnTo>
                    <a:lnTo>
                      <a:pt x="673" y="403"/>
                    </a:lnTo>
                    <a:lnTo>
                      <a:pt x="662" y="403"/>
                    </a:lnTo>
                    <a:lnTo>
                      <a:pt x="658" y="403"/>
                    </a:lnTo>
                    <a:lnTo>
                      <a:pt x="678" y="406"/>
                    </a:lnTo>
                    <a:lnTo>
                      <a:pt x="709" y="407"/>
                    </a:lnTo>
                    <a:lnTo>
                      <a:pt x="714" y="409"/>
                    </a:lnTo>
                    <a:lnTo>
                      <a:pt x="721" y="410"/>
                    </a:lnTo>
                    <a:lnTo>
                      <a:pt x="725" y="412"/>
                    </a:lnTo>
                    <a:lnTo>
                      <a:pt x="735" y="412"/>
                    </a:lnTo>
                    <a:lnTo>
                      <a:pt x="732" y="413"/>
                    </a:lnTo>
                    <a:lnTo>
                      <a:pt x="737" y="412"/>
                    </a:lnTo>
                    <a:lnTo>
                      <a:pt x="725" y="412"/>
                    </a:lnTo>
                    <a:lnTo>
                      <a:pt x="732" y="412"/>
                    </a:lnTo>
                    <a:lnTo>
                      <a:pt x="742" y="415"/>
                    </a:lnTo>
                    <a:lnTo>
                      <a:pt x="719" y="415"/>
                    </a:lnTo>
                    <a:lnTo>
                      <a:pt x="728" y="415"/>
                    </a:lnTo>
                    <a:lnTo>
                      <a:pt x="741" y="415"/>
                    </a:lnTo>
                    <a:lnTo>
                      <a:pt x="739" y="416"/>
                    </a:lnTo>
                    <a:lnTo>
                      <a:pt x="738" y="422"/>
                    </a:lnTo>
                    <a:lnTo>
                      <a:pt x="735" y="422"/>
                    </a:lnTo>
                    <a:lnTo>
                      <a:pt x="731" y="422"/>
                    </a:lnTo>
                    <a:lnTo>
                      <a:pt x="731" y="424"/>
                    </a:lnTo>
                    <a:lnTo>
                      <a:pt x="728" y="424"/>
                    </a:lnTo>
                    <a:lnTo>
                      <a:pt x="729" y="425"/>
                    </a:lnTo>
                    <a:lnTo>
                      <a:pt x="706" y="428"/>
                    </a:lnTo>
                    <a:lnTo>
                      <a:pt x="708" y="430"/>
                    </a:lnTo>
                    <a:lnTo>
                      <a:pt x="686" y="428"/>
                    </a:lnTo>
                    <a:lnTo>
                      <a:pt x="683" y="428"/>
                    </a:lnTo>
                    <a:lnTo>
                      <a:pt x="681" y="431"/>
                    </a:lnTo>
                    <a:lnTo>
                      <a:pt x="672" y="431"/>
                    </a:lnTo>
                    <a:lnTo>
                      <a:pt x="675" y="433"/>
                    </a:lnTo>
                    <a:lnTo>
                      <a:pt x="636" y="431"/>
                    </a:lnTo>
                    <a:lnTo>
                      <a:pt x="619" y="436"/>
                    </a:lnTo>
                    <a:lnTo>
                      <a:pt x="627" y="436"/>
                    </a:lnTo>
                    <a:lnTo>
                      <a:pt x="620" y="436"/>
                    </a:lnTo>
                    <a:lnTo>
                      <a:pt x="624" y="436"/>
                    </a:lnTo>
                    <a:lnTo>
                      <a:pt x="635" y="436"/>
                    </a:lnTo>
                    <a:lnTo>
                      <a:pt x="637" y="437"/>
                    </a:lnTo>
                    <a:lnTo>
                      <a:pt x="624" y="437"/>
                    </a:lnTo>
                    <a:lnTo>
                      <a:pt x="682" y="442"/>
                    </a:lnTo>
                    <a:lnTo>
                      <a:pt x="669" y="442"/>
                    </a:lnTo>
                    <a:lnTo>
                      <a:pt x="675" y="443"/>
                    </a:lnTo>
                    <a:lnTo>
                      <a:pt x="692" y="443"/>
                    </a:lnTo>
                    <a:lnTo>
                      <a:pt x="675" y="443"/>
                    </a:lnTo>
                    <a:lnTo>
                      <a:pt x="681" y="445"/>
                    </a:lnTo>
                    <a:lnTo>
                      <a:pt x="679" y="445"/>
                    </a:lnTo>
                    <a:lnTo>
                      <a:pt x="681" y="445"/>
                    </a:lnTo>
                    <a:lnTo>
                      <a:pt x="656" y="443"/>
                    </a:lnTo>
                    <a:lnTo>
                      <a:pt x="640" y="447"/>
                    </a:lnTo>
                    <a:lnTo>
                      <a:pt x="580" y="443"/>
                    </a:lnTo>
                    <a:lnTo>
                      <a:pt x="576" y="443"/>
                    </a:lnTo>
                    <a:lnTo>
                      <a:pt x="586" y="445"/>
                    </a:lnTo>
                    <a:lnTo>
                      <a:pt x="612" y="447"/>
                    </a:lnTo>
                    <a:lnTo>
                      <a:pt x="610" y="447"/>
                    </a:lnTo>
                    <a:lnTo>
                      <a:pt x="650" y="450"/>
                    </a:lnTo>
                    <a:lnTo>
                      <a:pt x="645" y="450"/>
                    </a:lnTo>
                    <a:lnTo>
                      <a:pt x="650" y="450"/>
                    </a:lnTo>
                    <a:lnTo>
                      <a:pt x="682" y="454"/>
                    </a:lnTo>
                    <a:lnTo>
                      <a:pt x="678" y="454"/>
                    </a:lnTo>
                    <a:lnTo>
                      <a:pt x="683" y="454"/>
                    </a:lnTo>
                    <a:lnTo>
                      <a:pt x="689" y="456"/>
                    </a:lnTo>
                    <a:lnTo>
                      <a:pt x="696" y="456"/>
                    </a:lnTo>
                    <a:lnTo>
                      <a:pt x="716" y="459"/>
                    </a:lnTo>
                    <a:lnTo>
                      <a:pt x="721" y="459"/>
                    </a:lnTo>
                    <a:lnTo>
                      <a:pt x="722" y="460"/>
                    </a:lnTo>
                    <a:lnTo>
                      <a:pt x="718" y="460"/>
                    </a:lnTo>
                    <a:lnTo>
                      <a:pt x="734" y="463"/>
                    </a:lnTo>
                    <a:lnTo>
                      <a:pt x="748" y="468"/>
                    </a:lnTo>
                    <a:lnTo>
                      <a:pt x="747" y="468"/>
                    </a:lnTo>
                    <a:lnTo>
                      <a:pt x="749" y="469"/>
                    </a:lnTo>
                    <a:lnTo>
                      <a:pt x="754" y="468"/>
                    </a:lnTo>
                    <a:lnTo>
                      <a:pt x="744" y="469"/>
                    </a:lnTo>
                    <a:lnTo>
                      <a:pt x="751" y="469"/>
                    </a:lnTo>
                    <a:lnTo>
                      <a:pt x="745" y="469"/>
                    </a:lnTo>
                    <a:lnTo>
                      <a:pt x="751" y="471"/>
                    </a:lnTo>
                    <a:lnTo>
                      <a:pt x="747" y="472"/>
                    </a:lnTo>
                    <a:lnTo>
                      <a:pt x="716" y="474"/>
                    </a:lnTo>
                    <a:lnTo>
                      <a:pt x="714" y="474"/>
                    </a:lnTo>
                    <a:lnTo>
                      <a:pt x="747" y="474"/>
                    </a:lnTo>
                    <a:lnTo>
                      <a:pt x="742" y="477"/>
                    </a:lnTo>
                    <a:lnTo>
                      <a:pt x="741" y="477"/>
                    </a:lnTo>
                    <a:lnTo>
                      <a:pt x="747" y="477"/>
                    </a:lnTo>
                    <a:lnTo>
                      <a:pt x="732" y="480"/>
                    </a:lnTo>
                    <a:lnTo>
                      <a:pt x="737" y="480"/>
                    </a:lnTo>
                    <a:lnTo>
                      <a:pt x="712" y="480"/>
                    </a:lnTo>
                    <a:lnTo>
                      <a:pt x="703" y="483"/>
                    </a:lnTo>
                    <a:lnTo>
                      <a:pt x="724" y="487"/>
                    </a:lnTo>
                    <a:lnTo>
                      <a:pt x="752" y="490"/>
                    </a:lnTo>
                    <a:lnTo>
                      <a:pt x="721" y="489"/>
                    </a:lnTo>
                    <a:lnTo>
                      <a:pt x="722" y="489"/>
                    </a:lnTo>
                    <a:lnTo>
                      <a:pt x="725" y="489"/>
                    </a:lnTo>
                    <a:lnTo>
                      <a:pt x="729" y="493"/>
                    </a:lnTo>
                    <a:lnTo>
                      <a:pt x="718" y="495"/>
                    </a:lnTo>
                    <a:lnTo>
                      <a:pt x="722" y="496"/>
                    </a:lnTo>
                    <a:lnTo>
                      <a:pt x="721" y="498"/>
                    </a:lnTo>
                    <a:lnTo>
                      <a:pt x="738" y="501"/>
                    </a:lnTo>
                    <a:lnTo>
                      <a:pt x="724" y="501"/>
                    </a:lnTo>
                    <a:lnTo>
                      <a:pt x="716" y="502"/>
                    </a:lnTo>
                    <a:lnTo>
                      <a:pt x="693" y="502"/>
                    </a:lnTo>
                    <a:lnTo>
                      <a:pt x="681" y="504"/>
                    </a:lnTo>
                    <a:lnTo>
                      <a:pt x="691" y="504"/>
                    </a:lnTo>
                    <a:lnTo>
                      <a:pt x="692" y="507"/>
                    </a:lnTo>
                    <a:lnTo>
                      <a:pt x="695" y="507"/>
                    </a:lnTo>
                    <a:lnTo>
                      <a:pt x="663" y="510"/>
                    </a:lnTo>
                    <a:lnTo>
                      <a:pt x="676" y="510"/>
                    </a:lnTo>
                    <a:lnTo>
                      <a:pt x="675" y="511"/>
                    </a:lnTo>
                    <a:lnTo>
                      <a:pt x="673" y="511"/>
                    </a:lnTo>
                    <a:lnTo>
                      <a:pt x="669" y="511"/>
                    </a:lnTo>
                    <a:lnTo>
                      <a:pt x="665" y="513"/>
                    </a:lnTo>
                    <a:lnTo>
                      <a:pt x="656" y="514"/>
                    </a:lnTo>
                    <a:lnTo>
                      <a:pt x="653" y="514"/>
                    </a:lnTo>
                    <a:lnTo>
                      <a:pt x="653" y="519"/>
                    </a:lnTo>
                    <a:lnTo>
                      <a:pt x="658" y="522"/>
                    </a:lnTo>
                    <a:lnTo>
                      <a:pt x="653" y="525"/>
                    </a:lnTo>
                    <a:lnTo>
                      <a:pt x="645" y="526"/>
                    </a:lnTo>
                    <a:lnTo>
                      <a:pt x="642" y="526"/>
                    </a:lnTo>
                    <a:lnTo>
                      <a:pt x="640" y="528"/>
                    </a:lnTo>
                    <a:lnTo>
                      <a:pt x="633" y="529"/>
                    </a:lnTo>
                    <a:lnTo>
                      <a:pt x="640" y="529"/>
                    </a:lnTo>
                    <a:lnTo>
                      <a:pt x="636" y="531"/>
                    </a:lnTo>
                    <a:lnTo>
                      <a:pt x="643" y="531"/>
                    </a:lnTo>
                    <a:lnTo>
                      <a:pt x="652" y="531"/>
                    </a:lnTo>
                    <a:lnTo>
                      <a:pt x="637" y="531"/>
                    </a:lnTo>
                    <a:lnTo>
                      <a:pt x="629" y="531"/>
                    </a:lnTo>
                    <a:lnTo>
                      <a:pt x="633" y="535"/>
                    </a:lnTo>
                    <a:lnTo>
                      <a:pt x="630" y="535"/>
                    </a:lnTo>
                    <a:lnTo>
                      <a:pt x="627" y="535"/>
                    </a:lnTo>
                    <a:lnTo>
                      <a:pt x="635" y="535"/>
                    </a:lnTo>
                    <a:lnTo>
                      <a:pt x="612" y="534"/>
                    </a:lnTo>
                    <a:lnTo>
                      <a:pt x="635" y="534"/>
                    </a:lnTo>
                    <a:lnTo>
                      <a:pt x="567" y="534"/>
                    </a:lnTo>
                    <a:lnTo>
                      <a:pt x="566" y="535"/>
                    </a:lnTo>
                    <a:lnTo>
                      <a:pt x="574" y="537"/>
                    </a:lnTo>
                    <a:lnTo>
                      <a:pt x="567" y="537"/>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57" name="Freeform 73"/>
              <p:cNvSpPr>
                <a:spLocks/>
              </p:cNvSpPr>
              <p:nvPr/>
            </p:nvSpPr>
            <p:spPr bwMode="auto">
              <a:xfrm>
                <a:off x="7844" y="12668"/>
                <a:ext cx="422" cy="181"/>
              </a:xfrm>
              <a:custGeom>
                <a:avLst/>
                <a:gdLst/>
                <a:ahLst/>
                <a:cxnLst>
                  <a:cxn ang="0">
                    <a:pos x="49" y="2"/>
                  </a:cxn>
                  <a:cxn ang="0">
                    <a:pos x="75" y="2"/>
                  </a:cxn>
                  <a:cxn ang="0">
                    <a:pos x="69" y="5"/>
                  </a:cxn>
                  <a:cxn ang="0">
                    <a:pos x="69" y="8"/>
                  </a:cxn>
                  <a:cxn ang="0">
                    <a:pos x="76" y="11"/>
                  </a:cxn>
                  <a:cxn ang="0">
                    <a:pos x="72" y="14"/>
                  </a:cxn>
                  <a:cxn ang="0">
                    <a:pos x="69" y="20"/>
                  </a:cxn>
                  <a:cxn ang="0">
                    <a:pos x="85" y="21"/>
                  </a:cxn>
                  <a:cxn ang="0">
                    <a:pos x="84" y="26"/>
                  </a:cxn>
                  <a:cxn ang="0">
                    <a:pos x="73" y="32"/>
                  </a:cxn>
                  <a:cxn ang="0">
                    <a:pos x="62" y="33"/>
                  </a:cxn>
                  <a:cxn ang="0">
                    <a:pos x="20" y="33"/>
                  </a:cxn>
                  <a:cxn ang="0">
                    <a:pos x="28" y="33"/>
                  </a:cxn>
                  <a:cxn ang="0">
                    <a:pos x="28" y="35"/>
                  </a:cxn>
                  <a:cxn ang="0">
                    <a:pos x="29" y="36"/>
                  </a:cxn>
                  <a:cxn ang="0">
                    <a:pos x="38" y="38"/>
                  </a:cxn>
                  <a:cxn ang="0">
                    <a:pos x="53" y="42"/>
                  </a:cxn>
                  <a:cxn ang="0">
                    <a:pos x="71" y="50"/>
                  </a:cxn>
                  <a:cxn ang="0">
                    <a:pos x="88" y="53"/>
                  </a:cxn>
                  <a:cxn ang="0">
                    <a:pos x="122" y="59"/>
                  </a:cxn>
                  <a:cxn ang="0">
                    <a:pos x="63" y="60"/>
                  </a:cxn>
                  <a:cxn ang="0">
                    <a:pos x="46" y="65"/>
                  </a:cxn>
                  <a:cxn ang="0">
                    <a:pos x="52" y="74"/>
                  </a:cxn>
                  <a:cxn ang="0">
                    <a:pos x="92" y="80"/>
                  </a:cxn>
                  <a:cxn ang="0">
                    <a:pos x="102" y="83"/>
                  </a:cxn>
                  <a:cxn ang="0">
                    <a:pos x="109" y="87"/>
                  </a:cxn>
                  <a:cxn ang="0">
                    <a:pos x="131" y="90"/>
                  </a:cxn>
                  <a:cxn ang="0">
                    <a:pos x="138" y="90"/>
                  </a:cxn>
                  <a:cxn ang="0">
                    <a:pos x="180" y="97"/>
                  </a:cxn>
                  <a:cxn ang="0">
                    <a:pos x="183" y="107"/>
                  </a:cxn>
                  <a:cxn ang="0">
                    <a:pos x="181" y="110"/>
                  </a:cxn>
                  <a:cxn ang="0">
                    <a:pos x="155" y="118"/>
                  </a:cxn>
                  <a:cxn ang="0">
                    <a:pos x="198" y="122"/>
                  </a:cxn>
                  <a:cxn ang="0">
                    <a:pos x="191" y="125"/>
                  </a:cxn>
                  <a:cxn ang="0">
                    <a:pos x="208" y="130"/>
                  </a:cxn>
                  <a:cxn ang="0">
                    <a:pos x="285" y="142"/>
                  </a:cxn>
                  <a:cxn ang="0">
                    <a:pos x="318" y="145"/>
                  </a:cxn>
                  <a:cxn ang="0">
                    <a:pos x="323" y="148"/>
                  </a:cxn>
                  <a:cxn ang="0">
                    <a:pos x="321" y="151"/>
                  </a:cxn>
                  <a:cxn ang="0">
                    <a:pos x="342" y="160"/>
                  </a:cxn>
                  <a:cxn ang="0">
                    <a:pos x="336" y="160"/>
                  </a:cxn>
                  <a:cxn ang="0">
                    <a:pos x="335" y="163"/>
                  </a:cxn>
                  <a:cxn ang="0">
                    <a:pos x="351" y="166"/>
                  </a:cxn>
                  <a:cxn ang="0">
                    <a:pos x="411" y="169"/>
                  </a:cxn>
                  <a:cxn ang="0">
                    <a:pos x="422" y="172"/>
                  </a:cxn>
                  <a:cxn ang="0">
                    <a:pos x="417" y="175"/>
                  </a:cxn>
                </a:cxnLst>
                <a:rect l="0" t="0" r="r" b="b"/>
                <a:pathLst>
                  <a:path w="422" h="181">
                    <a:moveTo>
                      <a:pt x="49" y="0"/>
                    </a:moveTo>
                    <a:lnTo>
                      <a:pt x="52" y="2"/>
                    </a:lnTo>
                    <a:lnTo>
                      <a:pt x="49" y="2"/>
                    </a:lnTo>
                    <a:lnTo>
                      <a:pt x="79" y="0"/>
                    </a:lnTo>
                    <a:lnTo>
                      <a:pt x="71" y="0"/>
                    </a:lnTo>
                    <a:lnTo>
                      <a:pt x="75" y="2"/>
                    </a:lnTo>
                    <a:lnTo>
                      <a:pt x="68" y="2"/>
                    </a:lnTo>
                    <a:lnTo>
                      <a:pt x="71" y="5"/>
                    </a:lnTo>
                    <a:lnTo>
                      <a:pt x="69" y="5"/>
                    </a:lnTo>
                    <a:lnTo>
                      <a:pt x="75" y="5"/>
                    </a:lnTo>
                    <a:lnTo>
                      <a:pt x="69" y="6"/>
                    </a:lnTo>
                    <a:lnTo>
                      <a:pt x="69" y="8"/>
                    </a:lnTo>
                    <a:lnTo>
                      <a:pt x="78" y="9"/>
                    </a:lnTo>
                    <a:lnTo>
                      <a:pt x="71" y="9"/>
                    </a:lnTo>
                    <a:lnTo>
                      <a:pt x="76" y="11"/>
                    </a:lnTo>
                    <a:lnTo>
                      <a:pt x="75" y="12"/>
                    </a:lnTo>
                    <a:lnTo>
                      <a:pt x="73" y="14"/>
                    </a:lnTo>
                    <a:lnTo>
                      <a:pt x="72" y="14"/>
                    </a:lnTo>
                    <a:lnTo>
                      <a:pt x="69" y="14"/>
                    </a:lnTo>
                    <a:lnTo>
                      <a:pt x="59" y="20"/>
                    </a:lnTo>
                    <a:lnTo>
                      <a:pt x="69" y="20"/>
                    </a:lnTo>
                    <a:lnTo>
                      <a:pt x="71" y="20"/>
                    </a:lnTo>
                    <a:lnTo>
                      <a:pt x="82" y="20"/>
                    </a:lnTo>
                    <a:lnTo>
                      <a:pt x="85" y="21"/>
                    </a:lnTo>
                    <a:lnTo>
                      <a:pt x="79" y="26"/>
                    </a:lnTo>
                    <a:lnTo>
                      <a:pt x="81" y="26"/>
                    </a:lnTo>
                    <a:lnTo>
                      <a:pt x="84" y="26"/>
                    </a:lnTo>
                    <a:lnTo>
                      <a:pt x="85" y="26"/>
                    </a:lnTo>
                    <a:lnTo>
                      <a:pt x="88" y="27"/>
                    </a:lnTo>
                    <a:lnTo>
                      <a:pt x="73" y="32"/>
                    </a:lnTo>
                    <a:lnTo>
                      <a:pt x="72" y="33"/>
                    </a:lnTo>
                    <a:lnTo>
                      <a:pt x="75" y="33"/>
                    </a:lnTo>
                    <a:lnTo>
                      <a:pt x="62" y="33"/>
                    </a:lnTo>
                    <a:lnTo>
                      <a:pt x="49" y="33"/>
                    </a:lnTo>
                    <a:lnTo>
                      <a:pt x="15" y="33"/>
                    </a:lnTo>
                    <a:lnTo>
                      <a:pt x="20" y="33"/>
                    </a:lnTo>
                    <a:lnTo>
                      <a:pt x="23" y="33"/>
                    </a:lnTo>
                    <a:lnTo>
                      <a:pt x="26" y="33"/>
                    </a:lnTo>
                    <a:lnTo>
                      <a:pt x="28" y="33"/>
                    </a:lnTo>
                    <a:lnTo>
                      <a:pt x="40" y="35"/>
                    </a:lnTo>
                    <a:lnTo>
                      <a:pt x="29" y="35"/>
                    </a:lnTo>
                    <a:lnTo>
                      <a:pt x="28" y="35"/>
                    </a:lnTo>
                    <a:lnTo>
                      <a:pt x="0" y="33"/>
                    </a:lnTo>
                    <a:lnTo>
                      <a:pt x="40" y="36"/>
                    </a:lnTo>
                    <a:lnTo>
                      <a:pt x="29" y="36"/>
                    </a:lnTo>
                    <a:lnTo>
                      <a:pt x="43" y="36"/>
                    </a:lnTo>
                    <a:lnTo>
                      <a:pt x="48" y="36"/>
                    </a:lnTo>
                    <a:lnTo>
                      <a:pt x="38" y="38"/>
                    </a:lnTo>
                    <a:lnTo>
                      <a:pt x="39" y="41"/>
                    </a:lnTo>
                    <a:lnTo>
                      <a:pt x="43" y="41"/>
                    </a:lnTo>
                    <a:lnTo>
                      <a:pt x="53" y="42"/>
                    </a:lnTo>
                    <a:lnTo>
                      <a:pt x="59" y="42"/>
                    </a:lnTo>
                    <a:lnTo>
                      <a:pt x="55" y="44"/>
                    </a:lnTo>
                    <a:lnTo>
                      <a:pt x="71" y="50"/>
                    </a:lnTo>
                    <a:lnTo>
                      <a:pt x="88" y="53"/>
                    </a:lnTo>
                    <a:lnTo>
                      <a:pt x="89" y="53"/>
                    </a:lnTo>
                    <a:lnTo>
                      <a:pt x="88" y="53"/>
                    </a:lnTo>
                    <a:lnTo>
                      <a:pt x="86" y="53"/>
                    </a:lnTo>
                    <a:lnTo>
                      <a:pt x="115" y="59"/>
                    </a:lnTo>
                    <a:lnTo>
                      <a:pt x="122" y="59"/>
                    </a:lnTo>
                    <a:lnTo>
                      <a:pt x="63" y="60"/>
                    </a:lnTo>
                    <a:lnTo>
                      <a:pt x="65" y="60"/>
                    </a:lnTo>
                    <a:lnTo>
                      <a:pt x="63" y="60"/>
                    </a:lnTo>
                    <a:lnTo>
                      <a:pt x="45" y="60"/>
                    </a:lnTo>
                    <a:lnTo>
                      <a:pt x="52" y="65"/>
                    </a:lnTo>
                    <a:lnTo>
                      <a:pt x="46" y="65"/>
                    </a:lnTo>
                    <a:lnTo>
                      <a:pt x="39" y="68"/>
                    </a:lnTo>
                    <a:lnTo>
                      <a:pt x="49" y="69"/>
                    </a:lnTo>
                    <a:lnTo>
                      <a:pt x="52" y="74"/>
                    </a:lnTo>
                    <a:lnTo>
                      <a:pt x="55" y="74"/>
                    </a:lnTo>
                    <a:lnTo>
                      <a:pt x="98" y="80"/>
                    </a:lnTo>
                    <a:lnTo>
                      <a:pt x="92" y="80"/>
                    </a:lnTo>
                    <a:lnTo>
                      <a:pt x="96" y="80"/>
                    </a:lnTo>
                    <a:lnTo>
                      <a:pt x="101" y="80"/>
                    </a:lnTo>
                    <a:lnTo>
                      <a:pt x="102" y="83"/>
                    </a:lnTo>
                    <a:lnTo>
                      <a:pt x="91" y="86"/>
                    </a:lnTo>
                    <a:lnTo>
                      <a:pt x="105" y="86"/>
                    </a:lnTo>
                    <a:lnTo>
                      <a:pt x="109" y="87"/>
                    </a:lnTo>
                    <a:lnTo>
                      <a:pt x="102" y="87"/>
                    </a:lnTo>
                    <a:lnTo>
                      <a:pt x="105" y="89"/>
                    </a:lnTo>
                    <a:lnTo>
                      <a:pt x="131" y="90"/>
                    </a:lnTo>
                    <a:lnTo>
                      <a:pt x="128" y="90"/>
                    </a:lnTo>
                    <a:lnTo>
                      <a:pt x="134" y="90"/>
                    </a:lnTo>
                    <a:lnTo>
                      <a:pt x="138" y="90"/>
                    </a:lnTo>
                    <a:lnTo>
                      <a:pt x="147" y="92"/>
                    </a:lnTo>
                    <a:lnTo>
                      <a:pt x="152" y="97"/>
                    </a:lnTo>
                    <a:lnTo>
                      <a:pt x="180" y="97"/>
                    </a:lnTo>
                    <a:lnTo>
                      <a:pt x="170" y="100"/>
                    </a:lnTo>
                    <a:lnTo>
                      <a:pt x="210" y="109"/>
                    </a:lnTo>
                    <a:lnTo>
                      <a:pt x="183" y="107"/>
                    </a:lnTo>
                    <a:lnTo>
                      <a:pt x="184" y="107"/>
                    </a:lnTo>
                    <a:lnTo>
                      <a:pt x="183" y="109"/>
                    </a:lnTo>
                    <a:lnTo>
                      <a:pt x="181" y="110"/>
                    </a:lnTo>
                    <a:lnTo>
                      <a:pt x="170" y="115"/>
                    </a:lnTo>
                    <a:lnTo>
                      <a:pt x="164" y="115"/>
                    </a:lnTo>
                    <a:lnTo>
                      <a:pt x="155" y="118"/>
                    </a:lnTo>
                    <a:lnTo>
                      <a:pt x="158" y="119"/>
                    </a:lnTo>
                    <a:lnTo>
                      <a:pt x="163" y="119"/>
                    </a:lnTo>
                    <a:lnTo>
                      <a:pt x="198" y="122"/>
                    </a:lnTo>
                    <a:lnTo>
                      <a:pt x="200" y="122"/>
                    </a:lnTo>
                    <a:lnTo>
                      <a:pt x="197" y="122"/>
                    </a:lnTo>
                    <a:lnTo>
                      <a:pt x="191" y="125"/>
                    </a:lnTo>
                    <a:lnTo>
                      <a:pt x="188" y="125"/>
                    </a:lnTo>
                    <a:lnTo>
                      <a:pt x="187" y="125"/>
                    </a:lnTo>
                    <a:lnTo>
                      <a:pt x="208" y="130"/>
                    </a:lnTo>
                    <a:lnTo>
                      <a:pt x="191" y="130"/>
                    </a:lnTo>
                    <a:lnTo>
                      <a:pt x="263" y="142"/>
                    </a:lnTo>
                    <a:lnTo>
                      <a:pt x="285" y="142"/>
                    </a:lnTo>
                    <a:lnTo>
                      <a:pt x="306" y="143"/>
                    </a:lnTo>
                    <a:lnTo>
                      <a:pt x="308" y="143"/>
                    </a:lnTo>
                    <a:lnTo>
                      <a:pt x="318" y="145"/>
                    </a:lnTo>
                    <a:lnTo>
                      <a:pt x="325" y="146"/>
                    </a:lnTo>
                    <a:lnTo>
                      <a:pt x="321" y="148"/>
                    </a:lnTo>
                    <a:lnTo>
                      <a:pt x="323" y="148"/>
                    </a:lnTo>
                    <a:lnTo>
                      <a:pt x="326" y="148"/>
                    </a:lnTo>
                    <a:lnTo>
                      <a:pt x="329" y="148"/>
                    </a:lnTo>
                    <a:lnTo>
                      <a:pt x="321" y="151"/>
                    </a:lnTo>
                    <a:lnTo>
                      <a:pt x="339" y="152"/>
                    </a:lnTo>
                    <a:lnTo>
                      <a:pt x="333" y="157"/>
                    </a:lnTo>
                    <a:lnTo>
                      <a:pt x="342" y="160"/>
                    </a:lnTo>
                    <a:lnTo>
                      <a:pt x="345" y="160"/>
                    </a:lnTo>
                    <a:lnTo>
                      <a:pt x="354" y="160"/>
                    </a:lnTo>
                    <a:lnTo>
                      <a:pt x="336" y="160"/>
                    </a:lnTo>
                    <a:lnTo>
                      <a:pt x="338" y="160"/>
                    </a:lnTo>
                    <a:lnTo>
                      <a:pt x="338" y="161"/>
                    </a:lnTo>
                    <a:lnTo>
                      <a:pt x="335" y="163"/>
                    </a:lnTo>
                    <a:lnTo>
                      <a:pt x="342" y="164"/>
                    </a:lnTo>
                    <a:lnTo>
                      <a:pt x="348" y="164"/>
                    </a:lnTo>
                    <a:lnTo>
                      <a:pt x="351" y="166"/>
                    </a:lnTo>
                    <a:lnTo>
                      <a:pt x="371" y="166"/>
                    </a:lnTo>
                    <a:lnTo>
                      <a:pt x="372" y="166"/>
                    </a:lnTo>
                    <a:lnTo>
                      <a:pt x="411" y="169"/>
                    </a:lnTo>
                    <a:lnTo>
                      <a:pt x="405" y="169"/>
                    </a:lnTo>
                    <a:lnTo>
                      <a:pt x="421" y="170"/>
                    </a:lnTo>
                    <a:lnTo>
                      <a:pt x="422" y="172"/>
                    </a:lnTo>
                    <a:lnTo>
                      <a:pt x="414" y="172"/>
                    </a:lnTo>
                    <a:lnTo>
                      <a:pt x="421" y="172"/>
                    </a:lnTo>
                    <a:lnTo>
                      <a:pt x="417" y="175"/>
                    </a:lnTo>
                    <a:lnTo>
                      <a:pt x="391" y="18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58" name="Line 74"/>
              <p:cNvSpPr>
                <a:spLocks noChangeShapeType="1"/>
              </p:cNvSpPr>
              <p:nvPr/>
            </p:nvSpPr>
            <p:spPr bwMode="auto">
              <a:xfrm>
                <a:off x="8173" y="10547"/>
                <a:ext cx="1" cy="1"/>
              </a:xfrm>
              <a:prstGeom prst="line">
                <a:avLst/>
              </a:prstGeom>
              <a:noFill/>
              <a:ln w="444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59" name="Freeform 75"/>
              <p:cNvSpPr>
                <a:spLocks/>
              </p:cNvSpPr>
              <p:nvPr/>
            </p:nvSpPr>
            <p:spPr bwMode="auto">
              <a:xfrm>
                <a:off x="7662" y="10547"/>
                <a:ext cx="497" cy="243"/>
              </a:xfrm>
              <a:custGeom>
                <a:avLst/>
                <a:gdLst/>
                <a:ahLst/>
                <a:cxnLst>
                  <a:cxn ang="0">
                    <a:pos x="475" y="2"/>
                  </a:cxn>
                  <a:cxn ang="0">
                    <a:pos x="469" y="3"/>
                  </a:cxn>
                  <a:cxn ang="0">
                    <a:pos x="485" y="8"/>
                  </a:cxn>
                  <a:cxn ang="0">
                    <a:pos x="454" y="8"/>
                  </a:cxn>
                  <a:cxn ang="0">
                    <a:pos x="401" y="7"/>
                  </a:cxn>
                  <a:cxn ang="0">
                    <a:pos x="366" y="14"/>
                  </a:cxn>
                  <a:cxn ang="0">
                    <a:pos x="343" y="19"/>
                  </a:cxn>
                  <a:cxn ang="0">
                    <a:pos x="336" y="22"/>
                  </a:cxn>
                  <a:cxn ang="0">
                    <a:pos x="424" y="20"/>
                  </a:cxn>
                  <a:cxn ang="0">
                    <a:pos x="445" y="25"/>
                  </a:cxn>
                  <a:cxn ang="0">
                    <a:pos x="425" y="28"/>
                  </a:cxn>
                  <a:cxn ang="0">
                    <a:pos x="411" y="31"/>
                  </a:cxn>
                  <a:cxn ang="0">
                    <a:pos x="441" y="37"/>
                  </a:cxn>
                  <a:cxn ang="0">
                    <a:pos x="406" y="38"/>
                  </a:cxn>
                  <a:cxn ang="0">
                    <a:pos x="416" y="40"/>
                  </a:cxn>
                  <a:cxn ang="0">
                    <a:pos x="367" y="43"/>
                  </a:cxn>
                  <a:cxn ang="0">
                    <a:pos x="365" y="44"/>
                  </a:cxn>
                  <a:cxn ang="0">
                    <a:pos x="419" y="44"/>
                  </a:cxn>
                  <a:cxn ang="0">
                    <a:pos x="362" y="47"/>
                  </a:cxn>
                  <a:cxn ang="0">
                    <a:pos x="327" y="56"/>
                  </a:cxn>
                  <a:cxn ang="0">
                    <a:pos x="283" y="59"/>
                  </a:cxn>
                  <a:cxn ang="0">
                    <a:pos x="270" y="64"/>
                  </a:cxn>
                  <a:cxn ang="0">
                    <a:pos x="311" y="68"/>
                  </a:cxn>
                  <a:cxn ang="0">
                    <a:pos x="313" y="71"/>
                  </a:cxn>
                  <a:cxn ang="0">
                    <a:pos x="278" y="74"/>
                  </a:cxn>
                  <a:cxn ang="0">
                    <a:pos x="238" y="79"/>
                  </a:cxn>
                  <a:cxn ang="0">
                    <a:pos x="224" y="85"/>
                  </a:cxn>
                  <a:cxn ang="0">
                    <a:pos x="222" y="88"/>
                  </a:cxn>
                  <a:cxn ang="0">
                    <a:pos x="210" y="91"/>
                  </a:cxn>
                  <a:cxn ang="0">
                    <a:pos x="248" y="99"/>
                  </a:cxn>
                  <a:cxn ang="0">
                    <a:pos x="205" y="103"/>
                  </a:cxn>
                  <a:cxn ang="0">
                    <a:pos x="280" y="109"/>
                  </a:cxn>
                  <a:cxn ang="0">
                    <a:pos x="251" y="112"/>
                  </a:cxn>
                  <a:cxn ang="0">
                    <a:pos x="264" y="115"/>
                  </a:cxn>
                  <a:cxn ang="0">
                    <a:pos x="254" y="117"/>
                  </a:cxn>
                  <a:cxn ang="0">
                    <a:pos x="205" y="118"/>
                  </a:cxn>
                  <a:cxn ang="0">
                    <a:pos x="153" y="127"/>
                  </a:cxn>
                  <a:cxn ang="0">
                    <a:pos x="159" y="130"/>
                  </a:cxn>
                  <a:cxn ang="0">
                    <a:pos x="210" y="136"/>
                  </a:cxn>
                  <a:cxn ang="0">
                    <a:pos x="207" y="141"/>
                  </a:cxn>
                  <a:cxn ang="0">
                    <a:pos x="204" y="147"/>
                  </a:cxn>
                  <a:cxn ang="0">
                    <a:pos x="217" y="147"/>
                  </a:cxn>
                  <a:cxn ang="0">
                    <a:pos x="188" y="148"/>
                  </a:cxn>
                  <a:cxn ang="0">
                    <a:pos x="187" y="154"/>
                  </a:cxn>
                  <a:cxn ang="0">
                    <a:pos x="198" y="162"/>
                  </a:cxn>
                  <a:cxn ang="0">
                    <a:pos x="202" y="169"/>
                  </a:cxn>
                  <a:cxn ang="0">
                    <a:pos x="191" y="178"/>
                  </a:cxn>
                  <a:cxn ang="0">
                    <a:pos x="191" y="180"/>
                  </a:cxn>
                  <a:cxn ang="0">
                    <a:pos x="105" y="180"/>
                  </a:cxn>
                  <a:cxn ang="0">
                    <a:pos x="102" y="183"/>
                  </a:cxn>
                  <a:cxn ang="0">
                    <a:pos x="115" y="189"/>
                  </a:cxn>
                  <a:cxn ang="0">
                    <a:pos x="123" y="194"/>
                  </a:cxn>
                  <a:cxn ang="0">
                    <a:pos x="123" y="201"/>
                  </a:cxn>
                  <a:cxn ang="0">
                    <a:pos x="141" y="207"/>
                  </a:cxn>
                  <a:cxn ang="0">
                    <a:pos x="115" y="209"/>
                  </a:cxn>
                  <a:cxn ang="0">
                    <a:pos x="125" y="222"/>
                  </a:cxn>
                  <a:cxn ang="0">
                    <a:pos x="120" y="224"/>
                  </a:cxn>
                  <a:cxn ang="0">
                    <a:pos x="74" y="224"/>
                  </a:cxn>
                  <a:cxn ang="0">
                    <a:pos x="39" y="224"/>
                  </a:cxn>
                  <a:cxn ang="0">
                    <a:pos x="57" y="233"/>
                  </a:cxn>
                  <a:cxn ang="0">
                    <a:pos x="50" y="233"/>
                  </a:cxn>
                  <a:cxn ang="0">
                    <a:pos x="11" y="240"/>
                  </a:cxn>
                </a:cxnLst>
                <a:rect l="0" t="0" r="r" b="b"/>
                <a:pathLst>
                  <a:path w="497" h="243">
                    <a:moveTo>
                      <a:pt x="484" y="0"/>
                    </a:moveTo>
                    <a:lnTo>
                      <a:pt x="484" y="0"/>
                    </a:lnTo>
                    <a:lnTo>
                      <a:pt x="490" y="0"/>
                    </a:lnTo>
                    <a:lnTo>
                      <a:pt x="490" y="0"/>
                    </a:lnTo>
                    <a:lnTo>
                      <a:pt x="497" y="2"/>
                    </a:lnTo>
                    <a:lnTo>
                      <a:pt x="497" y="2"/>
                    </a:lnTo>
                    <a:lnTo>
                      <a:pt x="475" y="2"/>
                    </a:lnTo>
                    <a:lnTo>
                      <a:pt x="475" y="2"/>
                    </a:lnTo>
                    <a:lnTo>
                      <a:pt x="481" y="2"/>
                    </a:lnTo>
                    <a:lnTo>
                      <a:pt x="481" y="2"/>
                    </a:lnTo>
                    <a:lnTo>
                      <a:pt x="474" y="2"/>
                    </a:lnTo>
                    <a:lnTo>
                      <a:pt x="474" y="2"/>
                    </a:lnTo>
                    <a:lnTo>
                      <a:pt x="471" y="3"/>
                    </a:lnTo>
                    <a:lnTo>
                      <a:pt x="471" y="3"/>
                    </a:lnTo>
                    <a:lnTo>
                      <a:pt x="469" y="3"/>
                    </a:lnTo>
                    <a:lnTo>
                      <a:pt x="469" y="3"/>
                    </a:lnTo>
                    <a:lnTo>
                      <a:pt x="471" y="3"/>
                    </a:lnTo>
                    <a:lnTo>
                      <a:pt x="471" y="3"/>
                    </a:lnTo>
                    <a:lnTo>
                      <a:pt x="481" y="8"/>
                    </a:lnTo>
                    <a:lnTo>
                      <a:pt x="481" y="8"/>
                    </a:lnTo>
                    <a:lnTo>
                      <a:pt x="478" y="8"/>
                    </a:lnTo>
                    <a:lnTo>
                      <a:pt x="478" y="8"/>
                    </a:lnTo>
                    <a:lnTo>
                      <a:pt x="485" y="8"/>
                    </a:lnTo>
                    <a:lnTo>
                      <a:pt x="485" y="8"/>
                    </a:lnTo>
                    <a:lnTo>
                      <a:pt x="468" y="8"/>
                    </a:lnTo>
                    <a:lnTo>
                      <a:pt x="468" y="8"/>
                    </a:lnTo>
                    <a:lnTo>
                      <a:pt x="458" y="7"/>
                    </a:lnTo>
                    <a:lnTo>
                      <a:pt x="458" y="7"/>
                    </a:lnTo>
                    <a:lnTo>
                      <a:pt x="462" y="8"/>
                    </a:lnTo>
                    <a:lnTo>
                      <a:pt x="462" y="8"/>
                    </a:lnTo>
                    <a:lnTo>
                      <a:pt x="454" y="8"/>
                    </a:lnTo>
                    <a:lnTo>
                      <a:pt x="454" y="8"/>
                    </a:lnTo>
                    <a:lnTo>
                      <a:pt x="434" y="7"/>
                    </a:lnTo>
                    <a:lnTo>
                      <a:pt x="434" y="7"/>
                    </a:lnTo>
                    <a:lnTo>
                      <a:pt x="413" y="7"/>
                    </a:lnTo>
                    <a:lnTo>
                      <a:pt x="413" y="7"/>
                    </a:lnTo>
                    <a:lnTo>
                      <a:pt x="415" y="7"/>
                    </a:lnTo>
                    <a:lnTo>
                      <a:pt x="415" y="7"/>
                    </a:lnTo>
                    <a:lnTo>
                      <a:pt x="401" y="7"/>
                    </a:lnTo>
                    <a:lnTo>
                      <a:pt x="401" y="7"/>
                    </a:lnTo>
                    <a:lnTo>
                      <a:pt x="395" y="8"/>
                    </a:lnTo>
                    <a:lnTo>
                      <a:pt x="395" y="8"/>
                    </a:lnTo>
                    <a:lnTo>
                      <a:pt x="396" y="10"/>
                    </a:lnTo>
                    <a:lnTo>
                      <a:pt x="396" y="10"/>
                    </a:lnTo>
                    <a:lnTo>
                      <a:pt x="367" y="10"/>
                    </a:lnTo>
                    <a:lnTo>
                      <a:pt x="367" y="10"/>
                    </a:lnTo>
                    <a:lnTo>
                      <a:pt x="366" y="14"/>
                    </a:lnTo>
                    <a:lnTo>
                      <a:pt x="366" y="14"/>
                    </a:lnTo>
                    <a:lnTo>
                      <a:pt x="360" y="14"/>
                    </a:lnTo>
                    <a:lnTo>
                      <a:pt x="360" y="14"/>
                    </a:lnTo>
                    <a:lnTo>
                      <a:pt x="353" y="17"/>
                    </a:lnTo>
                    <a:lnTo>
                      <a:pt x="353" y="17"/>
                    </a:lnTo>
                    <a:lnTo>
                      <a:pt x="347" y="19"/>
                    </a:lnTo>
                    <a:lnTo>
                      <a:pt x="347" y="19"/>
                    </a:lnTo>
                    <a:lnTo>
                      <a:pt x="343" y="19"/>
                    </a:lnTo>
                    <a:lnTo>
                      <a:pt x="343" y="19"/>
                    </a:lnTo>
                    <a:lnTo>
                      <a:pt x="340" y="20"/>
                    </a:lnTo>
                    <a:lnTo>
                      <a:pt x="340" y="20"/>
                    </a:lnTo>
                    <a:lnTo>
                      <a:pt x="353" y="20"/>
                    </a:lnTo>
                    <a:lnTo>
                      <a:pt x="353" y="20"/>
                    </a:lnTo>
                    <a:lnTo>
                      <a:pt x="334" y="20"/>
                    </a:lnTo>
                    <a:lnTo>
                      <a:pt x="334" y="20"/>
                    </a:lnTo>
                    <a:lnTo>
                      <a:pt x="336" y="22"/>
                    </a:lnTo>
                    <a:lnTo>
                      <a:pt x="336" y="22"/>
                    </a:lnTo>
                    <a:lnTo>
                      <a:pt x="373" y="20"/>
                    </a:lnTo>
                    <a:lnTo>
                      <a:pt x="373" y="20"/>
                    </a:lnTo>
                    <a:lnTo>
                      <a:pt x="376" y="20"/>
                    </a:lnTo>
                    <a:lnTo>
                      <a:pt x="376" y="20"/>
                    </a:lnTo>
                    <a:lnTo>
                      <a:pt x="405" y="20"/>
                    </a:lnTo>
                    <a:lnTo>
                      <a:pt x="405" y="20"/>
                    </a:lnTo>
                    <a:lnTo>
                      <a:pt x="424" y="20"/>
                    </a:lnTo>
                    <a:lnTo>
                      <a:pt x="424" y="20"/>
                    </a:lnTo>
                    <a:lnTo>
                      <a:pt x="425" y="20"/>
                    </a:lnTo>
                    <a:lnTo>
                      <a:pt x="425" y="20"/>
                    </a:lnTo>
                    <a:lnTo>
                      <a:pt x="426" y="20"/>
                    </a:lnTo>
                    <a:lnTo>
                      <a:pt x="426" y="20"/>
                    </a:lnTo>
                    <a:lnTo>
                      <a:pt x="438" y="25"/>
                    </a:lnTo>
                    <a:lnTo>
                      <a:pt x="438" y="25"/>
                    </a:lnTo>
                    <a:lnTo>
                      <a:pt x="445" y="25"/>
                    </a:lnTo>
                    <a:lnTo>
                      <a:pt x="445" y="25"/>
                    </a:lnTo>
                    <a:lnTo>
                      <a:pt x="434" y="26"/>
                    </a:lnTo>
                    <a:lnTo>
                      <a:pt x="434" y="26"/>
                    </a:lnTo>
                    <a:lnTo>
                      <a:pt x="432" y="26"/>
                    </a:lnTo>
                    <a:lnTo>
                      <a:pt x="432" y="26"/>
                    </a:lnTo>
                    <a:lnTo>
                      <a:pt x="429" y="28"/>
                    </a:lnTo>
                    <a:lnTo>
                      <a:pt x="429" y="28"/>
                    </a:lnTo>
                    <a:lnTo>
                      <a:pt x="425" y="28"/>
                    </a:lnTo>
                    <a:lnTo>
                      <a:pt x="425" y="28"/>
                    </a:lnTo>
                    <a:lnTo>
                      <a:pt x="428" y="28"/>
                    </a:lnTo>
                    <a:lnTo>
                      <a:pt x="428" y="28"/>
                    </a:lnTo>
                    <a:lnTo>
                      <a:pt x="421" y="31"/>
                    </a:lnTo>
                    <a:lnTo>
                      <a:pt x="421" y="31"/>
                    </a:lnTo>
                    <a:lnTo>
                      <a:pt x="418" y="31"/>
                    </a:lnTo>
                    <a:lnTo>
                      <a:pt x="418" y="31"/>
                    </a:lnTo>
                    <a:lnTo>
                      <a:pt x="411" y="31"/>
                    </a:lnTo>
                    <a:lnTo>
                      <a:pt x="411" y="31"/>
                    </a:lnTo>
                    <a:lnTo>
                      <a:pt x="431" y="32"/>
                    </a:lnTo>
                    <a:lnTo>
                      <a:pt x="431" y="32"/>
                    </a:lnTo>
                    <a:lnTo>
                      <a:pt x="441" y="34"/>
                    </a:lnTo>
                    <a:lnTo>
                      <a:pt x="441" y="34"/>
                    </a:lnTo>
                    <a:lnTo>
                      <a:pt x="439" y="35"/>
                    </a:lnTo>
                    <a:lnTo>
                      <a:pt x="439" y="35"/>
                    </a:lnTo>
                    <a:lnTo>
                      <a:pt x="441" y="37"/>
                    </a:lnTo>
                    <a:lnTo>
                      <a:pt x="441" y="37"/>
                    </a:lnTo>
                    <a:lnTo>
                      <a:pt x="425" y="38"/>
                    </a:lnTo>
                    <a:lnTo>
                      <a:pt x="425" y="38"/>
                    </a:lnTo>
                    <a:lnTo>
                      <a:pt x="421" y="37"/>
                    </a:lnTo>
                    <a:lnTo>
                      <a:pt x="421" y="37"/>
                    </a:lnTo>
                    <a:lnTo>
                      <a:pt x="409" y="37"/>
                    </a:lnTo>
                    <a:lnTo>
                      <a:pt x="409" y="37"/>
                    </a:lnTo>
                    <a:lnTo>
                      <a:pt x="406" y="38"/>
                    </a:lnTo>
                    <a:lnTo>
                      <a:pt x="406" y="38"/>
                    </a:lnTo>
                    <a:lnTo>
                      <a:pt x="403" y="38"/>
                    </a:lnTo>
                    <a:lnTo>
                      <a:pt x="403" y="38"/>
                    </a:lnTo>
                    <a:lnTo>
                      <a:pt x="393" y="38"/>
                    </a:lnTo>
                    <a:lnTo>
                      <a:pt x="393" y="38"/>
                    </a:lnTo>
                    <a:lnTo>
                      <a:pt x="418" y="40"/>
                    </a:lnTo>
                    <a:lnTo>
                      <a:pt x="418" y="40"/>
                    </a:lnTo>
                    <a:lnTo>
                      <a:pt x="416" y="40"/>
                    </a:lnTo>
                    <a:lnTo>
                      <a:pt x="416" y="40"/>
                    </a:lnTo>
                    <a:lnTo>
                      <a:pt x="401" y="40"/>
                    </a:lnTo>
                    <a:lnTo>
                      <a:pt x="401" y="40"/>
                    </a:lnTo>
                    <a:lnTo>
                      <a:pt x="402" y="40"/>
                    </a:lnTo>
                    <a:lnTo>
                      <a:pt x="402" y="40"/>
                    </a:lnTo>
                    <a:lnTo>
                      <a:pt x="379" y="44"/>
                    </a:lnTo>
                    <a:lnTo>
                      <a:pt x="379" y="44"/>
                    </a:lnTo>
                    <a:lnTo>
                      <a:pt x="367" y="43"/>
                    </a:lnTo>
                    <a:lnTo>
                      <a:pt x="367" y="43"/>
                    </a:lnTo>
                    <a:lnTo>
                      <a:pt x="390" y="43"/>
                    </a:lnTo>
                    <a:lnTo>
                      <a:pt x="390" y="43"/>
                    </a:lnTo>
                    <a:lnTo>
                      <a:pt x="372" y="43"/>
                    </a:lnTo>
                    <a:lnTo>
                      <a:pt x="372" y="43"/>
                    </a:lnTo>
                    <a:lnTo>
                      <a:pt x="356" y="44"/>
                    </a:lnTo>
                    <a:lnTo>
                      <a:pt x="356" y="44"/>
                    </a:lnTo>
                    <a:lnTo>
                      <a:pt x="365" y="44"/>
                    </a:lnTo>
                    <a:lnTo>
                      <a:pt x="365" y="44"/>
                    </a:lnTo>
                    <a:lnTo>
                      <a:pt x="370" y="46"/>
                    </a:lnTo>
                    <a:lnTo>
                      <a:pt x="370" y="46"/>
                    </a:lnTo>
                    <a:lnTo>
                      <a:pt x="398" y="44"/>
                    </a:lnTo>
                    <a:lnTo>
                      <a:pt x="398" y="44"/>
                    </a:lnTo>
                    <a:lnTo>
                      <a:pt x="416" y="44"/>
                    </a:lnTo>
                    <a:lnTo>
                      <a:pt x="416" y="44"/>
                    </a:lnTo>
                    <a:lnTo>
                      <a:pt x="419" y="44"/>
                    </a:lnTo>
                    <a:lnTo>
                      <a:pt x="419" y="44"/>
                    </a:lnTo>
                    <a:lnTo>
                      <a:pt x="350" y="44"/>
                    </a:lnTo>
                    <a:lnTo>
                      <a:pt x="350" y="44"/>
                    </a:lnTo>
                    <a:lnTo>
                      <a:pt x="352" y="44"/>
                    </a:lnTo>
                    <a:lnTo>
                      <a:pt x="352" y="44"/>
                    </a:lnTo>
                    <a:lnTo>
                      <a:pt x="355" y="47"/>
                    </a:lnTo>
                    <a:lnTo>
                      <a:pt x="355" y="47"/>
                    </a:lnTo>
                    <a:lnTo>
                      <a:pt x="362" y="47"/>
                    </a:lnTo>
                    <a:lnTo>
                      <a:pt x="362" y="47"/>
                    </a:lnTo>
                    <a:lnTo>
                      <a:pt x="372" y="52"/>
                    </a:lnTo>
                    <a:lnTo>
                      <a:pt x="372" y="52"/>
                    </a:lnTo>
                    <a:lnTo>
                      <a:pt x="373" y="53"/>
                    </a:lnTo>
                    <a:lnTo>
                      <a:pt x="373" y="53"/>
                    </a:lnTo>
                    <a:lnTo>
                      <a:pt x="363" y="53"/>
                    </a:lnTo>
                    <a:lnTo>
                      <a:pt x="363" y="53"/>
                    </a:lnTo>
                    <a:lnTo>
                      <a:pt x="327" y="56"/>
                    </a:lnTo>
                    <a:lnTo>
                      <a:pt x="327" y="56"/>
                    </a:lnTo>
                    <a:lnTo>
                      <a:pt x="301" y="59"/>
                    </a:lnTo>
                    <a:lnTo>
                      <a:pt x="301" y="59"/>
                    </a:lnTo>
                    <a:lnTo>
                      <a:pt x="271" y="58"/>
                    </a:lnTo>
                    <a:lnTo>
                      <a:pt x="271" y="58"/>
                    </a:lnTo>
                    <a:lnTo>
                      <a:pt x="287" y="58"/>
                    </a:lnTo>
                    <a:lnTo>
                      <a:pt x="287" y="58"/>
                    </a:lnTo>
                    <a:lnTo>
                      <a:pt x="283" y="59"/>
                    </a:lnTo>
                    <a:lnTo>
                      <a:pt x="283" y="59"/>
                    </a:lnTo>
                    <a:lnTo>
                      <a:pt x="280" y="59"/>
                    </a:lnTo>
                    <a:lnTo>
                      <a:pt x="280" y="59"/>
                    </a:lnTo>
                    <a:lnTo>
                      <a:pt x="281" y="62"/>
                    </a:lnTo>
                    <a:lnTo>
                      <a:pt x="281" y="62"/>
                    </a:lnTo>
                    <a:lnTo>
                      <a:pt x="261" y="64"/>
                    </a:lnTo>
                    <a:lnTo>
                      <a:pt x="261" y="64"/>
                    </a:lnTo>
                    <a:lnTo>
                      <a:pt x="270" y="64"/>
                    </a:lnTo>
                    <a:lnTo>
                      <a:pt x="270" y="64"/>
                    </a:lnTo>
                    <a:lnTo>
                      <a:pt x="268" y="65"/>
                    </a:lnTo>
                    <a:lnTo>
                      <a:pt x="268" y="65"/>
                    </a:lnTo>
                    <a:lnTo>
                      <a:pt x="267" y="65"/>
                    </a:lnTo>
                    <a:lnTo>
                      <a:pt x="267" y="65"/>
                    </a:lnTo>
                    <a:lnTo>
                      <a:pt x="294" y="68"/>
                    </a:lnTo>
                    <a:lnTo>
                      <a:pt x="294" y="68"/>
                    </a:lnTo>
                    <a:lnTo>
                      <a:pt x="311" y="68"/>
                    </a:lnTo>
                    <a:lnTo>
                      <a:pt x="311" y="68"/>
                    </a:lnTo>
                    <a:lnTo>
                      <a:pt x="322" y="68"/>
                    </a:lnTo>
                    <a:lnTo>
                      <a:pt x="322" y="68"/>
                    </a:lnTo>
                    <a:lnTo>
                      <a:pt x="330" y="68"/>
                    </a:lnTo>
                    <a:lnTo>
                      <a:pt x="330" y="68"/>
                    </a:lnTo>
                    <a:lnTo>
                      <a:pt x="314" y="71"/>
                    </a:lnTo>
                    <a:lnTo>
                      <a:pt x="314" y="71"/>
                    </a:lnTo>
                    <a:lnTo>
                      <a:pt x="313" y="71"/>
                    </a:lnTo>
                    <a:lnTo>
                      <a:pt x="313" y="71"/>
                    </a:lnTo>
                    <a:lnTo>
                      <a:pt x="309" y="71"/>
                    </a:lnTo>
                    <a:lnTo>
                      <a:pt x="309" y="71"/>
                    </a:lnTo>
                    <a:lnTo>
                      <a:pt x="303" y="73"/>
                    </a:lnTo>
                    <a:lnTo>
                      <a:pt x="303" y="73"/>
                    </a:lnTo>
                    <a:lnTo>
                      <a:pt x="274" y="73"/>
                    </a:lnTo>
                    <a:lnTo>
                      <a:pt x="274" y="73"/>
                    </a:lnTo>
                    <a:lnTo>
                      <a:pt x="278" y="74"/>
                    </a:lnTo>
                    <a:lnTo>
                      <a:pt x="278" y="74"/>
                    </a:lnTo>
                    <a:lnTo>
                      <a:pt x="280" y="76"/>
                    </a:lnTo>
                    <a:lnTo>
                      <a:pt x="280" y="76"/>
                    </a:lnTo>
                    <a:lnTo>
                      <a:pt x="264" y="76"/>
                    </a:lnTo>
                    <a:lnTo>
                      <a:pt x="264" y="76"/>
                    </a:lnTo>
                    <a:lnTo>
                      <a:pt x="261" y="77"/>
                    </a:lnTo>
                    <a:lnTo>
                      <a:pt x="261" y="77"/>
                    </a:lnTo>
                    <a:lnTo>
                      <a:pt x="238" y="79"/>
                    </a:lnTo>
                    <a:lnTo>
                      <a:pt x="238" y="79"/>
                    </a:lnTo>
                    <a:lnTo>
                      <a:pt x="228" y="82"/>
                    </a:lnTo>
                    <a:lnTo>
                      <a:pt x="228" y="82"/>
                    </a:lnTo>
                    <a:lnTo>
                      <a:pt x="227" y="83"/>
                    </a:lnTo>
                    <a:lnTo>
                      <a:pt x="227" y="83"/>
                    </a:lnTo>
                    <a:lnTo>
                      <a:pt x="214" y="83"/>
                    </a:lnTo>
                    <a:lnTo>
                      <a:pt x="214" y="83"/>
                    </a:lnTo>
                    <a:lnTo>
                      <a:pt x="224" y="85"/>
                    </a:lnTo>
                    <a:lnTo>
                      <a:pt x="224" y="85"/>
                    </a:lnTo>
                    <a:lnTo>
                      <a:pt x="222" y="86"/>
                    </a:lnTo>
                    <a:lnTo>
                      <a:pt x="222" y="86"/>
                    </a:lnTo>
                    <a:lnTo>
                      <a:pt x="221" y="86"/>
                    </a:lnTo>
                    <a:lnTo>
                      <a:pt x="221" y="86"/>
                    </a:lnTo>
                    <a:lnTo>
                      <a:pt x="222" y="86"/>
                    </a:lnTo>
                    <a:lnTo>
                      <a:pt x="222" y="86"/>
                    </a:lnTo>
                    <a:lnTo>
                      <a:pt x="222" y="88"/>
                    </a:lnTo>
                    <a:lnTo>
                      <a:pt x="222" y="88"/>
                    </a:lnTo>
                    <a:lnTo>
                      <a:pt x="224" y="88"/>
                    </a:lnTo>
                    <a:lnTo>
                      <a:pt x="224" y="88"/>
                    </a:lnTo>
                    <a:lnTo>
                      <a:pt x="217" y="91"/>
                    </a:lnTo>
                    <a:lnTo>
                      <a:pt x="217" y="91"/>
                    </a:lnTo>
                    <a:lnTo>
                      <a:pt x="218" y="91"/>
                    </a:lnTo>
                    <a:lnTo>
                      <a:pt x="218" y="91"/>
                    </a:lnTo>
                    <a:lnTo>
                      <a:pt x="210" y="91"/>
                    </a:lnTo>
                    <a:lnTo>
                      <a:pt x="210" y="91"/>
                    </a:lnTo>
                    <a:lnTo>
                      <a:pt x="207" y="92"/>
                    </a:lnTo>
                    <a:lnTo>
                      <a:pt x="207" y="92"/>
                    </a:lnTo>
                    <a:lnTo>
                      <a:pt x="199" y="94"/>
                    </a:lnTo>
                    <a:lnTo>
                      <a:pt x="199" y="94"/>
                    </a:lnTo>
                    <a:lnTo>
                      <a:pt x="182" y="97"/>
                    </a:lnTo>
                    <a:lnTo>
                      <a:pt x="182" y="97"/>
                    </a:lnTo>
                    <a:lnTo>
                      <a:pt x="248" y="99"/>
                    </a:lnTo>
                    <a:lnTo>
                      <a:pt x="248" y="99"/>
                    </a:lnTo>
                    <a:lnTo>
                      <a:pt x="217" y="99"/>
                    </a:lnTo>
                    <a:lnTo>
                      <a:pt x="217" y="99"/>
                    </a:lnTo>
                    <a:lnTo>
                      <a:pt x="207" y="99"/>
                    </a:lnTo>
                    <a:lnTo>
                      <a:pt x="207" y="99"/>
                    </a:lnTo>
                    <a:lnTo>
                      <a:pt x="215" y="99"/>
                    </a:lnTo>
                    <a:lnTo>
                      <a:pt x="215" y="99"/>
                    </a:lnTo>
                    <a:lnTo>
                      <a:pt x="205" y="103"/>
                    </a:lnTo>
                    <a:lnTo>
                      <a:pt x="205" y="103"/>
                    </a:lnTo>
                    <a:lnTo>
                      <a:pt x="248" y="109"/>
                    </a:lnTo>
                    <a:lnTo>
                      <a:pt x="248" y="109"/>
                    </a:lnTo>
                    <a:lnTo>
                      <a:pt x="245" y="109"/>
                    </a:lnTo>
                    <a:lnTo>
                      <a:pt x="245" y="109"/>
                    </a:lnTo>
                    <a:lnTo>
                      <a:pt x="270" y="109"/>
                    </a:lnTo>
                    <a:lnTo>
                      <a:pt x="270" y="109"/>
                    </a:lnTo>
                    <a:lnTo>
                      <a:pt x="280" y="109"/>
                    </a:lnTo>
                    <a:lnTo>
                      <a:pt x="280" y="109"/>
                    </a:lnTo>
                    <a:lnTo>
                      <a:pt x="258" y="112"/>
                    </a:lnTo>
                    <a:lnTo>
                      <a:pt x="258" y="112"/>
                    </a:lnTo>
                    <a:lnTo>
                      <a:pt x="253" y="111"/>
                    </a:lnTo>
                    <a:lnTo>
                      <a:pt x="253" y="111"/>
                    </a:lnTo>
                    <a:lnTo>
                      <a:pt x="254" y="112"/>
                    </a:lnTo>
                    <a:lnTo>
                      <a:pt x="254" y="112"/>
                    </a:lnTo>
                    <a:lnTo>
                      <a:pt x="251" y="112"/>
                    </a:lnTo>
                    <a:lnTo>
                      <a:pt x="251" y="112"/>
                    </a:lnTo>
                    <a:lnTo>
                      <a:pt x="257" y="114"/>
                    </a:lnTo>
                    <a:lnTo>
                      <a:pt x="257" y="114"/>
                    </a:lnTo>
                    <a:lnTo>
                      <a:pt x="258" y="115"/>
                    </a:lnTo>
                    <a:lnTo>
                      <a:pt x="258" y="115"/>
                    </a:lnTo>
                    <a:lnTo>
                      <a:pt x="263" y="115"/>
                    </a:lnTo>
                    <a:lnTo>
                      <a:pt x="263" y="115"/>
                    </a:lnTo>
                    <a:lnTo>
                      <a:pt x="264" y="115"/>
                    </a:lnTo>
                    <a:lnTo>
                      <a:pt x="264" y="115"/>
                    </a:lnTo>
                    <a:lnTo>
                      <a:pt x="266" y="115"/>
                    </a:lnTo>
                    <a:lnTo>
                      <a:pt x="266" y="115"/>
                    </a:lnTo>
                    <a:lnTo>
                      <a:pt x="260" y="115"/>
                    </a:lnTo>
                    <a:lnTo>
                      <a:pt x="260" y="115"/>
                    </a:lnTo>
                    <a:lnTo>
                      <a:pt x="253" y="117"/>
                    </a:lnTo>
                    <a:lnTo>
                      <a:pt x="253" y="117"/>
                    </a:lnTo>
                    <a:lnTo>
                      <a:pt x="254" y="117"/>
                    </a:lnTo>
                    <a:lnTo>
                      <a:pt x="254" y="117"/>
                    </a:lnTo>
                    <a:lnTo>
                      <a:pt x="222" y="118"/>
                    </a:lnTo>
                    <a:lnTo>
                      <a:pt x="222" y="118"/>
                    </a:lnTo>
                    <a:lnTo>
                      <a:pt x="208" y="118"/>
                    </a:lnTo>
                    <a:lnTo>
                      <a:pt x="208" y="118"/>
                    </a:lnTo>
                    <a:lnTo>
                      <a:pt x="210" y="118"/>
                    </a:lnTo>
                    <a:lnTo>
                      <a:pt x="210" y="118"/>
                    </a:lnTo>
                    <a:lnTo>
                      <a:pt x="205" y="118"/>
                    </a:lnTo>
                    <a:lnTo>
                      <a:pt x="205" y="118"/>
                    </a:lnTo>
                    <a:lnTo>
                      <a:pt x="182" y="121"/>
                    </a:lnTo>
                    <a:lnTo>
                      <a:pt x="182" y="121"/>
                    </a:lnTo>
                    <a:lnTo>
                      <a:pt x="178" y="123"/>
                    </a:lnTo>
                    <a:lnTo>
                      <a:pt x="178" y="123"/>
                    </a:lnTo>
                    <a:lnTo>
                      <a:pt x="169" y="127"/>
                    </a:lnTo>
                    <a:lnTo>
                      <a:pt x="169" y="127"/>
                    </a:lnTo>
                    <a:lnTo>
                      <a:pt x="153" y="127"/>
                    </a:lnTo>
                    <a:lnTo>
                      <a:pt x="153" y="127"/>
                    </a:lnTo>
                    <a:lnTo>
                      <a:pt x="155" y="127"/>
                    </a:lnTo>
                    <a:lnTo>
                      <a:pt x="155" y="127"/>
                    </a:lnTo>
                    <a:lnTo>
                      <a:pt x="164" y="129"/>
                    </a:lnTo>
                    <a:lnTo>
                      <a:pt x="164" y="129"/>
                    </a:lnTo>
                    <a:lnTo>
                      <a:pt x="156" y="129"/>
                    </a:lnTo>
                    <a:lnTo>
                      <a:pt x="156" y="129"/>
                    </a:lnTo>
                    <a:lnTo>
                      <a:pt x="159" y="130"/>
                    </a:lnTo>
                    <a:lnTo>
                      <a:pt x="159" y="130"/>
                    </a:lnTo>
                    <a:lnTo>
                      <a:pt x="210" y="136"/>
                    </a:lnTo>
                    <a:lnTo>
                      <a:pt x="210" y="136"/>
                    </a:lnTo>
                    <a:lnTo>
                      <a:pt x="208" y="136"/>
                    </a:lnTo>
                    <a:lnTo>
                      <a:pt x="208" y="136"/>
                    </a:lnTo>
                    <a:lnTo>
                      <a:pt x="207" y="136"/>
                    </a:lnTo>
                    <a:lnTo>
                      <a:pt x="207" y="136"/>
                    </a:lnTo>
                    <a:lnTo>
                      <a:pt x="210" y="136"/>
                    </a:lnTo>
                    <a:lnTo>
                      <a:pt x="210" y="136"/>
                    </a:lnTo>
                    <a:lnTo>
                      <a:pt x="201" y="138"/>
                    </a:lnTo>
                    <a:lnTo>
                      <a:pt x="201" y="138"/>
                    </a:lnTo>
                    <a:lnTo>
                      <a:pt x="201" y="139"/>
                    </a:lnTo>
                    <a:lnTo>
                      <a:pt x="201" y="139"/>
                    </a:lnTo>
                    <a:lnTo>
                      <a:pt x="195" y="141"/>
                    </a:lnTo>
                    <a:lnTo>
                      <a:pt x="195" y="141"/>
                    </a:lnTo>
                    <a:lnTo>
                      <a:pt x="207" y="141"/>
                    </a:lnTo>
                    <a:lnTo>
                      <a:pt x="207" y="141"/>
                    </a:lnTo>
                    <a:lnTo>
                      <a:pt x="210" y="145"/>
                    </a:lnTo>
                    <a:lnTo>
                      <a:pt x="210" y="145"/>
                    </a:lnTo>
                    <a:lnTo>
                      <a:pt x="204" y="147"/>
                    </a:lnTo>
                    <a:lnTo>
                      <a:pt x="204" y="147"/>
                    </a:lnTo>
                    <a:lnTo>
                      <a:pt x="202" y="147"/>
                    </a:lnTo>
                    <a:lnTo>
                      <a:pt x="202" y="147"/>
                    </a:lnTo>
                    <a:lnTo>
                      <a:pt x="204" y="147"/>
                    </a:lnTo>
                    <a:lnTo>
                      <a:pt x="204" y="147"/>
                    </a:lnTo>
                    <a:lnTo>
                      <a:pt x="175" y="145"/>
                    </a:lnTo>
                    <a:lnTo>
                      <a:pt x="175" y="145"/>
                    </a:lnTo>
                    <a:lnTo>
                      <a:pt x="182" y="147"/>
                    </a:lnTo>
                    <a:lnTo>
                      <a:pt x="182" y="147"/>
                    </a:lnTo>
                    <a:lnTo>
                      <a:pt x="204" y="145"/>
                    </a:lnTo>
                    <a:lnTo>
                      <a:pt x="204" y="145"/>
                    </a:lnTo>
                    <a:lnTo>
                      <a:pt x="217" y="147"/>
                    </a:lnTo>
                    <a:lnTo>
                      <a:pt x="217" y="147"/>
                    </a:lnTo>
                    <a:lnTo>
                      <a:pt x="215" y="147"/>
                    </a:lnTo>
                    <a:lnTo>
                      <a:pt x="215" y="147"/>
                    </a:lnTo>
                    <a:lnTo>
                      <a:pt x="210" y="148"/>
                    </a:lnTo>
                    <a:lnTo>
                      <a:pt x="210" y="148"/>
                    </a:lnTo>
                    <a:lnTo>
                      <a:pt x="197" y="148"/>
                    </a:lnTo>
                    <a:lnTo>
                      <a:pt x="197" y="148"/>
                    </a:lnTo>
                    <a:lnTo>
                      <a:pt x="188" y="148"/>
                    </a:lnTo>
                    <a:lnTo>
                      <a:pt x="188" y="148"/>
                    </a:lnTo>
                    <a:lnTo>
                      <a:pt x="187" y="148"/>
                    </a:lnTo>
                    <a:lnTo>
                      <a:pt x="187" y="148"/>
                    </a:lnTo>
                    <a:lnTo>
                      <a:pt x="204" y="148"/>
                    </a:lnTo>
                    <a:lnTo>
                      <a:pt x="204" y="148"/>
                    </a:lnTo>
                    <a:lnTo>
                      <a:pt x="184" y="154"/>
                    </a:lnTo>
                    <a:lnTo>
                      <a:pt x="184" y="154"/>
                    </a:lnTo>
                    <a:lnTo>
                      <a:pt x="187" y="154"/>
                    </a:lnTo>
                    <a:lnTo>
                      <a:pt x="187" y="154"/>
                    </a:lnTo>
                    <a:lnTo>
                      <a:pt x="195" y="156"/>
                    </a:lnTo>
                    <a:lnTo>
                      <a:pt x="195" y="156"/>
                    </a:lnTo>
                    <a:lnTo>
                      <a:pt x="185" y="156"/>
                    </a:lnTo>
                    <a:lnTo>
                      <a:pt x="185" y="156"/>
                    </a:lnTo>
                    <a:lnTo>
                      <a:pt x="185" y="157"/>
                    </a:lnTo>
                    <a:lnTo>
                      <a:pt x="185" y="157"/>
                    </a:lnTo>
                    <a:lnTo>
                      <a:pt x="198" y="162"/>
                    </a:lnTo>
                    <a:lnTo>
                      <a:pt x="198" y="162"/>
                    </a:lnTo>
                    <a:lnTo>
                      <a:pt x="201" y="166"/>
                    </a:lnTo>
                    <a:lnTo>
                      <a:pt x="201" y="166"/>
                    </a:lnTo>
                    <a:lnTo>
                      <a:pt x="197" y="166"/>
                    </a:lnTo>
                    <a:lnTo>
                      <a:pt x="197" y="166"/>
                    </a:lnTo>
                    <a:lnTo>
                      <a:pt x="214" y="168"/>
                    </a:lnTo>
                    <a:lnTo>
                      <a:pt x="214" y="168"/>
                    </a:lnTo>
                    <a:lnTo>
                      <a:pt x="202" y="169"/>
                    </a:lnTo>
                    <a:lnTo>
                      <a:pt x="202" y="169"/>
                    </a:lnTo>
                    <a:lnTo>
                      <a:pt x="201" y="171"/>
                    </a:lnTo>
                    <a:lnTo>
                      <a:pt x="201" y="171"/>
                    </a:lnTo>
                    <a:lnTo>
                      <a:pt x="192" y="171"/>
                    </a:lnTo>
                    <a:lnTo>
                      <a:pt x="192" y="171"/>
                    </a:lnTo>
                    <a:lnTo>
                      <a:pt x="192" y="175"/>
                    </a:lnTo>
                    <a:lnTo>
                      <a:pt x="192" y="175"/>
                    </a:lnTo>
                    <a:lnTo>
                      <a:pt x="191" y="178"/>
                    </a:lnTo>
                    <a:lnTo>
                      <a:pt x="191" y="178"/>
                    </a:lnTo>
                    <a:lnTo>
                      <a:pt x="194" y="178"/>
                    </a:lnTo>
                    <a:lnTo>
                      <a:pt x="194" y="178"/>
                    </a:lnTo>
                    <a:lnTo>
                      <a:pt x="182" y="178"/>
                    </a:lnTo>
                    <a:lnTo>
                      <a:pt x="182" y="178"/>
                    </a:lnTo>
                    <a:lnTo>
                      <a:pt x="189" y="178"/>
                    </a:lnTo>
                    <a:lnTo>
                      <a:pt x="189" y="178"/>
                    </a:lnTo>
                    <a:lnTo>
                      <a:pt x="191" y="180"/>
                    </a:lnTo>
                    <a:lnTo>
                      <a:pt x="191" y="180"/>
                    </a:lnTo>
                    <a:lnTo>
                      <a:pt x="194" y="180"/>
                    </a:lnTo>
                    <a:lnTo>
                      <a:pt x="194" y="180"/>
                    </a:lnTo>
                    <a:lnTo>
                      <a:pt x="171" y="180"/>
                    </a:lnTo>
                    <a:lnTo>
                      <a:pt x="171" y="180"/>
                    </a:lnTo>
                    <a:lnTo>
                      <a:pt x="171" y="183"/>
                    </a:lnTo>
                    <a:lnTo>
                      <a:pt x="171" y="183"/>
                    </a:lnTo>
                    <a:lnTo>
                      <a:pt x="105" y="180"/>
                    </a:lnTo>
                    <a:lnTo>
                      <a:pt x="105" y="180"/>
                    </a:lnTo>
                    <a:lnTo>
                      <a:pt x="106" y="183"/>
                    </a:lnTo>
                    <a:lnTo>
                      <a:pt x="106" y="183"/>
                    </a:lnTo>
                    <a:lnTo>
                      <a:pt x="110" y="183"/>
                    </a:lnTo>
                    <a:lnTo>
                      <a:pt x="110" y="183"/>
                    </a:lnTo>
                    <a:lnTo>
                      <a:pt x="97" y="183"/>
                    </a:lnTo>
                    <a:lnTo>
                      <a:pt x="97" y="183"/>
                    </a:lnTo>
                    <a:lnTo>
                      <a:pt x="102" y="183"/>
                    </a:lnTo>
                    <a:lnTo>
                      <a:pt x="102" y="183"/>
                    </a:lnTo>
                    <a:lnTo>
                      <a:pt x="119" y="184"/>
                    </a:lnTo>
                    <a:lnTo>
                      <a:pt x="119" y="184"/>
                    </a:lnTo>
                    <a:lnTo>
                      <a:pt x="118" y="189"/>
                    </a:lnTo>
                    <a:lnTo>
                      <a:pt x="118" y="189"/>
                    </a:lnTo>
                    <a:lnTo>
                      <a:pt x="112" y="189"/>
                    </a:lnTo>
                    <a:lnTo>
                      <a:pt x="112" y="189"/>
                    </a:lnTo>
                    <a:lnTo>
                      <a:pt x="115" y="189"/>
                    </a:lnTo>
                    <a:lnTo>
                      <a:pt x="115" y="189"/>
                    </a:lnTo>
                    <a:lnTo>
                      <a:pt x="113" y="191"/>
                    </a:lnTo>
                    <a:lnTo>
                      <a:pt x="113" y="191"/>
                    </a:lnTo>
                    <a:lnTo>
                      <a:pt x="135" y="191"/>
                    </a:lnTo>
                    <a:lnTo>
                      <a:pt x="135" y="191"/>
                    </a:lnTo>
                    <a:lnTo>
                      <a:pt x="120" y="191"/>
                    </a:lnTo>
                    <a:lnTo>
                      <a:pt x="120" y="191"/>
                    </a:lnTo>
                    <a:lnTo>
                      <a:pt x="123" y="194"/>
                    </a:lnTo>
                    <a:lnTo>
                      <a:pt x="123" y="194"/>
                    </a:lnTo>
                    <a:lnTo>
                      <a:pt x="119" y="194"/>
                    </a:lnTo>
                    <a:lnTo>
                      <a:pt x="119" y="194"/>
                    </a:lnTo>
                    <a:lnTo>
                      <a:pt x="110" y="198"/>
                    </a:lnTo>
                    <a:lnTo>
                      <a:pt x="110" y="198"/>
                    </a:lnTo>
                    <a:lnTo>
                      <a:pt x="119" y="200"/>
                    </a:lnTo>
                    <a:lnTo>
                      <a:pt x="119" y="200"/>
                    </a:lnTo>
                    <a:lnTo>
                      <a:pt x="123" y="201"/>
                    </a:lnTo>
                    <a:lnTo>
                      <a:pt x="123" y="201"/>
                    </a:lnTo>
                    <a:lnTo>
                      <a:pt x="139" y="203"/>
                    </a:lnTo>
                    <a:lnTo>
                      <a:pt x="139" y="203"/>
                    </a:lnTo>
                    <a:lnTo>
                      <a:pt x="122" y="203"/>
                    </a:lnTo>
                    <a:lnTo>
                      <a:pt x="122" y="203"/>
                    </a:lnTo>
                    <a:lnTo>
                      <a:pt x="148" y="204"/>
                    </a:lnTo>
                    <a:lnTo>
                      <a:pt x="148" y="204"/>
                    </a:lnTo>
                    <a:lnTo>
                      <a:pt x="141" y="207"/>
                    </a:lnTo>
                    <a:lnTo>
                      <a:pt x="141" y="207"/>
                    </a:lnTo>
                    <a:lnTo>
                      <a:pt x="135" y="207"/>
                    </a:lnTo>
                    <a:lnTo>
                      <a:pt x="135" y="207"/>
                    </a:lnTo>
                    <a:lnTo>
                      <a:pt x="112" y="207"/>
                    </a:lnTo>
                    <a:lnTo>
                      <a:pt x="112" y="207"/>
                    </a:lnTo>
                    <a:lnTo>
                      <a:pt x="113" y="209"/>
                    </a:lnTo>
                    <a:lnTo>
                      <a:pt x="113" y="209"/>
                    </a:lnTo>
                    <a:lnTo>
                      <a:pt x="115" y="209"/>
                    </a:lnTo>
                    <a:lnTo>
                      <a:pt x="115" y="209"/>
                    </a:lnTo>
                    <a:lnTo>
                      <a:pt x="146" y="212"/>
                    </a:lnTo>
                    <a:lnTo>
                      <a:pt x="146" y="212"/>
                    </a:lnTo>
                    <a:lnTo>
                      <a:pt x="131" y="215"/>
                    </a:lnTo>
                    <a:lnTo>
                      <a:pt x="131" y="215"/>
                    </a:lnTo>
                    <a:lnTo>
                      <a:pt x="143" y="221"/>
                    </a:lnTo>
                    <a:lnTo>
                      <a:pt x="143" y="221"/>
                    </a:lnTo>
                    <a:lnTo>
                      <a:pt x="125" y="222"/>
                    </a:lnTo>
                    <a:lnTo>
                      <a:pt x="125" y="222"/>
                    </a:lnTo>
                    <a:lnTo>
                      <a:pt x="119" y="224"/>
                    </a:lnTo>
                    <a:lnTo>
                      <a:pt x="119" y="224"/>
                    </a:lnTo>
                    <a:lnTo>
                      <a:pt x="120" y="224"/>
                    </a:lnTo>
                    <a:lnTo>
                      <a:pt x="120" y="224"/>
                    </a:lnTo>
                    <a:lnTo>
                      <a:pt x="123" y="224"/>
                    </a:lnTo>
                    <a:lnTo>
                      <a:pt x="123" y="224"/>
                    </a:lnTo>
                    <a:lnTo>
                      <a:pt x="120" y="224"/>
                    </a:lnTo>
                    <a:lnTo>
                      <a:pt x="120" y="224"/>
                    </a:lnTo>
                    <a:lnTo>
                      <a:pt x="80" y="222"/>
                    </a:lnTo>
                    <a:lnTo>
                      <a:pt x="80" y="222"/>
                    </a:lnTo>
                    <a:lnTo>
                      <a:pt x="77" y="222"/>
                    </a:lnTo>
                    <a:lnTo>
                      <a:pt x="77" y="222"/>
                    </a:lnTo>
                    <a:lnTo>
                      <a:pt x="72" y="222"/>
                    </a:lnTo>
                    <a:lnTo>
                      <a:pt x="72" y="222"/>
                    </a:lnTo>
                    <a:lnTo>
                      <a:pt x="74" y="224"/>
                    </a:lnTo>
                    <a:lnTo>
                      <a:pt x="74" y="224"/>
                    </a:lnTo>
                    <a:lnTo>
                      <a:pt x="21" y="222"/>
                    </a:lnTo>
                    <a:lnTo>
                      <a:pt x="21" y="222"/>
                    </a:lnTo>
                    <a:lnTo>
                      <a:pt x="14" y="224"/>
                    </a:lnTo>
                    <a:lnTo>
                      <a:pt x="14" y="224"/>
                    </a:lnTo>
                    <a:lnTo>
                      <a:pt x="37" y="224"/>
                    </a:lnTo>
                    <a:lnTo>
                      <a:pt x="37" y="224"/>
                    </a:lnTo>
                    <a:lnTo>
                      <a:pt x="39" y="224"/>
                    </a:lnTo>
                    <a:lnTo>
                      <a:pt x="39" y="224"/>
                    </a:lnTo>
                    <a:lnTo>
                      <a:pt x="39" y="225"/>
                    </a:lnTo>
                    <a:lnTo>
                      <a:pt x="39" y="225"/>
                    </a:lnTo>
                    <a:lnTo>
                      <a:pt x="67" y="230"/>
                    </a:lnTo>
                    <a:lnTo>
                      <a:pt x="67" y="230"/>
                    </a:lnTo>
                    <a:lnTo>
                      <a:pt x="56" y="231"/>
                    </a:lnTo>
                    <a:lnTo>
                      <a:pt x="56" y="231"/>
                    </a:lnTo>
                    <a:lnTo>
                      <a:pt x="57" y="233"/>
                    </a:lnTo>
                    <a:lnTo>
                      <a:pt x="57" y="233"/>
                    </a:lnTo>
                    <a:lnTo>
                      <a:pt x="49" y="231"/>
                    </a:lnTo>
                    <a:lnTo>
                      <a:pt x="49" y="231"/>
                    </a:lnTo>
                    <a:lnTo>
                      <a:pt x="47" y="231"/>
                    </a:lnTo>
                    <a:lnTo>
                      <a:pt x="47" y="231"/>
                    </a:lnTo>
                    <a:lnTo>
                      <a:pt x="49" y="233"/>
                    </a:lnTo>
                    <a:lnTo>
                      <a:pt x="49" y="233"/>
                    </a:lnTo>
                    <a:lnTo>
                      <a:pt x="50" y="233"/>
                    </a:lnTo>
                    <a:lnTo>
                      <a:pt x="50" y="233"/>
                    </a:lnTo>
                    <a:lnTo>
                      <a:pt x="52" y="233"/>
                    </a:lnTo>
                    <a:lnTo>
                      <a:pt x="52" y="233"/>
                    </a:lnTo>
                    <a:lnTo>
                      <a:pt x="34" y="233"/>
                    </a:lnTo>
                    <a:lnTo>
                      <a:pt x="34" y="233"/>
                    </a:lnTo>
                    <a:lnTo>
                      <a:pt x="33" y="233"/>
                    </a:lnTo>
                    <a:lnTo>
                      <a:pt x="33" y="233"/>
                    </a:lnTo>
                    <a:lnTo>
                      <a:pt x="11" y="240"/>
                    </a:lnTo>
                    <a:lnTo>
                      <a:pt x="11" y="240"/>
                    </a:lnTo>
                    <a:lnTo>
                      <a:pt x="1" y="242"/>
                    </a:lnTo>
                    <a:lnTo>
                      <a:pt x="1" y="242"/>
                    </a:lnTo>
                    <a:lnTo>
                      <a:pt x="0" y="243"/>
                    </a:lnTo>
                    <a:lnTo>
                      <a:pt x="0" y="243"/>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60" name="Freeform 76"/>
              <p:cNvSpPr>
                <a:spLocks/>
              </p:cNvSpPr>
              <p:nvPr/>
            </p:nvSpPr>
            <p:spPr bwMode="auto">
              <a:xfrm>
                <a:off x="7408" y="10790"/>
                <a:ext cx="254" cy="299"/>
              </a:xfrm>
              <a:custGeom>
                <a:avLst/>
                <a:gdLst/>
                <a:ahLst/>
                <a:cxnLst>
                  <a:cxn ang="0">
                    <a:pos x="182" y="18"/>
                  </a:cxn>
                  <a:cxn ang="0">
                    <a:pos x="193" y="20"/>
                  </a:cxn>
                  <a:cxn ang="0">
                    <a:pos x="155" y="30"/>
                  </a:cxn>
                  <a:cxn ang="0">
                    <a:pos x="173" y="41"/>
                  </a:cxn>
                  <a:cxn ang="0">
                    <a:pos x="169" y="47"/>
                  </a:cxn>
                  <a:cxn ang="0">
                    <a:pos x="172" y="52"/>
                  </a:cxn>
                  <a:cxn ang="0">
                    <a:pos x="159" y="65"/>
                  </a:cxn>
                  <a:cxn ang="0">
                    <a:pos x="145" y="67"/>
                  </a:cxn>
                  <a:cxn ang="0">
                    <a:pos x="139" y="67"/>
                  </a:cxn>
                  <a:cxn ang="0">
                    <a:pos x="135" y="73"/>
                  </a:cxn>
                  <a:cxn ang="0">
                    <a:pos x="84" y="76"/>
                  </a:cxn>
                  <a:cxn ang="0">
                    <a:pos x="168" y="80"/>
                  </a:cxn>
                  <a:cxn ang="0">
                    <a:pos x="168" y="82"/>
                  </a:cxn>
                  <a:cxn ang="0">
                    <a:pos x="183" y="83"/>
                  </a:cxn>
                  <a:cxn ang="0">
                    <a:pos x="215" y="86"/>
                  </a:cxn>
                  <a:cxn ang="0">
                    <a:pos x="222" y="91"/>
                  </a:cxn>
                  <a:cxn ang="0">
                    <a:pos x="189" y="92"/>
                  </a:cxn>
                  <a:cxn ang="0">
                    <a:pos x="160" y="95"/>
                  </a:cxn>
                  <a:cxn ang="0">
                    <a:pos x="149" y="100"/>
                  </a:cxn>
                  <a:cxn ang="0">
                    <a:pos x="155" y="104"/>
                  </a:cxn>
                  <a:cxn ang="0">
                    <a:pos x="135" y="113"/>
                  </a:cxn>
                  <a:cxn ang="0">
                    <a:pos x="79" y="118"/>
                  </a:cxn>
                  <a:cxn ang="0">
                    <a:pos x="66" y="119"/>
                  </a:cxn>
                  <a:cxn ang="0">
                    <a:pos x="63" y="124"/>
                  </a:cxn>
                  <a:cxn ang="0">
                    <a:pos x="69" y="127"/>
                  </a:cxn>
                  <a:cxn ang="0">
                    <a:pos x="51" y="132"/>
                  </a:cxn>
                  <a:cxn ang="0">
                    <a:pos x="25" y="133"/>
                  </a:cxn>
                  <a:cxn ang="0">
                    <a:pos x="56" y="141"/>
                  </a:cxn>
                  <a:cxn ang="0">
                    <a:pos x="38" y="141"/>
                  </a:cxn>
                  <a:cxn ang="0">
                    <a:pos x="83" y="148"/>
                  </a:cxn>
                  <a:cxn ang="0">
                    <a:pos x="80" y="157"/>
                  </a:cxn>
                  <a:cxn ang="0">
                    <a:pos x="67" y="162"/>
                  </a:cxn>
                  <a:cxn ang="0">
                    <a:pos x="38" y="163"/>
                  </a:cxn>
                  <a:cxn ang="0">
                    <a:pos x="64" y="168"/>
                  </a:cxn>
                  <a:cxn ang="0">
                    <a:pos x="74" y="171"/>
                  </a:cxn>
                  <a:cxn ang="0">
                    <a:pos x="60" y="174"/>
                  </a:cxn>
                  <a:cxn ang="0">
                    <a:pos x="91" y="178"/>
                  </a:cxn>
                  <a:cxn ang="0">
                    <a:pos x="64" y="184"/>
                  </a:cxn>
                  <a:cxn ang="0">
                    <a:pos x="41" y="184"/>
                  </a:cxn>
                  <a:cxn ang="0">
                    <a:pos x="30" y="187"/>
                  </a:cxn>
                  <a:cxn ang="0">
                    <a:pos x="14" y="190"/>
                  </a:cxn>
                  <a:cxn ang="0">
                    <a:pos x="18" y="190"/>
                  </a:cxn>
                  <a:cxn ang="0">
                    <a:pos x="27" y="193"/>
                  </a:cxn>
                  <a:cxn ang="0">
                    <a:pos x="58" y="196"/>
                  </a:cxn>
                  <a:cxn ang="0">
                    <a:pos x="79" y="199"/>
                  </a:cxn>
                  <a:cxn ang="0">
                    <a:pos x="61" y="208"/>
                  </a:cxn>
                  <a:cxn ang="0">
                    <a:pos x="100" y="210"/>
                  </a:cxn>
                  <a:cxn ang="0">
                    <a:pos x="80" y="214"/>
                  </a:cxn>
                  <a:cxn ang="0">
                    <a:pos x="93" y="224"/>
                  </a:cxn>
                  <a:cxn ang="0">
                    <a:pos x="148" y="227"/>
                  </a:cxn>
                  <a:cxn ang="0">
                    <a:pos x="150" y="230"/>
                  </a:cxn>
                  <a:cxn ang="0">
                    <a:pos x="158" y="233"/>
                  </a:cxn>
                  <a:cxn ang="0">
                    <a:pos x="130" y="245"/>
                  </a:cxn>
                  <a:cxn ang="0">
                    <a:pos x="132" y="249"/>
                  </a:cxn>
                  <a:cxn ang="0">
                    <a:pos x="93" y="254"/>
                  </a:cxn>
                  <a:cxn ang="0">
                    <a:pos x="113" y="257"/>
                  </a:cxn>
                  <a:cxn ang="0">
                    <a:pos x="57" y="260"/>
                  </a:cxn>
                  <a:cxn ang="0">
                    <a:pos x="84" y="278"/>
                  </a:cxn>
                  <a:cxn ang="0">
                    <a:pos x="67" y="284"/>
                  </a:cxn>
                  <a:cxn ang="0">
                    <a:pos x="110" y="296"/>
                  </a:cxn>
                  <a:cxn ang="0">
                    <a:pos x="64" y="297"/>
                  </a:cxn>
                  <a:cxn ang="0">
                    <a:pos x="74" y="299"/>
                  </a:cxn>
                </a:cxnLst>
                <a:rect l="0" t="0" r="r" b="b"/>
                <a:pathLst>
                  <a:path w="254" h="299">
                    <a:moveTo>
                      <a:pt x="254" y="0"/>
                    </a:moveTo>
                    <a:lnTo>
                      <a:pt x="251" y="3"/>
                    </a:lnTo>
                    <a:lnTo>
                      <a:pt x="251" y="3"/>
                    </a:lnTo>
                    <a:lnTo>
                      <a:pt x="252" y="3"/>
                    </a:lnTo>
                    <a:lnTo>
                      <a:pt x="252" y="3"/>
                    </a:lnTo>
                    <a:lnTo>
                      <a:pt x="208" y="15"/>
                    </a:lnTo>
                    <a:lnTo>
                      <a:pt x="208" y="15"/>
                    </a:lnTo>
                    <a:lnTo>
                      <a:pt x="182" y="18"/>
                    </a:lnTo>
                    <a:lnTo>
                      <a:pt x="182" y="18"/>
                    </a:lnTo>
                    <a:lnTo>
                      <a:pt x="181" y="18"/>
                    </a:lnTo>
                    <a:lnTo>
                      <a:pt x="181" y="18"/>
                    </a:lnTo>
                    <a:lnTo>
                      <a:pt x="185" y="18"/>
                    </a:lnTo>
                    <a:lnTo>
                      <a:pt x="185" y="18"/>
                    </a:lnTo>
                    <a:lnTo>
                      <a:pt x="195" y="20"/>
                    </a:lnTo>
                    <a:lnTo>
                      <a:pt x="195" y="20"/>
                    </a:lnTo>
                    <a:lnTo>
                      <a:pt x="193" y="20"/>
                    </a:lnTo>
                    <a:lnTo>
                      <a:pt x="193" y="20"/>
                    </a:lnTo>
                    <a:lnTo>
                      <a:pt x="145" y="26"/>
                    </a:lnTo>
                    <a:lnTo>
                      <a:pt x="145" y="26"/>
                    </a:lnTo>
                    <a:lnTo>
                      <a:pt x="143" y="26"/>
                    </a:lnTo>
                    <a:lnTo>
                      <a:pt x="143" y="26"/>
                    </a:lnTo>
                    <a:lnTo>
                      <a:pt x="152" y="30"/>
                    </a:lnTo>
                    <a:lnTo>
                      <a:pt x="152" y="30"/>
                    </a:lnTo>
                    <a:lnTo>
                      <a:pt x="155" y="30"/>
                    </a:lnTo>
                    <a:lnTo>
                      <a:pt x="155" y="30"/>
                    </a:lnTo>
                    <a:lnTo>
                      <a:pt x="133" y="32"/>
                    </a:lnTo>
                    <a:lnTo>
                      <a:pt x="133" y="32"/>
                    </a:lnTo>
                    <a:lnTo>
                      <a:pt x="132" y="32"/>
                    </a:lnTo>
                    <a:lnTo>
                      <a:pt x="132" y="32"/>
                    </a:lnTo>
                    <a:lnTo>
                      <a:pt x="140" y="41"/>
                    </a:lnTo>
                    <a:lnTo>
                      <a:pt x="140" y="41"/>
                    </a:lnTo>
                    <a:lnTo>
                      <a:pt x="173" y="41"/>
                    </a:lnTo>
                    <a:lnTo>
                      <a:pt x="173" y="41"/>
                    </a:lnTo>
                    <a:lnTo>
                      <a:pt x="188" y="43"/>
                    </a:lnTo>
                    <a:lnTo>
                      <a:pt x="188" y="43"/>
                    </a:lnTo>
                    <a:lnTo>
                      <a:pt x="165" y="44"/>
                    </a:lnTo>
                    <a:lnTo>
                      <a:pt x="165" y="44"/>
                    </a:lnTo>
                    <a:lnTo>
                      <a:pt x="172" y="46"/>
                    </a:lnTo>
                    <a:lnTo>
                      <a:pt x="172" y="46"/>
                    </a:lnTo>
                    <a:lnTo>
                      <a:pt x="169" y="47"/>
                    </a:lnTo>
                    <a:lnTo>
                      <a:pt x="169" y="47"/>
                    </a:lnTo>
                    <a:lnTo>
                      <a:pt x="149" y="49"/>
                    </a:lnTo>
                    <a:lnTo>
                      <a:pt x="149" y="49"/>
                    </a:lnTo>
                    <a:lnTo>
                      <a:pt x="136" y="49"/>
                    </a:lnTo>
                    <a:lnTo>
                      <a:pt x="136" y="49"/>
                    </a:lnTo>
                    <a:lnTo>
                      <a:pt x="135" y="50"/>
                    </a:lnTo>
                    <a:lnTo>
                      <a:pt x="135" y="50"/>
                    </a:lnTo>
                    <a:lnTo>
                      <a:pt x="172" y="52"/>
                    </a:lnTo>
                    <a:lnTo>
                      <a:pt x="172" y="52"/>
                    </a:lnTo>
                    <a:lnTo>
                      <a:pt x="186" y="55"/>
                    </a:lnTo>
                    <a:lnTo>
                      <a:pt x="186" y="55"/>
                    </a:lnTo>
                    <a:lnTo>
                      <a:pt x="169" y="64"/>
                    </a:lnTo>
                    <a:lnTo>
                      <a:pt x="169" y="64"/>
                    </a:lnTo>
                    <a:lnTo>
                      <a:pt x="172" y="64"/>
                    </a:lnTo>
                    <a:lnTo>
                      <a:pt x="172" y="64"/>
                    </a:lnTo>
                    <a:lnTo>
                      <a:pt x="159" y="65"/>
                    </a:lnTo>
                    <a:lnTo>
                      <a:pt x="159" y="65"/>
                    </a:lnTo>
                    <a:lnTo>
                      <a:pt x="156" y="65"/>
                    </a:lnTo>
                    <a:lnTo>
                      <a:pt x="156" y="65"/>
                    </a:lnTo>
                    <a:lnTo>
                      <a:pt x="172" y="65"/>
                    </a:lnTo>
                    <a:lnTo>
                      <a:pt x="172" y="65"/>
                    </a:lnTo>
                    <a:lnTo>
                      <a:pt x="155" y="65"/>
                    </a:lnTo>
                    <a:lnTo>
                      <a:pt x="155" y="65"/>
                    </a:lnTo>
                    <a:lnTo>
                      <a:pt x="145" y="67"/>
                    </a:lnTo>
                    <a:lnTo>
                      <a:pt x="145" y="67"/>
                    </a:lnTo>
                    <a:lnTo>
                      <a:pt x="142" y="67"/>
                    </a:lnTo>
                    <a:lnTo>
                      <a:pt x="142" y="67"/>
                    </a:lnTo>
                    <a:lnTo>
                      <a:pt x="127" y="67"/>
                    </a:lnTo>
                    <a:lnTo>
                      <a:pt x="127" y="67"/>
                    </a:lnTo>
                    <a:lnTo>
                      <a:pt x="130" y="67"/>
                    </a:lnTo>
                    <a:lnTo>
                      <a:pt x="130" y="67"/>
                    </a:lnTo>
                    <a:lnTo>
                      <a:pt x="139" y="67"/>
                    </a:lnTo>
                    <a:lnTo>
                      <a:pt x="139" y="67"/>
                    </a:lnTo>
                    <a:lnTo>
                      <a:pt x="142" y="68"/>
                    </a:lnTo>
                    <a:lnTo>
                      <a:pt x="142" y="68"/>
                    </a:lnTo>
                    <a:lnTo>
                      <a:pt x="137" y="70"/>
                    </a:lnTo>
                    <a:lnTo>
                      <a:pt x="137" y="70"/>
                    </a:lnTo>
                    <a:lnTo>
                      <a:pt x="123" y="71"/>
                    </a:lnTo>
                    <a:lnTo>
                      <a:pt x="123" y="71"/>
                    </a:lnTo>
                    <a:lnTo>
                      <a:pt x="135" y="73"/>
                    </a:lnTo>
                    <a:lnTo>
                      <a:pt x="135" y="73"/>
                    </a:lnTo>
                    <a:lnTo>
                      <a:pt x="117" y="74"/>
                    </a:lnTo>
                    <a:lnTo>
                      <a:pt x="117" y="74"/>
                    </a:lnTo>
                    <a:lnTo>
                      <a:pt x="81" y="73"/>
                    </a:lnTo>
                    <a:lnTo>
                      <a:pt x="81" y="73"/>
                    </a:lnTo>
                    <a:lnTo>
                      <a:pt x="87" y="76"/>
                    </a:lnTo>
                    <a:lnTo>
                      <a:pt x="87" y="76"/>
                    </a:lnTo>
                    <a:lnTo>
                      <a:pt x="84" y="76"/>
                    </a:lnTo>
                    <a:lnTo>
                      <a:pt x="84" y="76"/>
                    </a:lnTo>
                    <a:lnTo>
                      <a:pt x="81" y="77"/>
                    </a:lnTo>
                    <a:lnTo>
                      <a:pt x="81" y="77"/>
                    </a:lnTo>
                    <a:lnTo>
                      <a:pt x="125" y="80"/>
                    </a:lnTo>
                    <a:lnTo>
                      <a:pt x="125" y="80"/>
                    </a:lnTo>
                    <a:lnTo>
                      <a:pt x="173" y="80"/>
                    </a:lnTo>
                    <a:lnTo>
                      <a:pt x="173" y="80"/>
                    </a:lnTo>
                    <a:lnTo>
                      <a:pt x="168" y="80"/>
                    </a:lnTo>
                    <a:lnTo>
                      <a:pt x="168" y="80"/>
                    </a:lnTo>
                    <a:lnTo>
                      <a:pt x="166" y="82"/>
                    </a:lnTo>
                    <a:lnTo>
                      <a:pt x="166" y="82"/>
                    </a:lnTo>
                    <a:lnTo>
                      <a:pt x="170" y="82"/>
                    </a:lnTo>
                    <a:lnTo>
                      <a:pt x="170" y="82"/>
                    </a:lnTo>
                    <a:lnTo>
                      <a:pt x="165" y="82"/>
                    </a:lnTo>
                    <a:lnTo>
                      <a:pt x="165" y="82"/>
                    </a:lnTo>
                    <a:lnTo>
                      <a:pt x="168" y="82"/>
                    </a:lnTo>
                    <a:lnTo>
                      <a:pt x="168" y="82"/>
                    </a:lnTo>
                    <a:lnTo>
                      <a:pt x="183" y="82"/>
                    </a:lnTo>
                    <a:lnTo>
                      <a:pt x="183" y="82"/>
                    </a:lnTo>
                    <a:lnTo>
                      <a:pt x="182" y="82"/>
                    </a:lnTo>
                    <a:lnTo>
                      <a:pt x="182" y="82"/>
                    </a:lnTo>
                    <a:lnTo>
                      <a:pt x="183" y="82"/>
                    </a:lnTo>
                    <a:lnTo>
                      <a:pt x="183" y="82"/>
                    </a:lnTo>
                    <a:lnTo>
                      <a:pt x="183" y="83"/>
                    </a:lnTo>
                    <a:lnTo>
                      <a:pt x="183" y="83"/>
                    </a:lnTo>
                    <a:lnTo>
                      <a:pt x="185" y="85"/>
                    </a:lnTo>
                    <a:lnTo>
                      <a:pt x="185" y="85"/>
                    </a:lnTo>
                    <a:lnTo>
                      <a:pt x="189" y="86"/>
                    </a:lnTo>
                    <a:lnTo>
                      <a:pt x="189" y="86"/>
                    </a:lnTo>
                    <a:lnTo>
                      <a:pt x="192" y="86"/>
                    </a:lnTo>
                    <a:lnTo>
                      <a:pt x="192" y="86"/>
                    </a:lnTo>
                    <a:lnTo>
                      <a:pt x="215" y="86"/>
                    </a:lnTo>
                    <a:lnTo>
                      <a:pt x="215" y="86"/>
                    </a:lnTo>
                    <a:lnTo>
                      <a:pt x="218" y="89"/>
                    </a:lnTo>
                    <a:lnTo>
                      <a:pt x="218" y="89"/>
                    </a:lnTo>
                    <a:lnTo>
                      <a:pt x="212" y="91"/>
                    </a:lnTo>
                    <a:lnTo>
                      <a:pt x="212" y="91"/>
                    </a:lnTo>
                    <a:lnTo>
                      <a:pt x="215" y="91"/>
                    </a:lnTo>
                    <a:lnTo>
                      <a:pt x="215" y="91"/>
                    </a:lnTo>
                    <a:lnTo>
                      <a:pt x="222" y="91"/>
                    </a:lnTo>
                    <a:lnTo>
                      <a:pt x="222" y="91"/>
                    </a:lnTo>
                    <a:lnTo>
                      <a:pt x="216" y="91"/>
                    </a:lnTo>
                    <a:lnTo>
                      <a:pt x="216" y="91"/>
                    </a:lnTo>
                    <a:lnTo>
                      <a:pt x="206" y="92"/>
                    </a:lnTo>
                    <a:lnTo>
                      <a:pt x="206" y="92"/>
                    </a:lnTo>
                    <a:lnTo>
                      <a:pt x="199" y="92"/>
                    </a:lnTo>
                    <a:lnTo>
                      <a:pt x="199" y="92"/>
                    </a:lnTo>
                    <a:lnTo>
                      <a:pt x="189" y="92"/>
                    </a:lnTo>
                    <a:lnTo>
                      <a:pt x="189" y="92"/>
                    </a:lnTo>
                    <a:lnTo>
                      <a:pt x="166" y="92"/>
                    </a:lnTo>
                    <a:lnTo>
                      <a:pt x="166" y="92"/>
                    </a:lnTo>
                    <a:lnTo>
                      <a:pt x="168" y="92"/>
                    </a:lnTo>
                    <a:lnTo>
                      <a:pt x="168" y="92"/>
                    </a:lnTo>
                    <a:lnTo>
                      <a:pt x="166" y="95"/>
                    </a:lnTo>
                    <a:lnTo>
                      <a:pt x="166" y="95"/>
                    </a:lnTo>
                    <a:lnTo>
                      <a:pt x="160" y="95"/>
                    </a:lnTo>
                    <a:lnTo>
                      <a:pt x="160" y="95"/>
                    </a:lnTo>
                    <a:lnTo>
                      <a:pt x="163" y="97"/>
                    </a:lnTo>
                    <a:lnTo>
                      <a:pt x="163" y="97"/>
                    </a:lnTo>
                    <a:lnTo>
                      <a:pt x="159" y="97"/>
                    </a:lnTo>
                    <a:lnTo>
                      <a:pt x="159" y="97"/>
                    </a:lnTo>
                    <a:lnTo>
                      <a:pt x="148" y="98"/>
                    </a:lnTo>
                    <a:lnTo>
                      <a:pt x="148" y="98"/>
                    </a:lnTo>
                    <a:lnTo>
                      <a:pt x="149" y="100"/>
                    </a:lnTo>
                    <a:lnTo>
                      <a:pt x="149" y="100"/>
                    </a:lnTo>
                    <a:lnTo>
                      <a:pt x="152" y="103"/>
                    </a:lnTo>
                    <a:lnTo>
                      <a:pt x="152" y="103"/>
                    </a:lnTo>
                    <a:lnTo>
                      <a:pt x="155" y="104"/>
                    </a:lnTo>
                    <a:lnTo>
                      <a:pt x="155" y="104"/>
                    </a:lnTo>
                    <a:lnTo>
                      <a:pt x="153" y="104"/>
                    </a:lnTo>
                    <a:lnTo>
                      <a:pt x="153" y="104"/>
                    </a:lnTo>
                    <a:lnTo>
                      <a:pt x="155" y="104"/>
                    </a:lnTo>
                    <a:lnTo>
                      <a:pt x="155" y="104"/>
                    </a:lnTo>
                    <a:lnTo>
                      <a:pt x="116" y="107"/>
                    </a:lnTo>
                    <a:lnTo>
                      <a:pt x="116" y="107"/>
                    </a:lnTo>
                    <a:lnTo>
                      <a:pt x="130" y="109"/>
                    </a:lnTo>
                    <a:lnTo>
                      <a:pt x="130" y="109"/>
                    </a:lnTo>
                    <a:lnTo>
                      <a:pt x="137" y="109"/>
                    </a:lnTo>
                    <a:lnTo>
                      <a:pt x="137" y="109"/>
                    </a:lnTo>
                    <a:lnTo>
                      <a:pt x="135" y="113"/>
                    </a:lnTo>
                    <a:lnTo>
                      <a:pt x="135" y="113"/>
                    </a:lnTo>
                    <a:lnTo>
                      <a:pt x="132" y="113"/>
                    </a:lnTo>
                    <a:lnTo>
                      <a:pt x="132" y="113"/>
                    </a:lnTo>
                    <a:lnTo>
                      <a:pt x="110" y="116"/>
                    </a:lnTo>
                    <a:lnTo>
                      <a:pt x="110" y="116"/>
                    </a:lnTo>
                    <a:lnTo>
                      <a:pt x="99" y="118"/>
                    </a:lnTo>
                    <a:lnTo>
                      <a:pt x="99" y="118"/>
                    </a:lnTo>
                    <a:lnTo>
                      <a:pt x="79" y="118"/>
                    </a:lnTo>
                    <a:lnTo>
                      <a:pt x="79" y="118"/>
                    </a:lnTo>
                    <a:lnTo>
                      <a:pt x="81" y="121"/>
                    </a:lnTo>
                    <a:lnTo>
                      <a:pt x="81" y="121"/>
                    </a:lnTo>
                    <a:lnTo>
                      <a:pt x="80" y="121"/>
                    </a:lnTo>
                    <a:lnTo>
                      <a:pt x="80" y="121"/>
                    </a:lnTo>
                    <a:lnTo>
                      <a:pt x="87" y="121"/>
                    </a:lnTo>
                    <a:lnTo>
                      <a:pt x="87" y="121"/>
                    </a:lnTo>
                    <a:lnTo>
                      <a:pt x="66" y="119"/>
                    </a:lnTo>
                    <a:lnTo>
                      <a:pt x="66" y="119"/>
                    </a:lnTo>
                    <a:lnTo>
                      <a:pt x="61" y="119"/>
                    </a:lnTo>
                    <a:lnTo>
                      <a:pt x="61" y="119"/>
                    </a:lnTo>
                    <a:lnTo>
                      <a:pt x="71" y="122"/>
                    </a:lnTo>
                    <a:lnTo>
                      <a:pt x="71" y="122"/>
                    </a:lnTo>
                    <a:lnTo>
                      <a:pt x="66" y="122"/>
                    </a:lnTo>
                    <a:lnTo>
                      <a:pt x="66" y="122"/>
                    </a:lnTo>
                    <a:lnTo>
                      <a:pt x="63" y="124"/>
                    </a:lnTo>
                    <a:lnTo>
                      <a:pt x="63" y="124"/>
                    </a:lnTo>
                    <a:lnTo>
                      <a:pt x="63" y="125"/>
                    </a:lnTo>
                    <a:lnTo>
                      <a:pt x="63" y="125"/>
                    </a:lnTo>
                    <a:lnTo>
                      <a:pt x="64" y="125"/>
                    </a:lnTo>
                    <a:lnTo>
                      <a:pt x="64" y="125"/>
                    </a:lnTo>
                    <a:lnTo>
                      <a:pt x="64" y="127"/>
                    </a:lnTo>
                    <a:lnTo>
                      <a:pt x="64" y="127"/>
                    </a:lnTo>
                    <a:lnTo>
                      <a:pt x="69" y="127"/>
                    </a:lnTo>
                    <a:lnTo>
                      <a:pt x="69" y="127"/>
                    </a:lnTo>
                    <a:lnTo>
                      <a:pt x="40" y="128"/>
                    </a:lnTo>
                    <a:lnTo>
                      <a:pt x="40" y="128"/>
                    </a:lnTo>
                    <a:lnTo>
                      <a:pt x="57" y="130"/>
                    </a:lnTo>
                    <a:lnTo>
                      <a:pt x="57" y="130"/>
                    </a:lnTo>
                    <a:lnTo>
                      <a:pt x="57" y="132"/>
                    </a:lnTo>
                    <a:lnTo>
                      <a:pt x="57" y="132"/>
                    </a:lnTo>
                    <a:lnTo>
                      <a:pt x="51" y="132"/>
                    </a:lnTo>
                    <a:lnTo>
                      <a:pt x="51" y="132"/>
                    </a:lnTo>
                    <a:lnTo>
                      <a:pt x="54" y="133"/>
                    </a:lnTo>
                    <a:lnTo>
                      <a:pt x="54" y="133"/>
                    </a:lnTo>
                    <a:lnTo>
                      <a:pt x="58" y="133"/>
                    </a:lnTo>
                    <a:lnTo>
                      <a:pt x="58" y="133"/>
                    </a:lnTo>
                    <a:lnTo>
                      <a:pt x="30" y="133"/>
                    </a:lnTo>
                    <a:lnTo>
                      <a:pt x="30" y="133"/>
                    </a:lnTo>
                    <a:lnTo>
                      <a:pt x="25" y="133"/>
                    </a:lnTo>
                    <a:lnTo>
                      <a:pt x="25" y="133"/>
                    </a:lnTo>
                    <a:lnTo>
                      <a:pt x="23" y="133"/>
                    </a:lnTo>
                    <a:lnTo>
                      <a:pt x="23" y="133"/>
                    </a:lnTo>
                    <a:lnTo>
                      <a:pt x="23" y="136"/>
                    </a:lnTo>
                    <a:lnTo>
                      <a:pt x="23" y="136"/>
                    </a:lnTo>
                    <a:lnTo>
                      <a:pt x="60" y="138"/>
                    </a:lnTo>
                    <a:lnTo>
                      <a:pt x="60" y="138"/>
                    </a:lnTo>
                    <a:lnTo>
                      <a:pt x="56" y="141"/>
                    </a:lnTo>
                    <a:lnTo>
                      <a:pt x="56" y="141"/>
                    </a:lnTo>
                    <a:lnTo>
                      <a:pt x="54" y="141"/>
                    </a:lnTo>
                    <a:lnTo>
                      <a:pt x="54" y="141"/>
                    </a:lnTo>
                    <a:lnTo>
                      <a:pt x="60" y="141"/>
                    </a:lnTo>
                    <a:lnTo>
                      <a:pt x="60" y="141"/>
                    </a:lnTo>
                    <a:lnTo>
                      <a:pt x="37" y="141"/>
                    </a:lnTo>
                    <a:lnTo>
                      <a:pt x="37" y="141"/>
                    </a:lnTo>
                    <a:lnTo>
                      <a:pt x="38" y="141"/>
                    </a:lnTo>
                    <a:lnTo>
                      <a:pt x="38" y="141"/>
                    </a:lnTo>
                    <a:lnTo>
                      <a:pt x="58" y="144"/>
                    </a:lnTo>
                    <a:lnTo>
                      <a:pt x="58" y="144"/>
                    </a:lnTo>
                    <a:lnTo>
                      <a:pt x="44" y="144"/>
                    </a:lnTo>
                    <a:lnTo>
                      <a:pt x="44" y="144"/>
                    </a:lnTo>
                    <a:lnTo>
                      <a:pt x="71" y="147"/>
                    </a:lnTo>
                    <a:lnTo>
                      <a:pt x="71" y="147"/>
                    </a:lnTo>
                    <a:lnTo>
                      <a:pt x="83" y="148"/>
                    </a:lnTo>
                    <a:lnTo>
                      <a:pt x="83" y="148"/>
                    </a:lnTo>
                    <a:lnTo>
                      <a:pt x="76" y="150"/>
                    </a:lnTo>
                    <a:lnTo>
                      <a:pt x="76" y="150"/>
                    </a:lnTo>
                    <a:lnTo>
                      <a:pt x="79" y="150"/>
                    </a:lnTo>
                    <a:lnTo>
                      <a:pt x="79" y="150"/>
                    </a:lnTo>
                    <a:lnTo>
                      <a:pt x="84" y="157"/>
                    </a:lnTo>
                    <a:lnTo>
                      <a:pt x="84" y="157"/>
                    </a:lnTo>
                    <a:lnTo>
                      <a:pt x="80" y="157"/>
                    </a:lnTo>
                    <a:lnTo>
                      <a:pt x="80" y="157"/>
                    </a:lnTo>
                    <a:lnTo>
                      <a:pt x="70" y="157"/>
                    </a:lnTo>
                    <a:lnTo>
                      <a:pt x="70" y="157"/>
                    </a:lnTo>
                    <a:lnTo>
                      <a:pt x="64" y="157"/>
                    </a:lnTo>
                    <a:lnTo>
                      <a:pt x="64" y="157"/>
                    </a:lnTo>
                    <a:lnTo>
                      <a:pt x="54" y="157"/>
                    </a:lnTo>
                    <a:lnTo>
                      <a:pt x="54" y="157"/>
                    </a:lnTo>
                    <a:lnTo>
                      <a:pt x="67" y="162"/>
                    </a:lnTo>
                    <a:lnTo>
                      <a:pt x="67" y="162"/>
                    </a:lnTo>
                    <a:lnTo>
                      <a:pt x="60" y="162"/>
                    </a:lnTo>
                    <a:lnTo>
                      <a:pt x="60" y="162"/>
                    </a:lnTo>
                    <a:lnTo>
                      <a:pt x="48" y="162"/>
                    </a:lnTo>
                    <a:lnTo>
                      <a:pt x="48" y="162"/>
                    </a:lnTo>
                    <a:lnTo>
                      <a:pt x="40" y="163"/>
                    </a:lnTo>
                    <a:lnTo>
                      <a:pt x="40" y="163"/>
                    </a:lnTo>
                    <a:lnTo>
                      <a:pt x="38" y="163"/>
                    </a:lnTo>
                    <a:lnTo>
                      <a:pt x="38" y="163"/>
                    </a:lnTo>
                    <a:lnTo>
                      <a:pt x="43" y="166"/>
                    </a:lnTo>
                    <a:lnTo>
                      <a:pt x="43" y="166"/>
                    </a:lnTo>
                    <a:lnTo>
                      <a:pt x="53" y="166"/>
                    </a:lnTo>
                    <a:lnTo>
                      <a:pt x="53" y="166"/>
                    </a:lnTo>
                    <a:lnTo>
                      <a:pt x="56" y="166"/>
                    </a:lnTo>
                    <a:lnTo>
                      <a:pt x="56" y="166"/>
                    </a:lnTo>
                    <a:lnTo>
                      <a:pt x="64" y="168"/>
                    </a:lnTo>
                    <a:lnTo>
                      <a:pt x="64" y="168"/>
                    </a:lnTo>
                    <a:lnTo>
                      <a:pt x="70" y="168"/>
                    </a:lnTo>
                    <a:lnTo>
                      <a:pt x="70" y="168"/>
                    </a:lnTo>
                    <a:lnTo>
                      <a:pt x="71" y="168"/>
                    </a:lnTo>
                    <a:lnTo>
                      <a:pt x="71" y="168"/>
                    </a:lnTo>
                    <a:lnTo>
                      <a:pt x="69" y="168"/>
                    </a:lnTo>
                    <a:lnTo>
                      <a:pt x="69" y="168"/>
                    </a:lnTo>
                    <a:lnTo>
                      <a:pt x="74" y="171"/>
                    </a:lnTo>
                    <a:lnTo>
                      <a:pt x="74" y="171"/>
                    </a:lnTo>
                    <a:lnTo>
                      <a:pt x="71" y="171"/>
                    </a:lnTo>
                    <a:lnTo>
                      <a:pt x="71" y="171"/>
                    </a:lnTo>
                    <a:lnTo>
                      <a:pt x="76" y="172"/>
                    </a:lnTo>
                    <a:lnTo>
                      <a:pt x="76" y="172"/>
                    </a:lnTo>
                    <a:lnTo>
                      <a:pt x="74" y="174"/>
                    </a:lnTo>
                    <a:lnTo>
                      <a:pt x="74" y="174"/>
                    </a:lnTo>
                    <a:lnTo>
                      <a:pt x="60" y="174"/>
                    </a:lnTo>
                    <a:lnTo>
                      <a:pt x="60" y="174"/>
                    </a:lnTo>
                    <a:lnTo>
                      <a:pt x="61" y="177"/>
                    </a:lnTo>
                    <a:lnTo>
                      <a:pt x="61" y="177"/>
                    </a:lnTo>
                    <a:lnTo>
                      <a:pt x="66" y="175"/>
                    </a:lnTo>
                    <a:lnTo>
                      <a:pt x="66" y="175"/>
                    </a:lnTo>
                    <a:lnTo>
                      <a:pt x="73" y="177"/>
                    </a:lnTo>
                    <a:lnTo>
                      <a:pt x="73" y="177"/>
                    </a:lnTo>
                    <a:lnTo>
                      <a:pt x="91" y="178"/>
                    </a:lnTo>
                    <a:lnTo>
                      <a:pt x="91" y="178"/>
                    </a:lnTo>
                    <a:lnTo>
                      <a:pt x="86" y="181"/>
                    </a:lnTo>
                    <a:lnTo>
                      <a:pt x="86" y="181"/>
                    </a:lnTo>
                    <a:lnTo>
                      <a:pt x="71" y="181"/>
                    </a:lnTo>
                    <a:lnTo>
                      <a:pt x="71" y="181"/>
                    </a:lnTo>
                    <a:lnTo>
                      <a:pt x="69" y="181"/>
                    </a:lnTo>
                    <a:lnTo>
                      <a:pt x="69" y="181"/>
                    </a:lnTo>
                    <a:lnTo>
                      <a:pt x="64" y="184"/>
                    </a:lnTo>
                    <a:lnTo>
                      <a:pt x="64" y="184"/>
                    </a:lnTo>
                    <a:lnTo>
                      <a:pt x="44" y="183"/>
                    </a:lnTo>
                    <a:lnTo>
                      <a:pt x="44" y="183"/>
                    </a:lnTo>
                    <a:lnTo>
                      <a:pt x="46" y="183"/>
                    </a:lnTo>
                    <a:lnTo>
                      <a:pt x="46" y="183"/>
                    </a:lnTo>
                    <a:lnTo>
                      <a:pt x="50" y="184"/>
                    </a:lnTo>
                    <a:lnTo>
                      <a:pt x="50" y="184"/>
                    </a:lnTo>
                    <a:lnTo>
                      <a:pt x="41" y="184"/>
                    </a:lnTo>
                    <a:lnTo>
                      <a:pt x="41" y="184"/>
                    </a:lnTo>
                    <a:lnTo>
                      <a:pt x="58" y="183"/>
                    </a:lnTo>
                    <a:lnTo>
                      <a:pt x="58" y="183"/>
                    </a:lnTo>
                    <a:lnTo>
                      <a:pt x="34" y="186"/>
                    </a:lnTo>
                    <a:lnTo>
                      <a:pt x="34" y="186"/>
                    </a:lnTo>
                    <a:lnTo>
                      <a:pt x="11" y="187"/>
                    </a:lnTo>
                    <a:lnTo>
                      <a:pt x="11" y="187"/>
                    </a:lnTo>
                    <a:lnTo>
                      <a:pt x="30" y="187"/>
                    </a:lnTo>
                    <a:lnTo>
                      <a:pt x="30" y="187"/>
                    </a:lnTo>
                    <a:lnTo>
                      <a:pt x="17" y="187"/>
                    </a:lnTo>
                    <a:lnTo>
                      <a:pt x="17" y="187"/>
                    </a:lnTo>
                    <a:lnTo>
                      <a:pt x="4" y="187"/>
                    </a:lnTo>
                    <a:lnTo>
                      <a:pt x="4" y="187"/>
                    </a:lnTo>
                    <a:lnTo>
                      <a:pt x="0" y="189"/>
                    </a:lnTo>
                    <a:lnTo>
                      <a:pt x="0" y="189"/>
                    </a:lnTo>
                    <a:lnTo>
                      <a:pt x="14" y="190"/>
                    </a:lnTo>
                    <a:lnTo>
                      <a:pt x="14" y="190"/>
                    </a:lnTo>
                    <a:lnTo>
                      <a:pt x="30" y="192"/>
                    </a:lnTo>
                    <a:lnTo>
                      <a:pt x="30" y="192"/>
                    </a:lnTo>
                    <a:lnTo>
                      <a:pt x="21" y="192"/>
                    </a:lnTo>
                    <a:lnTo>
                      <a:pt x="21" y="192"/>
                    </a:lnTo>
                    <a:lnTo>
                      <a:pt x="35" y="192"/>
                    </a:lnTo>
                    <a:lnTo>
                      <a:pt x="35" y="192"/>
                    </a:lnTo>
                    <a:lnTo>
                      <a:pt x="18" y="190"/>
                    </a:lnTo>
                    <a:lnTo>
                      <a:pt x="18" y="190"/>
                    </a:lnTo>
                    <a:lnTo>
                      <a:pt x="23" y="192"/>
                    </a:lnTo>
                    <a:lnTo>
                      <a:pt x="23" y="192"/>
                    </a:lnTo>
                    <a:lnTo>
                      <a:pt x="21" y="192"/>
                    </a:lnTo>
                    <a:lnTo>
                      <a:pt x="21" y="192"/>
                    </a:lnTo>
                    <a:lnTo>
                      <a:pt x="38" y="193"/>
                    </a:lnTo>
                    <a:lnTo>
                      <a:pt x="38" y="193"/>
                    </a:lnTo>
                    <a:lnTo>
                      <a:pt x="27" y="193"/>
                    </a:lnTo>
                    <a:lnTo>
                      <a:pt x="27" y="193"/>
                    </a:lnTo>
                    <a:lnTo>
                      <a:pt x="28" y="195"/>
                    </a:lnTo>
                    <a:lnTo>
                      <a:pt x="28" y="195"/>
                    </a:lnTo>
                    <a:lnTo>
                      <a:pt x="14" y="193"/>
                    </a:lnTo>
                    <a:lnTo>
                      <a:pt x="14" y="193"/>
                    </a:lnTo>
                    <a:lnTo>
                      <a:pt x="57" y="196"/>
                    </a:lnTo>
                    <a:lnTo>
                      <a:pt x="57" y="196"/>
                    </a:lnTo>
                    <a:lnTo>
                      <a:pt x="58" y="196"/>
                    </a:lnTo>
                    <a:lnTo>
                      <a:pt x="58" y="196"/>
                    </a:lnTo>
                    <a:lnTo>
                      <a:pt x="63" y="198"/>
                    </a:lnTo>
                    <a:lnTo>
                      <a:pt x="63" y="198"/>
                    </a:lnTo>
                    <a:lnTo>
                      <a:pt x="73" y="198"/>
                    </a:lnTo>
                    <a:lnTo>
                      <a:pt x="73" y="198"/>
                    </a:lnTo>
                    <a:lnTo>
                      <a:pt x="83" y="199"/>
                    </a:lnTo>
                    <a:lnTo>
                      <a:pt x="83" y="199"/>
                    </a:lnTo>
                    <a:lnTo>
                      <a:pt x="79" y="199"/>
                    </a:lnTo>
                    <a:lnTo>
                      <a:pt x="79" y="199"/>
                    </a:lnTo>
                    <a:lnTo>
                      <a:pt x="83" y="199"/>
                    </a:lnTo>
                    <a:lnTo>
                      <a:pt x="83" y="199"/>
                    </a:lnTo>
                    <a:lnTo>
                      <a:pt x="54" y="207"/>
                    </a:lnTo>
                    <a:lnTo>
                      <a:pt x="54" y="207"/>
                    </a:lnTo>
                    <a:lnTo>
                      <a:pt x="66" y="207"/>
                    </a:lnTo>
                    <a:lnTo>
                      <a:pt x="66" y="207"/>
                    </a:lnTo>
                    <a:lnTo>
                      <a:pt x="61" y="208"/>
                    </a:lnTo>
                    <a:lnTo>
                      <a:pt x="61" y="208"/>
                    </a:lnTo>
                    <a:lnTo>
                      <a:pt x="73" y="210"/>
                    </a:lnTo>
                    <a:lnTo>
                      <a:pt x="73" y="210"/>
                    </a:lnTo>
                    <a:lnTo>
                      <a:pt x="81" y="210"/>
                    </a:lnTo>
                    <a:lnTo>
                      <a:pt x="81" y="210"/>
                    </a:lnTo>
                    <a:lnTo>
                      <a:pt x="94" y="210"/>
                    </a:lnTo>
                    <a:lnTo>
                      <a:pt x="94" y="210"/>
                    </a:lnTo>
                    <a:lnTo>
                      <a:pt x="100" y="210"/>
                    </a:lnTo>
                    <a:lnTo>
                      <a:pt x="100" y="210"/>
                    </a:lnTo>
                    <a:lnTo>
                      <a:pt x="90" y="210"/>
                    </a:lnTo>
                    <a:lnTo>
                      <a:pt x="90" y="210"/>
                    </a:lnTo>
                    <a:lnTo>
                      <a:pt x="80" y="211"/>
                    </a:lnTo>
                    <a:lnTo>
                      <a:pt x="80" y="211"/>
                    </a:lnTo>
                    <a:lnTo>
                      <a:pt x="77" y="213"/>
                    </a:lnTo>
                    <a:lnTo>
                      <a:pt x="77" y="213"/>
                    </a:lnTo>
                    <a:lnTo>
                      <a:pt x="80" y="214"/>
                    </a:lnTo>
                    <a:lnTo>
                      <a:pt x="80" y="214"/>
                    </a:lnTo>
                    <a:lnTo>
                      <a:pt x="84" y="214"/>
                    </a:lnTo>
                    <a:lnTo>
                      <a:pt x="84" y="214"/>
                    </a:lnTo>
                    <a:lnTo>
                      <a:pt x="106" y="219"/>
                    </a:lnTo>
                    <a:lnTo>
                      <a:pt x="106" y="219"/>
                    </a:lnTo>
                    <a:lnTo>
                      <a:pt x="104" y="219"/>
                    </a:lnTo>
                    <a:lnTo>
                      <a:pt x="104" y="219"/>
                    </a:lnTo>
                    <a:lnTo>
                      <a:pt x="93" y="224"/>
                    </a:lnTo>
                    <a:lnTo>
                      <a:pt x="93" y="224"/>
                    </a:lnTo>
                    <a:lnTo>
                      <a:pt x="109" y="225"/>
                    </a:lnTo>
                    <a:lnTo>
                      <a:pt x="109" y="225"/>
                    </a:lnTo>
                    <a:lnTo>
                      <a:pt x="117" y="225"/>
                    </a:lnTo>
                    <a:lnTo>
                      <a:pt x="117" y="225"/>
                    </a:lnTo>
                    <a:lnTo>
                      <a:pt x="120" y="225"/>
                    </a:lnTo>
                    <a:lnTo>
                      <a:pt x="120" y="225"/>
                    </a:lnTo>
                    <a:lnTo>
                      <a:pt x="148" y="227"/>
                    </a:lnTo>
                    <a:lnTo>
                      <a:pt x="148" y="227"/>
                    </a:lnTo>
                    <a:lnTo>
                      <a:pt x="150" y="228"/>
                    </a:lnTo>
                    <a:lnTo>
                      <a:pt x="150" y="228"/>
                    </a:lnTo>
                    <a:lnTo>
                      <a:pt x="173" y="231"/>
                    </a:lnTo>
                    <a:lnTo>
                      <a:pt x="173" y="231"/>
                    </a:lnTo>
                    <a:lnTo>
                      <a:pt x="170" y="231"/>
                    </a:lnTo>
                    <a:lnTo>
                      <a:pt x="170" y="231"/>
                    </a:lnTo>
                    <a:lnTo>
                      <a:pt x="150" y="230"/>
                    </a:lnTo>
                    <a:lnTo>
                      <a:pt x="150" y="230"/>
                    </a:lnTo>
                    <a:lnTo>
                      <a:pt x="133" y="231"/>
                    </a:lnTo>
                    <a:lnTo>
                      <a:pt x="133" y="231"/>
                    </a:lnTo>
                    <a:lnTo>
                      <a:pt x="146" y="233"/>
                    </a:lnTo>
                    <a:lnTo>
                      <a:pt x="146" y="233"/>
                    </a:lnTo>
                    <a:lnTo>
                      <a:pt x="162" y="233"/>
                    </a:lnTo>
                    <a:lnTo>
                      <a:pt x="162" y="233"/>
                    </a:lnTo>
                    <a:lnTo>
                      <a:pt x="158" y="233"/>
                    </a:lnTo>
                    <a:lnTo>
                      <a:pt x="158" y="233"/>
                    </a:lnTo>
                    <a:lnTo>
                      <a:pt x="106" y="236"/>
                    </a:lnTo>
                    <a:lnTo>
                      <a:pt x="106" y="236"/>
                    </a:lnTo>
                    <a:lnTo>
                      <a:pt x="107" y="237"/>
                    </a:lnTo>
                    <a:lnTo>
                      <a:pt x="107" y="237"/>
                    </a:lnTo>
                    <a:lnTo>
                      <a:pt x="103" y="237"/>
                    </a:lnTo>
                    <a:lnTo>
                      <a:pt x="103" y="237"/>
                    </a:lnTo>
                    <a:lnTo>
                      <a:pt x="130" y="245"/>
                    </a:lnTo>
                    <a:lnTo>
                      <a:pt x="130" y="245"/>
                    </a:lnTo>
                    <a:lnTo>
                      <a:pt x="123" y="246"/>
                    </a:lnTo>
                    <a:lnTo>
                      <a:pt x="123" y="246"/>
                    </a:lnTo>
                    <a:lnTo>
                      <a:pt x="122" y="249"/>
                    </a:lnTo>
                    <a:lnTo>
                      <a:pt x="122" y="249"/>
                    </a:lnTo>
                    <a:lnTo>
                      <a:pt x="129" y="249"/>
                    </a:lnTo>
                    <a:lnTo>
                      <a:pt x="129" y="249"/>
                    </a:lnTo>
                    <a:lnTo>
                      <a:pt x="132" y="249"/>
                    </a:lnTo>
                    <a:lnTo>
                      <a:pt x="132" y="249"/>
                    </a:lnTo>
                    <a:lnTo>
                      <a:pt x="107" y="252"/>
                    </a:lnTo>
                    <a:lnTo>
                      <a:pt x="107" y="252"/>
                    </a:lnTo>
                    <a:lnTo>
                      <a:pt x="100" y="254"/>
                    </a:lnTo>
                    <a:lnTo>
                      <a:pt x="100" y="254"/>
                    </a:lnTo>
                    <a:lnTo>
                      <a:pt x="102" y="254"/>
                    </a:lnTo>
                    <a:lnTo>
                      <a:pt x="102" y="254"/>
                    </a:lnTo>
                    <a:lnTo>
                      <a:pt x="93" y="254"/>
                    </a:lnTo>
                    <a:lnTo>
                      <a:pt x="93" y="254"/>
                    </a:lnTo>
                    <a:lnTo>
                      <a:pt x="94" y="254"/>
                    </a:lnTo>
                    <a:lnTo>
                      <a:pt x="94" y="254"/>
                    </a:lnTo>
                    <a:lnTo>
                      <a:pt x="87" y="254"/>
                    </a:lnTo>
                    <a:lnTo>
                      <a:pt x="87" y="254"/>
                    </a:lnTo>
                    <a:lnTo>
                      <a:pt x="114" y="257"/>
                    </a:lnTo>
                    <a:lnTo>
                      <a:pt x="114" y="257"/>
                    </a:lnTo>
                    <a:lnTo>
                      <a:pt x="113" y="257"/>
                    </a:lnTo>
                    <a:lnTo>
                      <a:pt x="113" y="257"/>
                    </a:lnTo>
                    <a:lnTo>
                      <a:pt x="113" y="260"/>
                    </a:lnTo>
                    <a:lnTo>
                      <a:pt x="113" y="260"/>
                    </a:lnTo>
                    <a:lnTo>
                      <a:pt x="93" y="260"/>
                    </a:lnTo>
                    <a:lnTo>
                      <a:pt x="93" y="260"/>
                    </a:lnTo>
                    <a:lnTo>
                      <a:pt x="70" y="258"/>
                    </a:lnTo>
                    <a:lnTo>
                      <a:pt x="70" y="258"/>
                    </a:lnTo>
                    <a:lnTo>
                      <a:pt x="57" y="260"/>
                    </a:lnTo>
                    <a:lnTo>
                      <a:pt x="57" y="260"/>
                    </a:lnTo>
                    <a:lnTo>
                      <a:pt x="76" y="260"/>
                    </a:lnTo>
                    <a:lnTo>
                      <a:pt x="76" y="260"/>
                    </a:lnTo>
                    <a:lnTo>
                      <a:pt x="104" y="270"/>
                    </a:lnTo>
                    <a:lnTo>
                      <a:pt x="104" y="270"/>
                    </a:lnTo>
                    <a:lnTo>
                      <a:pt x="81" y="273"/>
                    </a:lnTo>
                    <a:lnTo>
                      <a:pt x="81" y="273"/>
                    </a:lnTo>
                    <a:lnTo>
                      <a:pt x="84" y="278"/>
                    </a:lnTo>
                    <a:lnTo>
                      <a:pt x="84" y="278"/>
                    </a:lnTo>
                    <a:lnTo>
                      <a:pt x="86" y="281"/>
                    </a:lnTo>
                    <a:lnTo>
                      <a:pt x="86" y="281"/>
                    </a:lnTo>
                    <a:lnTo>
                      <a:pt x="83" y="282"/>
                    </a:lnTo>
                    <a:lnTo>
                      <a:pt x="83" y="282"/>
                    </a:lnTo>
                    <a:lnTo>
                      <a:pt x="60" y="282"/>
                    </a:lnTo>
                    <a:lnTo>
                      <a:pt x="60" y="282"/>
                    </a:lnTo>
                    <a:lnTo>
                      <a:pt x="67" y="284"/>
                    </a:lnTo>
                    <a:lnTo>
                      <a:pt x="67" y="284"/>
                    </a:lnTo>
                    <a:lnTo>
                      <a:pt x="90" y="293"/>
                    </a:lnTo>
                    <a:lnTo>
                      <a:pt x="90" y="293"/>
                    </a:lnTo>
                    <a:lnTo>
                      <a:pt x="97" y="294"/>
                    </a:lnTo>
                    <a:lnTo>
                      <a:pt x="97" y="294"/>
                    </a:lnTo>
                    <a:lnTo>
                      <a:pt x="106" y="294"/>
                    </a:lnTo>
                    <a:lnTo>
                      <a:pt x="106" y="294"/>
                    </a:lnTo>
                    <a:lnTo>
                      <a:pt x="110" y="296"/>
                    </a:lnTo>
                    <a:lnTo>
                      <a:pt x="110" y="296"/>
                    </a:lnTo>
                    <a:lnTo>
                      <a:pt x="77" y="294"/>
                    </a:lnTo>
                    <a:lnTo>
                      <a:pt x="77" y="294"/>
                    </a:lnTo>
                    <a:lnTo>
                      <a:pt x="84" y="294"/>
                    </a:lnTo>
                    <a:lnTo>
                      <a:pt x="84" y="294"/>
                    </a:lnTo>
                    <a:lnTo>
                      <a:pt x="86" y="296"/>
                    </a:lnTo>
                    <a:lnTo>
                      <a:pt x="86" y="296"/>
                    </a:lnTo>
                    <a:lnTo>
                      <a:pt x="64" y="297"/>
                    </a:lnTo>
                    <a:lnTo>
                      <a:pt x="64" y="297"/>
                    </a:lnTo>
                    <a:lnTo>
                      <a:pt x="50" y="297"/>
                    </a:lnTo>
                    <a:lnTo>
                      <a:pt x="50" y="297"/>
                    </a:lnTo>
                    <a:lnTo>
                      <a:pt x="54" y="297"/>
                    </a:lnTo>
                    <a:lnTo>
                      <a:pt x="54" y="297"/>
                    </a:lnTo>
                    <a:lnTo>
                      <a:pt x="73" y="299"/>
                    </a:lnTo>
                    <a:lnTo>
                      <a:pt x="73" y="299"/>
                    </a:lnTo>
                    <a:lnTo>
                      <a:pt x="74" y="299"/>
                    </a:lnTo>
                    <a:lnTo>
                      <a:pt x="74" y="299"/>
                    </a:lnTo>
                    <a:lnTo>
                      <a:pt x="84" y="299"/>
                    </a:lnTo>
                    <a:lnTo>
                      <a:pt x="84" y="299"/>
                    </a:lnTo>
                    <a:lnTo>
                      <a:pt x="90" y="29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61" name="Freeform 77"/>
              <p:cNvSpPr>
                <a:spLocks/>
              </p:cNvSpPr>
              <p:nvPr/>
            </p:nvSpPr>
            <p:spPr bwMode="auto">
              <a:xfrm>
                <a:off x="7403" y="11087"/>
                <a:ext cx="326" cy="252"/>
              </a:xfrm>
              <a:custGeom>
                <a:avLst/>
                <a:gdLst/>
                <a:ahLst/>
                <a:cxnLst>
                  <a:cxn ang="0">
                    <a:pos x="81" y="2"/>
                  </a:cxn>
                  <a:cxn ang="0">
                    <a:pos x="85" y="9"/>
                  </a:cxn>
                  <a:cxn ang="0">
                    <a:pos x="84" y="9"/>
                  </a:cxn>
                  <a:cxn ang="0">
                    <a:pos x="165" y="12"/>
                  </a:cxn>
                  <a:cxn ang="0">
                    <a:pos x="171" y="14"/>
                  </a:cxn>
                  <a:cxn ang="0">
                    <a:pos x="158" y="19"/>
                  </a:cxn>
                  <a:cxn ang="0">
                    <a:pos x="163" y="25"/>
                  </a:cxn>
                  <a:cxn ang="0">
                    <a:pos x="105" y="34"/>
                  </a:cxn>
                  <a:cxn ang="0">
                    <a:pos x="102" y="38"/>
                  </a:cxn>
                  <a:cxn ang="0">
                    <a:pos x="134" y="41"/>
                  </a:cxn>
                  <a:cxn ang="0">
                    <a:pos x="184" y="47"/>
                  </a:cxn>
                  <a:cxn ang="0">
                    <a:pos x="234" y="50"/>
                  </a:cxn>
                  <a:cxn ang="0">
                    <a:pos x="267" y="53"/>
                  </a:cxn>
                  <a:cxn ang="0">
                    <a:pos x="249" y="58"/>
                  </a:cxn>
                  <a:cxn ang="0">
                    <a:pos x="260" y="59"/>
                  </a:cxn>
                  <a:cxn ang="0">
                    <a:pos x="210" y="65"/>
                  </a:cxn>
                  <a:cxn ang="0">
                    <a:pos x="220" y="68"/>
                  </a:cxn>
                  <a:cxn ang="0">
                    <a:pos x="229" y="76"/>
                  </a:cxn>
                  <a:cxn ang="0">
                    <a:pos x="198" y="79"/>
                  </a:cxn>
                  <a:cxn ang="0">
                    <a:pos x="131" y="85"/>
                  </a:cxn>
                  <a:cxn ang="0">
                    <a:pos x="128" y="89"/>
                  </a:cxn>
                  <a:cxn ang="0">
                    <a:pos x="181" y="95"/>
                  </a:cxn>
                  <a:cxn ang="0">
                    <a:pos x="221" y="100"/>
                  </a:cxn>
                  <a:cxn ang="0">
                    <a:pos x="260" y="106"/>
                  </a:cxn>
                  <a:cxn ang="0">
                    <a:pos x="272" y="114"/>
                  </a:cxn>
                  <a:cxn ang="0">
                    <a:pos x="249" y="118"/>
                  </a:cxn>
                  <a:cxn ang="0">
                    <a:pos x="263" y="121"/>
                  </a:cxn>
                  <a:cxn ang="0">
                    <a:pos x="323" y="123"/>
                  </a:cxn>
                  <a:cxn ang="0">
                    <a:pos x="302" y="132"/>
                  </a:cxn>
                  <a:cxn ang="0">
                    <a:pos x="229" y="138"/>
                  </a:cxn>
                  <a:cxn ang="0">
                    <a:pos x="229" y="148"/>
                  </a:cxn>
                  <a:cxn ang="0">
                    <a:pos x="236" y="151"/>
                  </a:cxn>
                  <a:cxn ang="0">
                    <a:pos x="220" y="165"/>
                  </a:cxn>
                  <a:cxn ang="0">
                    <a:pos x="219" y="169"/>
                  </a:cxn>
                  <a:cxn ang="0">
                    <a:pos x="197" y="172"/>
                  </a:cxn>
                  <a:cxn ang="0">
                    <a:pos x="122" y="171"/>
                  </a:cxn>
                  <a:cxn ang="0">
                    <a:pos x="148" y="169"/>
                  </a:cxn>
                  <a:cxn ang="0">
                    <a:pos x="153" y="172"/>
                  </a:cxn>
                  <a:cxn ang="0">
                    <a:pos x="107" y="172"/>
                  </a:cxn>
                  <a:cxn ang="0">
                    <a:pos x="109" y="177"/>
                  </a:cxn>
                  <a:cxn ang="0">
                    <a:pos x="134" y="180"/>
                  </a:cxn>
                  <a:cxn ang="0">
                    <a:pos x="154" y="180"/>
                  </a:cxn>
                  <a:cxn ang="0">
                    <a:pos x="154" y="181"/>
                  </a:cxn>
                  <a:cxn ang="0">
                    <a:pos x="160" y="184"/>
                  </a:cxn>
                  <a:cxn ang="0">
                    <a:pos x="174" y="186"/>
                  </a:cxn>
                  <a:cxn ang="0">
                    <a:pos x="164" y="187"/>
                  </a:cxn>
                  <a:cxn ang="0">
                    <a:pos x="135" y="193"/>
                  </a:cxn>
                  <a:cxn ang="0">
                    <a:pos x="108" y="204"/>
                  </a:cxn>
                  <a:cxn ang="0">
                    <a:pos x="104" y="209"/>
                  </a:cxn>
                  <a:cxn ang="0">
                    <a:pos x="115" y="209"/>
                  </a:cxn>
                  <a:cxn ang="0">
                    <a:pos x="91" y="212"/>
                  </a:cxn>
                  <a:cxn ang="0">
                    <a:pos x="142" y="212"/>
                  </a:cxn>
                  <a:cxn ang="0">
                    <a:pos x="134" y="213"/>
                  </a:cxn>
                  <a:cxn ang="0">
                    <a:pos x="141" y="215"/>
                  </a:cxn>
                  <a:cxn ang="0">
                    <a:pos x="155" y="221"/>
                  </a:cxn>
                  <a:cxn ang="0">
                    <a:pos x="197" y="225"/>
                  </a:cxn>
                  <a:cxn ang="0">
                    <a:pos x="163" y="231"/>
                  </a:cxn>
                  <a:cxn ang="0">
                    <a:pos x="105" y="228"/>
                  </a:cxn>
                  <a:cxn ang="0">
                    <a:pos x="71" y="242"/>
                  </a:cxn>
                  <a:cxn ang="0">
                    <a:pos x="46" y="246"/>
                  </a:cxn>
                  <a:cxn ang="0">
                    <a:pos x="43" y="248"/>
                  </a:cxn>
                  <a:cxn ang="0">
                    <a:pos x="32" y="251"/>
                  </a:cxn>
                </a:cxnLst>
                <a:rect l="0" t="0" r="r" b="b"/>
                <a:pathLst>
                  <a:path w="326" h="252">
                    <a:moveTo>
                      <a:pt x="95" y="2"/>
                    </a:moveTo>
                    <a:lnTo>
                      <a:pt x="95" y="2"/>
                    </a:lnTo>
                    <a:lnTo>
                      <a:pt x="107" y="2"/>
                    </a:lnTo>
                    <a:lnTo>
                      <a:pt x="107" y="2"/>
                    </a:lnTo>
                    <a:lnTo>
                      <a:pt x="86" y="0"/>
                    </a:lnTo>
                    <a:lnTo>
                      <a:pt x="86" y="0"/>
                    </a:lnTo>
                    <a:lnTo>
                      <a:pt x="81" y="2"/>
                    </a:lnTo>
                    <a:lnTo>
                      <a:pt x="81" y="2"/>
                    </a:lnTo>
                    <a:lnTo>
                      <a:pt x="114" y="0"/>
                    </a:lnTo>
                    <a:lnTo>
                      <a:pt x="114" y="0"/>
                    </a:lnTo>
                    <a:lnTo>
                      <a:pt x="98" y="3"/>
                    </a:lnTo>
                    <a:lnTo>
                      <a:pt x="98" y="3"/>
                    </a:lnTo>
                    <a:lnTo>
                      <a:pt x="89" y="8"/>
                    </a:lnTo>
                    <a:lnTo>
                      <a:pt x="89" y="8"/>
                    </a:lnTo>
                    <a:lnTo>
                      <a:pt x="85" y="9"/>
                    </a:lnTo>
                    <a:lnTo>
                      <a:pt x="85" y="9"/>
                    </a:lnTo>
                    <a:lnTo>
                      <a:pt x="88" y="9"/>
                    </a:lnTo>
                    <a:lnTo>
                      <a:pt x="88" y="9"/>
                    </a:lnTo>
                    <a:lnTo>
                      <a:pt x="86" y="9"/>
                    </a:lnTo>
                    <a:lnTo>
                      <a:pt x="86" y="9"/>
                    </a:lnTo>
                    <a:lnTo>
                      <a:pt x="85" y="9"/>
                    </a:lnTo>
                    <a:lnTo>
                      <a:pt x="85" y="9"/>
                    </a:lnTo>
                    <a:lnTo>
                      <a:pt x="84" y="9"/>
                    </a:lnTo>
                    <a:lnTo>
                      <a:pt x="84" y="9"/>
                    </a:lnTo>
                    <a:lnTo>
                      <a:pt x="134" y="9"/>
                    </a:lnTo>
                    <a:lnTo>
                      <a:pt x="134" y="9"/>
                    </a:lnTo>
                    <a:lnTo>
                      <a:pt x="177" y="9"/>
                    </a:lnTo>
                    <a:lnTo>
                      <a:pt x="177" y="9"/>
                    </a:lnTo>
                    <a:lnTo>
                      <a:pt x="183" y="12"/>
                    </a:lnTo>
                    <a:lnTo>
                      <a:pt x="183" y="12"/>
                    </a:lnTo>
                    <a:lnTo>
                      <a:pt x="165" y="12"/>
                    </a:lnTo>
                    <a:lnTo>
                      <a:pt x="165" y="12"/>
                    </a:lnTo>
                    <a:lnTo>
                      <a:pt x="161" y="14"/>
                    </a:lnTo>
                    <a:lnTo>
                      <a:pt x="161" y="14"/>
                    </a:lnTo>
                    <a:lnTo>
                      <a:pt x="177" y="14"/>
                    </a:lnTo>
                    <a:lnTo>
                      <a:pt x="177" y="14"/>
                    </a:lnTo>
                    <a:lnTo>
                      <a:pt x="178" y="14"/>
                    </a:lnTo>
                    <a:lnTo>
                      <a:pt x="178" y="14"/>
                    </a:lnTo>
                    <a:lnTo>
                      <a:pt x="171" y="14"/>
                    </a:lnTo>
                    <a:lnTo>
                      <a:pt x="171" y="14"/>
                    </a:lnTo>
                    <a:lnTo>
                      <a:pt x="174" y="14"/>
                    </a:lnTo>
                    <a:lnTo>
                      <a:pt x="174" y="14"/>
                    </a:lnTo>
                    <a:lnTo>
                      <a:pt x="150" y="14"/>
                    </a:lnTo>
                    <a:lnTo>
                      <a:pt x="150" y="14"/>
                    </a:lnTo>
                    <a:lnTo>
                      <a:pt x="157" y="17"/>
                    </a:lnTo>
                    <a:lnTo>
                      <a:pt x="157" y="17"/>
                    </a:lnTo>
                    <a:lnTo>
                      <a:pt x="158" y="19"/>
                    </a:lnTo>
                    <a:lnTo>
                      <a:pt x="158" y="19"/>
                    </a:lnTo>
                    <a:lnTo>
                      <a:pt x="171" y="19"/>
                    </a:lnTo>
                    <a:lnTo>
                      <a:pt x="171" y="19"/>
                    </a:lnTo>
                    <a:lnTo>
                      <a:pt x="155" y="23"/>
                    </a:lnTo>
                    <a:lnTo>
                      <a:pt x="155" y="23"/>
                    </a:lnTo>
                    <a:lnTo>
                      <a:pt x="163" y="23"/>
                    </a:lnTo>
                    <a:lnTo>
                      <a:pt x="163" y="23"/>
                    </a:lnTo>
                    <a:lnTo>
                      <a:pt x="163" y="25"/>
                    </a:lnTo>
                    <a:lnTo>
                      <a:pt x="163" y="25"/>
                    </a:lnTo>
                    <a:lnTo>
                      <a:pt x="163" y="29"/>
                    </a:lnTo>
                    <a:lnTo>
                      <a:pt x="163" y="29"/>
                    </a:lnTo>
                    <a:lnTo>
                      <a:pt x="128" y="31"/>
                    </a:lnTo>
                    <a:lnTo>
                      <a:pt x="128" y="31"/>
                    </a:lnTo>
                    <a:lnTo>
                      <a:pt x="111" y="34"/>
                    </a:lnTo>
                    <a:lnTo>
                      <a:pt x="111" y="34"/>
                    </a:lnTo>
                    <a:lnTo>
                      <a:pt x="105" y="34"/>
                    </a:lnTo>
                    <a:lnTo>
                      <a:pt x="105" y="34"/>
                    </a:lnTo>
                    <a:lnTo>
                      <a:pt x="96" y="37"/>
                    </a:lnTo>
                    <a:lnTo>
                      <a:pt x="96" y="37"/>
                    </a:lnTo>
                    <a:lnTo>
                      <a:pt x="99" y="37"/>
                    </a:lnTo>
                    <a:lnTo>
                      <a:pt x="99" y="37"/>
                    </a:lnTo>
                    <a:lnTo>
                      <a:pt x="101" y="38"/>
                    </a:lnTo>
                    <a:lnTo>
                      <a:pt x="101" y="38"/>
                    </a:lnTo>
                    <a:lnTo>
                      <a:pt x="102" y="38"/>
                    </a:lnTo>
                    <a:lnTo>
                      <a:pt x="102" y="38"/>
                    </a:lnTo>
                    <a:lnTo>
                      <a:pt x="98" y="38"/>
                    </a:lnTo>
                    <a:lnTo>
                      <a:pt x="98" y="38"/>
                    </a:lnTo>
                    <a:lnTo>
                      <a:pt x="128" y="40"/>
                    </a:lnTo>
                    <a:lnTo>
                      <a:pt x="128" y="40"/>
                    </a:lnTo>
                    <a:lnTo>
                      <a:pt x="132" y="41"/>
                    </a:lnTo>
                    <a:lnTo>
                      <a:pt x="132" y="41"/>
                    </a:lnTo>
                    <a:lnTo>
                      <a:pt x="134" y="41"/>
                    </a:lnTo>
                    <a:lnTo>
                      <a:pt x="134" y="41"/>
                    </a:lnTo>
                    <a:lnTo>
                      <a:pt x="128" y="41"/>
                    </a:lnTo>
                    <a:lnTo>
                      <a:pt x="128" y="41"/>
                    </a:lnTo>
                    <a:lnTo>
                      <a:pt x="157" y="44"/>
                    </a:lnTo>
                    <a:lnTo>
                      <a:pt x="157" y="44"/>
                    </a:lnTo>
                    <a:lnTo>
                      <a:pt x="170" y="47"/>
                    </a:lnTo>
                    <a:lnTo>
                      <a:pt x="170" y="47"/>
                    </a:lnTo>
                    <a:lnTo>
                      <a:pt x="184" y="47"/>
                    </a:lnTo>
                    <a:lnTo>
                      <a:pt x="184" y="47"/>
                    </a:lnTo>
                    <a:lnTo>
                      <a:pt x="186" y="47"/>
                    </a:lnTo>
                    <a:lnTo>
                      <a:pt x="186" y="47"/>
                    </a:lnTo>
                    <a:lnTo>
                      <a:pt x="240" y="47"/>
                    </a:lnTo>
                    <a:lnTo>
                      <a:pt x="240" y="47"/>
                    </a:lnTo>
                    <a:lnTo>
                      <a:pt x="242" y="47"/>
                    </a:lnTo>
                    <a:lnTo>
                      <a:pt x="242" y="47"/>
                    </a:lnTo>
                    <a:lnTo>
                      <a:pt x="234" y="50"/>
                    </a:lnTo>
                    <a:lnTo>
                      <a:pt x="234" y="50"/>
                    </a:lnTo>
                    <a:lnTo>
                      <a:pt x="230" y="50"/>
                    </a:lnTo>
                    <a:lnTo>
                      <a:pt x="230" y="50"/>
                    </a:lnTo>
                    <a:lnTo>
                      <a:pt x="226" y="52"/>
                    </a:lnTo>
                    <a:lnTo>
                      <a:pt x="226" y="52"/>
                    </a:lnTo>
                    <a:lnTo>
                      <a:pt x="269" y="52"/>
                    </a:lnTo>
                    <a:lnTo>
                      <a:pt x="269" y="52"/>
                    </a:lnTo>
                    <a:lnTo>
                      <a:pt x="267" y="53"/>
                    </a:lnTo>
                    <a:lnTo>
                      <a:pt x="267" y="53"/>
                    </a:lnTo>
                    <a:lnTo>
                      <a:pt x="269" y="55"/>
                    </a:lnTo>
                    <a:lnTo>
                      <a:pt x="269" y="55"/>
                    </a:lnTo>
                    <a:lnTo>
                      <a:pt x="279" y="56"/>
                    </a:lnTo>
                    <a:lnTo>
                      <a:pt x="279" y="56"/>
                    </a:lnTo>
                    <a:lnTo>
                      <a:pt x="270" y="58"/>
                    </a:lnTo>
                    <a:lnTo>
                      <a:pt x="270" y="58"/>
                    </a:lnTo>
                    <a:lnTo>
                      <a:pt x="249" y="58"/>
                    </a:lnTo>
                    <a:lnTo>
                      <a:pt x="249" y="58"/>
                    </a:lnTo>
                    <a:lnTo>
                      <a:pt x="242" y="58"/>
                    </a:lnTo>
                    <a:lnTo>
                      <a:pt x="242" y="58"/>
                    </a:lnTo>
                    <a:lnTo>
                      <a:pt x="262" y="58"/>
                    </a:lnTo>
                    <a:lnTo>
                      <a:pt x="262" y="58"/>
                    </a:lnTo>
                    <a:lnTo>
                      <a:pt x="256" y="59"/>
                    </a:lnTo>
                    <a:lnTo>
                      <a:pt x="256" y="59"/>
                    </a:lnTo>
                    <a:lnTo>
                      <a:pt x="260" y="59"/>
                    </a:lnTo>
                    <a:lnTo>
                      <a:pt x="260" y="59"/>
                    </a:lnTo>
                    <a:lnTo>
                      <a:pt x="243" y="59"/>
                    </a:lnTo>
                    <a:lnTo>
                      <a:pt x="243" y="59"/>
                    </a:lnTo>
                    <a:lnTo>
                      <a:pt x="240" y="59"/>
                    </a:lnTo>
                    <a:lnTo>
                      <a:pt x="240" y="59"/>
                    </a:lnTo>
                    <a:lnTo>
                      <a:pt x="233" y="61"/>
                    </a:lnTo>
                    <a:lnTo>
                      <a:pt x="233" y="61"/>
                    </a:lnTo>
                    <a:lnTo>
                      <a:pt x="210" y="65"/>
                    </a:lnTo>
                    <a:lnTo>
                      <a:pt x="210" y="65"/>
                    </a:lnTo>
                    <a:lnTo>
                      <a:pt x="207" y="65"/>
                    </a:lnTo>
                    <a:lnTo>
                      <a:pt x="207" y="65"/>
                    </a:lnTo>
                    <a:lnTo>
                      <a:pt x="217" y="65"/>
                    </a:lnTo>
                    <a:lnTo>
                      <a:pt x="217" y="65"/>
                    </a:lnTo>
                    <a:lnTo>
                      <a:pt x="216" y="67"/>
                    </a:lnTo>
                    <a:lnTo>
                      <a:pt x="216" y="67"/>
                    </a:lnTo>
                    <a:lnTo>
                      <a:pt x="220" y="68"/>
                    </a:lnTo>
                    <a:lnTo>
                      <a:pt x="220" y="68"/>
                    </a:lnTo>
                    <a:lnTo>
                      <a:pt x="219" y="68"/>
                    </a:lnTo>
                    <a:lnTo>
                      <a:pt x="219" y="68"/>
                    </a:lnTo>
                    <a:lnTo>
                      <a:pt x="220" y="70"/>
                    </a:lnTo>
                    <a:lnTo>
                      <a:pt x="220" y="70"/>
                    </a:lnTo>
                    <a:lnTo>
                      <a:pt x="224" y="73"/>
                    </a:lnTo>
                    <a:lnTo>
                      <a:pt x="224" y="73"/>
                    </a:lnTo>
                    <a:lnTo>
                      <a:pt x="229" y="76"/>
                    </a:lnTo>
                    <a:lnTo>
                      <a:pt x="229" y="76"/>
                    </a:lnTo>
                    <a:lnTo>
                      <a:pt x="227" y="77"/>
                    </a:lnTo>
                    <a:lnTo>
                      <a:pt x="227" y="77"/>
                    </a:lnTo>
                    <a:lnTo>
                      <a:pt x="226" y="77"/>
                    </a:lnTo>
                    <a:lnTo>
                      <a:pt x="226" y="77"/>
                    </a:lnTo>
                    <a:lnTo>
                      <a:pt x="217" y="79"/>
                    </a:lnTo>
                    <a:lnTo>
                      <a:pt x="217" y="79"/>
                    </a:lnTo>
                    <a:lnTo>
                      <a:pt x="198" y="79"/>
                    </a:lnTo>
                    <a:lnTo>
                      <a:pt x="198" y="79"/>
                    </a:lnTo>
                    <a:lnTo>
                      <a:pt x="196" y="83"/>
                    </a:lnTo>
                    <a:lnTo>
                      <a:pt x="196" y="83"/>
                    </a:lnTo>
                    <a:lnTo>
                      <a:pt x="198" y="85"/>
                    </a:lnTo>
                    <a:lnTo>
                      <a:pt x="198" y="85"/>
                    </a:lnTo>
                    <a:lnTo>
                      <a:pt x="142" y="82"/>
                    </a:lnTo>
                    <a:lnTo>
                      <a:pt x="142" y="82"/>
                    </a:lnTo>
                    <a:lnTo>
                      <a:pt x="131" y="85"/>
                    </a:lnTo>
                    <a:lnTo>
                      <a:pt x="131" y="85"/>
                    </a:lnTo>
                    <a:lnTo>
                      <a:pt x="142" y="88"/>
                    </a:lnTo>
                    <a:lnTo>
                      <a:pt x="142" y="88"/>
                    </a:lnTo>
                    <a:lnTo>
                      <a:pt x="141" y="89"/>
                    </a:lnTo>
                    <a:lnTo>
                      <a:pt x="141" y="89"/>
                    </a:lnTo>
                    <a:lnTo>
                      <a:pt x="148" y="89"/>
                    </a:lnTo>
                    <a:lnTo>
                      <a:pt x="148" y="89"/>
                    </a:lnTo>
                    <a:lnTo>
                      <a:pt x="128" y="89"/>
                    </a:lnTo>
                    <a:lnTo>
                      <a:pt x="128" y="89"/>
                    </a:lnTo>
                    <a:lnTo>
                      <a:pt x="151" y="94"/>
                    </a:lnTo>
                    <a:lnTo>
                      <a:pt x="151" y="94"/>
                    </a:lnTo>
                    <a:lnTo>
                      <a:pt x="147" y="95"/>
                    </a:lnTo>
                    <a:lnTo>
                      <a:pt x="147" y="95"/>
                    </a:lnTo>
                    <a:lnTo>
                      <a:pt x="137" y="95"/>
                    </a:lnTo>
                    <a:lnTo>
                      <a:pt x="137" y="95"/>
                    </a:lnTo>
                    <a:lnTo>
                      <a:pt x="181" y="95"/>
                    </a:lnTo>
                    <a:lnTo>
                      <a:pt x="181" y="95"/>
                    </a:lnTo>
                    <a:lnTo>
                      <a:pt x="180" y="97"/>
                    </a:lnTo>
                    <a:lnTo>
                      <a:pt x="180" y="97"/>
                    </a:lnTo>
                    <a:lnTo>
                      <a:pt x="216" y="98"/>
                    </a:lnTo>
                    <a:lnTo>
                      <a:pt x="216" y="98"/>
                    </a:lnTo>
                    <a:lnTo>
                      <a:pt x="213" y="98"/>
                    </a:lnTo>
                    <a:lnTo>
                      <a:pt x="213" y="98"/>
                    </a:lnTo>
                    <a:lnTo>
                      <a:pt x="221" y="100"/>
                    </a:lnTo>
                    <a:lnTo>
                      <a:pt x="221" y="100"/>
                    </a:lnTo>
                    <a:lnTo>
                      <a:pt x="223" y="100"/>
                    </a:lnTo>
                    <a:lnTo>
                      <a:pt x="223" y="100"/>
                    </a:lnTo>
                    <a:lnTo>
                      <a:pt x="260" y="101"/>
                    </a:lnTo>
                    <a:lnTo>
                      <a:pt x="260" y="101"/>
                    </a:lnTo>
                    <a:lnTo>
                      <a:pt x="263" y="101"/>
                    </a:lnTo>
                    <a:lnTo>
                      <a:pt x="263" y="101"/>
                    </a:lnTo>
                    <a:lnTo>
                      <a:pt x="260" y="106"/>
                    </a:lnTo>
                    <a:lnTo>
                      <a:pt x="260" y="106"/>
                    </a:lnTo>
                    <a:lnTo>
                      <a:pt x="267" y="106"/>
                    </a:lnTo>
                    <a:lnTo>
                      <a:pt x="267" y="106"/>
                    </a:lnTo>
                    <a:lnTo>
                      <a:pt x="277" y="111"/>
                    </a:lnTo>
                    <a:lnTo>
                      <a:pt x="277" y="111"/>
                    </a:lnTo>
                    <a:lnTo>
                      <a:pt x="270" y="114"/>
                    </a:lnTo>
                    <a:lnTo>
                      <a:pt x="270" y="114"/>
                    </a:lnTo>
                    <a:lnTo>
                      <a:pt x="272" y="114"/>
                    </a:lnTo>
                    <a:lnTo>
                      <a:pt x="272" y="114"/>
                    </a:lnTo>
                    <a:lnTo>
                      <a:pt x="267" y="114"/>
                    </a:lnTo>
                    <a:lnTo>
                      <a:pt x="267" y="114"/>
                    </a:lnTo>
                    <a:lnTo>
                      <a:pt x="266" y="115"/>
                    </a:lnTo>
                    <a:lnTo>
                      <a:pt x="266" y="115"/>
                    </a:lnTo>
                    <a:lnTo>
                      <a:pt x="269" y="118"/>
                    </a:lnTo>
                    <a:lnTo>
                      <a:pt x="269" y="118"/>
                    </a:lnTo>
                    <a:lnTo>
                      <a:pt x="249" y="118"/>
                    </a:lnTo>
                    <a:lnTo>
                      <a:pt x="249" y="118"/>
                    </a:lnTo>
                    <a:lnTo>
                      <a:pt x="273" y="120"/>
                    </a:lnTo>
                    <a:lnTo>
                      <a:pt x="273" y="120"/>
                    </a:lnTo>
                    <a:lnTo>
                      <a:pt x="267" y="120"/>
                    </a:lnTo>
                    <a:lnTo>
                      <a:pt x="267" y="120"/>
                    </a:lnTo>
                    <a:lnTo>
                      <a:pt x="277" y="118"/>
                    </a:lnTo>
                    <a:lnTo>
                      <a:pt x="277" y="118"/>
                    </a:lnTo>
                    <a:lnTo>
                      <a:pt x="263" y="121"/>
                    </a:lnTo>
                    <a:lnTo>
                      <a:pt x="263" y="121"/>
                    </a:lnTo>
                    <a:lnTo>
                      <a:pt x="303" y="123"/>
                    </a:lnTo>
                    <a:lnTo>
                      <a:pt x="303" y="123"/>
                    </a:lnTo>
                    <a:lnTo>
                      <a:pt x="312" y="123"/>
                    </a:lnTo>
                    <a:lnTo>
                      <a:pt x="312" y="123"/>
                    </a:lnTo>
                    <a:lnTo>
                      <a:pt x="326" y="123"/>
                    </a:lnTo>
                    <a:lnTo>
                      <a:pt x="326" y="123"/>
                    </a:lnTo>
                    <a:lnTo>
                      <a:pt x="323" y="123"/>
                    </a:lnTo>
                    <a:lnTo>
                      <a:pt x="323" y="123"/>
                    </a:lnTo>
                    <a:lnTo>
                      <a:pt x="322" y="123"/>
                    </a:lnTo>
                    <a:lnTo>
                      <a:pt x="322" y="123"/>
                    </a:lnTo>
                    <a:lnTo>
                      <a:pt x="295" y="124"/>
                    </a:lnTo>
                    <a:lnTo>
                      <a:pt x="295" y="124"/>
                    </a:lnTo>
                    <a:lnTo>
                      <a:pt x="315" y="126"/>
                    </a:lnTo>
                    <a:lnTo>
                      <a:pt x="315" y="126"/>
                    </a:lnTo>
                    <a:lnTo>
                      <a:pt x="302" y="132"/>
                    </a:lnTo>
                    <a:lnTo>
                      <a:pt x="302" y="132"/>
                    </a:lnTo>
                    <a:lnTo>
                      <a:pt x="300" y="132"/>
                    </a:lnTo>
                    <a:lnTo>
                      <a:pt x="300" y="132"/>
                    </a:lnTo>
                    <a:lnTo>
                      <a:pt x="262" y="132"/>
                    </a:lnTo>
                    <a:lnTo>
                      <a:pt x="262" y="132"/>
                    </a:lnTo>
                    <a:lnTo>
                      <a:pt x="249" y="132"/>
                    </a:lnTo>
                    <a:lnTo>
                      <a:pt x="249" y="132"/>
                    </a:lnTo>
                    <a:lnTo>
                      <a:pt x="229" y="138"/>
                    </a:lnTo>
                    <a:lnTo>
                      <a:pt x="229" y="138"/>
                    </a:lnTo>
                    <a:lnTo>
                      <a:pt x="217" y="141"/>
                    </a:lnTo>
                    <a:lnTo>
                      <a:pt x="217" y="141"/>
                    </a:lnTo>
                    <a:lnTo>
                      <a:pt x="233" y="142"/>
                    </a:lnTo>
                    <a:lnTo>
                      <a:pt x="233" y="142"/>
                    </a:lnTo>
                    <a:lnTo>
                      <a:pt x="237" y="145"/>
                    </a:lnTo>
                    <a:lnTo>
                      <a:pt x="237" y="145"/>
                    </a:lnTo>
                    <a:lnTo>
                      <a:pt x="229" y="148"/>
                    </a:lnTo>
                    <a:lnTo>
                      <a:pt x="229" y="148"/>
                    </a:lnTo>
                    <a:lnTo>
                      <a:pt x="216" y="148"/>
                    </a:lnTo>
                    <a:lnTo>
                      <a:pt x="216" y="148"/>
                    </a:lnTo>
                    <a:lnTo>
                      <a:pt x="232" y="150"/>
                    </a:lnTo>
                    <a:lnTo>
                      <a:pt x="232" y="150"/>
                    </a:lnTo>
                    <a:lnTo>
                      <a:pt x="237" y="151"/>
                    </a:lnTo>
                    <a:lnTo>
                      <a:pt x="237" y="151"/>
                    </a:lnTo>
                    <a:lnTo>
                      <a:pt x="236" y="151"/>
                    </a:lnTo>
                    <a:lnTo>
                      <a:pt x="236" y="151"/>
                    </a:lnTo>
                    <a:lnTo>
                      <a:pt x="240" y="157"/>
                    </a:lnTo>
                    <a:lnTo>
                      <a:pt x="240" y="157"/>
                    </a:lnTo>
                    <a:lnTo>
                      <a:pt x="259" y="160"/>
                    </a:lnTo>
                    <a:lnTo>
                      <a:pt x="259" y="160"/>
                    </a:lnTo>
                    <a:lnTo>
                      <a:pt x="256" y="160"/>
                    </a:lnTo>
                    <a:lnTo>
                      <a:pt x="256" y="160"/>
                    </a:lnTo>
                    <a:lnTo>
                      <a:pt x="220" y="165"/>
                    </a:lnTo>
                    <a:lnTo>
                      <a:pt x="220" y="165"/>
                    </a:lnTo>
                    <a:lnTo>
                      <a:pt x="221" y="165"/>
                    </a:lnTo>
                    <a:lnTo>
                      <a:pt x="221" y="165"/>
                    </a:lnTo>
                    <a:lnTo>
                      <a:pt x="211" y="165"/>
                    </a:lnTo>
                    <a:lnTo>
                      <a:pt x="211" y="165"/>
                    </a:lnTo>
                    <a:lnTo>
                      <a:pt x="217" y="169"/>
                    </a:lnTo>
                    <a:lnTo>
                      <a:pt x="217" y="169"/>
                    </a:lnTo>
                    <a:lnTo>
                      <a:pt x="219" y="169"/>
                    </a:lnTo>
                    <a:lnTo>
                      <a:pt x="219" y="169"/>
                    </a:lnTo>
                    <a:lnTo>
                      <a:pt x="223" y="169"/>
                    </a:lnTo>
                    <a:lnTo>
                      <a:pt x="223" y="169"/>
                    </a:lnTo>
                    <a:lnTo>
                      <a:pt x="194" y="172"/>
                    </a:lnTo>
                    <a:lnTo>
                      <a:pt x="194" y="172"/>
                    </a:lnTo>
                    <a:lnTo>
                      <a:pt x="193" y="172"/>
                    </a:lnTo>
                    <a:lnTo>
                      <a:pt x="193" y="172"/>
                    </a:lnTo>
                    <a:lnTo>
                      <a:pt x="197" y="172"/>
                    </a:lnTo>
                    <a:lnTo>
                      <a:pt x="197" y="172"/>
                    </a:lnTo>
                    <a:lnTo>
                      <a:pt x="137" y="171"/>
                    </a:lnTo>
                    <a:lnTo>
                      <a:pt x="137" y="171"/>
                    </a:lnTo>
                    <a:lnTo>
                      <a:pt x="140" y="171"/>
                    </a:lnTo>
                    <a:lnTo>
                      <a:pt x="140" y="171"/>
                    </a:lnTo>
                    <a:lnTo>
                      <a:pt x="121" y="171"/>
                    </a:lnTo>
                    <a:lnTo>
                      <a:pt x="121" y="171"/>
                    </a:lnTo>
                    <a:lnTo>
                      <a:pt x="122" y="171"/>
                    </a:lnTo>
                    <a:lnTo>
                      <a:pt x="122" y="171"/>
                    </a:lnTo>
                    <a:lnTo>
                      <a:pt x="119" y="171"/>
                    </a:lnTo>
                    <a:lnTo>
                      <a:pt x="119" y="171"/>
                    </a:lnTo>
                    <a:lnTo>
                      <a:pt x="125" y="172"/>
                    </a:lnTo>
                    <a:lnTo>
                      <a:pt x="125" y="172"/>
                    </a:lnTo>
                    <a:lnTo>
                      <a:pt x="117" y="172"/>
                    </a:lnTo>
                    <a:lnTo>
                      <a:pt x="117" y="172"/>
                    </a:lnTo>
                    <a:lnTo>
                      <a:pt x="148" y="169"/>
                    </a:lnTo>
                    <a:lnTo>
                      <a:pt x="148" y="169"/>
                    </a:lnTo>
                    <a:lnTo>
                      <a:pt x="130" y="171"/>
                    </a:lnTo>
                    <a:lnTo>
                      <a:pt x="130" y="171"/>
                    </a:lnTo>
                    <a:lnTo>
                      <a:pt x="117" y="171"/>
                    </a:lnTo>
                    <a:lnTo>
                      <a:pt x="117" y="171"/>
                    </a:lnTo>
                    <a:lnTo>
                      <a:pt x="124" y="172"/>
                    </a:lnTo>
                    <a:lnTo>
                      <a:pt x="124" y="172"/>
                    </a:lnTo>
                    <a:lnTo>
                      <a:pt x="153" y="172"/>
                    </a:lnTo>
                    <a:lnTo>
                      <a:pt x="153" y="172"/>
                    </a:lnTo>
                    <a:lnTo>
                      <a:pt x="141" y="174"/>
                    </a:lnTo>
                    <a:lnTo>
                      <a:pt x="141" y="174"/>
                    </a:lnTo>
                    <a:lnTo>
                      <a:pt x="140" y="174"/>
                    </a:lnTo>
                    <a:lnTo>
                      <a:pt x="140" y="174"/>
                    </a:lnTo>
                    <a:lnTo>
                      <a:pt x="104" y="172"/>
                    </a:lnTo>
                    <a:lnTo>
                      <a:pt x="104" y="172"/>
                    </a:lnTo>
                    <a:lnTo>
                      <a:pt x="107" y="172"/>
                    </a:lnTo>
                    <a:lnTo>
                      <a:pt x="107" y="172"/>
                    </a:lnTo>
                    <a:lnTo>
                      <a:pt x="101" y="174"/>
                    </a:lnTo>
                    <a:lnTo>
                      <a:pt x="101" y="174"/>
                    </a:lnTo>
                    <a:lnTo>
                      <a:pt x="102" y="175"/>
                    </a:lnTo>
                    <a:lnTo>
                      <a:pt x="102" y="175"/>
                    </a:lnTo>
                    <a:lnTo>
                      <a:pt x="117" y="175"/>
                    </a:lnTo>
                    <a:lnTo>
                      <a:pt x="117" y="175"/>
                    </a:lnTo>
                    <a:lnTo>
                      <a:pt x="109" y="177"/>
                    </a:lnTo>
                    <a:lnTo>
                      <a:pt x="109" y="177"/>
                    </a:lnTo>
                    <a:lnTo>
                      <a:pt x="114" y="180"/>
                    </a:lnTo>
                    <a:lnTo>
                      <a:pt x="114" y="180"/>
                    </a:lnTo>
                    <a:lnTo>
                      <a:pt x="115" y="180"/>
                    </a:lnTo>
                    <a:lnTo>
                      <a:pt x="115" y="180"/>
                    </a:lnTo>
                    <a:lnTo>
                      <a:pt x="119" y="180"/>
                    </a:lnTo>
                    <a:lnTo>
                      <a:pt x="119" y="180"/>
                    </a:lnTo>
                    <a:lnTo>
                      <a:pt x="134" y="180"/>
                    </a:lnTo>
                    <a:lnTo>
                      <a:pt x="134" y="180"/>
                    </a:lnTo>
                    <a:lnTo>
                      <a:pt x="131" y="180"/>
                    </a:lnTo>
                    <a:lnTo>
                      <a:pt x="131" y="180"/>
                    </a:lnTo>
                    <a:lnTo>
                      <a:pt x="138" y="180"/>
                    </a:lnTo>
                    <a:lnTo>
                      <a:pt x="138" y="180"/>
                    </a:lnTo>
                    <a:lnTo>
                      <a:pt x="148" y="180"/>
                    </a:lnTo>
                    <a:lnTo>
                      <a:pt x="148" y="180"/>
                    </a:lnTo>
                    <a:lnTo>
                      <a:pt x="154" y="180"/>
                    </a:lnTo>
                    <a:lnTo>
                      <a:pt x="154" y="180"/>
                    </a:lnTo>
                    <a:lnTo>
                      <a:pt x="145" y="180"/>
                    </a:lnTo>
                    <a:lnTo>
                      <a:pt x="145" y="180"/>
                    </a:lnTo>
                    <a:lnTo>
                      <a:pt x="144" y="180"/>
                    </a:lnTo>
                    <a:lnTo>
                      <a:pt x="144" y="180"/>
                    </a:lnTo>
                    <a:lnTo>
                      <a:pt x="154" y="180"/>
                    </a:lnTo>
                    <a:lnTo>
                      <a:pt x="154" y="180"/>
                    </a:lnTo>
                    <a:lnTo>
                      <a:pt x="154" y="181"/>
                    </a:lnTo>
                    <a:lnTo>
                      <a:pt x="154" y="181"/>
                    </a:lnTo>
                    <a:lnTo>
                      <a:pt x="150" y="183"/>
                    </a:lnTo>
                    <a:lnTo>
                      <a:pt x="150" y="183"/>
                    </a:lnTo>
                    <a:lnTo>
                      <a:pt x="148" y="183"/>
                    </a:lnTo>
                    <a:lnTo>
                      <a:pt x="148" y="183"/>
                    </a:lnTo>
                    <a:lnTo>
                      <a:pt x="153" y="183"/>
                    </a:lnTo>
                    <a:lnTo>
                      <a:pt x="153" y="183"/>
                    </a:lnTo>
                    <a:lnTo>
                      <a:pt x="160" y="184"/>
                    </a:lnTo>
                    <a:lnTo>
                      <a:pt x="160" y="184"/>
                    </a:lnTo>
                    <a:lnTo>
                      <a:pt x="145" y="184"/>
                    </a:lnTo>
                    <a:lnTo>
                      <a:pt x="145" y="184"/>
                    </a:lnTo>
                    <a:lnTo>
                      <a:pt x="144" y="184"/>
                    </a:lnTo>
                    <a:lnTo>
                      <a:pt x="144" y="184"/>
                    </a:lnTo>
                    <a:lnTo>
                      <a:pt x="177" y="186"/>
                    </a:lnTo>
                    <a:lnTo>
                      <a:pt x="177" y="186"/>
                    </a:lnTo>
                    <a:lnTo>
                      <a:pt x="174" y="186"/>
                    </a:lnTo>
                    <a:lnTo>
                      <a:pt x="174" y="186"/>
                    </a:lnTo>
                    <a:lnTo>
                      <a:pt x="148" y="186"/>
                    </a:lnTo>
                    <a:lnTo>
                      <a:pt x="148" y="186"/>
                    </a:lnTo>
                    <a:lnTo>
                      <a:pt x="158" y="187"/>
                    </a:lnTo>
                    <a:lnTo>
                      <a:pt x="158" y="187"/>
                    </a:lnTo>
                    <a:lnTo>
                      <a:pt x="163" y="187"/>
                    </a:lnTo>
                    <a:lnTo>
                      <a:pt x="163" y="187"/>
                    </a:lnTo>
                    <a:lnTo>
                      <a:pt x="164" y="187"/>
                    </a:lnTo>
                    <a:lnTo>
                      <a:pt x="164" y="187"/>
                    </a:lnTo>
                    <a:lnTo>
                      <a:pt x="164" y="189"/>
                    </a:lnTo>
                    <a:lnTo>
                      <a:pt x="164" y="189"/>
                    </a:lnTo>
                    <a:lnTo>
                      <a:pt x="157" y="190"/>
                    </a:lnTo>
                    <a:lnTo>
                      <a:pt x="157" y="190"/>
                    </a:lnTo>
                    <a:lnTo>
                      <a:pt x="130" y="192"/>
                    </a:lnTo>
                    <a:lnTo>
                      <a:pt x="130" y="192"/>
                    </a:lnTo>
                    <a:lnTo>
                      <a:pt x="135" y="193"/>
                    </a:lnTo>
                    <a:lnTo>
                      <a:pt x="135" y="193"/>
                    </a:lnTo>
                    <a:lnTo>
                      <a:pt x="128" y="199"/>
                    </a:lnTo>
                    <a:lnTo>
                      <a:pt x="128" y="199"/>
                    </a:lnTo>
                    <a:lnTo>
                      <a:pt x="101" y="203"/>
                    </a:lnTo>
                    <a:lnTo>
                      <a:pt x="101" y="203"/>
                    </a:lnTo>
                    <a:lnTo>
                      <a:pt x="104" y="204"/>
                    </a:lnTo>
                    <a:lnTo>
                      <a:pt x="104" y="204"/>
                    </a:lnTo>
                    <a:lnTo>
                      <a:pt x="108" y="204"/>
                    </a:lnTo>
                    <a:lnTo>
                      <a:pt x="108" y="204"/>
                    </a:lnTo>
                    <a:lnTo>
                      <a:pt x="99" y="204"/>
                    </a:lnTo>
                    <a:lnTo>
                      <a:pt x="99" y="204"/>
                    </a:lnTo>
                    <a:lnTo>
                      <a:pt x="95" y="207"/>
                    </a:lnTo>
                    <a:lnTo>
                      <a:pt x="95" y="207"/>
                    </a:lnTo>
                    <a:lnTo>
                      <a:pt x="94" y="207"/>
                    </a:lnTo>
                    <a:lnTo>
                      <a:pt x="94" y="207"/>
                    </a:lnTo>
                    <a:lnTo>
                      <a:pt x="104" y="209"/>
                    </a:lnTo>
                    <a:lnTo>
                      <a:pt x="104" y="209"/>
                    </a:lnTo>
                    <a:lnTo>
                      <a:pt x="107" y="209"/>
                    </a:lnTo>
                    <a:lnTo>
                      <a:pt x="107" y="209"/>
                    </a:lnTo>
                    <a:lnTo>
                      <a:pt x="140" y="209"/>
                    </a:lnTo>
                    <a:lnTo>
                      <a:pt x="140" y="209"/>
                    </a:lnTo>
                    <a:lnTo>
                      <a:pt x="117" y="209"/>
                    </a:lnTo>
                    <a:lnTo>
                      <a:pt x="117" y="209"/>
                    </a:lnTo>
                    <a:lnTo>
                      <a:pt x="115" y="209"/>
                    </a:lnTo>
                    <a:lnTo>
                      <a:pt x="115" y="209"/>
                    </a:lnTo>
                    <a:lnTo>
                      <a:pt x="114" y="210"/>
                    </a:lnTo>
                    <a:lnTo>
                      <a:pt x="114" y="210"/>
                    </a:lnTo>
                    <a:lnTo>
                      <a:pt x="105" y="212"/>
                    </a:lnTo>
                    <a:lnTo>
                      <a:pt x="105" y="212"/>
                    </a:lnTo>
                    <a:lnTo>
                      <a:pt x="96" y="212"/>
                    </a:lnTo>
                    <a:lnTo>
                      <a:pt x="96" y="212"/>
                    </a:lnTo>
                    <a:lnTo>
                      <a:pt x="91" y="212"/>
                    </a:lnTo>
                    <a:lnTo>
                      <a:pt x="91" y="212"/>
                    </a:lnTo>
                    <a:lnTo>
                      <a:pt x="118" y="210"/>
                    </a:lnTo>
                    <a:lnTo>
                      <a:pt x="118" y="210"/>
                    </a:lnTo>
                    <a:lnTo>
                      <a:pt x="118" y="212"/>
                    </a:lnTo>
                    <a:lnTo>
                      <a:pt x="118" y="212"/>
                    </a:lnTo>
                    <a:lnTo>
                      <a:pt x="132" y="212"/>
                    </a:lnTo>
                    <a:lnTo>
                      <a:pt x="132" y="212"/>
                    </a:lnTo>
                    <a:lnTo>
                      <a:pt x="142" y="212"/>
                    </a:lnTo>
                    <a:lnTo>
                      <a:pt x="142" y="212"/>
                    </a:lnTo>
                    <a:lnTo>
                      <a:pt x="141" y="212"/>
                    </a:lnTo>
                    <a:lnTo>
                      <a:pt x="141" y="212"/>
                    </a:lnTo>
                    <a:lnTo>
                      <a:pt x="140" y="212"/>
                    </a:lnTo>
                    <a:lnTo>
                      <a:pt x="140" y="212"/>
                    </a:lnTo>
                    <a:lnTo>
                      <a:pt x="140" y="213"/>
                    </a:lnTo>
                    <a:lnTo>
                      <a:pt x="140" y="213"/>
                    </a:lnTo>
                    <a:lnTo>
                      <a:pt x="134" y="213"/>
                    </a:lnTo>
                    <a:lnTo>
                      <a:pt x="134" y="213"/>
                    </a:lnTo>
                    <a:lnTo>
                      <a:pt x="131" y="215"/>
                    </a:lnTo>
                    <a:lnTo>
                      <a:pt x="131" y="215"/>
                    </a:lnTo>
                    <a:lnTo>
                      <a:pt x="153" y="215"/>
                    </a:lnTo>
                    <a:lnTo>
                      <a:pt x="153" y="215"/>
                    </a:lnTo>
                    <a:lnTo>
                      <a:pt x="158" y="215"/>
                    </a:lnTo>
                    <a:lnTo>
                      <a:pt x="158" y="215"/>
                    </a:lnTo>
                    <a:lnTo>
                      <a:pt x="141" y="215"/>
                    </a:lnTo>
                    <a:lnTo>
                      <a:pt x="141" y="215"/>
                    </a:lnTo>
                    <a:lnTo>
                      <a:pt x="147" y="215"/>
                    </a:lnTo>
                    <a:lnTo>
                      <a:pt x="147" y="215"/>
                    </a:lnTo>
                    <a:lnTo>
                      <a:pt x="140" y="218"/>
                    </a:lnTo>
                    <a:lnTo>
                      <a:pt x="140" y="218"/>
                    </a:lnTo>
                    <a:lnTo>
                      <a:pt x="144" y="218"/>
                    </a:lnTo>
                    <a:lnTo>
                      <a:pt x="144" y="218"/>
                    </a:lnTo>
                    <a:lnTo>
                      <a:pt x="155" y="221"/>
                    </a:lnTo>
                    <a:lnTo>
                      <a:pt x="155" y="221"/>
                    </a:lnTo>
                    <a:lnTo>
                      <a:pt x="153" y="224"/>
                    </a:lnTo>
                    <a:lnTo>
                      <a:pt x="153" y="224"/>
                    </a:lnTo>
                    <a:lnTo>
                      <a:pt x="160" y="224"/>
                    </a:lnTo>
                    <a:lnTo>
                      <a:pt x="160" y="224"/>
                    </a:lnTo>
                    <a:lnTo>
                      <a:pt x="197" y="224"/>
                    </a:lnTo>
                    <a:lnTo>
                      <a:pt x="197" y="224"/>
                    </a:lnTo>
                    <a:lnTo>
                      <a:pt x="197" y="225"/>
                    </a:lnTo>
                    <a:lnTo>
                      <a:pt x="197" y="225"/>
                    </a:lnTo>
                    <a:lnTo>
                      <a:pt x="201" y="225"/>
                    </a:lnTo>
                    <a:lnTo>
                      <a:pt x="201" y="225"/>
                    </a:lnTo>
                    <a:lnTo>
                      <a:pt x="207" y="225"/>
                    </a:lnTo>
                    <a:lnTo>
                      <a:pt x="207" y="225"/>
                    </a:lnTo>
                    <a:lnTo>
                      <a:pt x="194" y="225"/>
                    </a:lnTo>
                    <a:lnTo>
                      <a:pt x="194" y="225"/>
                    </a:lnTo>
                    <a:lnTo>
                      <a:pt x="163" y="231"/>
                    </a:lnTo>
                    <a:lnTo>
                      <a:pt x="163" y="231"/>
                    </a:lnTo>
                    <a:lnTo>
                      <a:pt x="161" y="231"/>
                    </a:lnTo>
                    <a:lnTo>
                      <a:pt x="161" y="231"/>
                    </a:lnTo>
                    <a:lnTo>
                      <a:pt x="167" y="231"/>
                    </a:lnTo>
                    <a:lnTo>
                      <a:pt x="167" y="231"/>
                    </a:lnTo>
                    <a:lnTo>
                      <a:pt x="101" y="228"/>
                    </a:lnTo>
                    <a:lnTo>
                      <a:pt x="101" y="228"/>
                    </a:lnTo>
                    <a:lnTo>
                      <a:pt x="105" y="228"/>
                    </a:lnTo>
                    <a:lnTo>
                      <a:pt x="105" y="228"/>
                    </a:lnTo>
                    <a:lnTo>
                      <a:pt x="75" y="230"/>
                    </a:lnTo>
                    <a:lnTo>
                      <a:pt x="75" y="230"/>
                    </a:lnTo>
                    <a:lnTo>
                      <a:pt x="74" y="231"/>
                    </a:lnTo>
                    <a:lnTo>
                      <a:pt x="74" y="231"/>
                    </a:lnTo>
                    <a:lnTo>
                      <a:pt x="98" y="234"/>
                    </a:lnTo>
                    <a:lnTo>
                      <a:pt x="98" y="234"/>
                    </a:lnTo>
                    <a:lnTo>
                      <a:pt x="71" y="242"/>
                    </a:lnTo>
                    <a:lnTo>
                      <a:pt x="71" y="242"/>
                    </a:lnTo>
                    <a:lnTo>
                      <a:pt x="68" y="242"/>
                    </a:lnTo>
                    <a:lnTo>
                      <a:pt x="68" y="242"/>
                    </a:lnTo>
                    <a:lnTo>
                      <a:pt x="69" y="243"/>
                    </a:lnTo>
                    <a:lnTo>
                      <a:pt x="69" y="243"/>
                    </a:lnTo>
                    <a:lnTo>
                      <a:pt x="68" y="246"/>
                    </a:lnTo>
                    <a:lnTo>
                      <a:pt x="68" y="246"/>
                    </a:lnTo>
                    <a:lnTo>
                      <a:pt x="46" y="246"/>
                    </a:lnTo>
                    <a:lnTo>
                      <a:pt x="46" y="246"/>
                    </a:lnTo>
                    <a:lnTo>
                      <a:pt x="52" y="246"/>
                    </a:lnTo>
                    <a:lnTo>
                      <a:pt x="52" y="246"/>
                    </a:lnTo>
                    <a:lnTo>
                      <a:pt x="43" y="248"/>
                    </a:lnTo>
                    <a:lnTo>
                      <a:pt x="43" y="248"/>
                    </a:lnTo>
                    <a:lnTo>
                      <a:pt x="45" y="248"/>
                    </a:lnTo>
                    <a:lnTo>
                      <a:pt x="45" y="248"/>
                    </a:lnTo>
                    <a:lnTo>
                      <a:pt x="43" y="248"/>
                    </a:lnTo>
                    <a:lnTo>
                      <a:pt x="43" y="248"/>
                    </a:lnTo>
                    <a:lnTo>
                      <a:pt x="49" y="249"/>
                    </a:lnTo>
                    <a:lnTo>
                      <a:pt x="49" y="249"/>
                    </a:lnTo>
                    <a:lnTo>
                      <a:pt x="36" y="251"/>
                    </a:lnTo>
                    <a:lnTo>
                      <a:pt x="36" y="251"/>
                    </a:lnTo>
                    <a:lnTo>
                      <a:pt x="35" y="251"/>
                    </a:lnTo>
                    <a:lnTo>
                      <a:pt x="35" y="251"/>
                    </a:lnTo>
                    <a:lnTo>
                      <a:pt x="32" y="251"/>
                    </a:lnTo>
                    <a:lnTo>
                      <a:pt x="32" y="251"/>
                    </a:lnTo>
                    <a:lnTo>
                      <a:pt x="3" y="251"/>
                    </a:lnTo>
                    <a:lnTo>
                      <a:pt x="3" y="251"/>
                    </a:lnTo>
                    <a:lnTo>
                      <a:pt x="0" y="252"/>
                    </a:lnTo>
                    <a:lnTo>
                      <a:pt x="0" y="252"/>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62" name="Freeform 78"/>
              <p:cNvSpPr>
                <a:spLocks/>
              </p:cNvSpPr>
              <p:nvPr/>
            </p:nvSpPr>
            <p:spPr bwMode="auto">
              <a:xfrm>
                <a:off x="7204" y="11339"/>
                <a:ext cx="439" cy="236"/>
              </a:xfrm>
              <a:custGeom>
                <a:avLst/>
                <a:gdLst/>
                <a:ahLst/>
                <a:cxnLst>
                  <a:cxn ang="0">
                    <a:pos x="212" y="9"/>
                  </a:cxn>
                  <a:cxn ang="0">
                    <a:pos x="219" y="12"/>
                  </a:cxn>
                  <a:cxn ang="0">
                    <a:pos x="241" y="12"/>
                  </a:cxn>
                  <a:cxn ang="0">
                    <a:pos x="228" y="14"/>
                  </a:cxn>
                  <a:cxn ang="0">
                    <a:pos x="209" y="17"/>
                  </a:cxn>
                  <a:cxn ang="0">
                    <a:pos x="192" y="21"/>
                  </a:cxn>
                  <a:cxn ang="0">
                    <a:pos x="205" y="27"/>
                  </a:cxn>
                  <a:cxn ang="0">
                    <a:pos x="209" y="33"/>
                  </a:cxn>
                  <a:cxn ang="0">
                    <a:pos x="237" y="35"/>
                  </a:cxn>
                  <a:cxn ang="0">
                    <a:pos x="251" y="39"/>
                  </a:cxn>
                  <a:cxn ang="0">
                    <a:pos x="241" y="44"/>
                  </a:cxn>
                  <a:cxn ang="0">
                    <a:pos x="274" y="47"/>
                  </a:cxn>
                  <a:cxn ang="0">
                    <a:pos x="284" y="47"/>
                  </a:cxn>
                  <a:cxn ang="0">
                    <a:pos x="293" y="52"/>
                  </a:cxn>
                  <a:cxn ang="0">
                    <a:pos x="285" y="55"/>
                  </a:cxn>
                  <a:cxn ang="0">
                    <a:pos x="308" y="58"/>
                  </a:cxn>
                  <a:cxn ang="0">
                    <a:pos x="304" y="61"/>
                  </a:cxn>
                  <a:cxn ang="0">
                    <a:pos x="323" y="62"/>
                  </a:cxn>
                  <a:cxn ang="0">
                    <a:pos x="363" y="64"/>
                  </a:cxn>
                  <a:cxn ang="0">
                    <a:pos x="405" y="65"/>
                  </a:cxn>
                  <a:cxn ang="0">
                    <a:pos x="429" y="68"/>
                  </a:cxn>
                  <a:cxn ang="0">
                    <a:pos x="422" y="70"/>
                  </a:cxn>
                  <a:cxn ang="0">
                    <a:pos x="439" y="71"/>
                  </a:cxn>
                  <a:cxn ang="0">
                    <a:pos x="349" y="73"/>
                  </a:cxn>
                  <a:cxn ang="0">
                    <a:pos x="300" y="76"/>
                  </a:cxn>
                  <a:cxn ang="0">
                    <a:pos x="301" y="80"/>
                  </a:cxn>
                  <a:cxn ang="0">
                    <a:pos x="308" y="86"/>
                  </a:cxn>
                  <a:cxn ang="0">
                    <a:pos x="294" y="91"/>
                  </a:cxn>
                  <a:cxn ang="0">
                    <a:pos x="297" y="95"/>
                  </a:cxn>
                  <a:cxn ang="0">
                    <a:pos x="222" y="98"/>
                  </a:cxn>
                  <a:cxn ang="0">
                    <a:pos x="218" y="104"/>
                  </a:cxn>
                  <a:cxn ang="0">
                    <a:pos x="199" y="110"/>
                  </a:cxn>
                  <a:cxn ang="0">
                    <a:pos x="168" y="112"/>
                  </a:cxn>
                  <a:cxn ang="0">
                    <a:pos x="153" y="113"/>
                  </a:cxn>
                  <a:cxn ang="0">
                    <a:pos x="64" y="115"/>
                  </a:cxn>
                  <a:cxn ang="0">
                    <a:pos x="77" y="116"/>
                  </a:cxn>
                  <a:cxn ang="0">
                    <a:pos x="24" y="118"/>
                  </a:cxn>
                  <a:cxn ang="0">
                    <a:pos x="100" y="119"/>
                  </a:cxn>
                  <a:cxn ang="0">
                    <a:pos x="99" y="130"/>
                  </a:cxn>
                  <a:cxn ang="0">
                    <a:pos x="109" y="131"/>
                  </a:cxn>
                  <a:cxn ang="0">
                    <a:pos x="135" y="131"/>
                  </a:cxn>
                  <a:cxn ang="0">
                    <a:pos x="165" y="133"/>
                  </a:cxn>
                  <a:cxn ang="0">
                    <a:pos x="191" y="135"/>
                  </a:cxn>
                  <a:cxn ang="0">
                    <a:pos x="199" y="147"/>
                  </a:cxn>
                  <a:cxn ang="0">
                    <a:pos x="165" y="160"/>
                  </a:cxn>
                  <a:cxn ang="0">
                    <a:pos x="139" y="160"/>
                  </a:cxn>
                  <a:cxn ang="0">
                    <a:pos x="168" y="166"/>
                  </a:cxn>
                  <a:cxn ang="0">
                    <a:pos x="183" y="171"/>
                  </a:cxn>
                  <a:cxn ang="0">
                    <a:pos x="176" y="177"/>
                  </a:cxn>
                  <a:cxn ang="0">
                    <a:pos x="119" y="195"/>
                  </a:cxn>
                  <a:cxn ang="0">
                    <a:pos x="130" y="196"/>
                  </a:cxn>
                  <a:cxn ang="0">
                    <a:pos x="94" y="205"/>
                  </a:cxn>
                  <a:cxn ang="0">
                    <a:pos x="102" y="211"/>
                  </a:cxn>
                  <a:cxn ang="0">
                    <a:pos x="122" y="214"/>
                  </a:cxn>
                  <a:cxn ang="0">
                    <a:pos x="77" y="220"/>
                  </a:cxn>
                  <a:cxn ang="0">
                    <a:pos x="99" y="222"/>
                  </a:cxn>
                  <a:cxn ang="0">
                    <a:pos x="89" y="222"/>
                  </a:cxn>
                  <a:cxn ang="0">
                    <a:pos x="46" y="227"/>
                  </a:cxn>
                  <a:cxn ang="0">
                    <a:pos x="30" y="227"/>
                  </a:cxn>
                  <a:cxn ang="0">
                    <a:pos x="31" y="231"/>
                  </a:cxn>
                  <a:cxn ang="0">
                    <a:pos x="54" y="233"/>
                  </a:cxn>
                  <a:cxn ang="0">
                    <a:pos x="0" y="233"/>
                  </a:cxn>
                </a:cxnLst>
                <a:rect l="0" t="0" r="r" b="b"/>
                <a:pathLst>
                  <a:path w="439" h="236">
                    <a:moveTo>
                      <a:pt x="199" y="0"/>
                    </a:moveTo>
                    <a:lnTo>
                      <a:pt x="198" y="3"/>
                    </a:lnTo>
                    <a:lnTo>
                      <a:pt x="198" y="3"/>
                    </a:lnTo>
                    <a:lnTo>
                      <a:pt x="196" y="3"/>
                    </a:lnTo>
                    <a:lnTo>
                      <a:pt x="196" y="3"/>
                    </a:lnTo>
                    <a:lnTo>
                      <a:pt x="191" y="2"/>
                    </a:lnTo>
                    <a:lnTo>
                      <a:pt x="191" y="2"/>
                    </a:lnTo>
                    <a:lnTo>
                      <a:pt x="212" y="9"/>
                    </a:lnTo>
                    <a:lnTo>
                      <a:pt x="212" y="9"/>
                    </a:lnTo>
                    <a:lnTo>
                      <a:pt x="222" y="9"/>
                    </a:lnTo>
                    <a:lnTo>
                      <a:pt x="222" y="9"/>
                    </a:lnTo>
                    <a:lnTo>
                      <a:pt x="214" y="11"/>
                    </a:lnTo>
                    <a:lnTo>
                      <a:pt x="214" y="11"/>
                    </a:lnTo>
                    <a:lnTo>
                      <a:pt x="218" y="12"/>
                    </a:lnTo>
                    <a:lnTo>
                      <a:pt x="218" y="12"/>
                    </a:lnTo>
                    <a:lnTo>
                      <a:pt x="219" y="12"/>
                    </a:lnTo>
                    <a:lnTo>
                      <a:pt x="219" y="12"/>
                    </a:lnTo>
                    <a:lnTo>
                      <a:pt x="221" y="12"/>
                    </a:lnTo>
                    <a:lnTo>
                      <a:pt x="221" y="12"/>
                    </a:lnTo>
                    <a:lnTo>
                      <a:pt x="224" y="12"/>
                    </a:lnTo>
                    <a:lnTo>
                      <a:pt x="224" y="12"/>
                    </a:lnTo>
                    <a:lnTo>
                      <a:pt x="244" y="12"/>
                    </a:lnTo>
                    <a:lnTo>
                      <a:pt x="244" y="12"/>
                    </a:lnTo>
                    <a:lnTo>
                      <a:pt x="241" y="12"/>
                    </a:lnTo>
                    <a:lnTo>
                      <a:pt x="241" y="12"/>
                    </a:lnTo>
                    <a:lnTo>
                      <a:pt x="232" y="12"/>
                    </a:lnTo>
                    <a:lnTo>
                      <a:pt x="232" y="12"/>
                    </a:lnTo>
                    <a:lnTo>
                      <a:pt x="238" y="14"/>
                    </a:lnTo>
                    <a:lnTo>
                      <a:pt x="238" y="14"/>
                    </a:lnTo>
                    <a:lnTo>
                      <a:pt x="237" y="14"/>
                    </a:lnTo>
                    <a:lnTo>
                      <a:pt x="237" y="14"/>
                    </a:lnTo>
                    <a:lnTo>
                      <a:pt x="228" y="14"/>
                    </a:lnTo>
                    <a:lnTo>
                      <a:pt x="228" y="14"/>
                    </a:lnTo>
                    <a:lnTo>
                      <a:pt x="224" y="15"/>
                    </a:lnTo>
                    <a:lnTo>
                      <a:pt x="224" y="15"/>
                    </a:lnTo>
                    <a:lnTo>
                      <a:pt x="206" y="15"/>
                    </a:lnTo>
                    <a:lnTo>
                      <a:pt x="206" y="15"/>
                    </a:lnTo>
                    <a:lnTo>
                      <a:pt x="212" y="17"/>
                    </a:lnTo>
                    <a:lnTo>
                      <a:pt x="212" y="17"/>
                    </a:lnTo>
                    <a:lnTo>
                      <a:pt x="209" y="17"/>
                    </a:lnTo>
                    <a:lnTo>
                      <a:pt x="209" y="17"/>
                    </a:lnTo>
                    <a:lnTo>
                      <a:pt x="194" y="17"/>
                    </a:lnTo>
                    <a:lnTo>
                      <a:pt x="194" y="17"/>
                    </a:lnTo>
                    <a:lnTo>
                      <a:pt x="206" y="18"/>
                    </a:lnTo>
                    <a:lnTo>
                      <a:pt x="206" y="18"/>
                    </a:lnTo>
                    <a:lnTo>
                      <a:pt x="195" y="21"/>
                    </a:lnTo>
                    <a:lnTo>
                      <a:pt x="195" y="21"/>
                    </a:lnTo>
                    <a:lnTo>
                      <a:pt x="192" y="21"/>
                    </a:lnTo>
                    <a:lnTo>
                      <a:pt x="192" y="21"/>
                    </a:lnTo>
                    <a:lnTo>
                      <a:pt x="199" y="23"/>
                    </a:lnTo>
                    <a:lnTo>
                      <a:pt x="199" y="23"/>
                    </a:lnTo>
                    <a:lnTo>
                      <a:pt x="196" y="23"/>
                    </a:lnTo>
                    <a:lnTo>
                      <a:pt x="196" y="23"/>
                    </a:lnTo>
                    <a:lnTo>
                      <a:pt x="212" y="23"/>
                    </a:lnTo>
                    <a:lnTo>
                      <a:pt x="212" y="23"/>
                    </a:lnTo>
                    <a:lnTo>
                      <a:pt x="205" y="27"/>
                    </a:lnTo>
                    <a:lnTo>
                      <a:pt x="205" y="27"/>
                    </a:lnTo>
                    <a:lnTo>
                      <a:pt x="195" y="29"/>
                    </a:lnTo>
                    <a:lnTo>
                      <a:pt x="195" y="29"/>
                    </a:lnTo>
                    <a:lnTo>
                      <a:pt x="198" y="29"/>
                    </a:lnTo>
                    <a:lnTo>
                      <a:pt x="198" y="29"/>
                    </a:lnTo>
                    <a:lnTo>
                      <a:pt x="225" y="30"/>
                    </a:lnTo>
                    <a:lnTo>
                      <a:pt x="225" y="30"/>
                    </a:lnTo>
                    <a:lnTo>
                      <a:pt x="209" y="33"/>
                    </a:lnTo>
                    <a:lnTo>
                      <a:pt x="209" y="33"/>
                    </a:lnTo>
                    <a:lnTo>
                      <a:pt x="202" y="33"/>
                    </a:lnTo>
                    <a:lnTo>
                      <a:pt x="202" y="33"/>
                    </a:lnTo>
                    <a:lnTo>
                      <a:pt x="241" y="33"/>
                    </a:lnTo>
                    <a:lnTo>
                      <a:pt x="241" y="33"/>
                    </a:lnTo>
                    <a:lnTo>
                      <a:pt x="237" y="33"/>
                    </a:lnTo>
                    <a:lnTo>
                      <a:pt x="237" y="33"/>
                    </a:lnTo>
                    <a:lnTo>
                      <a:pt x="237" y="35"/>
                    </a:lnTo>
                    <a:lnTo>
                      <a:pt x="237" y="35"/>
                    </a:lnTo>
                    <a:lnTo>
                      <a:pt x="242" y="35"/>
                    </a:lnTo>
                    <a:lnTo>
                      <a:pt x="242" y="35"/>
                    </a:lnTo>
                    <a:lnTo>
                      <a:pt x="244" y="38"/>
                    </a:lnTo>
                    <a:lnTo>
                      <a:pt x="244" y="38"/>
                    </a:lnTo>
                    <a:lnTo>
                      <a:pt x="251" y="38"/>
                    </a:lnTo>
                    <a:lnTo>
                      <a:pt x="251" y="38"/>
                    </a:lnTo>
                    <a:lnTo>
                      <a:pt x="251" y="39"/>
                    </a:lnTo>
                    <a:lnTo>
                      <a:pt x="251" y="39"/>
                    </a:lnTo>
                    <a:lnTo>
                      <a:pt x="247" y="43"/>
                    </a:lnTo>
                    <a:lnTo>
                      <a:pt x="247" y="43"/>
                    </a:lnTo>
                    <a:lnTo>
                      <a:pt x="232" y="44"/>
                    </a:lnTo>
                    <a:lnTo>
                      <a:pt x="232" y="44"/>
                    </a:lnTo>
                    <a:lnTo>
                      <a:pt x="242" y="44"/>
                    </a:lnTo>
                    <a:lnTo>
                      <a:pt x="242" y="44"/>
                    </a:lnTo>
                    <a:lnTo>
                      <a:pt x="241" y="44"/>
                    </a:lnTo>
                    <a:lnTo>
                      <a:pt x="241" y="44"/>
                    </a:lnTo>
                    <a:lnTo>
                      <a:pt x="239" y="44"/>
                    </a:lnTo>
                    <a:lnTo>
                      <a:pt x="239" y="44"/>
                    </a:lnTo>
                    <a:lnTo>
                      <a:pt x="250" y="44"/>
                    </a:lnTo>
                    <a:lnTo>
                      <a:pt x="250" y="44"/>
                    </a:lnTo>
                    <a:lnTo>
                      <a:pt x="250" y="46"/>
                    </a:lnTo>
                    <a:lnTo>
                      <a:pt x="250" y="46"/>
                    </a:lnTo>
                    <a:lnTo>
                      <a:pt x="274" y="47"/>
                    </a:lnTo>
                    <a:lnTo>
                      <a:pt x="274" y="47"/>
                    </a:lnTo>
                    <a:lnTo>
                      <a:pt x="265" y="47"/>
                    </a:lnTo>
                    <a:lnTo>
                      <a:pt x="265" y="47"/>
                    </a:lnTo>
                    <a:lnTo>
                      <a:pt x="261" y="47"/>
                    </a:lnTo>
                    <a:lnTo>
                      <a:pt x="261" y="47"/>
                    </a:lnTo>
                    <a:lnTo>
                      <a:pt x="264" y="47"/>
                    </a:lnTo>
                    <a:lnTo>
                      <a:pt x="264" y="47"/>
                    </a:lnTo>
                    <a:lnTo>
                      <a:pt x="284" y="47"/>
                    </a:lnTo>
                    <a:lnTo>
                      <a:pt x="284" y="47"/>
                    </a:lnTo>
                    <a:lnTo>
                      <a:pt x="280" y="49"/>
                    </a:lnTo>
                    <a:lnTo>
                      <a:pt x="280" y="49"/>
                    </a:lnTo>
                    <a:lnTo>
                      <a:pt x="293" y="50"/>
                    </a:lnTo>
                    <a:lnTo>
                      <a:pt x="293" y="50"/>
                    </a:lnTo>
                    <a:lnTo>
                      <a:pt x="290" y="52"/>
                    </a:lnTo>
                    <a:lnTo>
                      <a:pt x="290" y="52"/>
                    </a:lnTo>
                    <a:lnTo>
                      <a:pt x="293" y="52"/>
                    </a:lnTo>
                    <a:lnTo>
                      <a:pt x="293" y="52"/>
                    </a:lnTo>
                    <a:lnTo>
                      <a:pt x="294" y="53"/>
                    </a:lnTo>
                    <a:lnTo>
                      <a:pt x="294" y="53"/>
                    </a:lnTo>
                    <a:lnTo>
                      <a:pt x="280" y="53"/>
                    </a:lnTo>
                    <a:lnTo>
                      <a:pt x="280" y="53"/>
                    </a:lnTo>
                    <a:lnTo>
                      <a:pt x="283" y="53"/>
                    </a:lnTo>
                    <a:lnTo>
                      <a:pt x="283" y="53"/>
                    </a:lnTo>
                    <a:lnTo>
                      <a:pt x="285" y="55"/>
                    </a:lnTo>
                    <a:lnTo>
                      <a:pt x="285" y="55"/>
                    </a:lnTo>
                    <a:lnTo>
                      <a:pt x="307" y="56"/>
                    </a:lnTo>
                    <a:lnTo>
                      <a:pt x="307" y="56"/>
                    </a:lnTo>
                    <a:lnTo>
                      <a:pt x="297" y="56"/>
                    </a:lnTo>
                    <a:lnTo>
                      <a:pt x="297" y="56"/>
                    </a:lnTo>
                    <a:lnTo>
                      <a:pt x="308" y="56"/>
                    </a:lnTo>
                    <a:lnTo>
                      <a:pt x="308" y="56"/>
                    </a:lnTo>
                    <a:lnTo>
                      <a:pt x="308" y="58"/>
                    </a:lnTo>
                    <a:lnTo>
                      <a:pt x="308" y="58"/>
                    </a:lnTo>
                    <a:lnTo>
                      <a:pt x="303" y="58"/>
                    </a:lnTo>
                    <a:lnTo>
                      <a:pt x="303" y="58"/>
                    </a:lnTo>
                    <a:lnTo>
                      <a:pt x="298" y="61"/>
                    </a:lnTo>
                    <a:lnTo>
                      <a:pt x="298" y="61"/>
                    </a:lnTo>
                    <a:lnTo>
                      <a:pt x="300" y="61"/>
                    </a:lnTo>
                    <a:lnTo>
                      <a:pt x="300" y="61"/>
                    </a:lnTo>
                    <a:lnTo>
                      <a:pt x="304" y="61"/>
                    </a:lnTo>
                    <a:lnTo>
                      <a:pt x="304" y="61"/>
                    </a:lnTo>
                    <a:lnTo>
                      <a:pt x="310" y="62"/>
                    </a:lnTo>
                    <a:lnTo>
                      <a:pt x="310" y="62"/>
                    </a:lnTo>
                    <a:lnTo>
                      <a:pt x="317" y="64"/>
                    </a:lnTo>
                    <a:lnTo>
                      <a:pt x="317" y="64"/>
                    </a:lnTo>
                    <a:lnTo>
                      <a:pt x="311" y="64"/>
                    </a:lnTo>
                    <a:lnTo>
                      <a:pt x="311" y="64"/>
                    </a:lnTo>
                    <a:lnTo>
                      <a:pt x="323" y="62"/>
                    </a:lnTo>
                    <a:lnTo>
                      <a:pt x="323" y="62"/>
                    </a:lnTo>
                    <a:lnTo>
                      <a:pt x="316" y="64"/>
                    </a:lnTo>
                    <a:lnTo>
                      <a:pt x="316" y="64"/>
                    </a:lnTo>
                    <a:lnTo>
                      <a:pt x="327" y="62"/>
                    </a:lnTo>
                    <a:lnTo>
                      <a:pt x="327" y="62"/>
                    </a:lnTo>
                    <a:lnTo>
                      <a:pt x="323" y="64"/>
                    </a:lnTo>
                    <a:lnTo>
                      <a:pt x="323" y="64"/>
                    </a:lnTo>
                    <a:lnTo>
                      <a:pt x="363" y="64"/>
                    </a:lnTo>
                    <a:lnTo>
                      <a:pt x="363" y="64"/>
                    </a:lnTo>
                    <a:lnTo>
                      <a:pt x="362" y="64"/>
                    </a:lnTo>
                    <a:lnTo>
                      <a:pt x="362" y="64"/>
                    </a:lnTo>
                    <a:lnTo>
                      <a:pt x="350" y="64"/>
                    </a:lnTo>
                    <a:lnTo>
                      <a:pt x="350" y="64"/>
                    </a:lnTo>
                    <a:lnTo>
                      <a:pt x="347" y="64"/>
                    </a:lnTo>
                    <a:lnTo>
                      <a:pt x="347" y="64"/>
                    </a:lnTo>
                    <a:lnTo>
                      <a:pt x="405" y="65"/>
                    </a:lnTo>
                    <a:lnTo>
                      <a:pt x="405" y="65"/>
                    </a:lnTo>
                    <a:lnTo>
                      <a:pt x="410" y="65"/>
                    </a:lnTo>
                    <a:lnTo>
                      <a:pt x="410" y="65"/>
                    </a:lnTo>
                    <a:lnTo>
                      <a:pt x="418" y="68"/>
                    </a:lnTo>
                    <a:lnTo>
                      <a:pt x="418" y="68"/>
                    </a:lnTo>
                    <a:lnTo>
                      <a:pt x="419" y="68"/>
                    </a:lnTo>
                    <a:lnTo>
                      <a:pt x="419" y="68"/>
                    </a:lnTo>
                    <a:lnTo>
                      <a:pt x="429" y="68"/>
                    </a:lnTo>
                    <a:lnTo>
                      <a:pt x="429" y="68"/>
                    </a:lnTo>
                    <a:lnTo>
                      <a:pt x="423" y="68"/>
                    </a:lnTo>
                    <a:lnTo>
                      <a:pt x="423" y="68"/>
                    </a:lnTo>
                    <a:lnTo>
                      <a:pt x="425" y="68"/>
                    </a:lnTo>
                    <a:lnTo>
                      <a:pt x="425" y="68"/>
                    </a:lnTo>
                    <a:lnTo>
                      <a:pt x="422" y="68"/>
                    </a:lnTo>
                    <a:lnTo>
                      <a:pt x="422" y="68"/>
                    </a:lnTo>
                    <a:lnTo>
                      <a:pt x="422" y="70"/>
                    </a:lnTo>
                    <a:lnTo>
                      <a:pt x="422" y="70"/>
                    </a:lnTo>
                    <a:lnTo>
                      <a:pt x="420" y="70"/>
                    </a:lnTo>
                    <a:lnTo>
                      <a:pt x="420" y="70"/>
                    </a:lnTo>
                    <a:lnTo>
                      <a:pt x="416" y="70"/>
                    </a:lnTo>
                    <a:lnTo>
                      <a:pt x="416" y="70"/>
                    </a:lnTo>
                    <a:lnTo>
                      <a:pt x="406" y="70"/>
                    </a:lnTo>
                    <a:lnTo>
                      <a:pt x="406" y="70"/>
                    </a:lnTo>
                    <a:lnTo>
                      <a:pt x="439" y="71"/>
                    </a:lnTo>
                    <a:lnTo>
                      <a:pt x="439" y="71"/>
                    </a:lnTo>
                    <a:lnTo>
                      <a:pt x="413" y="74"/>
                    </a:lnTo>
                    <a:lnTo>
                      <a:pt x="413" y="74"/>
                    </a:lnTo>
                    <a:lnTo>
                      <a:pt x="346" y="71"/>
                    </a:lnTo>
                    <a:lnTo>
                      <a:pt x="346" y="71"/>
                    </a:lnTo>
                    <a:lnTo>
                      <a:pt x="347" y="71"/>
                    </a:lnTo>
                    <a:lnTo>
                      <a:pt x="347" y="71"/>
                    </a:lnTo>
                    <a:lnTo>
                      <a:pt x="349" y="73"/>
                    </a:lnTo>
                    <a:lnTo>
                      <a:pt x="349" y="73"/>
                    </a:lnTo>
                    <a:lnTo>
                      <a:pt x="350" y="73"/>
                    </a:lnTo>
                    <a:lnTo>
                      <a:pt x="350" y="73"/>
                    </a:lnTo>
                    <a:lnTo>
                      <a:pt x="320" y="73"/>
                    </a:lnTo>
                    <a:lnTo>
                      <a:pt x="320" y="73"/>
                    </a:lnTo>
                    <a:lnTo>
                      <a:pt x="324" y="73"/>
                    </a:lnTo>
                    <a:lnTo>
                      <a:pt x="324" y="73"/>
                    </a:lnTo>
                    <a:lnTo>
                      <a:pt x="300" y="76"/>
                    </a:lnTo>
                    <a:lnTo>
                      <a:pt x="300" y="76"/>
                    </a:lnTo>
                    <a:lnTo>
                      <a:pt x="304" y="77"/>
                    </a:lnTo>
                    <a:lnTo>
                      <a:pt x="304" y="77"/>
                    </a:lnTo>
                    <a:lnTo>
                      <a:pt x="301" y="77"/>
                    </a:lnTo>
                    <a:lnTo>
                      <a:pt x="301" y="77"/>
                    </a:lnTo>
                    <a:lnTo>
                      <a:pt x="306" y="77"/>
                    </a:lnTo>
                    <a:lnTo>
                      <a:pt x="306" y="77"/>
                    </a:lnTo>
                    <a:lnTo>
                      <a:pt x="301" y="80"/>
                    </a:lnTo>
                    <a:lnTo>
                      <a:pt x="301" y="80"/>
                    </a:lnTo>
                    <a:lnTo>
                      <a:pt x="297" y="80"/>
                    </a:lnTo>
                    <a:lnTo>
                      <a:pt x="297" y="80"/>
                    </a:lnTo>
                    <a:lnTo>
                      <a:pt x="311" y="85"/>
                    </a:lnTo>
                    <a:lnTo>
                      <a:pt x="311" y="85"/>
                    </a:lnTo>
                    <a:lnTo>
                      <a:pt x="310" y="86"/>
                    </a:lnTo>
                    <a:lnTo>
                      <a:pt x="310" y="86"/>
                    </a:lnTo>
                    <a:lnTo>
                      <a:pt x="308" y="86"/>
                    </a:lnTo>
                    <a:lnTo>
                      <a:pt x="308" y="86"/>
                    </a:lnTo>
                    <a:lnTo>
                      <a:pt x="310" y="86"/>
                    </a:lnTo>
                    <a:lnTo>
                      <a:pt x="310" y="86"/>
                    </a:lnTo>
                    <a:lnTo>
                      <a:pt x="291" y="91"/>
                    </a:lnTo>
                    <a:lnTo>
                      <a:pt x="291" y="91"/>
                    </a:lnTo>
                    <a:lnTo>
                      <a:pt x="293" y="91"/>
                    </a:lnTo>
                    <a:lnTo>
                      <a:pt x="293" y="91"/>
                    </a:lnTo>
                    <a:lnTo>
                      <a:pt x="294" y="91"/>
                    </a:lnTo>
                    <a:lnTo>
                      <a:pt x="294" y="91"/>
                    </a:lnTo>
                    <a:lnTo>
                      <a:pt x="295" y="91"/>
                    </a:lnTo>
                    <a:lnTo>
                      <a:pt x="295" y="91"/>
                    </a:lnTo>
                    <a:lnTo>
                      <a:pt x="293" y="92"/>
                    </a:lnTo>
                    <a:lnTo>
                      <a:pt x="293" y="92"/>
                    </a:lnTo>
                    <a:lnTo>
                      <a:pt x="317" y="97"/>
                    </a:lnTo>
                    <a:lnTo>
                      <a:pt x="317" y="97"/>
                    </a:lnTo>
                    <a:lnTo>
                      <a:pt x="297" y="95"/>
                    </a:lnTo>
                    <a:lnTo>
                      <a:pt x="297" y="95"/>
                    </a:lnTo>
                    <a:lnTo>
                      <a:pt x="260" y="97"/>
                    </a:lnTo>
                    <a:lnTo>
                      <a:pt x="260" y="97"/>
                    </a:lnTo>
                    <a:lnTo>
                      <a:pt x="222" y="97"/>
                    </a:lnTo>
                    <a:lnTo>
                      <a:pt x="222" y="97"/>
                    </a:lnTo>
                    <a:lnTo>
                      <a:pt x="218" y="98"/>
                    </a:lnTo>
                    <a:lnTo>
                      <a:pt x="218" y="98"/>
                    </a:lnTo>
                    <a:lnTo>
                      <a:pt x="222" y="98"/>
                    </a:lnTo>
                    <a:lnTo>
                      <a:pt x="222" y="98"/>
                    </a:lnTo>
                    <a:lnTo>
                      <a:pt x="224" y="100"/>
                    </a:lnTo>
                    <a:lnTo>
                      <a:pt x="224" y="100"/>
                    </a:lnTo>
                    <a:lnTo>
                      <a:pt x="216" y="101"/>
                    </a:lnTo>
                    <a:lnTo>
                      <a:pt x="216" y="101"/>
                    </a:lnTo>
                    <a:lnTo>
                      <a:pt x="196" y="104"/>
                    </a:lnTo>
                    <a:lnTo>
                      <a:pt x="196" y="104"/>
                    </a:lnTo>
                    <a:lnTo>
                      <a:pt x="218" y="104"/>
                    </a:lnTo>
                    <a:lnTo>
                      <a:pt x="218" y="104"/>
                    </a:lnTo>
                    <a:lnTo>
                      <a:pt x="231" y="106"/>
                    </a:lnTo>
                    <a:lnTo>
                      <a:pt x="231" y="106"/>
                    </a:lnTo>
                    <a:lnTo>
                      <a:pt x="221" y="109"/>
                    </a:lnTo>
                    <a:lnTo>
                      <a:pt x="221" y="109"/>
                    </a:lnTo>
                    <a:lnTo>
                      <a:pt x="214" y="109"/>
                    </a:lnTo>
                    <a:lnTo>
                      <a:pt x="214" y="109"/>
                    </a:lnTo>
                    <a:lnTo>
                      <a:pt x="199" y="110"/>
                    </a:lnTo>
                    <a:lnTo>
                      <a:pt x="199" y="110"/>
                    </a:lnTo>
                    <a:lnTo>
                      <a:pt x="173" y="110"/>
                    </a:lnTo>
                    <a:lnTo>
                      <a:pt x="173" y="110"/>
                    </a:lnTo>
                    <a:lnTo>
                      <a:pt x="176" y="110"/>
                    </a:lnTo>
                    <a:lnTo>
                      <a:pt x="176" y="110"/>
                    </a:lnTo>
                    <a:lnTo>
                      <a:pt x="183" y="110"/>
                    </a:lnTo>
                    <a:lnTo>
                      <a:pt x="183" y="110"/>
                    </a:lnTo>
                    <a:lnTo>
                      <a:pt x="168" y="112"/>
                    </a:lnTo>
                    <a:lnTo>
                      <a:pt x="168" y="112"/>
                    </a:lnTo>
                    <a:lnTo>
                      <a:pt x="152" y="113"/>
                    </a:lnTo>
                    <a:lnTo>
                      <a:pt x="152" y="113"/>
                    </a:lnTo>
                    <a:lnTo>
                      <a:pt x="149" y="113"/>
                    </a:lnTo>
                    <a:lnTo>
                      <a:pt x="149" y="113"/>
                    </a:lnTo>
                    <a:lnTo>
                      <a:pt x="152" y="113"/>
                    </a:lnTo>
                    <a:lnTo>
                      <a:pt x="152" y="113"/>
                    </a:lnTo>
                    <a:lnTo>
                      <a:pt x="153" y="113"/>
                    </a:lnTo>
                    <a:lnTo>
                      <a:pt x="153" y="113"/>
                    </a:lnTo>
                    <a:lnTo>
                      <a:pt x="152" y="113"/>
                    </a:lnTo>
                    <a:lnTo>
                      <a:pt x="152" y="113"/>
                    </a:lnTo>
                    <a:lnTo>
                      <a:pt x="153" y="113"/>
                    </a:lnTo>
                    <a:lnTo>
                      <a:pt x="153" y="113"/>
                    </a:lnTo>
                    <a:lnTo>
                      <a:pt x="155" y="115"/>
                    </a:lnTo>
                    <a:lnTo>
                      <a:pt x="155" y="115"/>
                    </a:lnTo>
                    <a:lnTo>
                      <a:pt x="64" y="115"/>
                    </a:lnTo>
                    <a:lnTo>
                      <a:pt x="64" y="115"/>
                    </a:lnTo>
                    <a:lnTo>
                      <a:pt x="34" y="115"/>
                    </a:lnTo>
                    <a:lnTo>
                      <a:pt x="34" y="115"/>
                    </a:lnTo>
                    <a:lnTo>
                      <a:pt x="36" y="115"/>
                    </a:lnTo>
                    <a:lnTo>
                      <a:pt x="36" y="115"/>
                    </a:lnTo>
                    <a:lnTo>
                      <a:pt x="71" y="116"/>
                    </a:lnTo>
                    <a:lnTo>
                      <a:pt x="71" y="116"/>
                    </a:lnTo>
                    <a:lnTo>
                      <a:pt x="77" y="116"/>
                    </a:lnTo>
                    <a:lnTo>
                      <a:pt x="77" y="116"/>
                    </a:lnTo>
                    <a:lnTo>
                      <a:pt x="84" y="116"/>
                    </a:lnTo>
                    <a:lnTo>
                      <a:pt x="84" y="116"/>
                    </a:lnTo>
                    <a:lnTo>
                      <a:pt x="40" y="118"/>
                    </a:lnTo>
                    <a:lnTo>
                      <a:pt x="40" y="118"/>
                    </a:lnTo>
                    <a:lnTo>
                      <a:pt x="28" y="118"/>
                    </a:lnTo>
                    <a:lnTo>
                      <a:pt x="28" y="118"/>
                    </a:lnTo>
                    <a:lnTo>
                      <a:pt x="24" y="118"/>
                    </a:lnTo>
                    <a:lnTo>
                      <a:pt x="24" y="118"/>
                    </a:lnTo>
                    <a:lnTo>
                      <a:pt x="73" y="118"/>
                    </a:lnTo>
                    <a:lnTo>
                      <a:pt x="73" y="118"/>
                    </a:lnTo>
                    <a:lnTo>
                      <a:pt x="93" y="118"/>
                    </a:lnTo>
                    <a:lnTo>
                      <a:pt x="93" y="118"/>
                    </a:lnTo>
                    <a:lnTo>
                      <a:pt x="102" y="119"/>
                    </a:lnTo>
                    <a:lnTo>
                      <a:pt x="102" y="119"/>
                    </a:lnTo>
                    <a:lnTo>
                      <a:pt x="100" y="119"/>
                    </a:lnTo>
                    <a:lnTo>
                      <a:pt x="100" y="119"/>
                    </a:lnTo>
                    <a:lnTo>
                      <a:pt x="99" y="127"/>
                    </a:lnTo>
                    <a:lnTo>
                      <a:pt x="99" y="127"/>
                    </a:lnTo>
                    <a:lnTo>
                      <a:pt x="97" y="127"/>
                    </a:lnTo>
                    <a:lnTo>
                      <a:pt x="97" y="127"/>
                    </a:lnTo>
                    <a:lnTo>
                      <a:pt x="104" y="130"/>
                    </a:lnTo>
                    <a:lnTo>
                      <a:pt x="104" y="130"/>
                    </a:lnTo>
                    <a:lnTo>
                      <a:pt x="99" y="130"/>
                    </a:lnTo>
                    <a:lnTo>
                      <a:pt x="99" y="130"/>
                    </a:lnTo>
                    <a:lnTo>
                      <a:pt x="102" y="130"/>
                    </a:lnTo>
                    <a:lnTo>
                      <a:pt x="102" y="130"/>
                    </a:lnTo>
                    <a:lnTo>
                      <a:pt x="110" y="131"/>
                    </a:lnTo>
                    <a:lnTo>
                      <a:pt x="110" y="131"/>
                    </a:lnTo>
                    <a:lnTo>
                      <a:pt x="112" y="131"/>
                    </a:lnTo>
                    <a:lnTo>
                      <a:pt x="112" y="131"/>
                    </a:lnTo>
                    <a:lnTo>
                      <a:pt x="109" y="131"/>
                    </a:lnTo>
                    <a:lnTo>
                      <a:pt x="109" y="131"/>
                    </a:lnTo>
                    <a:lnTo>
                      <a:pt x="129" y="130"/>
                    </a:lnTo>
                    <a:lnTo>
                      <a:pt x="129" y="130"/>
                    </a:lnTo>
                    <a:lnTo>
                      <a:pt x="130" y="131"/>
                    </a:lnTo>
                    <a:lnTo>
                      <a:pt x="130" y="131"/>
                    </a:lnTo>
                    <a:lnTo>
                      <a:pt x="132" y="131"/>
                    </a:lnTo>
                    <a:lnTo>
                      <a:pt x="132" y="131"/>
                    </a:lnTo>
                    <a:lnTo>
                      <a:pt x="135" y="131"/>
                    </a:lnTo>
                    <a:lnTo>
                      <a:pt x="135" y="131"/>
                    </a:lnTo>
                    <a:lnTo>
                      <a:pt x="136" y="131"/>
                    </a:lnTo>
                    <a:lnTo>
                      <a:pt x="136" y="131"/>
                    </a:lnTo>
                    <a:lnTo>
                      <a:pt x="162" y="133"/>
                    </a:lnTo>
                    <a:lnTo>
                      <a:pt x="162" y="133"/>
                    </a:lnTo>
                    <a:lnTo>
                      <a:pt x="160" y="133"/>
                    </a:lnTo>
                    <a:lnTo>
                      <a:pt x="160" y="133"/>
                    </a:lnTo>
                    <a:lnTo>
                      <a:pt x="165" y="133"/>
                    </a:lnTo>
                    <a:lnTo>
                      <a:pt x="165" y="133"/>
                    </a:lnTo>
                    <a:lnTo>
                      <a:pt x="166" y="135"/>
                    </a:lnTo>
                    <a:lnTo>
                      <a:pt x="166" y="135"/>
                    </a:lnTo>
                    <a:lnTo>
                      <a:pt x="185" y="133"/>
                    </a:lnTo>
                    <a:lnTo>
                      <a:pt x="185" y="133"/>
                    </a:lnTo>
                    <a:lnTo>
                      <a:pt x="186" y="135"/>
                    </a:lnTo>
                    <a:lnTo>
                      <a:pt x="186" y="135"/>
                    </a:lnTo>
                    <a:lnTo>
                      <a:pt x="191" y="135"/>
                    </a:lnTo>
                    <a:lnTo>
                      <a:pt x="191" y="135"/>
                    </a:lnTo>
                    <a:lnTo>
                      <a:pt x="199" y="145"/>
                    </a:lnTo>
                    <a:lnTo>
                      <a:pt x="199" y="145"/>
                    </a:lnTo>
                    <a:lnTo>
                      <a:pt x="195" y="147"/>
                    </a:lnTo>
                    <a:lnTo>
                      <a:pt x="195" y="147"/>
                    </a:lnTo>
                    <a:lnTo>
                      <a:pt x="192" y="147"/>
                    </a:lnTo>
                    <a:lnTo>
                      <a:pt x="192" y="147"/>
                    </a:lnTo>
                    <a:lnTo>
                      <a:pt x="199" y="147"/>
                    </a:lnTo>
                    <a:lnTo>
                      <a:pt x="199" y="147"/>
                    </a:lnTo>
                    <a:lnTo>
                      <a:pt x="206" y="148"/>
                    </a:lnTo>
                    <a:lnTo>
                      <a:pt x="206" y="148"/>
                    </a:lnTo>
                    <a:lnTo>
                      <a:pt x="205" y="150"/>
                    </a:lnTo>
                    <a:lnTo>
                      <a:pt x="205" y="150"/>
                    </a:lnTo>
                    <a:lnTo>
                      <a:pt x="216" y="156"/>
                    </a:lnTo>
                    <a:lnTo>
                      <a:pt x="216" y="156"/>
                    </a:lnTo>
                    <a:lnTo>
                      <a:pt x="165" y="160"/>
                    </a:lnTo>
                    <a:lnTo>
                      <a:pt x="165" y="160"/>
                    </a:lnTo>
                    <a:lnTo>
                      <a:pt x="148" y="162"/>
                    </a:lnTo>
                    <a:lnTo>
                      <a:pt x="148" y="162"/>
                    </a:lnTo>
                    <a:lnTo>
                      <a:pt x="146" y="162"/>
                    </a:lnTo>
                    <a:lnTo>
                      <a:pt x="146" y="162"/>
                    </a:lnTo>
                    <a:lnTo>
                      <a:pt x="112" y="160"/>
                    </a:lnTo>
                    <a:lnTo>
                      <a:pt x="112" y="160"/>
                    </a:lnTo>
                    <a:lnTo>
                      <a:pt x="139" y="160"/>
                    </a:lnTo>
                    <a:lnTo>
                      <a:pt x="139" y="160"/>
                    </a:lnTo>
                    <a:lnTo>
                      <a:pt x="143" y="160"/>
                    </a:lnTo>
                    <a:lnTo>
                      <a:pt x="143" y="160"/>
                    </a:lnTo>
                    <a:lnTo>
                      <a:pt x="145" y="160"/>
                    </a:lnTo>
                    <a:lnTo>
                      <a:pt x="145" y="160"/>
                    </a:lnTo>
                    <a:lnTo>
                      <a:pt x="135" y="160"/>
                    </a:lnTo>
                    <a:lnTo>
                      <a:pt x="135" y="160"/>
                    </a:lnTo>
                    <a:lnTo>
                      <a:pt x="168" y="166"/>
                    </a:lnTo>
                    <a:lnTo>
                      <a:pt x="168" y="166"/>
                    </a:lnTo>
                    <a:lnTo>
                      <a:pt x="175" y="168"/>
                    </a:lnTo>
                    <a:lnTo>
                      <a:pt x="175" y="168"/>
                    </a:lnTo>
                    <a:lnTo>
                      <a:pt x="173" y="168"/>
                    </a:lnTo>
                    <a:lnTo>
                      <a:pt x="173" y="168"/>
                    </a:lnTo>
                    <a:lnTo>
                      <a:pt x="186" y="169"/>
                    </a:lnTo>
                    <a:lnTo>
                      <a:pt x="186" y="169"/>
                    </a:lnTo>
                    <a:lnTo>
                      <a:pt x="183" y="171"/>
                    </a:lnTo>
                    <a:lnTo>
                      <a:pt x="183" y="171"/>
                    </a:lnTo>
                    <a:lnTo>
                      <a:pt x="175" y="169"/>
                    </a:lnTo>
                    <a:lnTo>
                      <a:pt x="175" y="169"/>
                    </a:lnTo>
                    <a:lnTo>
                      <a:pt x="160" y="171"/>
                    </a:lnTo>
                    <a:lnTo>
                      <a:pt x="160" y="171"/>
                    </a:lnTo>
                    <a:lnTo>
                      <a:pt x="171" y="174"/>
                    </a:lnTo>
                    <a:lnTo>
                      <a:pt x="171" y="174"/>
                    </a:lnTo>
                    <a:lnTo>
                      <a:pt x="176" y="177"/>
                    </a:lnTo>
                    <a:lnTo>
                      <a:pt x="176" y="177"/>
                    </a:lnTo>
                    <a:lnTo>
                      <a:pt x="172" y="177"/>
                    </a:lnTo>
                    <a:lnTo>
                      <a:pt x="172" y="177"/>
                    </a:lnTo>
                    <a:lnTo>
                      <a:pt x="137" y="183"/>
                    </a:lnTo>
                    <a:lnTo>
                      <a:pt x="137" y="183"/>
                    </a:lnTo>
                    <a:lnTo>
                      <a:pt x="140" y="186"/>
                    </a:lnTo>
                    <a:lnTo>
                      <a:pt x="140" y="186"/>
                    </a:lnTo>
                    <a:lnTo>
                      <a:pt x="119" y="195"/>
                    </a:lnTo>
                    <a:lnTo>
                      <a:pt x="119" y="195"/>
                    </a:lnTo>
                    <a:lnTo>
                      <a:pt x="99" y="195"/>
                    </a:lnTo>
                    <a:lnTo>
                      <a:pt x="99" y="195"/>
                    </a:lnTo>
                    <a:lnTo>
                      <a:pt x="102" y="195"/>
                    </a:lnTo>
                    <a:lnTo>
                      <a:pt x="102" y="195"/>
                    </a:lnTo>
                    <a:lnTo>
                      <a:pt x="130" y="195"/>
                    </a:lnTo>
                    <a:lnTo>
                      <a:pt x="130" y="195"/>
                    </a:lnTo>
                    <a:lnTo>
                      <a:pt x="130" y="196"/>
                    </a:lnTo>
                    <a:lnTo>
                      <a:pt x="130" y="196"/>
                    </a:lnTo>
                    <a:lnTo>
                      <a:pt x="96" y="198"/>
                    </a:lnTo>
                    <a:lnTo>
                      <a:pt x="96" y="198"/>
                    </a:lnTo>
                    <a:lnTo>
                      <a:pt x="73" y="198"/>
                    </a:lnTo>
                    <a:lnTo>
                      <a:pt x="73" y="198"/>
                    </a:lnTo>
                    <a:lnTo>
                      <a:pt x="83" y="198"/>
                    </a:lnTo>
                    <a:lnTo>
                      <a:pt x="83" y="198"/>
                    </a:lnTo>
                    <a:lnTo>
                      <a:pt x="94" y="205"/>
                    </a:lnTo>
                    <a:lnTo>
                      <a:pt x="94" y="205"/>
                    </a:lnTo>
                    <a:lnTo>
                      <a:pt x="92" y="210"/>
                    </a:lnTo>
                    <a:lnTo>
                      <a:pt x="92" y="210"/>
                    </a:lnTo>
                    <a:lnTo>
                      <a:pt x="93" y="211"/>
                    </a:lnTo>
                    <a:lnTo>
                      <a:pt x="93" y="211"/>
                    </a:lnTo>
                    <a:lnTo>
                      <a:pt x="96" y="211"/>
                    </a:lnTo>
                    <a:lnTo>
                      <a:pt x="96" y="211"/>
                    </a:lnTo>
                    <a:lnTo>
                      <a:pt x="102" y="211"/>
                    </a:lnTo>
                    <a:lnTo>
                      <a:pt x="102" y="211"/>
                    </a:lnTo>
                    <a:lnTo>
                      <a:pt x="103" y="211"/>
                    </a:lnTo>
                    <a:lnTo>
                      <a:pt x="103" y="211"/>
                    </a:lnTo>
                    <a:lnTo>
                      <a:pt x="100" y="213"/>
                    </a:lnTo>
                    <a:lnTo>
                      <a:pt x="100" y="213"/>
                    </a:lnTo>
                    <a:lnTo>
                      <a:pt x="126" y="211"/>
                    </a:lnTo>
                    <a:lnTo>
                      <a:pt x="126" y="211"/>
                    </a:lnTo>
                    <a:lnTo>
                      <a:pt x="122" y="214"/>
                    </a:lnTo>
                    <a:lnTo>
                      <a:pt x="122" y="214"/>
                    </a:lnTo>
                    <a:lnTo>
                      <a:pt x="117" y="214"/>
                    </a:lnTo>
                    <a:lnTo>
                      <a:pt x="117" y="214"/>
                    </a:lnTo>
                    <a:lnTo>
                      <a:pt x="110" y="214"/>
                    </a:lnTo>
                    <a:lnTo>
                      <a:pt x="110" y="214"/>
                    </a:lnTo>
                    <a:lnTo>
                      <a:pt x="86" y="220"/>
                    </a:lnTo>
                    <a:lnTo>
                      <a:pt x="86" y="220"/>
                    </a:lnTo>
                    <a:lnTo>
                      <a:pt x="77" y="220"/>
                    </a:lnTo>
                    <a:lnTo>
                      <a:pt x="77" y="220"/>
                    </a:lnTo>
                    <a:lnTo>
                      <a:pt x="84" y="220"/>
                    </a:lnTo>
                    <a:lnTo>
                      <a:pt x="84" y="220"/>
                    </a:lnTo>
                    <a:lnTo>
                      <a:pt x="109" y="220"/>
                    </a:lnTo>
                    <a:lnTo>
                      <a:pt x="109" y="220"/>
                    </a:lnTo>
                    <a:lnTo>
                      <a:pt x="109" y="222"/>
                    </a:lnTo>
                    <a:lnTo>
                      <a:pt x="109" y="222"/>
                    </a:lnTo>
                    <a:lnTo>
                      <a:pt x="99" y="222"/>
                    </a:lnTo>
                    <a:lnTo>
                      <a:pt x="99" y="222"/>
                    </a:lnTo>
                    <a:lnTo>
                      <a:pt x="90" y="222"/>
                    </a:lnTo>
                    <a:lnTo>
                      <a:pt x="90" y="222"/>
                    </a:lnTo>
                    <a:lnTo>
                      <a:pt x="93" y="222"/>
                    </a:lnTo>
                    <a:lnTo>
                      <a:pt x="93" y="222"/>
                    </a:lnTo>
                    <a:lnTo>
                      <a:pt x="94" y="222"/>
                    </a:lnTo>
                    <a:lnTo>
                      <a:pt x="94" y="222"/>
                    </a:lnTo>
                    <a:lnTo>
                      <a:pt x="89" y="222"/>
                    </a:lnTo>
                    <a:lnTo>
                      <a:pt x="89" y="222"/>
                    </a:lnTo>
                    <a:lnTo>
                      <a:pt x="66" y="222"/>
                    </a:lnTo>
                    <a:lnTo>
                      <a:pt x="66" y="222"/>
                    </a:lnTo>
                    <a:lnTo>
                      <a:pt x="60" y="227"/>
                    </a:lnTo>
                    <a:lnTo>
                      <a:pt x="60" y="227"/>
                    </a:lnTo>
                    <a:lnTo>
                      <a:pt x="59" y="227"/>
                    </a:lnTo>
                    <a:lnTo>
                      <a:pt x="59" y="227"/>
                    </a:lnTo>
                    <a:lnTo>
                      <a:pt x="46" y="227"/>
                    </a:lnTo>
                    <a:lnTo>
                      <a:pt x="46" y="227"/>
                    </a:lnTo>
                    <a:lnTo>
                      <a:pt x="54" y="225"/>
                    </a:lnTo>
                    <a:lnTo>
                      <a:pt x="54" y="225"/>
                    </a:lnTo>
                    <a:lnTo>
                      <a:pt x="50" y="227"/>
                    </a:lnTo>
                    <a:lnTo>
                      <a:pt x="50" y="227"/>
                    </a:lnTo>
                    <a:lnTo>
                      <a:pt x="33" y="227"/>
                    </a:lnTo>
                    <a:lnTo>
                      <a:pt x="33" y="227"/>
                    </a:lnTo>
                    <a:lnTo>
                      <a:pt x="30" y="227"/>
                    </a:lnTo>
                    <a:lnTo>
                      <a:pt x="30" y="227"/>
                    </a:lnTo>
                    <a:lnTo>
                      <a:pt x="34" y="227"/>
                    </a:lnTo>
                    <a:lnTo>
                      <a:pt x="34" y="227"/>
                    </a:lnTo>
                    <a:lnTo>
                      <a:pt x="37" y="227"/>
                    </a:lnTo>
                    <a:lnTo>
                      <a:pt x="37" y="227"/>
                    </a:lnTo>
                    <a:lnTo>
                      <a:pt x="41" y="231"/>
                    </a:lnTo>
                    <a:lnTo>
                      <a:pt x="41" y="231"/>
                    </a:lnTo>
                    <a:lnTo>
                      <a:pt x="31" y="231"/>
                    </a:lnTo>
                    <a:lnTo>
                      <a:pt x="31" y="231"/>
                    </a:lnTo>
                    <a:lnTo>
                      <a:pt x="28" y="231"/>
                    </a:lnTo>
                    <a:lnTo>
                      <a:pt x="28" y="231"/>
                    </a:lnTo>
                    <a:lnTo>
                      <a:pt x="59" y="230"/>
                    </a:lnTo>
                    <a:lnTo>
                      <a:pt x="59" y="230"/>
                    </a:lnTo>
                    <a:lnTo>
                      <a:pt x="56" y="231"/>
                    </a:lnTo>
                    <a:lnTo>
                      <a:pt x="56" y="231"/>
                    </a:lnTo>
                    <a:lnTo>
                      <a:pt x="54" y="233"/>
                    </a:lnTo>
                    <a:lnTo>
                      <a:pt x="54" y="233"/>
                    </a:lnTo>
                    <a:lnTo>
                      <a:pt x="41" y="233"/>
                    </a:lnTo>
                    <a:lnTo>
                      <a:pt x="41" y="233"/>
                    </a:lnTo>
                    <a:lnTo>
                      <a:pt x="38" y="233"/>
                    </a:lnTo>
                    <a:lnTo>
                      <a:pt x="38" y="233"/>
                    </a:lnTo>
                    <a:lnTo>
                      <a:pt x="11" y="231"/>
                    </a:lnTo>
                    <a:lnTo>
                      <a:pt x="11" y="231"/>
                    </a:lnTo>
                    <a:lnTo>
                      <a:pt x="0" y="233"/>
                    </a:lnTo>
                    <a:lnTo>
                      <a:pt x="0" y="233"/>
                    </a:lnTo>
                    <a:lnTo>
                      <a:pt x="14" y="234"/>
                    </a:lnTo>
                    <a:lnTo>
                      <a:pt x="14" y="234"/>
                    </a:lnTo>
                    <a:lnTo>
                      <a:pt x="1" y="236"/>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63" name="Freeform 79"/>
              <p:cNvSpPr>
                <a:spLocks/>
              </p:cNvSpPr>
              <p:nvPr/>
            </p:nvSpPr>
            <p:spPr bwMode="auto">
              <a:xfrm>
                <a:off x="7061" y="11575"/>
                <a:ext cx="265" cy="279"/>
              </a:xfrm>
              <a:custGeom>
                <a:avLst/>
                <a:gdLst/>
                <a:ahLst/>
                <a:cxnLst>
                  <a:cxn ang="0">
                    <a:pos x="140" y="1"/>
                  </a:cxn>
                  <a:cxn ang="0">
                    <a:pos x="157" y="7"/>
                  </a:cxn>
                  <a:cxn ang="0">
                    <a:pos x="145" y="12"/>
                  </a:cxn>
                  <a:cxn ang="0">
                    <a:pos x="118" y="16"/>
                  </a:cxn>
                  <a:cxn ang="0">
                    <a:pos x="153" y="24"/>
                  </a:cxn>
                  <a:cxn ang="0">
                    <a:pos x="121" y="33"/>
                  </a:cxn>
                  <a:cxn ang="0">
                    <a:pos x="121" y="30"/>
                  </a:cxn>
                  <a:cxn ang="0">
                    <a:pos x="84" y="33"/>
                  </a:cxn>
                  <a:cxn ang="0">
                    <a:pos x="71" y="37"/>
                  </a:cxn>
                  <a:cxn ang="0">
                    <a:pos x="87" y="39"/>
                  </a:cxn>
                  <a:cxn ang="0">
                    <a:pos x="89" y="43"/>
                  </a:cxn>
                  <a:cxn ang="0">
                    <a:pos x="84" y="48"/>
                  </a:cxn>
                  <a:cxn ang="0">
                    <a:pos x="128" y="49"/>
                  </a:cxn>
                  <a:cxn ang="0">
                    <a:pos x="177" y="49"/>
                  </a:cxn>
                  <a:cxn ang="0">
                    <a:pos x="176" y="49"/>
                  </a:cxn>
                  <a:cxn ang="0">
                    <a:pos x="161" y="54"/>
                  </a:cxn>
                  <a:cxn ang="0">
                    <a:pos x="156" y="57"/>
                  </a:cxn>
                  <a:cxn ang="0">
                    <a:pos x="135" y="64"/>
                  </a:cxn>
                  <a:cxn ang="0">
                    <a:pos x="98" y="70"/>
                  </a:cxn>
                  <a:cxn ang="0">
                    <a:pos x="104" y="70"/>
                  </a:cxn>
                  <a:cxn ang="0">
                    <a:pos x="64" y="75"/>
                  </a:cxn>
                  <a:cxn ang="0">
                    <a:pos x="78" y="75"/>
                  </a:cxn>
                  <a:cxn ang="0">
                    <a:pos x="81" y="89"/>
                  </a:cxn>
                  <a:cxn ang="0">
                    <a:pos x="89" y="93"/>
                  </a:cxn>
                  <a:cxn ang="0">
                    <a:pos x="39" y="95"/>
                  </a:cxn>
                  <a:cxn ang="0">
                    <a:pos x="21" y="101"/>
                  </a:cxn>
                  <a:cxn ang="0">
                    <a:pos x="6" y="102"/>
                  </a:cxn>
                  <a:cxn ang="0">
                    <a:pos x="22" y="105"/>
                  </a:cxn>
                  <a:cxn ang="0">
                    <a:pos x="77" y="116"/>
                  </a:cxn>
                  <a:cxn ang="0">
                    <a:pos x="58" y="122"/>
                  </a:cxn>
                  <a:cxn ang="0">
                    <a:pos x="102" y="126"/>
                  </a:cxn>
                  <a:cxn ang="0">
                    <a:pos x="100" y="131"/>
                  </a:cxn>
                  <a:cxn ang="0">
                    <a:pos x="89" y="134"/>
                  </a:cxn>
                  <a:cxn ang="0">
                    <a:pos x="54" y="140"/>
                  </a:cxn>
                  <a:cxn ang="0">
                    <a:pos x="66" y="141"/>
                  </a:cxn>
                  <a:cxn ang="0">
                    <a:pos x="89" y="143"/>
                  </a:cxn>
                  <a:cxn ang="0">
                    <a:pos x="118" y="146"/>
                  </a:cxn>
                  <a:cxn ang="0">
                    <a:pos x="118" y="150"/>
                  </a:cxn>
                  <a:cxn ang="0">
                    <a:pos x="148" y="158"/>
                  </a:cxn>
                  <a:cxn ang="0">
                    <a:pos x="174" y="162"/>
                  </a:cxn>
                  <a:cxn ang="0">
                    <a:pos x="145" y="168"/>
                  </a:cxn>
                  <a:cxn ang="0">
                    <a:pos x="133" y="170"/>
                  </a:cxn>
                  <a:cxn ang="0">
                    <a:pos x="173" y="175"/>
                  </a:cxn>
                  <a:cxn ang="0">
                    <a:pos x="143" y="178"/>
                  </a:cxn>
                  <a:cxn ang="0">
                    <a:pos x="121" y="184"/>
                  </a:cxn>
                  <a:cxn ang="0">
                    <a:pos x="104" y="197"/>
                  </a:cxn>
                  <a:cxn ang="0">
                    <a:pos x="168" y="211"/>
                  </a:cxn>
                  <a:cxn ang="0">
                    <a:pos x="193" y="220"/>
                  </a:cxn>
                  <a:cxn ang="0">
                    <a:pos x="187" y="223"/>
                  </a:cxn>
                  <a:cxn ang="0">
                    <a:pos x="176" y="227"/>
                  </a:cxn>
                  <a:cxn ang="0">
                    <a:pos x="158" y="227"/>
                  </a:cxn>
                  <a:cxn ang="0">
                    <a:pos x="153" y="229"/>
                  </a:cxn>
                  <a:cxn ang="0">
                    <a:pos x="131" y="229"/>
                  </a:cxn>
                  <a:cxn ang="0">
                    <a:pos x="151" y="244"/>
                  </a:cxn>
                  <a:cxn ang="0">
                    <a:pos x="187" y="248"/>
                  </a:cxn>
                  <a:cxn ang="0">
                    <a:pos x="204" y="253"/>
                  </a:cxn>
                  <a:cxn ang="0">
                    <a:pos x="197" y="263"/>
                  </a:cxn>
                  <a:cxn ang="0">
                    <a:pos x="233" y="267"/>
                  </a:cxn>
                  <a:cxn ang="0">
                    <a:pos x="240" y="270"/>
                  </a:cxn>
                  <a:cxn ang="0">
                    <a:pos x="252" y="271"/>
                  </a:cxn>
                  <a:cxn ang="0">
                    <a:pos x="265" y="271"/>
                  </a:cxn>
                  <a:cxn ang="0">
                    <a:pos x="246" y="276"/>
                  </a:cxn>
                </a:cxnLst>
                <a:rect l="0" t="0" r="r" b="b"/>
                <a:pathLst>
                  <a:path w="265" h="279">
                    <a:moveTo>
                      <a:pt x="144" y="0"/>
                    </a:moveTo>
                    <a:lnTo>
                      <a:pt x="144" y="0"/>
                    </a:lnTo>
                    <a:lnTo>
                      <a:pt x="143" y="0"/>
                    </a:lnTo>
                    <a:lnTo>
                      <a:pt x="143" y="0"/>
                    </a:lnTo>
                    <a:lnTo>
                      <a:pt x="144" y="0"/>
                    </a:lnTo>
                    <a:lnTo>
                      <a:pt x="144" y="0"/>
                    </a:lnTo>
                    <a:lnTo>
                      <a:pt x="140" y="1"/>
                    </a:lnTo>
                    <a:lnTo>
                      <a:pt x="140" y="1"/>
                    </a:lnTo>
                    <a:lnTo>
                      <a:pt x="144" y="3"/>
                    </a:lnTo>
                    <a:lnTo>
                      <a:pt x="144" y="3"/>
                    </a:lnTo>
                    <a:lnTo>
                      <a:pt x="137" y="3"/>
                    </a:lnTo>
                    <a:lnTo>
                      <a:pt x="137" y="3"/>
                    </a:lnTo>
                    <a:lnTo>
                      <a:pt x="133" y="4"/>
                    </a:lnTo>
                    <a:lnTo>
                      <a:pt x="133" y="4"/>
                    </a:lnTo>
                    <a:lnTo>
                      <a:pt x="157" y="7"/>
                    </a:lnTo>
                    <a:lnTo>
                      <a:pt x="157" y="7"/>
                    </a:lnTo>
                    <a:lnTo>
                      <a:pt x="154" y="7"/>
                    </a:lnTo>
                    <a:lnTo>
                      <a:pt x="154" y="7"/>
                    </a:lnTo>
                    <a:lnTo>
                      <a:pt x="153" y="7"/>
                    </a:lnTo>
                    <a:lnTo>
                      <a:pt x="153" y="7"/>
                    </a:lnTo>
                    <a:lnTo>
                      <a:pt x="130" y="12"/>
                    </a:lnTo>
                    <a:lnTo>
                      <a:pt x="130" y="12"/>
                    </a:lnTo>
                    <a:lnTo>
                      <a:pt x="145" y="12"/>
                    </a:lnTo>
                    <a:lnTo>
                      <a:pt x="145" y="12"/>
                    </a:lnTo>
                    <a:lnTo>
                      <a:pt x="118" y="13"/>
                    </a:lnTo>
                    <a:lnTo>
                      <a:pt x="118" y="13"/>
                    </a:lnTo>
                    <a:lnTo>
                      <a:pt x="130" y="15"/>
                    </a:lnTo>
                    <a:lnTo>
                      <a:pt x="130" y="15"/>
                    </a:lnTo>
                    <a:lnTo>
                      <a:pt x="120" y="16"/>
                    </a:lnTo>
                    <a:lnTo>
                      <a:pt x="120" y="16"/>
                    </a:lnTo>
                    <a:lnTo>
                      <a:pt x="118" y="16"/>
                    </a:lnTo>
                    <a:lnTo>
                      <a:pt x="118" y="16"/>
                    </a:lnTo>
                    <a:lnTo>
                      <a:pt x="98" y="21"/>
                    </a:lnTo>
                    <a:lnTo>
                      <a:pt x="98" y="21"/>
                    </a:lnTo>
                    <a:lnTo>
                      <a:pt x="104" y="22"/>
                    </a:lnTo>
                    <a:lnTo>
                      <a:pt x="104" y="22"/>
                    </a:lnTo>
                    <a:lnTo>
                      <a:pt x="148" y="22"/>
                    </a:lnTo>
                    <a:lnTo>
                      <a:pt x="148" y="22"/>
                    </a:lnTo>
                    <a:lnTo>
                      <a:pt x="153" y="24"/>
                    </a:lnTo>
                    <a:lnTo>
                      <a:pt x="153" y="24"/>
                    </a:lnTo>
                    <a:lnTo>
                      <a:pt x="145" y="28"/>
                    </a:lnTo>
                    <a:lnTo>
                      <a:pt x="145" y="28"/>
                    </a:lnTo>
                    <a:lnTo>
                      <a:pt x="133" y="30"/>
                    </a:lnTo>
                    <a:lnTo>
                      <a:pt x="133" y="30"/>
                    </a:lnTo>
                    <a:lnTo>
                      <a:pt x="135" y="33"/>
                    </a:lnTo>
                    <a:lnTo>
                      <a:pt x="135" y="33"/>
                    </a:lnTo>
                    <a:lnTo>
                      <a:pt x="121" y="33"/>
                    </a:lnTo>
                    <a:lnTo>
                      <a:pt x="121" y="33"/>
                    </a:lnTo>
                    <a:lnTo>
                      <a:pt x="124" y="33"/>
                    </a:lnTo>
                    <a:lnTo>
                      <a:pt x="124" y="33"/>
                    </a:lnTo>
                    <a:lnTo>
                      <a:pt x="140" y="33"/>
                    </a:lnTo>
                    <a:lnTo>
                      <a:pt x="140" y="33"/>
                    </a:lnTo>
                    <a:lnTo>
                      <a:pt x="173" y="33"/>
                    </a:lnTo>
                    <a:lnTo>
                      <a:pt x="173" y="33"/>
                    </a:lnTo>
                    <a:lnTo>
                      <a:pt x="121" y="30"/>
                    </a:lnTo>
                    <a:lnTo>
                      <a:pt x="121" y="30"/>
                    </a:lnTo>
                    <a:lnTo>
                      <a:pt x="112" y="31"/>
                    </a:lnTo>
                    <a:lnTo>
                      <a:pt x="112" y="31"/>
                    </a:lnTo>
                    <a:lnTo>
                      <a:pt x="91" y="33"/>
                    </a:lnTo>
                    <a:lnTo>
                      <a:pt x="91" y="33"/>
                    </a:lnTo>
                    <a:lnTo>
                      <a:pt x="79" y="33"/>
                    </a:lnTo>
                    <a:lnTo>
                      <a:pt x="79" y="33"/>
                    </a:lnTo>
                    <a:lnTo>
                      <a:pt x="84" y="33"/>
                    </a:lnTo>
                    <a:lnTo>
                      <a:pt x="84" y="33"/>
                    </a:lnTo>
                    <a:lnTo>
                      <a:pt x="84" y="34"/>
                    </a:lnTo>
                    <a:lnTo>
                      <a:pt x="84" y="34"/>
                    </a:lnTo>
                    <a:lnTo>
                      <a:pt x="68" y="34"/>
                    </a:lnTo>
                    <a:lnTo>
                      <a:pt x="68" y="34"/>
                    </a:lnTo>
                    <a:lnTo>
                      <a:pt x="54" y="34"/>
                    </a:lnTo>
                    <a:lnTo>
                      <a:pt x="54" y="34"/>
                    </a:lnTo>
                    <a:lnTo>
                      <a:pt x="71" y="37"/>
                    </a:lnTo>
                    <a:lnTo>
                      <a:pt x="71" y="37"/>
                    </a:lnTo>
                    <a:lnTo>
                      <a:pt x="72" y="37"/>
                    </a:lnTo>
                    <a:lnTo>
                      <a:pt x="72" y="37"/>
                    </a:lnTo>
                    <a:lnTo>
                      <a:pt x="87" y="37"/>
                    </a:lnTo>
                    <a:lnTo>
                      <a:pt x="87" y="37"/>
                    </a:lnTo>
                    <a:lnTo>
                      <a:pt x="88" y="39"/>
                    </a:lnTo>
                    <a:lnTo>
                      <a:pt x="88" y="39"/>
                    </a:lnTo>
                    <a:lnTo>
                      <a:pt x="87" y="39"/>
                    </a:lnTo>
                    <a:lnTo>
                      <a:pt x="87" y="39"/>
                    </a:lnTo>
                    <a:lnTo>
                      <a:pt x="82" y="39"/>
                    </a:lnTo>
                    <a:lnTo>
                      <a:pt x="82" y="39"/>
                    </a:lnTo>
                    <a:lnTo>
                      <a:pt x="89" y="39"/>
                    </a:lnTo>
                    <a:lnTo>
                      <a:pt x="89" y="39"/>
                    </a:lnTo>
                    <a:lnTo>
                      <a:pt x="91" y="42"/>
                    </a:lnTo>
                    <a:lnTo>
                      <a:pt x="91" y="42"/>
                    </a:lnTo>
                    <a:lnTo>
                      <a:pt x="89" y="43"/>
                    </a:lnTo>
                    <a:lnTo>
                      <a:pt x="89" y="43"/>
                    </a:lnTo>
                    <a:lnTo>
                      <a:pt x="75" y="46"/>
                    </a:lnTo>
                    <a:lnTo>
                      <a:pt x="75" y="46"/>
                    </a:lnTo>
                    <a:lnTo>
                      <a:pt x="74" y="46"/>
                    </a:lnTo>
                    <a:lnTo>
                      <a:pt x="74" y="46"/>
                    </a:lnTo>
                    <a:lnTo>
                      <a:pt x="75" y="46"/>
                    </a:lnTo>
                    <a:lnTo>
                      <a:pt x="75" y="46"/>
                    </a:lnTo>
                    <a:lnTo>
                      <a:pt x="84" y="48"/>
                    </a:lnTo>
                    <a:lnTo>
                      <a:pt x="84" y="48"/>
                    </a:lnTo>
                    <a:lnTo>
                      <a:pt x="94" y="49"/>
                    </a:lnTo>
                    <a:lnTo>
                      <a:pt x="94" y="49"/>
                    </a:lnTo>
                    <a:lnTo>
                      <a:pt x="118" y="49"/>
                    </a:lnTo>
                    <a:lnTo>
                      <a:pt x="118" y="49"/>
                    </a:lnTo>
                    <a:lnTo>
                      <a:pt x="120" y="49"/>
                    </a:lnTo>
                    <a:lnTo>
                      <a:pt x="120" y="49"/>
                    </a:lnTo>
                    <a:lnTo>
                      <a:pt x="128" y="49"/>
                    </a:lnTo>
                    <a:lnTo>
                      <a:pt x="128" y="49"/>
                    </a:lnTo>
                    <a:lnTo>
                      <a:pt x="127" y="49"/>
                    </a:lnTo>
                    <a:lnTo>
                      <a:pt x="127" y="49"/>
                    </a:lnTo>
                    <a:lnTo>
                      <a:pt x="135" y="49"/>
                    </a:lnTo>
                    <a:lnTo>
                      <a:pt x="135" y="49"/>
                    </a:lnTo>
                    <a:lnTo>
                      <a:pt x="174" y="49"/>
                    </a:lnTo>
                    <a:lnTo>
                      <a:pt x="174" y="49"/>
                    </a:lnTo>
                    <a:lnTo>
                      <a:pt x="177" y="49"/>
                    </a:lnTo>
                    <a:lnTo>
                      <a:pt x="177" y="49"/>
                    </a:lnTo>
                    <a:lnTo>
                      <a:pt x="181" y="51"/>
                    </a:lnTo>
                    <a:lnTo>
                      <a:pt x="181" y="51"/>
                    </a:lnTo>
                    <a:lnTo>
                      <a:pt x="174" y="51"/>
                    </a:lnTo>
                    <a:lnTo>
                      <a:pt x="174" y="51"/>
                    </a:lnTo>
                    <a:lnTo>
                      <a:pt x="184" y="51"/>
                    </a:lnTo>
                    <a:lnTo>
                      <a:pt x="184" y="51"/>
                    </a:lnTo>
                    <a:lnTo>
                      <a:pt x="176" y="49"/>
                    </a:lnTo>
                    <a:lnTo>
                      <a:pt x="176" y="49"/>
                    </a:lnTo>
                    <a:lnTo>
                      <a:pt x="171" y="51"/>
                    </a:lnTo>
                    <a:lnTo>
                      <a:pt x="171" y="51"/>
                    </a:lnTo>
                    <a:lnTo>
                      <a:pt x="158" y="52"/>
                    </a:lnTo>
                    <a:lnTo>
                      <a:pt x="158" y="52"/>
                    </a:lnTo>
                    <a:lnTo>
                      <a:pt x="148" y="52"/>
                    </a:lnTo>
                    <a:lnTo>
                      <a:pt x="148" y="52"/>
                    </a:lnTo>
                    <a:lnTo>
                      <a:pt x="161" y="54"/>
                    </a:lnTo>
                    <a:lnTo>
                      <a:pt x="161" y="54"/>
                    </a:lnTo>
                    <a:lnTo>
                      <a:pt x="163" y="54"/>
                    </a:lnTo>
                    <a:lnTo>
                      <a:pt x="163" y="54"/>
                    </a:lnTo>
                    <a:lnTo>
                      <a:pt x="177" y="55"/>
                    </a:lnTo>
                    <a:lnTo>
                      <a:pt x="177" y="55"/>
                    </a:lnTo>
                    <a:lnTo>
                      <a:pt x="153" y="57"/>
                    </a:lnTo>
                    <a:lnTo>
                      <a:pt x="153" y="57"/>
                    </a:lnTo>
                    <a:lnTo>
                      <a:pt x="156" y="57"/>
                    </a:lnTo>
                    <a:lnTo>
                      <a:pt x="156" y="57"/>
                    </a:lnTo>
                    <a:lnTo>
                      <a:pt x="157" y="57"/>
                    </a:lnTo>
                    <a:lnTo>
                      <a:pt x="157" y="57"/>
                    </a:lnTo>
                    <a:lnTo>
                      <a:pt x="143" y="63"/>
                    </a:lnTo>
                    <a:lnTo>
                      <a:pt x="143" y="63"/>
                    </a:lnTo>
                    <a:lnTo>
                      <a:pt x="133" y="64"/>
                    </a:lnTo>
                    <a:lnTo>
                      <a:pt x="133" y="64"/>
                    </a:lnTo>
                    <a:lnTo>
                      <a:pt x="135" y="64"/>
                    </a:lnTo>
                    <a:lnTo>
                      <a:pt x="135" y="64"/>
                    </a:lnTo>
                    <a:lnTo>
                      <a:pt x="134" y="64"/>
                    </a:lnTo>
                    <a:lnTo>
                      <a:pt x="134" y="64"/>
                    </a:lnTo>
                    <a:lnTo>
                      <a:pt x="131" y="66"/>
                    </a:lnTo>
                    <a:lnTo>
                      <a:pt x="131" y="66"/>
                    </a:lnTo>
                    <a:lnTo>
                      <a:pt x="118" y="67"/>
                    </a:lnTo>
                    <a:lnTo>
                      <a:pt x="118" y="67"/>
                    </a:lnTo>
                    <a:lnTo>
                      <a:pt x="98" y="70"/>
                    </a:lnTo>
                    <a:lnTo>
                      <a:pt x="98" y="70"/>
                    </a:lnTo>
                    <a:lnTo>
                      <a:pt x="100" y="70"/>
                    </a:lnTo>
                    <a:lnTo>
                      <a:pt x="100" y="70"/>
                    </a:lnTo>
                    <a:lnTo>
                      <a:pt x="95" y="70"/>
                    </a:lnTo>
                    <a:lnTo>
                      <a:pt x="95" y="70"/>
                    </a:lnTo>
                    <a:lnTo>
                      <a:pt x="102" y="70"/>
                    </a:lnTo>
                    <a:lnTo>
                      <a:pt x="102" y="70"/>
                    </a:lnTo>
                    <a:lnTo>
                      <a:pt x="104" y="70"/>
                    </a:lnTo>
                    <a:lnTo>
                      <a:pt x="104" y="70"/>
                    </a:lnTo>
                    <a:lnTo>
                      <a:pt x="84" y="72"/>
                    </a:lnTo>
                    <a:lnTo>
                      <a:pt x="84" y="72"/>
                    </a:lnTo>
                    <a:lnTo>
                      <a:pt x="56" y="73"/>
                    </a:lnTo>
                    <a:lnTo>
                      <a:pt x="56" y="73"/>
                    </a:lnTo>
                    <a:lnTo>
                      <a:pt x="74" y="75"/>
                    </a:lnTo>
                    <a:lnTo>
                      <a:pt x="74" y="75"/>
                    </a:lnTo>
                    <a:lnTo>
                      <a:pt x="64" y="75"/>
                    </a:lnTo>
                    <a:lnTo>
                      <a:pt x="64" y="75"/>
                    </a:lnTo>
                    <a:lnTo>
                      <a:pt x="65" y="75"/>
                    </a:lnTo>
                    <a:lnTo>
                      <a:pt x="65" y="75"/>
                    </a:lnTo>
                    <a:lnTo>
                      <a:pt x="81" y="75"/>
                    </a:lnTo>
                    <a:lnTo>
                      <a:pt x="81" y="75"/>
                    </a:lnTo>
                    <a:lnTo>
                      <a:pt x="82" y="75"/>
                    </a:lnTo>
                    <a:lnTo>
                      <a:pt x="82" y="75"/>
                    </a:lnTo>
                    <a:lnTo>
                      <a:pt x="78" y="75"/>
                    </a:lnTo>
                    <a:lnTo>
                      <a:pt x="78" y="75"/>
                    </a:lnTo>
                    <a:lnTo>
                      <a:pt x="68" y="76"/>
                    </a:lnTo>
                    <a:lnTo>
                      <a:pt x="68" y="76"/>
                    </a:lnTo>
                    <a:lnTo>
                      <a:pt x="55" y="79"/>
                    </a:lnTo>
                    <a:lnTo>
                      <a:pt x="55" y="79"/>
                    </a:lnTo>
                    <a:lnTo>
                      <a:pt x="85" y="89"/>
                    </a:lnTo>
                    <a:lnTo>
                      <a:pt x="85" y="89"/>
                    </a:lnTo>
                    <a:lnTo>
                      <a:pt x="81" y="89"/>
                    </a:lnTo>
                    <a:lnTo>
                      <a:pt x="81" y="89"/>
                    </a:lnTo>
                    <a:lnTo>
                      <a:pt x="88" y="90"/>
                    </a:lnTo>
                    <a:lnTo>
                      <a:pt x="88" y="90"/>
                    </a:lnTo>
                    <a:lnTo>
                      <a:pt x="95" y="92"/>
                    </a:lnTo>
                    <a:lnTo>
                      <a:pt x="95" y="92"/>
                    </a:lnTo>
                    <a:lnTo>
                      <a:pt x="87" y="92"/>
                    </a:lnTo>
                    <a:lnTo>
                      <a:pt x="87" y="92"/>
                    </a:lnTo>
                    <a:lnTo>
                      <a:pt x="89" y="93"/>
                    </a:lnTo>
                    <a:lnTo>
                      <a:pt x="89" y="93"/>
                    </a:lnTo>
                    <a:lnTo>
                      <a:pt x="71" y="93"/>
                    </a:lnTo>
                    <a:lnTo>
                      <a:pt x="71" y="93"/>
                    </a:lnTo>
                    <a:lnTo>
                      <a:pt x="46" y="95"/>
                    </a:lnTo>
                    <a:lnTo>
                      <a:pt x="46" y="95"/>
                    </a:lnTo>
                    <a:lnTo>
                      <a:pt x="45" y="95"/>
                    </a:lnTo>
                    <a:lnTo>
                      <a:pt x="45" y="95"/>
                    </a:lnTo>
                    <a:lnTo>
                      <a:pt x="39" y="95"/>
                    </a:lnTo>
                    <a:lnTo>
                      <a:pt x="39" y="95"/>
                    </a:lnTo>
                    <a:lnTo>
                      <a:pt x="36" y="96"/>
                    </a:lnTo>
                    <a:lnTo>
                      <a:pt x="36" y="96"/>
                    </a:lnTo>
                    <a:lnTo>
                      <a:pt x="18" y="96"/>
                    </a:lnTo>
                    <a:lnTo>
                      <a:pt x="18" y="96"/>
                    </a:lnTo>
                    <a:lnTo>
                      <a:pt x="19" y="96"/>
                    </a:lnTo>
                    <a:lnTo>
                      <a:pt x="19" y="96"/>
                    </a:lnTo>
                    <a:lnTo>
                      <a:pt x="21" y="101"/>
                    </a:lnTo>
                    <a:lnTo>
                      <a:pt x="21" y="101"/>
                    </a:lnTo>
                    <a:lnTo>
                      <a:pt x="15" y="101"/>
                    </a:lnTo>
                    <a:lnTo>
                      <a:pt x="15" y="101"/>
                    </a:lnTo>
                    <a:lnTo>
                      <a:pt x="23" y="101"/>
                    </a:lnTo>
                    <a:lnTo>
                      <a:pt x="23" y="101"/>
                    </a:lnTo>
                    <a:lnTo>
                      <a:pt x="21" y="102"/>
                    </a:lnTo>
                    <a:lnTo>
                      <a:pt x="21" y="102"/>
                    </a:lnTo>
                    <a:lnTo>
                      <a:pt x="6" y="102"/>
                    </a:lnTo>
                    <a:lnTo>
                      <a:pt x="6" y="102"/>
                    </a:lnTo>
                    <a:lnTo>
                      <a:pt x="0" y="102"/>
                    </a:lnTo>
                    <a:lnTo>
                      <a:pt x="0" y="102"/>
                    </a:lnTo>
                    <a:lnTo>
                      <a:pt x="12" y="102"/>
                    </a:lnTo>
                    <a:lnTo>
                      <a:pt x="12" y="102"/>
                    </a:lnTo>
                    <a:lnTo>
                      <a:pt x="16" y="102"/>
                    </a:lnTo>
                    <a:lnTo>
                      <a:pt x="16" y="102"/>
                    </a:lnTo>
                    <a:lnTo>
                      <a:pt x="22" y="105"/>
                    </a:lnTo>
                    <a:lnTo>
                      <a:pt x="22" y="105"/>
                    </a:lnTo>
                    <a:lnTo>
                      <a:pt x="88" y="110"/>
                    </a:lnTo>
                    <a:lnTo>
                      <a:pt x="88" y="110"/>
                    </a:lnTo>
                    <a:lnTo>
                      <a:pt x="74" y="110"/>
                    </a:lnTo>
                    <a:lnTo>
                      <a:pt x="74" y="110"/>
                    </a:lnTo>
                    <a:lnTo>
                      <a:pt x="78" y="113"/>
                    </a:lnTo>
                    <a:lnTo>
                      <a:pt x="78" y="113"/>
                    </a:lnTo>
                    <a:lnTo>
                      <a:pt x="77" y="116"/>
                    </a:lnTo>
                    <a:lnTo>
                      <a:pt x="77" y="116"/>
                    </a:lnTo>
                    <a:lnTo>
                      <a:pt x="68" y="117"/>
                    </a:lnTo>
                    <a:lnTo>
                      <a:pt x="68" y="117"/>
                    </a:lnTo>
                    <a:lnTo>
                      <a:pt x="55" y="117"/>
                    </a:lnTo>
                    <a:lnTo>
                      <a:pt x="55" y="117"/>
                    </a:lnTo>
                    <a:lnTo>
                      <a:pt x="56" y="122"/>
                    </a:lnTo>
                    <a:lnTo>
                      <a:pt x="56" y="122"/>
                    </a:lnTo>
                    <a:lnTo>
                      <a:pt x="58" y="122"/>
                    </a:lnTo>
                    <a:lnTo>
                      <a:pt x="58" y="122"/>
                    </a:lnTo>
                    <a:lnTo>
                      <a:pt x="61" y="123"/>
                    </a:lnTo>
                    <a:lnTo>
                      <a:pt x="61" y="123"/>
                    </a:lnTo>
                    <a:lnTo>
                      <a:pt x="62" y="123"/>
                    </a:lnTo>
                    <a:lnTo>
                      <a:pt x="62" y="123"/>
                    </a:lnTo>
                    <a:lnTo>
                      <a:pt x="94" y="126"/>
                    </a:lnTo>
                    <a:lnTo>
                      <a:pt x="94" y="126"/>
                    </a:lnTo>
                    <a:lnTo>
                      <a:pt x="102" y="126"/>
                    </a:lnTo>
                    <a:lnTo>
                      <a:pt x="102" y="126"/>
                    </a:lnTo>
                    <a:lnTo>
                      <a:pt x="87" y="132"/>
                    </a:lnTo>
                    <a:lnTo>
                      <a:pt x="87" y="132"/>
                    </a:lnTo>
                    <a:lnTo>
                      <a:pt x="74" y="132"/>
                    </a:lnTo>
                    <a:lnTo>
                      <a:pt x="74" y="132"/>
                    </a:lnTo>
                    <a:lnTo>
                      <a:pt x="102" y="131"/>
                    </a:lnTo>
                    <a:lnTo>
                      <a:pt x="102" y="131"/>
                    </a:lnTo>
                    <a:lnTo>
                      <a:pt x="100" y="131"/>
                    </a:lnTo>
                    <a:lnTo>
                      <a:pt x="100" y="131"/>
                    </a:lnTo>
                    <a:lnTo>
                      <a:pt x="92" y="131"/>
                    </a:lnTo>
                    <a:lnTo>
                      <a:pt x="92" y="131"/>
                    </a:lnTo>
                    <a:lnTo>
                      <a:pt x="89" y="131"/>
                    </a:lnTo>
                    <a:lnTo>
                      <a:pt x="89" y="131"/>
                    </a:lnTo>
                    <a:lnTo>
                      <a:pt x="85" y="134"/>
                    </a:lnTo>
                    <a:lnTo>
                      <a:pt x="85" y="134"/>
                    </a:lnTo>
                    <a:lnTo>
                      <a:pt x="89" y="134"/>
                    </a:lnTo>
                    <a:lnTo>
                      <a:pt x="89" y="134"/>
                    </a:lnTo>
                    <a:lnTo>
                      <a:pt x="89" y="138"/>
                    </a:lnTo>
                    <a:lnTo>
                      <a:pt x="89" y="138"/>
                    </a:lnTo>
                    <a:lnTo>
                      <a:pt x="75" y="137"/>
                    </a:lnTo>
                    <a:lnTo>
                      <a:pt x="75" y="137"/>
                    </a:lnTo>
                    <a:lnTo>
                      <a:pt x="62" y="138"/>
                    </a:lnTo>
                    <a:lnTo>
                      <a:pt x="62" y="138"/>
                    </a:lnTo>
                    <a:lnTo>
                      <a:pt x="54" y="140"/>
                    </a:lnTo>
                    <a:lnTo>
                      <a:pt x="54" y="140"/>
                    </a:lnTo>
                    <a:lnTo>
                      <a:pt x="56" y="140"/>
                    </a:lnTo>
                    <a:lnTo>
                      <a:pt x="56" y="140"/>
                    </a:lnTo>
                    <a:lnTo>
                      <a:pt x="23" y="140"/>
                    </a:lnTo>
                    <a:lnTo>
                      <a:pt x="23" y="140"/>
                    </a:lnTo>
                    <a:lnTo>
                      <a:pt x="52" y="141"/>
                    </a:lnTo>
                    <a:lnTo>
                      <a:pt x="52" y="141"/>
                    </a:lnTo>
                    <a:lnTo>
                      <a:pt x="66" y="141"/>
                    </a:lnTo>
                    <a:lnTo>
                      <a:pt x="66" y="141"/>
                    </a:lnTo>
                    <a:lnTo>
                      <a:pt x="85" y="143"/>
                    </a:lnTo>
                    <a:lnTo>
                      <a:pt x="85" y="143"/>
                    </a:lnTo>
                    <a:lnTo>
                      <a:pt x="79" y="143"/>
                    </a:lnTo>
                    <a:lnTo>
                      <a:pt x="79" y="143"/>
                    </a:lnTo>
                    <a:lnTo>
                      <a:pt x="79" y="144"/>
                    </a:lnTo>
                    <a:lnTo>
                      <a:pt x="79" y="144"/>
                    </a:lnTo>
                    <a:lnTo>
                      <a:pt x="89" y="143"/>
                    </a:lnTo>
                    <a:lnTo>
                      <a:pt x="89" y="143"/>
                    </a:lnTo>
                    <a:lnTo>
                      <a:pt x="89" y="144"/>
                    </a:lnTo>
                    <a:lnTo>
                      <a:pt x="89" y="144"/>
                    </a:lnTo>
                    <a:lnTo>
                      <a:pt x="87" y="144"/>
                    </a:lnTo>
                    <a:lnTo>
                      <a:pt x="87" y="144"/>
                    </a:lnTo>
                    <a:lnTo>
                      <a:pt x="102" y="144"/>
                    </a:lnTo>
                    <a:lnTo>
                      <a:pt x="102" y="144"/>
                    </a:lnTo>
                    <a:lnTo>
                      <a:pt x="118" y="146"/>
                    </a:lnTo>
                    <a:lnTo>
                      <a:pt x="118" y="146"/>
                    </a:lnTo>
                    <a:lnTo>
                      <a:pt x="115" y="146"/>
                    </a:lnTo>
                    <a:lnTo>
                      <a:pt x="115" y="146"/>
                    </a:lnTo>
                    <a:lnTo>
                      <a:pt x="131" y="146"/>
                    </a:lnTo>
                    <a:lnTo>
                      <a:pt x="131" y="146"/>
                    </a:lnTo>
                    <a:lnTo>
                      <a:pt x="124" y="146"/>
                    </a:lnTo>
                    <a:lnTo>
                      <a:pt x="124" y="146"/>
                    </a:lnTo>
                    <a:lnTo>
                      <a:pt x="118" y="150"/>
                    </a:lnTo>
                    <a:lnTo>
                      <a:pt x="118" y="150"/>
                    </a:lnTo>
                    <a:lnTo>
                      <a:pt x="120" y="150"/>
                    </a:lnTo>
                    <a:lnTo>
                      <a:pt x="120" y="150"/>
                    </a:lnTo>
                    <a:lnTo>
                      <a:pt x="118" y="153"/>
                    </a:lnTo>
                    <a:lnTo>
                      <a:pt x="118" y="153"/>
                    </a:lnTo>
                    <a:lnTo>
                      <a:pt x="135" y="153"/>
                    </a:lnTo>
                    <a:lnTo>
                      <a:pt x="135" y="153"/>
                    </a:lnTo>
                    <a:lnTo>
                      <a:pt x="148" y="158"/>
                    </a:lnTo>
                    <a:lnTo>
                      <a:pt x="148" y="158"/>
                    </a:lnTo>
                    <a:lnTo>
                      <a:pt x="150" y="158"/>
                    </a:lnTo>
                    <a:lnTo>
                      <a:pt x="150" y="158"/>
                    </a:lnTo>
                    <a:lnTo>
                      <a:pt x="161" y="159"/>
                    </a:lnTo>
                    <a:lnTo>
                      <a:pt x="161" y="159"/>
                    </a:lnTo>
                    <a:lnTo>
                      <a:pt x="166" y="159"/>
                    </a:lnTo>
                    <a:lnTo>
                      <a:pt x="166" y="159"/>
                    </a:lnTo>
                    <a:lnTo>
                      <a:pt x="174" y="162"/>
                    </a:lnTo>
                    <a:lnTo>
                      <a:pt x="174" y="162"/>
                    </a:lnTo>
                    <a:lnTo>
                      <a:pt x="168" y="164"/>
                    </a:lnTo>
                    <a:lnTo>
                      <a:pt x="168" y="164"/>
                    </a:lnTo>
                    <a:lnTo>
                      <a:pt x="171" y="164"/>
                    </a:lnTo>
                    <a:lnTo>
                      <a:pt x="171" y="164"/>
                    </a:lnTo>
                    <a:lnTo>
                      <a:pt x="145" y="167"/>
                    </a:lnTo>
                    <a:lnTo>
                      <a:pt x="145" y="167"/>
                    </a:lnTo>
                    <a:lnTo>
                      <a:pt x="145" y="168"/>
                    </a:lnTo>
                    <a:lnTo>
                      <a:pt x="145" y="168"/>
                    </a:lnTo>
                    <a:lnTo>
                      <a:pt x="151" y="170"/>
                    </a:lnTo>
                    <a:lnTo>
                      <a:pt x="151" y="170"/>
                    </a:lnTo>
                    <a:lnTo>
                      <a:pt x="143" y="170"/>
                    </a:lnTo>
                    <a:lnTo>
                      <a:pt x="143" y="170"/>
                    </a:lnTo>
                    <a:lnTo>
                      <a:pt x="127" y="170"/>
                    </a:lnTo>
                    <a:lnTo>
                      <a:pt x="127" y="170"/>
                    </a:lnTo>
                    <a:lnTo>
                      <a:pt x="133" y="170"/>
                    </a:lnTo>
                    <a:lnTo>
                      <a:pt x="133" y="170"/>
                    </a:lnTo>
                    <a:lnTo>
                      <a:pt x="125" y="171"/>
                    </a:lnTo>
                    <a:lnTo>
                      <a:pt x="125" y="171"/>
                    </a:lnTo>
                    <a:lnTo>
                      <a:pt x="160" y="175"/>
                    </a:lnTo>
                    <a:lnTo>
                      <a:pt x="160" y="175"/>
                    </a:lnTo>
                    <a:lnTo>
                      <a:pt x="170" y="175"/>
                    </a:lnTo>
                    <a:lnTo>
                      <a:pt x="170" y="175"/>
                    </a:lnTo>
                    <a:lnTo>
                      <a:pt x="173" y="175"/>
                    </a:lnTo>
                    <a:lnTo>
                      <a:pt x="173" y="175"/>
                    </a:lnTo>
                    <a:lnTo>
                      <a:pt x="137" y="176"/>
                    </a:lnTo>
                    <a:lnTo>
                      <a:pt x="137" y="176"/>
                    </a:lnTo>
                    <a:lnTo>
                      <a:pt x="156" y="175"/>
                    </a:lnTo>
                    <a:lnTo>
                      <a:pt x="156" y="175"/>
                    </a:lnTo>
                    <a:lnTo>
                      <a:pt x="145" y="178"/>
                    </a:lnTo>
                    <a:lnTo>
                      <a:pt x="145" y="178"/>
                    </a:lnTo>
                    <a:lnTo>
                      <a:pt x="143" y="178"/>
                    </a:lnTo>
                    <a:lnTo>
                      <a:pt x="143" y="178"/>
                    </a:lnTo>
                    <a:lnTo>
                      <a:pt x="134" y="178"/>
                    </a:lnTo>
                    <a:lnTo>
                      <a:pt x="134" y="178"/>
                    </a:lnTo>
                    <a:lnTo>
                      <a:pt x="127" y="181"/>
                    </a:lnTo>
                    <a:lnTo>
                      <a:pt x="127" y="181"/>
                    </a:lnTo>
                    <a:lnTo>
                      <a:pt x="125" y="181"/>
                    </a:lnTo>
                    <a:lnTo>
                      <a:pt x="125" y="181"/>
                    </a:lnTo>
                    <a:lnTo>
                      <a:pt x="121" y="184"/>
                    </a:lnTo>
                    <a:lnTo>
                      <a:pt x="121" y="184"/>
                    </a:lnTo>
                    <a:lnTo>
                      <a:pt x="115" y="185"/>
                    </a:lnTo>
                    <a:lnTo>
                      <a:pt x="115" y="185"/>
                    </a:lnTo>
                    <a:lnTo>
                      <a:pt x="95" y="187"/>
                    </a:lnTo>
                    <a:lnTo>
                      <a:pt x="95" y="187"/>
                    </a:lnTo>
                    <a:lnTo>
                      <a:pt x="128" y="191"/>
                    </a:lnTo>
                    <a:lnTo>
                      <a:pt x="128" y="191"/>
                    </a:lnTo>
                    <a:lnTo>
                      <a:pt x="104" y="197"/>
                    </a:lnTo>
                    <a:lnTo>
                      <a:pt x="104" y="197"/>
                    </a:lnTo>
                    <a:lnTo>
                      <a:pt x="151" y="209"/>
                    </a:lnTo>
                    <a:lnTo>
                      <a:pt x="151" y="209"/>
                    </a:lnTo>
                    <a:lnTo>
                      <a:pt x="157" y="209"/>
                    </a:lnTo>
                    <a:lnTo>
                      <a:pt x="157" y="209"/>
                    </a:lnTo>
                    <a:lnTo>
                      <a:pt x="151" y="209"/>
                    </a:lnTo>
                    <a:lnTo>
                      <a:pt x="151" y="209"/>
                    </a:lnTo>
                    <a:lnTo>
                      <a:pt x="168" y="211"/>
                    </a:lnTo>
                    <a:lnTo>
                      <a:pt x="168" y="211"/>
                    </a:lnTo>
                    <a:lnTo>
                      <a:pt x="173" y="211"/>
                    </a:lnTo>
                    <a:lnTo>
                      <a:pt x="173" y="211"/>
                    </a:lnTo>
                    <a:lnTo>
                      <a:pt x="183" y="211"/>
                    </a:lnTo>
                    <a:lnTo>
                      <a:pt x="183" y="211"/>
                    </a:lnTo>
                    <a:lnTo>
                      <a:pt x="200" y="220"/>
                    </a:lnTo>
                    <a:lnTo>
                      <a:pt x="200" y="220"/>
                    </a:lnTo>
                    <a:lnTo>
                      <a:pt x="193" y="220"/>
                    </a:lnTo>
                    <a:lnTo>
                      <a:pt x="193" y="220"/>
                    </a:lnTo>
                    <a:lnTo>
                      <a:pt x="153" y="223"/>
                    </a:lnTo>
                    <a:lnTo>
                      <a:pt x="153" y="223"/>
                    </a:lnTo>
                    <a:lnTo>
                      <a:pt x="170" y="223"/>
                    </a:lnTo>
                    <a:lnTo>
                      <a:pt x="170" y="223"/>
                    </a:lnTo>
                    <a:lnTo>
                      <a:pt x="168" y="223"/>
                    </a:lnTo>
                    <a:lnTo>
                      <a:pt x="168" y="223"/>
                    </a:lnTo>
                    <a:lnTo>
                      <a:pt x="187" y="223"/>
                    </a:lnTo>
                    <a:lnTo>
                      <a:pt x="187" y="223"/>
                    </a:lnTo>
                    <a:lnTo>
                      <a:pt x="200" y="223"/>
                    </a:lnTo>
                    <a:lnTo>
                      <a:pt x="200" y="223"/>
                    </a:lnTo>
                    <a:lnTo>
                      <a:pt x="191" y="226"/>
                    </a:lnTo>
                    <a:lnTo>
                      <a:pt x="191" y="226"/>
                    </a:lnTo>
                    <a:lnTo>
                      <a:pt x="164" y="227"/>
                    </a:lnTo>
                    <a:lnTo>
                      <a:pt x="164" y="227"/>
                    </a:lnTo>
                    <a:lnTo>
                      <a:pt x="176" y="227"/>
                    </a:lnTo>
                    <a:lnTo>
                      <a:pt x="176" y="227"/>
                    </a:lnTo>
                    <a:lnTo>
                      <a:pt x="174" y="227"/>
                    </a:lnTo>
                    <a:lnTo>
                      <a:pt x="174" y="227"/>
                    </a:lnTo>
                    <a:lnTo>
                      <a:pt x="151" y="227"/>
                    </a:lnTo>
                    <a:lnTo>
                      <a:pt x="151" y="227"/>
                    </a:lnTo>
                    <a:lnTo>
                      <a:pt x="157" y="227"/>
                    </a:lnTo>
                    <a:lnTo>
                      <a:pt x="157" y="227"/>
                    </a:lnTo>
                    <a:lnTo>
                      <a:pt x="158" y="227"/>
                    </a:lnTo>
                    <a:lnTo>
                      <a:pt x="158" y="227"/>
                    </a:lnTo>
                    <a:lnTo>
                      <a:pt x="156" y="227"/>
                    </a:lnTo>
                    <a:lnTo>
                      <a:pt x="156" y="227"/>
                    </a:lnTo>
                    <a:lnTo>
                      <a:pt x="161" y="229"/>
                    </a:lnTo>
                    <a:lnTo>
                      <a:pt x="161" y="229"/>
                    </a:lnTo>
                    <a:lnTo>
                      <a:pt x="137" y="229"/>
                    </a:lnTo>
                    <a:lnTo>
                      <a:pt x="137" y="229"/>
                    </a:lnTo>
                    <a:lnTo>
                      <a:pt x="153" y="229"/>
                    </a:lnTo>
                    <a:lnTo>
                      <a:pt x="153" y="229"/>
                    </a:lnTo>
                    <a:lnTo>
                      <a:pt x="151" y="229"/>
                    </a:lnTo>
                    <a:lnTo>
                      <a:pt x="151" y="229"/>
                    </a:lnTo>
                    <a:lnTo>
                      <a:pt x="154" y="229"/>
                    </a:lnTo>
                    <a:lnTo>
                      <a:pt x="154" y="229"/>
                    </a:lnTo>
                    <a:lnTo>
                      <a:pt x="164" y="229"/>
                    </a:lnTo>
                    <a:lnTo>
                      <a:pt x="164" y="229"/>
                    </a:lnTo>
                    <a:lnTo>
                      <a:pt x="131" y="229"/>
                    </a:lnTo>
                    <a:lnTo>
                      <a:pt x="131" y="229"/>
                    </a:lnTo>
                    <a:lnTo>
                      <a:pt x="153" y="233"/>
                    </a:lnTo>
                    <a:lnTo>
                      <a:pt x="153" y="233"/>
                    </a:lnTo>
                    <a:lnTo>
                      <a:pt x="158" y="235"/>
                    </a:lnTo>
                    <a:lnTo>
                      <a:pt x="158" y="235"/>
                    </a:lnTo>
                    <a:lnTo>
                      <a:pt x="154" y="238"/>
                    </a:lnTo>
                    <a:lnTo>
                      <a:pt x="154" y="238"/>
                    </a:lnTo>
                    <a:lnTo>
                      <a:pt x="151" y="244"/>
                    </a:lnTo>
                    <a:lnTo>
                      <a:pt x="151" y="244"/>
                    </a:lnTo>
                    <a:lnTo>
                      <a:pt x="173" y="242"/>
                    </a:lnTo>
                    <a:lnTo>
                      <a:pt x="173" y="242"/>
                    </a:lnTo>
                    <a:lnTo>
                      <a:pt x="176" y="248"/>
                    </a:lnTo>
                    <a:lnTo>
                      <a:pt x="176" y="248"/>
                    </a:lnTo>
                    <a:lnTo>
                      <a:pt x="197" y="248"/>
                    </a:lnTo>
                    <a:lnTo>
                      <a:pt x="197" y="248"/>
                    </a:lnTo>
                    <a:lnTo>
                      <a:pt x="187" y="248"/>
                    </a:lnTo>
                    <a:lnTo>
                      <a:pt x="187" y="248"/>
                    </a:lnTo>
                    <a:lnTo>
                      <a:pt x="202" y="250"/>
                    </a:lnTo>
                    <a:lnTo>
                      <a:pt x="202" y="250"/>
                    </a:lnTo>
                    <a:lnTo>
                      <a:pt x="217" y="250"/>
                    </a:lnTo>
                    <a:lnTo>
                      <a:pt x="217" y="250"/>
                    </a:lnTo>
                    <a:lnTo>
                      <a:pt x="203" y="253"/>
                    </a:lnTo>
                    <a:lnTo>
                      <a:pt x="203" y="253"/>
                    </a:lnTo>
                    <a:lnTo>
                      <a:pt x="204" y="253"/>
                    </a:lnTo>
                    <a:lnTo>
                      <a:pt x="204" y="253"/>
                    </a:lnTo>
                    <a:lnTo>
                      <a:pt x="194" y="253"/>
                    </a:lnTo>
                    <a:lnTo>
                      <a:pt x="194" y="253"/>
                    </a:lnTo>
                    <a:lnTo>
                      <a:pt x="184" y="253"/>
                    </a:lnTo>
                    <a:lnTo>
                      <a:pt x="184" y="253"/>
                    </a:lnTo>
                    <a:lnTo>
                      <a:pt x="202" y="262"/>
                    </a:lnTo>
                    <a:lnTo>
                      <a:pt x="202" y="262"/>
                    </a:lnTo>
                    <a:lnTo>
                      <a:pt x="197" y="263"/>
                    </a:lnTo>
                    <a:lnTo>
                      <a:pt x="197" y="263"/>
                    </a:lnTo>
                    <a:lnTo>
                      <a:pt x="229" y="265"/>
                    </a:lnTo>
                    <a:lnTo>
                      <a:pt x="229" y="265"/>
                    </a:lnTo>
                    <a:lnTo>
                      <a:pt x="223" y="267"/>
                    </a:lnTo>
                    <a:lnTo>
                      <a:pt x="223" y="267"/>
                    </a:lnTo>
                    <a:lnTo>
                      <a:pt x="219" y="267"/>
                    </a:lnTo>
                    <a:lnTo>
                      <a:pt x="219" y="267"/>
                    </a:lnTo>
                    <a:lnTo>
                      <a:pt x="233" y="267"/>
                    </a:lnTo>
                    <a:lnTo>
                      <a:pt x="233" y="267"/>
                    </a:lnTo>
                    <a:lnTo>
                      <a:pt x="232" y="267"/>
                    </a:lnTo>
                    <a:lnTo>
                      <a:pt x="232" y="267"/>
                    </a:lnTo>
                    <a:lnTo>
                      <a:pt x="242" y="268"/>
                    </a:lnTo>
                    <a:lnTo>
                      <a:pt x="242" y="268"/>
                    </a:lnTo>
                    <a:lnTo>
                      <a:pt x="239" y="268"/>
                    </a:lnTo>
                    <a:lnTo>
                      <a:pt x="239" y="268"/>
                    </a:lnTo>
                    <a:lnTo>
                      <a:pt x="240" y="270"/>
                    </a:lnTo>
                    <a:lnTo>
                      <a:pt x="240" y="270"/>
                    </a:lnTo>
                    <a:lnTo>
                      <a:pt x="246" y="270"/>
                    </a:lnTo>
                    <a:lnTo>
                      <a:pt x="246" y="270"/>
                    </a:lnTo>
                    <a:lnTo>
                      <a:pt x="249" y="270"/>
                    </a:lnTo>
                    <a:lnTo>
                      <a:pt x="249" y="270"/>
                    </a:lnTo>
                    <a:lnTo>
                      <a:pt x="252" y="270"/>
                    </a:lnTo>
                    <a:lnTo>
                      <a:pt x="252" y="270"/>
                    </a:lnTo>
                    <a:lnTo>
                      <a:pt x="252" y="271"/>
                    </a:lnTo>
                    <a:lnTo>
                      <a:pt x="252" y="271"/>
                    </a:lnTo>
                    <a:lnTo>
                      <a:pt x="237" y="271"/>
                    </a:lnTo>
                    <a:lnTo>
                      <a:pt x="237" y="271"/>
                    </a:lnTo>
                    <a:lnTo>
                      <a:pt x="258" y="273"/>
                    </a:lnTo>
                    <a:lnTo>
                      <a:pt x="258" y="273"/>
                    </a:lnTo>
                    <a:lnTo>
                      <a:pt x="253" y="273"/>
                    </a:lnTo>
                    <a:lnTo>
                      <a:pt x="253" y="273"/>
                    </a:lnTo>
                    <a:lnTo>
                      <a:pt x="265" y="271"/>
                    </a:lnTo>
                    <a:lnTo>
                      <a:pt x="265" y="271"/>
                    </a:lnTo>
                    <a:lnTo>
                      <a:pt x="265" y="273"/>
                    </a:lnTo>
                    <a:lnTo>
                      <a:pt x="265" y="273"/>
                    </a:lnTo>
                    <a:lnTo>
                      <a:pt x="260" y="271"/>
                    </a:lnTo>
                    <a:lnTo>
                      <a:pt x="260" y="271"/>
                    </a:lnTo>
                    <a:lnTo>
                      <a:pt x="249" y="276"/>
                    </a:lnTo>
                    <a:lnTo>
                      <a:pt x="249" y="276"/>
                    </a:lnTo>
                    <a:lnTo>
                      <a:pt x="246" y="276"/>
                    </a:lnTo>
                    <a:lnTo>
                      <a:pt x="246" y="276"/>
                    </a:lnTo>
                    <a:lnTo>
                      <a:pt x="240" y="276"/>
                    </a:lnTo>
                    <a:lnTo>
                      <a:pt x="240" y="276"/>
                    </a:lnTo>
                    <a:lnTo>
                      <a:pt x="216" y="279"/>
                    </a:lnTo>
                    <a:lnTo>
                      <a:pt x="216" y="27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64" name="Freeform 80"/>
              <p:cNvSpPr>
                <a:spLocks/>
              </p:cNvSpPr>
              <p:nvPr/>
            </p:nvSpPr>
            <p:spPr bwMode="auto">
              <a:xfrm>
                <a:off x="6856" y="11854"/>
                <a:ext cx="496" cy="232"/>
              </a:xfrm>
              <a:custGeom>
                <a:avLst/>
                <a:gdLst/>
                <a:ahLst/>
                <a:cxnLst>
                  <a:cxn ang="0">
                    <a:pos x="480" y="3"/>
                  </a:cxn>
                  <a:cxn ang="0">
                    <a:pos x="442" y="6"/>
                  </a:cxn>
                  <a:cxn ang="0">
                    <a:pos x="450" y="9"/>
                  </a:cxn>
                  <a:cxn ang="0">
                    <a:pos x="457" y="15"/>
                  </a:cxn>
                  <a:cxn ang="0">
                    <a:pos x="483" y="16"/>
                  </a:cxn>
                  <a:cxn ang="0">
                    <a:pos x="464" y="19"/>
                  </a:cxn>
                  <a:cxn ang="0">
                    <a:pos x="471" y="22"/>
                  </a:cxn>
                  <a:cxn ang="0">
                    <a:pos x="461" y="27"/>
                  </a:cxn>
                  <a:cxn ang="0">
                    <a:pos x="432" y="28"/>
                  </a:cxn>
                  <a:cxn ang="0">
                    <a:pos x="407" y="28"/>
                  </a:cxn>
                  <a:cxn ang="0">
                    <a:pos x="389" y="30"/>
                  </a:cxn>
                  <a:cxn ang="0">
                    <a:pos x="398" y="31"/>
                  </a:cxn>
                  <a:cxn ang="0">
                    <a:pos x="415" y="34"/>
                  </a:cxn>
                  <a:cxn ang="0">
                    <a:pos x="414" y="43"/>
                  </a:cxn>
                  <a:cxn ang="0">
                    <a:pos x="373" y="46"/>
                  </a:cxn>
                  <a:cxn ang="0">
                    <a:pos x="359" y="48"/>
                  </a:cxn>
                  <a:cxn ang="0">
                    <a:pos x="277" y="63"/>
                  </a:cxn>
                  <a:cxn ang="0">
                    <a:pos x="323" y="67"/>
                  </a:cxn>
                  <a:cxn ang="0">
                    <a:pos x="381" y="69"/>
                  </a:cxn>
                  <a:cxn ang="0">
                    <a:pos x="375" y="73"/>
                  </a:cxn>
                  <a:cxn ang="0">
                    <a:pos x="310" y="84"/>
                  </a:cxn>
                  <a:cxn ang="0">
                    <a:pos x="425" y="84"/>
                  </a:cxn>
                  <a:cxn ang="0">
                    <a:pos x="389" y="83"/>
                  </a:cxn>
                  <a:cxn ang="0">
                    <a:pos x="373" y="84"/>
                  </a:cxn>
                  <a:cxn ang="0">
                    <a:pos x="386" y="84"/>
                  </a:cxn>
                  <a:cxn ang="0">
                    <a:pos x="369" y="86"/>
                  </a:cxn>
                  <a:cxn ang="0">
                    <a:pos x="356" y="90"/>
                  </a:cxn>
                  <a:cxn ang="0">
                    <a:pos x="307" y="89"/>
                  </a:cxn>
                  <a:cxn ang="0">
                    <a:pos x="342" y="93"/>
                  </a:cxn>
                  <a:cxn ang="0">
                    <a:pos x="339" y="96"/>
                  </a:cxn>
                  <a:cxn ang="0">
                    <a:pos x="329" y="99"/>
                  </a:cxn>
                  <a:cxn ang="0">
                    <a:pos x="348" y="108"/>
                  </a:cxn>
                  <a:cxn ang="0">
                    <a:pos x="336" y="111"/>
                  </a:cxn>
                  <a:cxn ang="0">
                    <a:pos x="350" y="113"/>
                  </a:cxn>
                  <a:cxn ang="0">
                    <a:pos x="332" y="116"/>
                  </a:cxn>
                  <a:cxn ang="0">
                    <a:pos x="316" y="119"/>
                  </a:cxn>
                  <a:cxn ang="0">
                    <a:pos x="240" y="123"/>
                  </a:cxn>
                  <a:cxn ang="0">
                    <a:pos x="200" y="131"/>
                  </a:cxn>
                  <a:cxn ang="0">
                    <a:pos x="198" y="132"/>
                  </a:cxn>
                  <a:cxn ang="0">
                    <a:pos x="249" y="132"/>
                  </a:cxn>
                  <a:cxn ang="0">
                    <a:pos x="279" y="138"/>
                  </a:cxn>
                  <a:cxn ang="0">
                    <a:pos x="271" y="140"/>
                  </a:cxn>
                  <a:cxn ang="0">
                    <a:pos x="228" y="147"/>
                  </a:cxn>
                  <a:cxn ang="0">
                    <a:pos x="198" y="155"/>
                  </a:cxn>
                  <a:cxn ang="0">
                    <a:pos x="198" y="161"/>
                  </a:cxn>
                  <a:cxn ang="0">
                    <a:pos x="198" y="162"/>
                  </a:cxn>
                  <a:cxn ang="0">
                    <a:pos x="187" y="172"/>
                  </a:cxn>
                  <a:cxn ang="0">
                    <a:pos x="191" y="182"/>
                  </a:cxn>
                  <a:cxn ang="0">
                    <a:pos x="148" y="184"/>
                  </a:cxn>
                  <a:cxn ang="0">
                    <a:pos x="184" y="190"/>
                  </a:cxn>
                  <a:cxn ang="0">
                    <a:pos x="197" y="196"/>
                  </a:cxn>
                  <a:cxn ang="0">
                    <a:pos x="185" y="196"/>
                  </a:cxn>
                  <a:cxn ang="0">
                    <a:pos x="210" y="199"/>
                  </a:cxn>
                  <a:cxn ang="0">
                    <a:pos x="142" y="200"/>
                  </a:cxn>
                  <a:cxn ang="0">
                    <a:pos x="102" y="209"/>
                  </a:cxn>
                  <a:cxn ang="0">
                    <a:pos x="47" y="209"/>
                  </a:cxn>
                  <a:cxn ang="0">
                    <a:pos x="69" y="214"/>
                  </a:cxn>
                  <a:cxn ang="0">
                    <a:pos x="52" y="218"/>
                  </a:cxn>
                  <a:cxn ang="0">
                    <a:pos x="65" y="220"/>
                  </a:cxn>
                  <a:cxn ang="0">
                    <a:pos x="26" y="227"/>
                  </a:cxn>
                  <a:cxn ang="0">
                    <a:pos x="0" y="232"/>
                  </a:cxn>
                  <a:cxn ang="0">
                    <a:pos x="23" y="232"/>
                  </a:cxn>
                </a:cxnLst>
                <a:rect l="0" t="0" r="r" b="b"/>
                <a:pathLst>
                  <a:path w="496" h="232">
                    <a:moveTo>
                      <a:pt x="421" y="0"/>
                    </a:moveTo>
                    <a:lnTo>
                      <a:pt x="458" y="0"/>
                    </a:lnTo>
                    <a:lnTo>
                      <a:pt x="458" y="0"/>
                    </a:lnTo>
                    <a:lnTo>
                      <a:pt x="468" y="1"/>
                    </a:lnTo>
                    <a:lnTo>
                      <a:pt x="468" y="1"/>
                    </a:lnTo>
                    <a:lnTo>
                      <a:pt x="467" y="3"/>
                    </a:lnTo>
                    <a:lnTo>
                      <a:pt x="467" y="3"/>
                    </a:lnTo>
                    <a:lnTo>
                      <a:pt x="480" y="3"/>
                    </a:lnTo>
                    <a:lnTo>
                      <a:pt x="480" y="3"/>
                    </a:lnTo>
                    <a:lnTo>
                      <a:pt x="458" y="4"/>
                    </a:lnTo>
                    <a:lnTo>
                      <a:pt x="458" y="4"/>
                    </a:lnTo>
                    <a:lnTo>
                      <a:pt x="448" y="4"/>
                    </a:lnTo>
                    <a:lnTo>
                      <a:pt x="448" y="4"/>
                    </a:lnTo>
                    <a:lnTo>
                      <a:pt x="440" y="6"/>
                    </a:lnTo>
                    <a:lnTo>
                      <a:pt x="440" y="6"/>
                    </a:lnTo>
                    <a:lnTo>
                      <a:pt x="442" y="6"/>
                    </a:lnTo>
                    <a:lnTo>
                      <a:pt x="442" y="6"/>
                    </a:lnTo>
                    <a:lnTo>
                      <a:pt x="445" y="6"/>
                    </a:lnTo>
                    <a:lnTo>
                      <a:pt x="445" y="6"/>
                    </a:lnTo>
                    <a:lnTo>
                      <a:pt x="438" y="6"/>
                    </a:lnTo>
                    <a:lnTo>
                      <a:pt x="438" y="6"/>
                    </a:lnTo>
                    <a:lnTo>
                      <a:pt x="440" y="7"/>
                    </a:lnTo>
                    <a:lnTo>
                      <a:pt x="440" y="7"/>
                    </a:lnTo>
                    <a:lnTo>
                      <a:pt x="450" y="9"/>
                    </a:lnTo>
                    <a:lnTo>
                      <a:pt x="450" y="9"/>
                    </a:lnTo>
                    <a:lnTo>
                      <a:pt x="460" y="7"/>
                    </a:lnTo>
                    <a:lnTo>
                      <a:pt x="460" y="7"/>
                    </a:lnTo>
                    <a:lnTo>
                      <a:pt x="458" y="9"/>
                    </a:lnTo>
                    <a:lnTo>
                      <a:pt x="458" y="9"/>
                    </a:lnTo>
                    <a:lnTo>
                      <a:pt x="448" y="15"/>
                    </a:lnTo>
                    <a:lnTo>
                      <a:pt x="448" y="15"/>
                    </a:lnTo>
                    <a:lnTo>
                      <a:pt x="457" y="15"/>
                    </a:lnTo>
                    <a:lnTo>
                      <a:pt x="457" y="15"/>
                    </a:lnTo>
                    <a:lnTo>
                      <a:pt x="442" y="16"/>
                    </a:lnTo>
                    <a:lnTo>
                      <a:pt x="442" y="16"/>
                    </a:lnTo>
                    <a:lnTo>
                      <a:pt x="429" y="18"/>
                    </a:lnTo>
                    <a:lnTo>
                      <a:pt x="429" y="18"/>
                    </a:lnTo>
                    <a:lnTo>
                      <a:pt x="465" y="16"/>
                    </a:lnTo>
                    <a:lnTo>
                      <a:pt x="465" y="16"/>
                    </a:lnTo>
                    <a:lnTo>
                      <a:pt x="483" y="16"/>
                    </a:lnTo>
                    <a:lnTo>
                      <a:pt x="483" y="16"/>
                    </a:lnTo>
                    <a:lnTo>
                      <a:pt x="477" y="16"/>
                    </a:lnTo>
                    <a:lnTo>
                      <a:pt x="477" y="16"/>
                    </a:lnTo>
                    <a:lnTo>
                      <a:pt x="454" y="16"/>
                    </a:lnTo>
                    <a:lnTo>
                      <a:pt x="454" y="16"/>
                    </a:lnTo>
                    <a:lnTo>
                      <a:pt x="465" y="18"/>
                    </a:lnTo>
                    <a:lnTo>
                      <a:pt x="465" y="18"/>
                    </a:lnTo>
                    <a:lnTo>
                      <a:pt x="464" y="19"/>
                    </a:lnTo>
                    <a:lnTo>
                      <a:pt x="464" y="19"/>
                    </a:lnTo>
                    <a:lnTo>
                      <a:pt x="461" y="19"/>
                    </a:lnTo>
                    <a:lnTo>
                      <a:pt x="461" y="19"/>
                    </a:lnTo>
                    <a:lnTo>
                      <a:pt x="452" y="21"/>
                    </a:lnTo>
                    <a:lnTo>
                      <a:pt x="452" y="21"/>
                    </a:lnTo>
                    <a:lnTo>
                      <a:pt x="435" y="19"/>
                    </a:lnTo>
                    <a:lnTo>
                      <a:pt x="435" y="19"/>
                    </a:lnTo>
                    <a:lnTo>
                      <a:pt x="471" y="22"/>
                    </a:lnTo>
                    <a:lnTo>
                      <a:pt x="471" y="22"/>
                    </a:lnTo>
                    <a:lnTo>
                      <a:pt x="488" y="24"/>
                    </a:lnTo>
                    <a:lnTo>
                      <a:pt x="488" y="24"/>
                    </a:lnTo>
                    <a:lnTo>
                      <a:pt x="491" y="24"/>
                    </a:lnTo>
                    <a:lnTo>
                      <a:pt x="491" y="24"/>
                    </a:lnTo>
                    <a:lnTo>
                      <a:pt x="496" y="27"/>
                    </a:lnTo>
                    <a:lnTo>
                      <a:pt x="496" y="27"/>
                    </a:lnTo>
                    <a:lnTo>
                      <a:pt x="461" y="27"/>
                    </a:lnTo>
                    <a:lnTo>
                      <a:pt x="461" y="27"/>
                    </a:lnTo>
                    <a:lnTo>
                      <a:pt x="441" y="28"/>
                    </a:lnTo>
                    <a:lnTo>
                      <a:pt x="441" y="28"/>
                    </a:lnTo>
                    <a:lnTo>
                      <a:pt x="445" y="28"/>
                    </a:lnTo>
                    <a:lnTo>
                      <a:pt x="445" y="28"/>
                    </a:lnTo>
                    <a:lnTo>
                      <a:pt x="452" y="28"/>
                    </a:lnTo>
                    <a:lnTo>
                      <a:pt x="452" y="28"/>
                    </a:lnTo>
                    <a:lnTo>
                      <a:pt x="432" y="28"/>
                    </a:lnTo>
                    <a:lnTo>
                      <a:pt x="432" y="28"/>
                    </a:lnTo>
                    <a:lnTo>
                      <a:pt x="384" y="28"/>
                    </a:lnTo>
                    <a:lnTo>
                      <a:pt x="384" y="28"/>
                    </a:lnTo>
                    <a:lnTo>
                      <a:pt x="402" y="28"/>
                    </a:lnTo>
                    <a:lnTo>
                      <a:pt x="402" y="28"/>
                    </a:lnTo>
                    <a:lnTo>
                      <a:pt x="405" y="28"/>
                    </a:lnTo>
                    <a:lnTo>
                      <a:pt x="405" y="28"/>
                    </a:lnTo>
                    <a:lnTo>
                      <a:pt x="407" y="28"/>
                    </a:lnTo>
                    <a:lnTo>
                      <a:pt x="407" y="28"/>
                    </a:lnTo>
                    <a:lnTo>
                      <a:pt x="405" y="28"/>
                    </a:lnTo>
                    <a:lnTo>
                      <a:pt x="405" y="28"/>
                    </a:lnTo>
                    <a:lnTo>
                      <a:pt x="391" y="28"/>
                    </a:lnTo>
                    <a:lnTo>
                      <a:pt x="391" y="28"/>
                    </a:lnTo>
                    <a:lnTo>
                      <a:pt x="386" y="30"/>
                    </a:lnTo>
                    <a:lnTo>
                      <a:pt x="386" y="30"/>
                    </a:lnTo>
                    <a:lnTo>
                      <a:pt x="389" y="30"/>
                    </a:lnTo>
                    <a:lnTo>
                      <a:pt x="389" y="30"/>
                    </a:lnTo>
                    <a:lnTo>
                      <a:pt x="395" y="30"/>
                    </a:lnTo>
                    <a:lnTo>
                      <a:pt x="395" y="30"/>
                    </a:lnTo>
                    <a:lnTo>
                      <a:pt x="395" y="31"/>
                    </a:lnTo>
                    <a:lnTo>
                      <a:pt x="395" y="31"/>
                    </a:lnTo>
                    <a:lnTo>
                      <a:pt x="396" y="31"/>
                    </a:lnTo>
                    <a:lnTo>
                      <a:pt x="396" y="31"/>
                    </a:lnTo>
                    <a:lnTo>
                      <a:pt x="398" y="31"/>
                    </a:lnTo>
                    <a:lnTo>
                      <a:pt x="398" y="31"/>
                    </a:lnTo>
                    <a:lnTo>
                      <a:pt x="401" y="31"/>
                    </a:lnTo>
                    <a:lnTo>
                      <a:pt x="401" y="31"/>
                    </a:lnTo>
                    <a:lnTo>
                      <a:pt x="422" y="31"/>
                    </a:lnTo>
                    <a:lnTo>
                      <a:pt x="422" y="31"/>
                    </a:lnTo>
                    <a:lnTo>
                      <a:pt x="409" y="34"/>
                    </a:lnTo>
                    <a:lnTo>
                      <a:pt x="409" y="34"/>
                    </a:lnTo>
                    <a:lnTo>
                      <a:pt x="415" y="34"/>
                    </a:lnTo>
                    <a:lnTo>
                      <a:pt x="415" y="34"/>
                    </a:lnTo>
                    <a:lnTo>
                      <a:pt x="428" y="39"/>
                    </a:lnTo>
                    <a:lnTo>
                      <a:pt x="428" y="39"/>
                    </a:lnTo>
                    <a:lnTo>
                      <a:pt x="429" y="40"/>
                    </a:lnTo>
                    <a:lnTo>
                      <a:pt x="429" y="40"/>
                    </a:lnTo>
                    <a:lnTo>
                      <a:pt x="411" y="42"/>
                    </a:lnTo>
                    <a:lnTo>
                      <a:pt x="411" y="42"/>
                    </a:lnTo>
                    <a:lnTo>
                      <a:pt x="414" y="43"/>
                    </a:lnTo>
                    <a:lnTo>
                      <a:pt x="414" y="43"/>
                    </a:lnTo>
                    <a:lnTo>
                      <a:pt x="408" y="45"/>
                    </a:lnTo>
                    <a:lnTo>
                      <a:pt x="408" y="45"/>
                    </a:lnTo>
                    <a:lnTo>
                      <a:pt x="389" y="48"/>
                    </a:lnTo>
                    <a:lnTo>
                      <a:pt x="389" y="48"/>
                    </a:lnTo>
                    <a:lnTo>
                      <a:pt x="391" y="48"/>
                    </a:lnTo>
                    <a:lnTo>
                      <a:pt x="391" y="48"/>
                    </a:lnTo>
                    <a:lnTo>
                      <a:pt x="373" y="46"/>
                    </a:lnTo>
                    <a:lnTo>
                      <a:pt x="373" y="46"/>
                    </a:lnTo>
                    <a:lnTo>
                      <a:pt x="358" y="46"/>
                    </a:lnTo>
                    <a:lnTo>
                      <a:pt x="358" y="46"/>
                    </a:lnTo>
                    <a:lnTo>
                      <a:pt x="352" y="48"/>
                    </a:lnTo>
                    <a:lnTo>
                      <a:pt x="352" y="48"/>
                    </a:lnTo>
                    <a:lnTo>
                      <a:pt x="356" y="48"/>
                    </a:lnTo>
                    <a:lnTo>
                      <a:pt x="356" y="48"/>
                    </a:lnTo>
                    <a:lnTo>
                      <a:pt x="359" y="48"/>
                    </a:lnTo>
                    <a:lnTo>
                      <a:pt x="359" y="48"/>
                    </a:lnTo>
                    <a:lnTo>
                      <a:pt x="361" y="49"/>
                    </a:lnTo>
                    <a:lnTo>
                      <a:pt x="361" y="49"/>
                    </a:lnTo>
                    <a:lnTo>
                      <a:pt x="361" y="54"/>
                    </a:lnTo>
                    <a:lnTo>
                      <a:pt x="361" y="54"/>
                    </a:lnTo>
                    <a:lnTo>
                      <a:pt x="371" y="55"/>
                    </a:lnTo>
                    <a:lnTo>
                      <a:pt x="371" y="55"/>
                    </a:lnTo>
                    <a:lnTo>
                      <a:pt x="277" y="63"/>
                    </a:lnTo>
                    <a:lnTo>
                      <a:pt x="277" y="63"/>
                    </a:lnTo>
                    <a:lnTo>
                      <a:pt x="267" y="64"/>
                    </a:lnTo>
                    <a:lnTo>
                      <a:pt x="267" y="64"/>
                    </a:lnTo>
                    <a:lnTo>
                      <a:pt x="260" y="64"/>
                    </a:lnTo>
                    <a:lnTo>
                      <a:pt x="260" y="64"/>
                    </a:lnTo>
                    <a:lnTo>
                      <a:pt x="319" y="67"/>
                    </a:lnTo>
                    <a:lnTo>
                      <a:pt x="319" y="67"/>
                    </a:lnTo>
                    <a:lnTo>
                      <a:pt x="323" y="67"/>
                    </a:lnTo>
                    <a:lnTo>
                      <a:pt x="323" y="67"/>
                    </a:lnTo>
                    <a:lnTo>
                      <a:pt x="329" y="70"/>
                    </a:lnTo>
                    <a:lnTo>
                      <a:pt x="329" y="70"/>
                    </a:lnTo>
                    <a:lnTo>
                      <a:pt x="310" y="72"/>
                    </a:lnTo>
                    <a:lnTo>
                      <a:pt x="310" y="72"/>
                    </a:lnTo>
                    <a:lnTo>
                      <a:pt x="379" y="69"/>
                    </a:lnTo>
                    <a:lnTo>
                      <a:pt x="379" y="69"/>
                    </a:lnTo>
                    <a:lnTo>
                      <a:pt x="381" y="69"/>
                    </a:lnTo>
                    <a:lnTo>
                      <a:pt x="381" y="69"/>
                    </a:lnTo>
                    <a:lnTo>
                      <a:pt x="376" y="69"/>
                    </a:lnTo>
                    <a:lnTo>
                      <a:pt x="376" y="69"/>
                    </a:lnTo>
                    <a:lnTo>
                      <a:pt x="385" y="73"/>
                    </a:lnTo>
                    <a:lnTo>
                      <a:pt x="385" y="73"/>
                    </a:lnTo>
                    <a:lnTo>
                      <a:pt x="375" y="72"/>
                    </a:lnTo>
                    <a:lnTo>
                      <a:pt x="375" y="72"/>
                    </a:lnTo>
                    <a:lnTo>
                      <a:pt x="375" y="73"/>
                    </a:lnTo>
                    <a:lnTo>
                      <a:pt x="375" y="73"/>
                    </a:lnTo>
                    <a:lnTo>
                      <a:pt x="373" y="73"/>
                    </a:lnTo>
                    <a:lnTo>
                      <a:pt x="373" y="73"/>
                    </a:lnTo>
                    <a:lnTo>
                      <a:pt x="345" y="76"/>
                    </a:lnTo>
                    <a:lnTo>
                      <a:pt x="345" y="76"/>
                    </a:lnTo>
                    <a:lnTo>
                      <a:pt x="338" y="80"/>
                    </a:lnTo>
                    <a:lnTo>
                      <a:pt x="338" y="80"/>
                    </a:lnTo>
                    <a:lnTo>
                      <a:pt x="310" y="84"/>
                    </a:lnTo>
                    <a:lnTo>
                      <a:pt x="310" y="84"/>
                    </a:lnTo>
                    <a:lnTo>
                      <a:pt x="332" y="86"/>
                    </a:lnTo>
                    <a:lnTo>
                      <a:pt x="332" y="86"/>
                    </a:lnTo>
                    <a:lnTo>
                      <a:pt x="343" y="86"/>
                    </a:lnTo>
                    <a:lnTo>
                      <a:pt x="343" y="86"/>
                    </a:lnTo>
                    <a:lnTo>
                      <a:pt x="437" y="86"/>
                    </a:lnTo>
                    <a:lnTo>
                      <a:pt x="437" y="86"/>
                    </a:lnTo>
                    <a:lnTo>
                      <a:pt x="425" y="84"/>
                    </a:lnTo>
                    <a:lnTo>
                      <a:pt x="425" y="84"/>
                    </a:lnTo>
                    <a:lnTo>
                      <a:pt x="419" y="84"/>
                    </a:lnTo>
                    <a:lnTo>
                      <a:pt x="419" y="84"/>
                    </a:lnTo>
                    <a:lnTo>
                      <a:pt x="385" y="83"/>
                    </a:lnTo>
                    <a:lnTo>
                      <a:pt x="385" y="83"/>
                    </a:lnTo>
                    <a:lnTo>
                      <a:pt x="386" y="83"/>
                    </a:lnTo>
                    <a:lnTo>
                      <a:pt x="386" y="83"/>
                    </a:lnTo>
                    <a:lnTo>
                      <a:pt x="389" y="83"/>
                    </a:lnTo>
                    <a:lnTo>
                      <a:pt x="389" y="83"/>
                    </a:lnTo>
                    <a:lnTo>
                      <a:pt x="386" y="83"/>
                    </a:lnTo>
                    <a:lnTo>
                      <a:pt x="386" y="83"/>
                    </a:lnTo>
                    <a:lnTo>
                      <a:pt x="365" y="84"/>
                    </a:lnTo>
                    <a:lnTo>
                      <a:pt x="365" y="84"/>
                    </a:lnTo>
                    <a:lnTo>
                      <a:pt x="363" y="84"/>
                    </a:lnTo>
                    <a:lnTo>
                      <a:pt x="363" y="84"/>
                    </a:lnTo>
                    <a:lnTo>
                      <a:pt x="373" y="84"/>
                    </a:lnTo>
                    <a:lnTo>
                      <a:pt x="373" y="84"/>
                    </a:lnTo>
                    <a:lnTo>
                      <a:pt x="375" y="84"/>
                    </a:lnTo>
                    <a:lnTo>
                      <a:pt x="375" y="84"/>
                    </a:lnTo>
                    <a:lnTo>
                      <a:pt x="366" y="84"/>
                    </a:lnTo>
                    <a:lnTo>
                      <a:pt x="366" y="84"/>
                    </a:lnTo>
                    <a:lnTo>
                      <a:pt x="371" y="84"/>
                    </a:lnTo>
                    <a:lnTo>
                      <a:pt x="371" y="84"/>
                    </a:lnTo>
                    <a:lnTo>
                      <a:pt x="386" y="84"/>
                    </a:lnTo>
                    <a:lnTo>
                      <a:pt x="386" y="84"/>
                    </a:lnTo>
                    <a:lnTo>
                      <a:pt x="389" y="84"/>
                    </a:lnTo>
                    <a:lnTo>
                      <a:pt x="389" y="84"/>
                    </a:lnTo>
                    <a:lnTo>
                      <a:pt x="371" y="84"/>
                    </a:lnTo>
                    <a:lnTo>
                      <a:pt x="371" y="84"/>
                    </a:lnTo>
                    <a:lnTo>
                      <a:pt x="356" y="86"/>
                    </a:lnTo>
                    <a:lnTo>
                      <a:pt x="356" y="86"/>
                    </a:lnTo>
                    <a:lnTo>
                      <a:pt x="369" y="86"/>
                    </a:lnTo>
                    <a:lnTo>
                      <a:pt x="369" y="86"/>
                    </a:lnTo>
                    <a:lnTo>
                      <a:pt x="355" y="86"/>
                    </a:lnTo>
                    <a:lnTo>
                      <a:pt x="355" y="86"/>
                    </a:lnTo>
                    <a:lnTo>
                      <a:pt x="356" y="86"/>
                    </a:lnTo>
                    <a:lnTo>
                      <a:pt x="356" y="86"/>
                    </a:lnTo>
                    <a:lnTo>
                      <a:pt x="336" y="87"/>
                    </a:lnTo>
                    <a:lnTo>
                      <a:pt x="336" y="87"/>
                    </a:lnTo>
                    <a:lnTo>
                      <a:pt x="356" y="90"/>
                    </a:lnTo>
                    <a:lnTo>
                      <a:pt x="356" y="90"/>
                    </a:lnTo>
                    <a:lnTo>
                      <a:pt x="362" y="89"/>
                    </a:lnTo>
                    <a:lnTo>
                      <a:pt x="362" y="89"/>
                    </a:lnTo>
                    <a:lnTo>
                      <a:pt x="342" y="90"/>
                    </a:lnTo>
                    <a:lnTo>
                      <a:pt x="342" y="90"/>
                    </a:lnTo>
                    <a:lnTo>
                      <a:pt x="343" y="90"/>
                    </a:lnTo>
                    <a:lnTo>
                      <a:pt x="343" y="90"/>
                    </a:lnTo>
                    <a:lnTo>
                      <a:pt x="307" y="89"/>
                    </a:lnTo>
                    <a:lnTo>
                      <a:pt x="307" y="89"/>
                    </a:lnTo>
                    <a:lnTo>
                      <a:pt x="310" y="89"/>
                    </a:lnTo>
                    <a:lnTo>
                      <a:pt x="310" y="89"/>
                    </a:lnTo>
                    <a:lnTo>
                      <a:pt x="312" y="89"/>
                    </a:lnTo>
                    <a:lnTo>
                      <a:pt x="312" y="89"/>
                    </a:lnTo>
                    <a:lnTo>
                      <a:pt x="342" y="92"/>
                    </a:lnTo>
                    <a:lnTo>
                      <a:pt x="342" y="92"/>
                    </a:lnTo>
                    <a:lnTo>
                      <a:pt x="342" y="93"/>
                    </a:lnTo>
                    <a:lnTo>
                      <a:pt x="342" y="93"/>
                    </a:lnTo>
                    <a:lnTo>
                      <a:pt x="339" y="93"/>
                    </a:lnTo>
                    <a:lnTo>
                      <a:pt x="339" y="93"/>
                    </a:lnTo>
                    <a:lnTo>
                      <a:pt x="326" y="93"/>
                    </a:lnTo>
                    <a:lnTo>
                      <a:pt x="326" y="93"/>
                    </a:lnTo>
                    <a:lnTo>
                      <a:pt x="322" y="95"/>
                    </a:lnTo>
                    <a:lnTo>
                      <a:pt x="322" y="95"/>
                    </a:lnTo>
                    <a:lnTo>
                      <a:pt x="339" y="96"/>
                    </a:lnTo>
                    <a:lnTo>
                      <a:pt x="339" y="96"/>
                    </a:lnTo>
                    <a:lnTo>
                      <a:pt x="328" y="98"/>
                    </a:lnTo>
                    <a:lnTo>
                      <a:pt x="328" y="98"/>
                    </a:lnTo>
                    <a:lnTo>
                      <a:pt x="320" y="99"/>
                    </a:lnTo>
                    <a:lnTo>
                      <a:pt x="320" y="99"/>
                    </a:lnTo>
                    <a:lnTo>
                      <a:pt x="332" y="99"/>
                    </a:lnTo>
                    <a:lnTo>
                      <a:pt x="332" y="99"/>
                    </a:lnTo>
                    <a:lnTo>
                      <a:pt x="329" y="99"/>
                    </a:lnTo>
                    <a:lnTo>
                      <a:pt x="329" y="99"/>
                    </a:lnTo>
                    <a:lnTo>
                      <a:pt x="332" y="101"/>
                    </a:lnTo>
                    <a:lnTo>
                      <a:pt x="332" y="101"/>
                    </a:lnTo>
                    <a:lnTo>
                      <a:pt x="348" y="102"/>
                    </a:lnTo>
                    <a:lnTo>
                      <a:pt x="348" y="102"/>
                    </a:lnTo>
                    <a:lnTo>
                      <a:pt x="352" y="104"/>
                    </a:lnTo>
                    <a:lnTo>
                      <a:pt x="352" y="104"/>
                    </a:lnTo>
                    <a:lnTo>
                      <a:pt x="348" y="108"/>
                    </a:lnTo>
                    <a:lnTo>
                      <a:pt x="348" y="108"/>
                    </a:lnTo>
                    <a:lnTo>
                      <a:pt x="330" y="108"/>
                    </a:lnTo>
                    <a:lnTo>
                      <a:pt x="330" y="108"/>
                    </a:lnTo>
                    <a:lnTo>
                      <a:pt x="336" y="110"/>
                    </a:lnTo>
                    <a:lnTo>
                      <a:pt x="336" y="110"/>
                    </a:lnTo>
                    <a:lnTo>
                      <a:pt x="338" y="110"/>
                    </a:lnTo>
                    <a:lnTo>
                      <a:pt x="338" y="110"/>
                    </a:lnTo>
                    <a:lnTo>
                      <a:pt x="336" y="111"/>
                    </a:lnTo>
                    <a:lnTo>
                      <a:pt x="336" y="111"/>
                    </a:lnTo>
                    <a:lnTo>
                      <a:pt x="339" y="111"/>
                    </a:lnTo>
                    <a:lnTo>
                      <a:pt x="339" y="111"/>
                    </a:lnTo>
                    <a:lnTo>
                      <a:pt x="340" y="113"/>
                    </a:lnTo>
                    <a:lnTo>
                      <a:pt x="340" y="113"/>
                    </a:lnTo>
                    <a:lnTo>
                      <a:pt x="353" y="113"/>
                    </a:lnTo>
                    <a:lnTo>
                      <a:pt x="353" y="113"/>
                    </a:lnTo>
                    <a:lnTo>
                      <a:pt x="350" y="113"/>
                    </a:lnTo>
                    <a:lnTo>
                      <a:pt x="350" y="113"/>
                    </a:lnTo>
                    <a:lnTo>
                      <a:pt x="349" y="113"/>
                    </a:lnTo>
                    <a:lnTo>
                      <a:pt x="349" y="113"/>
                    </a:lnTo>
                    <a:lnTo>
                      <a:pt x="335" y="116"/>
                    </a:lnTo>
                    <a:lnTo>
                      <a:pt x="335" y="116"/>
                    </a:lnTo>
                    <a:lnTo>
                      <a:pt x="322" y="117"/>
                    </a:lnTo>
                    <a:lnTo>
                      <a:pt x="322" y="117"/>
                    </a:lnTo>
                    <a:lnTo>
                      <a:pt x="332" y="116"/>
                    </a:lnTo>
                    <a:lnTo>
                      <a:pt x="332" y="116"/>
                    </a:lnTo>
                    <a:lnTo>
                      <a:pt x="322" y="119"/>
                    </a:lnTo>
                    <a:lnTo>
                      <a:pt x="322" y="119"/>
                    </a:lnTo>
                    <a:lnTo>
                      <a:pt x="319" y="119"/>
                    </a:lnTo>
                    <a:lnTo>
                      <a:pt x="319" y="119"/>
                    </a:lnTo>
                    <a:lnTo>
                      <a:pt x="315" y="119"/>
                    </a:lnTo>
                    <a:lnTo>
                      <a:pt x="315" y="119"/>
                    </a:lnTo>
                    <a:lnTo>
                      <a:pt x="316" y="119"/>
                    </a:lnTo>
                    <a:lnTo>
                      <a:pt x="316" y="119"/>
                    </a:lnTo>
                    <a:lnTo>
                      <a:pt x="296" y="120"/>
                    </a:lnTo>
                    <a:lnTo>
                      <a:pt x="296" y="120"/>
                    </a:lnTo>
                    <a:lnTo>
                      <a:pt x="266" y="120"/>
                    </a:lnTo>
                    <a:lnTo>
                      <a:pt x="266" y="120"/>
                    </a:lnTo>
                    <a:lnTo>
                      <a:pt x="276" y="120"/>
                    </a:lnTo>
                    <a:lnTo>
                      <a:pt x="276" y="120"/>
                    </a:lnTo>
                    <a:lnTo>
                      <a:pt x="240" y="123"/>
                    </a:lnTo>
                    <a:lnTo>
                      <a:pt x="240" y="123"/>
                    </a:lnTo>
                    <a:lnTo>
                      <a:pt x="243" y="123"/>
                    </a:lnTo>
                    <a:lnTo>
                      <a:pt x="243" y="123"/>
                    </a:lnTo>
                    <a:lnTo>
                      <a:pt x="253" y="123"/>
                    </a:lnTo>
                    <a:lnTo>
                      <a:pt x="253" y="123"/>
                    </a:lnTo>
                    <a:lnTo>
                      <a:pt x="213" y="128"/>
                    </a:lnTo>
                    <a:lnTo>
                      <a:pt x="213" y="128"/>
                    </a:lnTo>
                    <a:lnTo>
                      <a:pt x="200" y="131"/>
                    </a:lnTo>
                    <a:lnTo>
                      <a:pt x="200" y="131"/>
                    </a:lnTo>
                    <a:lnTo>
                      <a:pt x="200" y="132"/>
                    </a:lnTo>
                    <a:lnTo>
                      <a:pt x="200" y="132"/>
                    </a:lnTo>
                    <a:lnTo>
                      <a:pt x="200" y="134"/>
                    </a:lnTo>
                    <a:lnTo>
                      <a:pt x="200" y="134"/>
                    </a:lnTo>
                    <a:lnTo>
                      <a:pt x="172" y="134"/>
                    </a:lnTo>
                    <a:lnTo>
                      <a:pt x="172" y="134"/>
                    </a:lnTo>
                    <a:lnTo>
                      <a:pt x="198" y="132"/>
                    </a:lnTo>
                    <a:lnTo>
                      <a:pt x="198" y="132"/>
                    </a:lnTo>
                    <a:lnTo>
                      <a:pt x="208" y="134"/>
                    </a:lnTo>
                    <a:lnTo>
                      <a:pt x="208" y="134"/>
                    </a:lnTo>
                    <a:lnTo>
                      <a:pt x="226" y="132"/>
                    </a:lnTo>
                    <a:lnTo>
                      <a:pt x="226" y="132"/>
                    </a:lnTo>
                    <a:lnTo>
                      <a:pt x="260" y="134"/>
                    </a:lnTo>
                    <a:lnTo>
                      <a:pt x="260" y="134"/>
                    </a:lnTo>
                    <a:lnTo>
                      <a:pt x="249" y="132"/>
                    </a:lnTo>
                    <a:lnTo>
                      <a:pt x="249" y="132"/>
                    </a:lnTo>
                    <a:lnTo>
                      <a:pt x="236" y="134"/>
                    </a:lnTo>
                    <a:lnTo>
                      <a:pt x="236" y="134"/>
                    </a:lnTo>
                    <a:lnTo>
                      <a:pt x="249" y="134"/>
                    </a:lnTo>
                    <a:lnTo>
                      <a:pt x="249" y="134"/>
                    </a:lnTo>
                    <a:lnTo>
                      <a:pt x="244" y="135"/>
                    </a:lnTo>
                    <a:lnTo>
                      <a:pt x="244" y="135"/>
                    </a:lnTo>
                    <a:lnTo>
                      <a:pt x="279" y="138"/>
                    </a:lnTo>
                    <a:lnTo>
                      <a:pt x="279" y="138"/>
                    </a:lnTo>
                    <a:lnTo>
                      <a:pt x="273" y="138"/>
                    </a:lnTo>
                    <a:lnTo>
                      <a:pt x="273" y="138"/>
                    </a:lnTo>
                    <a:lnTo>
                      <a:pt x="279" y="138"/>
                    </a:lnTo>
                    <a:lnTo>
                      <a:pt x="279" y="138"/>
                    </a:lnTo>
                    <a:lnTo>
                      <a:pt x="273" y="138"/>
                    </a:lnTo>
                    <a:lnTo>
                      <a:pt x="273" y="138"/>
                    </a:lnTo>
                    <a:lnTo>
                      <a:pt x="271" y="140"/>
                    </a:lnTo>
                    <a:lnTo>
                      <a:pt x="271" y="140"/>
                    </a:lnTo>
                    <a:lnTo>
                      <a:pt x="251" y="141"/>
                    </a:lnTo>
                    <a:lnTo>
                      <a:pt x="251" y="141"/>
                    </a:lnTo>
                    <a:lnTo>
                      <a:pt x="243" y="143"/>
                    </a:lnTo>
                    <a:lnTo>
                      <a:pt x="243" y="143"/>
                    </a:lnTo>
                    <a:lnTo>
                      <a:pt x="213" y="147"/>
                    </a:lnTo>
                    <a:lnTo>
                      <a:pt x="213" y="147"/>
                    </a:lnTo>
                    <a:lnTo>
                      <a:pt x="228" y="147"/>
                    </a:lnTo>
                    <a:lnTo>
                      <a:pt x="228" y="147"/>
                    </a:lnTo>
                    <a:lnTo>
                      <a:pt x="238" y="147"/>
                    </a:lnTo>
                    <a:lnTo>
                      <a:pt x="238" y="147"/>
                    </a:lnTo>
                    <a:lnTo>
                      <a:pt x="247" y="147"/>
                    </a:lnTo>
                    <a:lnTo>
                      <a:pt x="247" y="147"/>
                    </a:lnTo>
                    <a:lnTo>
                      <a:pt x="226" y="152"/>
                    </a:lnTo>
                    <a:lnTo>
                      <a:pt x="226" y="152"/>
                    </a:lnTo>
                    <a:lnTo>
                      <a:pt x="198" y="155"/>
                    </a:lnTo>
                    <a:lnTo>
                      <a:pt x="198" y="155"/>
                    </a:lnTo>
                    <a:lnTo>
                      <a:pt x="208" y="156"/>
                    </a:lnTo>
                    <a:lnTo>
                      <a:pt x="208" y="156"/>
                    </a:lnTo>
                    <a:lnTo>
                      <a:pt x="192" y="159"/>
                    </a:lnTo>
                    <a:lnTo>
                      <a:pt x="192" y="159"/>
                    </a:lnTo>
                    <a:lnTo>
                      <a:pt x="200" y="161"/>
                    </a:lnTo>
                    <a:lnTo>
                      <a:pt x="200" y="161"/>
                    </a:lnTo>
                    <a:lnTo>
                      <a:pt x="198" y="161"/>
                    </a:lnTo>
                    <a:lnTo>
                      <a:pt x="198" y="161"/>
                    </a:lnTo>
                    <a:lnTo>
                      <a:pt x="211" y="161"/>
                    </a:lnTo>
                    <a:lnTo>
                      <a:pt x="211" y="161"/>
                    </a:lnTo>
                    <a:lnTo>
                      <a:pt x="204" y="161"/>
                    </a:lnTo>
                    <a:lnTo>
                      <a:pt x="204" y="161"/>
                    </a:lnTo>
                    <a:lnTo>
                      <a:pt x="200" y="162"/>
                    </a:lnTo>
                    <a:lnTo>
                      <a:pt x="200" y="162"/>
                    </a:lnTo>
                    <a:lnTo>
                      <a:pt x="198" y="162"/>
                    </a:lnTo>
                    <a:lnTo>
                      <a:pt x="198" y="162"/>
                    </a:lnTo>
                    <a:lnTo>
                      <a:pt x="167" y="165"/>
                    </a:lnTo>
                    <a:lnTo>
                      <a:pt x="167" y="165"/>
                    </a:lnTo>
                    <a:lnTo>
                      <a:pt x="168" y="165"/>
                    </a:lnTo>
                    <a:lnTo>
                      <a:pt x="168" y="165"/>
                    </a:lnTo>
                    <a:lnTo>
                      <a:pt x="174" y="165"/>
                    </a:lnTo>
                    <a:lnTo>
                      <a:pt x="174" y="165"/>
                    </a:lnTo>
                    <a:lnTo>
                      <a:pt x="187" y="172"/>
                    </a:lnTo>
                    <a:lnTo>
                      <a:pt x="187" y="172"/>
                    </a:lnTo>
                    <a:lnTo>
                      <a:pt x="170" y="175"/>
                    </a:lnTo>
                    <a:lnTo>
                      <a:pt x="170" y="175"/>
                    </a:lnTo>
                    <a:lnTo>
                      <a:pt x="172" y="179"/>
                    </a:lnTo>
                    <a:lnTo>
                      <a:pt x="172" y="179"/>
                    </a:lnTo>
                    <a:lnTo>
                      <a:pt x="177" y="181"/>
                    </a:lnTo>
                    <a:lnTo>
                      <a:pt x="177" y="181"/>
                    </a:lnTo>
                    <a:lnTo>
                      <a:pt x="191" y="182"/>
                    </a:lnTo>
                    <a:lnTo>
                      <a:pt x="191" y="182"/>
                    </a:lnTo>
                    <a:lnTo>
                      <a:pt x="187" y="182"/>
                    </a:lnTo>
                    <a:lnTo>
                      <a:pt x="187" y="182"/>
                    </a:lnTo>
                    <a:lnTo>
                      <a:pt x="168" y="184"/>
                    </a:lnTo>
                    <a:lnTo>
                      <a:pt x="168" y="184"/>
                    </a:lnTo>
                    <a:lnTo>
                      <a:pt x="152" y="184"/>
                    </a:lnTo>
                    <a:lnTo>
                      <a:pt x="152" y="184"/>
                    </a:lnTo>
                    <a:lnTo>
                      <a:pt x="148" y="184"/>
                    </a:lnTo>
                    <a:lnTo>
                      <a:pt x="148" y="184"/>
                    </a:lnTo>
                    <a:lnTo>
                      <a:pt x="152" y="185"/>
                    </a:lnTo>
                    <a:lnTo>
                      <a:pt x="152" y="185"/>
                    </a:lnTo>
                    <a:lnTo>
                      <a:pt x="170" y="188"/>
                    </a:lnTo>
                    <a:lnTo>
                      <a:pt x="170" y="188"/>
                    </a:lnTo>
                    <a:lnTo>
                      <a:pt x="171" y="188"/>
                    </a:lnTo>
                    <a:lnTo>
                      <a:pt x="171" y="188"/>
                    </a:lnTo>
                    <a:lnTo>
                      <a:pt x="184" y="190"/>
                    </a:lnTo>
                    <a:lnTo>
                      <a:pt x="184" y="190"/>
                    </a:lnTo>
                    <a:lnTo>
                      <a:pt x="181" y="190"/>
                    </a:lnTo>
                    <a:lnTo>
                      <a:pt x="181" y="190"/>
                    </a:lnTo>
                    <a:lnTo>
                      <a:pt x="172" y="191"/>
                    </a:lnTo>
                    <a:lnTo>
                      <a:pt x="172" y="191"/>
                    </a:lnTo>
                    <a:lnTo>
                      <a:pt x="195" y="196"/>
                    </a:lnTo>
                    <a:lnTo>
                      <a:pt x="195" y="196"/>
                    </a:lnTo>
                    <a:lnTo>
                      <a:pt x="197" y="196"/>
                    </a:lnTo>
                    <a:lnTo>
                      <a:pt x="197" y="196"/>
                    </a:lnTo>
                    <a:lnTo>
                      <a:pt x="195" y="196"/>
                    </a:lnTo>
                    <a:lnTo>
                      <a:pt x="195" y="196"/>
                    </a:lnTo>
                    <a:lnTo>
                      <a:pt x="188" y="196"/>
                    </a:lnTo>
                    <a:lnTo>
                      <a:pt x="188" y="196"/>
                    </a:lnTo>
                    <a:lnTo>
                      <a:pt x="187" y="196"/>
                    </a:lnTo>
                    <a:lnTo>
                      <a:pt x="187" y="196"/>
                    </a:lnTo>
                    <a:lnTo>
                      <a:pt x="185" y="196"/>
                    </a:lnTo>
                    <a:lnTo>
                      <a:pt x="185" y="196"/>
                    </a:lnTo>
                    <a:lnTo>
                      <a:pt x="190" y="197"/>
                    </a:lnTo>
                    <a:lnTo>
                      <a:pt x="190" y="197"/>
                    </a:lnTo>
                    <a:lnTo>
                      <a:pt x="200" y="199"/>
                    </a:lnTo>
                    <a:lnTo>
                      <a:pt x="200" y="199"/>
                    </a:lnTo>
                    <a:lnTo>
                      <a:pt x="208" y="199"/>
                    </a:lnTo>
                    <a:lnTo>
                      <a:pt x="208" y="199"/>
                    </a:lnTo>
                    <a:lnTo>
                      <a:pt x="210" y="199"/>
                    </a:lnTo>
                    <a:lnTo>
                      <a:pt x="210" y="199"/>
                    </a:lnTo>
                    <a:lnTo>
                      <a:pt x="154" y="202"/>
                    </a:lnTo>
                    <a:lnTo>
                      <a:pt x="154" y="202"/>
                    </a:lnTo>
                    <a:lnTo>
                      <a:pt x="155" y="202"/>
                    </a:lnTo>
                    <a:lnTo>
                      <a:pt x="155" y="202"/>
                    </a:lnTo>
                    <a:lnTo>
                      <a:pt x="164" y="202"/>
                    </a:lnTo>
                    <a:lnTo>
                      <a:pt x="164" y="202"/>
                    </a:lnTo>
                    <a:lnTo>
                      <a:pt x="142" y="200"/>
                    </a:lnTo>
                    <a:lnTo>
                      <a:pt x="142" y="200"/>
                    </a:lnTo>
                    <a:lnTo>
                      <a:pt x="96" y="203"/>
                    </a:lnTo>
                    <a:lnTo>
                      <a:pt x="96" y="203"/>
                    </a:lnTo>
                    <a:lnTo>
                      <a:pt x="96" y="205"/>
                    </a:lnTo>
                    <a:lnTo>
                      <a:pt x="96" y="205"/>
                    </a:lnTo>
                    <a:lnTo>
                      <a:pt x="95" y="206"/>
                    </a:lnTo>
                    <a:lnTo>
                      <a:pt x="95" y="206"/>
                    </a:lnTo>
                    <a:lnTo>
                      <a:pt x="102" y="209"/>
                    </a:lnTo>
                    <a:lnTo>
                      <a:pt x="102" y="209"/>
                    </a:lnTo>
                    <a:lnTo>
                      <a:pt x="91" y="209"/>
                    </a:lnTo>
                    <a:lnTo>
                      <a:pt x="91" y="209"/>
                    </a:lnTo>
                    <a:lnTo>
                      <a:pt x="50" y="209"/>
                    </a:lnTo>
                    <a:lnTo>
                      <a:pt x="50" y="209"/>
                    </a:lnTo>
                    <a:lnTo>
                      <a:pt x="55" y="209"/>
                    </a:lnTo>
                    <a:lnTo>
                      <a:pt x="55" y="209"/>
                    </a:lnTo>
                    <a:lnTo>
                      <a:pt x="47" y="209"/>
                    </a:lnTo>
                    <a:lnTo>
                      <a:pt x="47" y="209"/>
                    </a:lnTo>
                    <a:lnTo>
                      <a:pt x="37" y="212"/>
                    </a:lnTo>
                    <a:lnTo>
                      <a:pt x="37" y="212"/>
                    </a:lnTo>
                    <a:lnTo>
                      <a:pt x="52" y="212"/>
                    </a:lnTo>
                    <a:lnTo>
                      <a:pt x="52" y="212"/>
                    </a:lnTo>
                    <a:lnTo>
                      <a:pt x="50" y="214"/>
                    </a:lnTo>
                    <a:lnTo>
                      <a:pt x="50" y="214"/>
                    </a:lnTo>
                    <a:lnTo>
                      <a:pt x="69" y="214"/>
                    </a:lnTo>
                    <a:lnTo>
                      <a:pt x="69" y="214"/>
                    </a:lnTo>
                    <a:lnTo>
                      <a:pt x="63" y="215"/>
                    </a:lnTo>
                    <a:lnTo>
                      <a:pt x="63" y="215"/>
                    </a:lnTo>
                    <a:lnTo>
                      <a:pt x="62" y="215"/>
                    </a:lnTo>
                    <a:lnTo>
                      <a:pt x="62" y="215"/>
                    </a:lnTo>
                    <a:lnTo>
                      <a:pt x="50" y="217"/>
                    </a:lnTo>
                    <a:lnTo>
                      <a:pt x="50" y="217"/>
                    </a:lnTo>
                    <a:lnTo>
                      <a:pt x="52" y="218"/>
                    </a:lnTo>
                    <a:lnTo>
                      <a:pt x="52" y="218"/>
                    </a:lnTo>
                    <a:lnTo>
                      <a:pt x="53" y="218"/>
                    </a:lnTo>
                    <a:lnTo>
                      <a:pt x="53" y="218"/>
                    </a:lnTo>
                    <a:lnTo>
                      <a:pt x="59" y="218"/>
                    </a:lnTo>
                    <a:lnTo>
                      <a:pt x="59" y="218"/>
                    </a:lnTo>
                    <a:lnTo>
                      <a:pt x="70" y="220"/>
                    </a:lnTo>
                    <a:lnTo>
                      <a:pt x="70" y="220"/>
                    </a:lnTo>
                    <a:lnTo>
                      <a:pt x="65" y="220"/>
                    </a:lnTo>
                    <a:lnTo>
                      <a:pt x="65" y="220"/>
                    </a:lnTo>
                    <a:lnTo>
                      <a:pt x="66" y="220"/>
                    </a:lnTo>
                    <a:lnTo>
                      <a:pt x="66" y="220"/>
                    </a:lnTo>
                    <a:lnTo>
                      <a:pt x="50" y="223"/>
                    </a:lnTo>
                    <a:lnTo>
                      <a:pt x="50" y="223"/>
                    </a:lnTo>
                    <a:lnTo>
                      <a:pt x="16" y="223"/>
                    </a:lnTo>
                    <a:lnTo>
                      <a:pt x="16" y="223"/>
                    </a:lnTo>
                    <a:lnTo>
                      <a:pt x="26" y="227"/>
                    </a:lnTo>
                    <a:lnTo>
                      <a:pt x="26" y="227"/>
                    </a:lnTo>
                    <a:lnTo>
                      <a:pt x="3" y="230"/>
                    </a:lnTo>
                    <a:lnTo>
                      <a:pt x="3" y="230"/>
                    </a:lnTo>
                    <a:lnTo>
                      <a:pt x="7" y="230"/>
                    </a:lnTo>
                    <a:lnTo>
                      <a:pt x="7" y="230"/>
                    </a:lnTo>
                    <a:lnTo>
                      <a:pt x="1" y="232"/>
                    </a:lnTo>
                    <a:lnTo>
                      <a:pt x="1" y="232"/>
                    </a:lnTo>
                    <a:lnTo>
                      <a:pt x="0" y="232"/>
                    </a:lnTo>
                    <a:lnTo>
                      <a:pt x="0" y="232"/>
                    </a:lnTo>
                    <a:lnTo>
                      <a:pt x="3" y="232"/>
                    </a:lnTo>
                    <a:lnTo>
                      <a:pt x="3" y="232"/>
                    </a:lnTo>
                    <a:lnTo>
                      <a:pt x="6" y="232"/>
                    </a:lnTo>
                    <a:lnTo>
                      <a:pt x="6" y="232"/>
                    </a:lnTo>
                    <a:lnTo>
                      <a:pt x="24" y="232"/>
                    </a:lnTo>
                    <a:lnTo>
                      <a:pt x="24" y="232"/>
                    </a:lnTo>
                    <a:lnTo>
                      <a:pt x="23" y="232"/>
                    </a:lnTo>
                    <a:lnTo>
                      <a:pt x="23" y="232"/>
                    </a:lnTo>
                    <a:lnTo>
                      <a:pt x="24" y="232"/>
                    </a:lnTo>
                    <a:lnTo>
                      <a:pt x="24" y="232"/>
                    </a:lnTo>
                    <a:lnTo>
                      <a:pt x="20" y="232"/>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65" name="Freeform 81"/>
              <p:cNvSpPr>
                <a:spLocks/>
              </p:cNvSpPr>
              <p:nvPr/>
            </p:nvSpPr>
            <p:spPr bwMode="auto">
              <a:xfrm>
                <a:off x="6745" y="12086"/>
                <a:ext cx="226" cy="259"/>
              </a:xfrm>
              <a:custGeom>
                <a:avLst/>
                <a:gdLst/>
                <a:ahLst/>
                <a:cxnLst>
                  <a:cxn ang="0">
                    <a:pos x="123" y="7"/>
                  </a:cxn>
                  <a:cxn ang="0">
                    <a:pos x="87" y="9"/>
                  </a:cxn>
                  <a:cxn ang="0">
                    <a:pos x="69" y="12"/>
                  </a:cxn>
                  <a:cxn ang="0">
                    <a:pos x="85" y="18"/>
                  </a:cxn>
                  <a:cxn ang="0">
                    <a:pos x="130" y="28"/>
                  </a:cxn>
                  <a:cxn ang="0">
                    <a:pos x="101" y="27"/>
                  </a:cxn>
                  <a:cxn ang="0">
                    <a:pos x="115" y="30"/>
                  </a:cxn>
                  <a:cxn ang="0">
                    <a:pos x="100" y="30"/>
                  </a:cxn>
                  <a:cxn ang="0">
                    <a:pos x="111" y="33"/>
                  </a:cxn>
                  <a:cxn ang="0">
                    <a:pos x="101" y="35"/>
                  </a:cxn>
                  <a:cxn ang="0">
                    <a:pos x="77" y="38"/>
                  </a:cxn>
                  <a:cxn ang="0">
                    <a:pos x="85" y="47"/>
                  </a:cxn>
                  <a:cxn ang="0">
                    <a:pos x="59" y="51"/>
                  </a:cxn>
                  <a:cxn ang="0">
                    <a:pos x="56" y="57"/>
                  </a:cxn>
                  <a:cxn ang="0">
                    <a:pos x="36" y="62"/>
                  </a:cxn>
                  <a:cxn ang="0">
                    <a:pos x="8" y="65"/>
                  </a:cxn>
                  <a:cxn ang="0">
                    <a:pos x="51" y="71"/>
                  </a:cxn>
                  <a:cxn ang="0">
                    <a:pos x="39" y="74"/>
                  </a:cxn>
                  <a:cxn ang="0">
                    <a:pos x="74" y="80"/>
                  </a:cxn>
                  <a:cxn ang="0">
                    <a:pos x="51" y="87"/>
                  </a:cxn>
                  <a:cxn ang="0">
                    <a:pos x="48" y="93"/>
                  </a:cxn>
                  <a:cxn ang="0">
                    <a:pos x="45" y="95"/>
                  </a:cxn>
                  <a:cxn ang="0">
                    <a:pos x="85" y="96"/>
                  </a:cxn>
                  <a:cxn ang="0">
                    <a:pos x="108" y="107"/>
                  </a:cxn>
                  <a:cxn ang="0">
                    <a:pos x="58" y="113"/>
                  </a:cxn>
                  <a:cxn ang="0">
                    <a:pos x="2" y="114"/>
                  </a:cxn>
                  <a:cxn ang="0">
                    <a:pos x="9" y="120"/>
                  </a:cxn>
                  <a:cxn ang="0">
                    <a:pos x="39" y="127"/>
                  </a:cxn>
                  <a:cxn ang="0">
                    <a:pos x="33" y="131"/>
                  </a:cxn>
                  <a:cxn ang="0">
                    <a:pos x="64" y="136"/>
                  </a:cxn>
                  <a:cxn ang="0">
                    <a:pos x="74" y="139"/>
                  </a:cxn>
                  <a:cxn ang="0">
                    <a:pos x="77" y="146"/>
                  </a:cxn>
                  <a:cxn ang="0">
                    <a:pos x="97" y="148"/>
                  </a:cxn>
                  <a:cxn ang="0">
                    <a:pos x="110" y="148"/>
                  </a:cxn>
                  <a:cxn ang="0">
                    <a:pos x="100" y="148"/>
                  </a:cxn>
                  <a:cxn ang="0">
                    <a:pos x="144" y="152"/>
                  </a:cxn>
                  <a:cxn ang="0">
                    <a:pos x="121" y="154"/>
                  </a:cxn>
                  <a:cxn ang="0">
                    <a:pos x="110" y="155"/>
                  </a:cxn>
                  <a:cxn ang="0">
                    <a:pos x="111" y="161"/>
                  </a:cxn>
                  <a:cxn ang="0">
                    <a:pos x="102" y="167"/>
                  </a:cxn>
                  <a:cxn ang="0">
                    <a:pos x="88" y="175"/>
                  </a:cxn>
                  <a:cxn ang="0">
                    <a:pos x="108" y="175"/>
                  </a:cxn>
                  <a:cxn ang="0">
                    <a:pos x="87" y="182"/>
                  </a:cxn>
                  <a:cxn ang="0">
                    <a:pos x="87" y="190"/>
                  </a:cxn>
                  <a:cxn ang="0">
                    <a:pos x="154" y="191"/>
                  </a:cxn>
                  <a:cxn ang="0">
                    <a:pos x="141" y="199"/>
                  </a:cxn>
                  <a:cxn ang="0">
                    <a:pos x="105" y="200"/>
                  </a:cxn>
                  <a:cxn ang="0">
                    <a:pos x="104" y="202"/>
                  </a:cxn>
                  <a:cxn ang="0">
                    <a:pos x="118" y="202"/>
                  </a:cxn>
                  <a:cxn ang="0">
                    <a:pos x="147" y="203"/>
                  </a:cxn>
                  <a:cxn ang="0">
                    <a:pos x="177" y="219"/>
                  </a:cxn>
                  <a:cxn ang="0">
                    <a:pos x="164" y="226"/>
                  </a:cxn>
                  <a:cxn ang="0">
                    <a:pos x="197" y="232"/>
                  </a:cxn>
                  <a:cxn ang="0">
                    <a:pos x="204" y="234"/>
                  </a:cxn>
                  <a:cxn ang="0">
                    <a:pos x="183" y="238"/>
                  </a:cxn>
                  <a:cxn ang="0">
                    <a:pos x="199" y="243"/>
                  </a:cxn>
                  <a:cxn ang="0">
                    <a:pos x="156" y="243"/>
                  </a:cxn>
                  <a:cxn ang="0">
                    <a:pos x="154" y="246"/>
                  </a:cxn>
                  <a:cxn ang="0">
                    <a:pos x="167" y="250"/>
                  </a:cxn>
                  <a:cxn ang="0">
                    <a:pos x="173" y="255"/>
                  </a:cxn>
                  <a:cxn ang="0">
                    <a:pos x="140" y="253"/>
                  </a:cxn>
                  <a:cxn ang="0">
                    <a:pos x="151" y="259"/>
                  </a:cxn>
                </a:cxnLst>
                <a:rect l="0" t="0" r="r" b="b"/>
                <a:pathLst>
                  <a:path w="226" h="259">
                    <a:moveTo>
                      <a:pt x="131" y="0"/>
                    </a:moveTo>
                    <a:lnTo>
                      <a:pt x="131" y="0"/>
                    </a:lnTo>
                    <a:lnTo>
                      <a:pt x="110" y="4"/>
                    </a:lnTo>
                    <a:lnTo>
                      <a:pt x="110" y="4"/>
                    </a:lnTo>
                    <a:lnTo>
                      <a:pt x="135" y="7"/>
                    </a:lnTo>
                    <a:lnTo>
                      <a:pt x="135" y="7"/>
                    </a:lnTo>
                    <a:lnTo>
                      <a:pt x="123" y="7"/>
                    </a:lnTo>
                    <a:lnTo>
                      <a:pt x="123" y="7"/>
                    </a:lnTo>
                    <a:lnTo>
                      <a:pt x="108" y="7"/>
                    </a:lnTo>
                    <a:lnTo>
                      <a:pt x="108" y="7"/>
                    </a:lnTo>
                    <a:lnTo>
                      <a:pt x="112" y="7"/>
                    </a:lnTo>
                    <a:lnTo>
                      <a:pt x="112" y="7"/>
                    </a:lnTo>
                    <a:lnTo>
                      <a:pt x="101" y="10"/>
                    </a:lnTo>
                    <a:lnTo>
                      <a:pt x="101" y="10"/>
                    </a:lnTo>
                    <a:lnTo>
                      <a:pt x="87" y="9"/>
                    </a:lnTo>
                    <a:lnTo>
                      <a:pt x="87" y="9"/>
                    </a:lnTo>
                    <a:lnTo>
                      <a:pt x="85" y="10"/>
                    </a:lnTo>
                    <a:lnTo>
                      <a:pt x="85" y="10"/>
                    </a:lnTo>
                    <a:lnTo>
                      <a:pt x="82" y="10"/>
                    </a:lnTo>
                    <a:lnTo>
                      <a:pt x="82" y="10"/>
                    </a:lnTo>
                    <a:lnTo>
                      <a:pt x="84" y="10"/>
                    </a:lnTo>
                    <a:lnTo>
                      <a:pt x="84" y="10"/>
                    </a:lnTo>
                    <a:lnTo>
                      <a:pt x="69" y="12"/>
                    </a:lnTo>
                    <a:lnTo>
                      <a:pt x="69" y="12"/>
                    </a:lnTo>
                    <a:lnTo>
                      <a:pt x="72" y="13"/>
                    </a:lnTo>
                    <a:lnTo>
                      <a:pt x="72" y="13"/>
                    </a:lnTo>
                    <a:lnTo>
                      <a:pt x="72" y="15"/>
                    </a:lnTo>
                    <a:lnTo>
                      <a:pt x="72" y="15"/>
                    </a:lnTo>
                    <a:lnTo>
                      <a:pt x="71" y="15"/>
                    </a:lnTo>
                    <a:lnTo>
                      <a:pt x="71" y="15"/>
                    </a:lnTo>
                    <a:lnTo>
                      <a:pt x="85" y="18"/>
                    </a:lnTo>
                    <a:lnTo>
                      <a:pt x="85" y="18"/>
                    </a:lnTo>
                    <a:lnTo>
                      <a:pt x="87" y="21"/>
                    </a:lnTo>
                    <a:lnTo>
                      <a:pt x="87" y="21"/>
                    </a:lnTo>
                    <a:lnTo>
                      <a:pt x="97" y="24"/>
                    </a:lnTo>
                    <a:lnTo>
                      <a:pt x="97" y="24"/>
                    </a:lnTo>
                    <a:lnTo>
                      <a:pt x="118" y="25"/>
                    </a:lnTo>
                    <a:lnTo>
                      <a:pt x="118" y="25"/>
                    </a:lnTo>
                    <a:lnTo>
                      <a:pt x="130" y="28"/>
                    </a:lnTo>
                    <a:lnTo>
                      <a:pt x="130" y="28"/>
                    </a:lnTo>
                    <a:lnTo>
                      <a:pt x="125" y="28"/>
                    </a:lnTo>
                    <a:lnTo>
                      <a:pt x="125" y="28"/>
                    </a:lnTo>
                    <a:lnTo>
                      <a:pt x="97" y="28"/>
                    </a:lnTo>
                    <a:lnTo>
                      <a:pt x="97" y="28"/>
                    </a:lnTo>
                    <a:lnTo>
                      <a:pt x="102" y="27"/>
                    </a:lnTo>
                    <a:lnTo>
                      <a:pt x="102" y="27"/>
                    </a:lnTo>
                    <a:lnTo>
                      <a:pt x="101" y="27"/>
                    </a:lnTo>
                    <a:lnTo>
                      <a:pt x="101" y="27"/>
                    </a:lnTo>
                    <a:lnTo>
                      <a:pt x="112" y="27"/>
                    </a:lnTo>
                    <a:lnTo>
                      <a:pt x="112" y="27"/>
                    </a:lnTo>
                    <a:lnTo>
                      <a:pt x="105" y="27"/>
                    </a:lnTo>
                    <a:lnTo>
                      <a:pt x="105" y="27"/>
                    </a:lnTo>
                    <a:lnTo>
                      <a:pt x="97" y="27"/>
                    </a:lnTo>
                    <a:lnTo>
                      <a:pt x="97" y="27"/>
                    </a:lnTo>
                    <a:lnTo>
                      <a:pt x="115" y="30"/>
                    </a:lnTo>
                    <a:lnTo>
                      <a:pt x="115" y="30"/>
                    </a:lnTo>
                    <a:lnTo>
                      <a:pt x="120" y="32"/>
                    </a:lnTo>
                    <a:lnTo>
                      <a:pt x="120" y="32"/>
                    </a:lnTo>
                    <a:lnTo>
                      <a:pt x="135" y="30"/>
                    </a:lnTo>
                    <a:lnTo>
                      <a:pt x="135" y="30"/>
                    </a:lnTo>
                    <a:lnTo>
                      <a:pt x="133" y="30"/>
                    </a:lnTo>
                    <a:lnTo>
                      <a:pt x="133" y="30"/>
                    </a:lnTo>
                    <a:lnTo>
                      <a:pt x="100" y="30"/>
                    </a:lnTo>
                    <a:lnTo>
                      <a:pt x="100" y="30"/>
                    </a:lnTo>
                    <a:lnTo>
                      <a:pt x="95" y="30"/>
                    </a:lnTo>
                    <a:lnTo>
                      <a:pt x="95" y="30"/>
                    </a:lnTo>
                    <a:lnTo>
                      <a:pt x="105" y="32"/>
                    </a:lnTo>
                    <a:lnTo>
                      <a:pt x="105" y="32"/>
                    </a:lnTo>
                    <a:lnTo>
                      <a:pt x="112" y="32"/>
                    </a:lnTo>
                    <a:lnTo>
                      <a:pt x="112" y="32"/>
                    </a:lnTo>
                    <a:lnTo>
                      <a:pt x="111" y="33"/>
                    </a:lnTo>
                    <a:lnTo>
                      <a:pt x="111" y="33"/>
                    </a:lnTo>
                    <a:lnTo>
                      <a:pt x="102" y="33"/>
                    </a:lnTo>
                    <a:lnTo>
                      <a:pt x="102" y="33"/>
                    </a:lnTo>
                    <a:lnTo>
                      <a:pt x="105" y="33"/>
                    </a:lnTo>
                    <a:lnTo>
                      <a:pt x="105" y="33"/>
                    </a:lnTo>
                    <a:lnTo>
                      <a:pt x="100" y="35"/>
                    </a:lnTo>
                    <a:lnTo>
                      <a:pt x="100" y="35"/>
                    </a:lnTo>
                    <a:lnTo>
                      <a:pt x="101" y="35"/>
                    </a:lnTo>
                    <a:lnTo>
                      <a:pt x="101" y="35"/>
                    </a:lnTo>
                    <a:lnTo>
                      <a:pt x="94" y="36"/>
                    </a:lnTo>
                    <a:lnTo>
                      <a:pt x="94" y="36"/>
                    </a:lnTo>
                    <a:lnTo>
                      <a:pt x="84" y="36"/>
                    </a:lnTo>
                    <a:lnTo>
                      <a:pt x="84" y="36"/>
                    </a:lnTo>
                    <a:lnTo>
                      <a:pt x="79" y="38"/>
                    </a:lnTo>
                    <a:lnTo>
                      <a:pt x="79" y="38"/>
                    </a:lnTo>
                    <a:lnTo>
                      <a:pt x="77" y="38"/>
                    </a:lnTo>
                    <a:lnTo>
                      <a:pt x="77" y="38"/>
                    </a:lnTo>
                    <a:lnTo>
                      <a:pt x="97" y="39"/>
                    </a:lnTo>
                    <a:lnTo>
                      <a:pt x="97" y="39"/>
                    </a:lnTo>
                    <a:lnTo>
                      <a:pt x="97" y="41"/>
                    </a:lnTo>
                    <a:lnTo>
                      <a:pt x="97" y="41"/>
                    </a:lnTo>
                    <a:lnTo>
                      <a:pt x="94" y="47"/>
                    </a:lnTo>
                    <a:lnTo>
                      <a:pt x="94" y="47"/>
                    </a:lnTo>
                    <a:lnTo>
                      <a:pt x="85" y="47"/>
                    </a:lnTo>
                    <a:lnTo>
                      <a:pt x="85" y="47"/>
                    </a:lnTo>
                    <a:lnTo>
                      <a:pt x="79" y="47"/>
                    </a:lnTo>
                    <a:lnTo>
                      <a:pt x="79" y="47"/>
                    </a:lnTo>
                    <a:lnTo>
                      <a:pt x="85" y="48"/>
                    </a:lnTo>
                    <a:lnTo>
                      <a:pt x="85" y="48"/>
                    </a:lnTo>
                    <a:lnTo>
                      <a:pt x="71" y="50"/>
                    </a:lnTo>
                    <a:lnTo>
                      <a:pt x="71" y="50"/>
                    </a:lnTo>
                    <a:lnTo>
                      <a:pt x="59" y="51"/>
                    </a:lnTo>
                    <a:lnTo>
                      <a:pt x="59" y="51"/>
                    </a:lnTo>
                    <a:lnTo>
                      <a:pt x="49" y="57"/>
                    </a:lnTo>
                    <a:lnTo>
                      <a:pt x="49" y="57"/>
                    </a:lnTo>
                    <a:lnTo>
                      <a:pt x="39" y="57"/>
                    </a:lnTo>
                    <a:lnTo>
                      <a:pt x="39" y="57"/>
                    </a:lnTo>
                    <a:lnTo>
                      <a:pt x="54" y="57"/>
                    </a:lnTo>
                    <a:lnTo>
                      <a:pt x="54" y="57"/>
                    </a:lnTo>
                    <a:lnTo>
                      <a:pt x="56" y="57"/>
                    </a:lnTo>
                    <a:lnTo>
                      <a:pt x="56" y="57"/>
                    </a:lnTo>
                    <a:lnTo>
                      <a:pt x="52" y="57"/>
                    </a:lnTo>
                    <a:lnTo>
                      <a:pt x="52" y="57"/>
                    </a:lnTo>
                    <a:lnTo>
                      <a:pt x="35" y="57"/>
                    </a:lnTo>
                    <a:lnTo>
                      <a:pt x="35" y="57"/>
                    </a:lnTo>
                    <a:lnTo>
                      <a:pt x="33" y="59"/>
                    </a:lnTo>
                    <a:lnTo>
                      <a:pt x="33" y="59"/>
                    </a:lnTo>
                    <a:lnTo>
                      <a:pt x="36" y="62"/>
                    </a:lnTo>
                    <a:lnTo>
                      <a:pt x="36" y="62"/>
                    </a:lnTo>
                    <a:lnTo>
                      <a:pt x="42" y="62"/>
                    </a:lnTo>
                    <a:lnTo>
                      <a:pt x="42" y="62"/>
                    </a:lnTo>
                    <a:lnTo>
                      <a:pt x="6" y="60"/>
                    </a:lnTo>
                    <a:lnTo>
                      <a:pt x="6" y="60"/>
                    </a:lnTo>
                    <a:lnTo>
                      <a:pt x="10" y="60"/>
                    </a:lnTo>
                    <a:lnTo>
                      <a:pt x="10" y="60"/>
                    </a:lnTo>
                    <a:lnTo>
                      <a:pt x="8" y="65"/>
                    </a:lnTo>
                    <a:lnTo>
                      <a:pt x="8" y="65"/>
                    </a:lnTo>
                    <a:lnTo>
                      <a:pt x="10" y="69"/>
                    </a:lnTo>
                    <a:lnTo>
                      <a:pt x="10" y="69"/>
                    </a:lnTo>
                    <a:lnTo>
                      <a:pt x="19" y="72"/>
                    </a:lnTo>
                    <a:lnTo>
                      <a:pt x="19" y="72"/>
                    </a:lnTo>
                    <a:lnTo>
                      <a:pt x="38" y="71"/>
                    </a:lnTo>
                    <a:lnTo>
                      <a:pt x="38" y="71"/>
                    </a:lnTo>
                    <a:lnTo>
                      <a:pt x="51" y="71"/>
                    </a:lnTo>
                    <a:lnTo>
                      <a:pt x="51" y="71"/>
                    </a:lnTo>
                    <a:lnTo>
                      <a:pt x="48" y="71"/>
                    </a:lnTo>
                    <a:lnTo>
                      <a:pt x="48" y="71"/>
                    </a:lnTo>
                    <a:lnTo>
                      <a:pt x="51" y="72"/>
                    </a:lnTo>
                    <a:lnTo>
                      <a:pt x="51" y="72"/>
                    </a:lnTo>
                    <a:lnTo>
                      <a:pt x="38" y="74"/>
                    </a:lnTo>
                    <a:lnTo>
                      <a:pt x="38" y="74"/>
                    </a:lnTo>
                    <a:lnTo>
                      <a:pt x="39" y="74"/>
                    </a:lnTo>
                    <a:lnTo>
                      <a:pt x="39" y="74"/>
                    </a:lnTo>
                    <a:lnTo>
                      <a:pt x="41" y="74"/>
                    </a:lnTo>
                    <a:lnTo>
                      <a:pt x="41" y="74"/>
                    </a:lnTo>
                    <a:lnTo>
                      <a:pt x="29" y="74"/>
                    </a:lnTo>
                    <a:lnTo>
                      <a:pt x="29" y="74"/>
                    </a:lnTo>
                    <a:lnTo>
                      <a:pt x="31" y="75"/>
                    </a:lnTo>
                    <a:lnTo>
                      <a:pt x="31" y="75"/>
                    </a:lnTo>
                    <a:lnTo>
                      <a:pt x="74" y="80"/>
                    </a:lnTo>
                    <a:lnTo>
                      <a:pt x="74" y="80"/>
                    </a:lnTo>
                    <a:lnTo>
                      <a:pt x="75" y="87"/>
                    </a:lnTo>
                    <a:lnTo>
                      <a:pt x="75" y="87"/>
                    </a:lnTo>
                    <a:lnTo>
                      <a:pt x="10" y="86"/>
                    </a:lnTo>
                    <a:lnTo>
                      <a:pt x="10" y="86"/>
                    </a:lnTo>
                    <a:lnTo>
                      <a:pt x="2" y="87"/>
                    </a:lnTo>
                    <a:lnTo>
                      <a:pt x="2" y="87"/>
                    </a:lnTo>
                    <a:lnTo>
                      <a:pt x="51" y="87"/>
                    </a:lnTo>
                    <a:lnTo>
                      <a:pt x="51" y="87"/>
                    </a:lnTo>
                    <a:lnTo>
                      <a:pt x="54" y="87"/>
                    </a:lnTo>
                    <a:lnTo>
                      <a:pt x="54" y="87"/>
                    </a:lnTo>
                    <a:lnTo>
                      <a:pt x="49" y="90"/>
                    </a:lnTo>
                    <a:lnTo>
                      <a:pt x="49" y="90"/>
                    </a:lnTo>
                    <a:lnTo>
                      <a:pt x="36" y="90"/>
                    </a:lnTo>
                    <a:lnTo>
                      <a:pt x="36" y="90"/>
                    </a:lnTo>
                    <a:lnTo>
                      <a:pt x="48" y="93"/>
                    </a:lnTo>
                    <a:lnTo>
                      <a:pt x="48" y="93"/>
                    </a:lnTo>
                    <a:lnTo>
                      <a:pt x="38" y="95"/>
                    </a:lnTo>
                    <a:lnTo>
                      <a:pt x="38" y="95"/>
                    </a:lnTo>
                    <a:lnTo>
                      <a:pt x="33" y="95"/>
                    </a:lnTo>
                    <a:lnTo>
                      <a:pt x="33" y="95"/>
                    </a:lnTo>
                    <a:lnTo>
                      <a:pt x="46" y="95"/>
                    </a:lnTo>
                    <a:lnTo>
                      <a:pt x="46" y="95"/>
                    </a:lnTo>
                    <a:lnTo>
                      <a:pt x="45" y="95"/>
                    </a:lnTo>
                    <a:lnTo>
                      <a:pt x="45" y="95"/>
                    </a:lnTo>
                    <a:lnTo>
                      <a:pt x="68" y="96"/>
                    </a:lnTo>
                    <a:lnTo>
                      <a:pt x="68" y="96"/>
                    </a:lnTo>
                    <a:lnTo>
                      <a:pt x="64" y="96"/>
                    </a:lnTo>
                    <a:lnTo>
                      <a:pt x="64" y="96"/>
                    </a:lnTo>
                    <a:lnTo>
                      <a:pt x="82" y="95"/>
                    </a:lnTo>
                    <a:lnTo>
                      <a:pt x="82" y="95"/>
                    </a:lnTo>
                    <a:lnTo>
                      <a:pt x="85" y="96"/>
                    </a:lnTo>
                    <a:lnTo>
                      <a:pt x="85" y="96"/>
                    </a:lnTo>
                    <a:lnTo>
                      <a:pt x="84" y="98"/>
                    </a:lnTo>
                    <a:lnTo>
                      <a:pt x="84" y="98"/>
                    </a:lnTo>
                    <a:lnTo>
                      <a:pt x="104" y="96"/>
                    </a:lnTo>
                    <a:lnTo>
                      <a:pt x="104" y="96"/>
                    </a:lnTo>
                    <a:lnTo>
                      <a:pt x="127" y="107"/>
                    </a:lnTo>
                    <a:lnTo>
                      <a:pt x="127" y="107"/>
                    </a:lnTo>
                    <a:lnTo>
                      <a:pt x="108" y="107"/>
                    </a:lnTo>
                    <a:lnTo>
                      <a:pt x="108" y="107"/>
                    </a:lnTo>
                    <a:lnTo>
                      <a:pt x="111" y="108"/>
                    </a:lnTo>
                    <a:lnTo>
                      <a:pt x="111" y="108"/>
                    </a:lnTo>
                    <a:lnTo>
                      <a:pt x="92" y="110"/>
                    </a:lnTo>
                    <a:lnTo>
                      <a:pt x="92" y="110"/>
                    </a:lnTo>
                    <a:lnTo>
                      <a:pt x="62" y="111"/>
                    </a:lnTo>
                    <a:lnTo>
                      <a:pt x="62" y="111"/>
                    </a:lnTo>
                    <a:lnTo>
                      <a:pt x="58" y="113"/>
                    </a:lnTo>
                    <a:lnTo>
                      <a:pt x="58" y="113"/>
                    </a:lnTo>
                    <a:lnTo>
                      <a:pt x="56" y="113"/>
                    </a:lnTo>
                    <a:lnTo>
                      <a:pt x="56" y="113"/>
                    </a:lnTo>
                    <a:lnTo>
                      <a:pt x="35" y="113"/>
                    </a:lnTo>
                    <a:lnTo>
                      <a:pt x="35" y="113"/>
                    </a:lnTo>
                    <a:lnTo>
                      <a:pt x="9" y="114"/>
                    </a:lnTo>
                    <a:lnTo>
                      <a:pt x="9" y="114"/>
                    </a:lnTo>
                    <a:lnTo>
                      <a:pt x="2" y="114"/>
                    </a:lnTo>
                    <a:lnTo>
                      <a:pt x="2" y="114"/>
                    </a:lnTo>
                    <a:lnTo>
                      <a:pt x="3" y="119"/>
                    </a:lnTo>
                    <a:lnTo>
                      <a:pt x="3" y="119"/>
                    </a:lnTo>
                    <a:lnTo>
                      <a:pt x="0" y="119"/>
                    </a:lnTo>
                    <a:lnTo>
                      <a:pt x="0" y="119"/>
                    </a:lnTo>
                    <a:lnTo>
                      <a:pt x="3" y="120"/>
                    </a:lnTo>
                    <a:lnTo>
                      <a:pt x="3" y="120"/>
                    </a:lnTo>
                    <a:lnTo>
                      <a:pt x="9" y="120"/>
                    </a:lnTo>
                    <a:lnTo>
                      <a:pt x="9" y="120"/>
                    </a:lnTo>
                    <a:lnTo>
                      <a:pt x="38" y="125"/>
                    </a:lnTo>
                    <a:lnTo>
                      <a:pt x="38" y="125"/>
                    </a:lnTo>
                    <a:lnTo>
                      <a:pt x="41" y="125"/>
                    </a:lnTo>
                    <a:lnTo>
                      <a:pt x="41" y="125"/>
                    </a:lnTo>
                    <a:lnTo>
                      <a:pt x="41" y="127"/>
                    </a:lnTo>
                    <a:lnTo>
                      <a:pt x="41" y="127"/>
                    </a:lnTo>
                    <a:lnTo>
                      <a:pt x="39" y="127"/>
                    </a:lnTo>
                    <a:lnTo>
                      <a:pt x="39" y="127"/>
                    </a:lnTo>
                    <a:lnTo>
                      <a:pt x="46" y="128"/>
                    </a:lnTo>
                    <a:lnTo>
                      <a:pt x="46" y="128"/>
                    </a:lnTo>
                    <a:lnTo>
                      <a:pt x="44" y="130"/>
                    </a:lnTo>
                    <a:lnTo>
                      <a:pt x="44" y="130"/>
                    </a:lnTo>
                    <a:lnTo>
                      <a:pt x="26" y="131"/>
                    </a:lnTo>
                    <a:lnTo>
                      <a:pt x="26" y="131"/>
                    </a:lnTo>
                    <a:lnTo>
                      <a:pt x="33" y="131"/>
                    </a:lnTo>
                    <a:lnTo>
                      <a:pt x="33" y="131"/>
                    </a:lnTo>
                    <a:lnTo>
                      <a:pt x="31" y="131"/>
                    </a:lnTo>
                    <a:lnTo>
                      <a:pt x="31" y="131"/>
                    </a:lnTo>
                    <a:lnTo>
                      <a:pt x="48" y="136"/>
                    </a:lnTo>
                    <a:lnTo>
                      <a:pt x="48" y="136"/>
                    </a:lnTo>
                    <a:lnTo>
                      <a:pt x="81" y="137"/>
                    </a:lnTo>
                    <a:lnTo>
                      <a:pt x="81" y="137"/>
                    </a:lnTo>
                    <a:lnTo>
                      <a:pt x="64" y="136"/>
                    </a:lnTo>
                    <a:lnTo>
                      <a:pt x="64" y="136"/>
                    </a:lnTo>
                    <a:lnTo>
                      <a:pt x="45" y="136"/>
                    </a:lnTo>
                    <a:lnTo>
                      <a:pt x="45" y="136"/>
                    </a:lnTo>
                    <a:lnTo>
                      <a:pt x="64" y="139"/>
                    </a:lnTo>
                    <a:lnTo>
                      <a:pt x="64" y="139"/>
                    </a:lnTo>
                    <a:lnTo>
                      <a:pt x="62" y="139"/>
                    </a:lnTo>
                    <a:lnTo>
                      <a:pt x="62" y="139"/>
                    </a:lnTo>
                    <a:lnTo>
                      <a:pt x="74" y="139"/>
                    </a:lnTo>
                    <a:lnTo>
                      <a:pt x="74" y="139"/>
                    </a:lnTo>
                    <a:lnTo>
                      <a:pt x="88" y="142"/>
                    </a:lnTo>
                    <a:lnTo>
                      <a:pt x="88" y="142"/>
                    </a:lnTo>
                    <a:lnTo>
                      <a:pt x="77" y="145"/>
                    </a:lnTo>
                    <a:lnTo>
                      <a:pt x="77" y="145"/>
                    </a:lnTo>
                    <a:lnTo>
                      <a:pt x="72" y="146"/>
                    </a:lnTo>
                    <a:lnTo>
                      <a:pt x="72" y="146"/>
                    </a:lnTo>
                    <a:lnTo>
                      <a:pt x="77" y="146"/>
                    </a:lnTo>
                    <a:lnTo>
                      <a:pt x="77" y="146"/>
                    </a:lnTo>
                    <a:lnTo>
                      <a:pt x="95" y="146"/>
                    </a:lnTo>
                    <a:lnTo>
                      <a:pt x="95" y="146"/>
                    </a:lnTo>
                    <a:lnTo>
                      <a:pt x="97" y="146"/>
                    </a:lnTo>
                    <a:lnTo>
                      <a:pt x="97" y="146"/>
                    </a:lnTo>
                    <a:lnTo>
                      <a:pt x="87" y="146"/>
                    </a:lnTo>
                    <a:lnTo>
                      <a:pt x="87" y="146"/>
                    </a:lnTo>
                    <a:lnTo>
                      <a:pt x="97" y="148"/>
                    </a:lnTo>
                    <a:lnTo>
                      <a:pt x="97" y="148"/>
                    </a:lnTo>
                    <a:lnTo>
                      <a:pt x="95" y="148"/>
                    </a:lnTo>
                    <a:lnTo>
                      <a:pt x="95" y="148"/>
                    </a:lnTo>
                    <a:lnTo>
                      <a:pt x="105" y="148"/>
                    </a:lnTo>
                    <a:lnTo>
                      <a:pt x="105" y="148"/>
                    </a:lnTo>
                    <a:lnTo>
                      <a:pt x="108" y="148"/>
                    </a:lnTo>
                    <a:lnTo>
                      <a:pt x="108" y="148"/>
                    </a:lnTo>
                    <a:lnTo>
                      <a:pt x="110" y="148"/>
                    </a:lnTo>
                    <a:lnTo>
                      <a:pt x="110" y="148"/>
                    </a:lnTo>
                    <a:lnTo>
                      <a:pt x="107" y="148"/>
                    </a:lnTo>
                    <a:lnTo>
                      <a:pt x="107" y="148"/>
                    </a:lnTo>
                    <a:lnTo>
                      <a:pt x="114" y="148"/>
                    </a:lnTo>
                    <a:lnTo>
                      <a:pt x="114" y="148"/>
                    </a:lnTo>
                    <a:lnTo>
                      <a:pt x="110" y="148"/>
                    </a:lnTo>
                    <a:lnTo>
                      <a:pt x="110" y="148"/>
                    </a:lnTo>
                    <a:lnTo>
                      <a:pt x="100" y="148"/>
                    </a:lnTo>
                    <a:lnTo>
                      <a:pt x="100" y="148"/>
                    </a:lnTo>
                    <a:lnTo>
                      <a:pt x="144" y="149"/>
                    </a:lnTo>
                    <a:lnTo>
                      <a:pt x="144" y="149"/>
                    </a:lnTo>
                    <a:lnTo>
                      <a:pt x="140" y="149"/>
                    </a:lnTo>
                    <a:lnTo>
                      <a:pt x="140" y="149"/>
                    </a:lnTo>
                    <a:lnTo>
                      <a:pt x="156" y="152"/>
                    </a:lnTo>
                    <a:lnTo>
                      <a:pt x="156" y="152"/>
                    </a:lnTo>
                    <a:lnTo>
                      <a:pt x="144" y="152"/>
                    </a:lnTo>
                    <a:lnTo>
                      <a:pt x="144" y="152"/>
                    </a:lnTo>
                    <a:lnTo>
                      <a:pt x="112" y="154"/>
                    </a:lnTo>
                    <a:lnTo>
                      <a:pt x="112" y="154"/>
                    </a:lnTo>
                    <a:lnTo>
                      <a:pt x="117" y="154"/>
                    </a:lnTo>
                    <a:lnTo>
                      <a:pt x="117" y="154"/>
                    </a:lnTo>
                    <a:lnTo>
                      <a:pt x="118" y="154"/>
                    </a:lnTo>
                    <a:lnTo>
                      <a:pt x="118" y="154"/>
                    </a:lnTo>
                    <a:lnTo>
                      <a:pt x="121" y="154"/>
                    </a:lnTo>
                    <a:lnTo>
                      <a:pt x="121" y="154"/>
                    </a:lnTo>
                    <a:lnTo>
                      <a:pt x="120" y="154"/>
                    </a:lnTo>
                    <a:lnTo>
                      <a:pt x="120" y="154"/>
                    </a:lnTo>
                    <a:lnTo>
                      <a:pt x="110" y="154"/>
                    </a:lnTo>
                    <a:lnTo>
                      <a:pt x="110" y="154"/>
                    </a:lnTo>
                    <a:lnTo>
                      <a:pt x="112" y="155"/>
                    </a:lnTo>
                    <a:lnTo>
                      <a:pt x="112" y="155"/>
                    </a:lnTo>
                    <a:lnTo>
                      <a:pt x="110" y="155"/>
                    </a:lnTo>
                    <a:lnTo>
                      <a:pt x="110" y="155"/>
                    </a:lnTo>
                    <a:lnTo>
                      <a:pt x="98" y="157"/>
                    </a:lnTo>
                    <a:lnTo>
                      <a:pt x="98" y="157"/>
                    </a:lnTo>
                    <a:lnTo>
                      <a:pt x="107" y="158"/>
                    </a:lnTo>
                    <a:lnTo>
                      <a:pt x="107" y="158"/>
                    </a:lnTo>
                    <a:lnTo>
                      <a:pt x="105" y="158"/>
                    </a:lnTo>
                    <a:lnTo>
                      <a:pt x="105" y="158"/>
                    </a:lnTo>
                    <a:lnTo>
                      <a:pt x="111" y="161"/>
                    </a:lnTo>
                    <a:lnTo>
                      <a:pt x="111" y="161"/>
                    </a:lnTo>
                    <a:lnTo>
                      <a:pt x="91" y="163"/>
                    </a:lnTo>
                    <a:lnTo>
                      <a:pt x="91" y="163"/>
                    </a:lnTo>
                    <a:lnTo>
                      <a:pt x="105" y="164"/>
                    </a:lnTo>
                    <a:lnTo>
                      <a:pt x="105" y="164"/>
                    </a:lnTo>
                    <a:lnTo>
                      <a:pt x="81" y="164"/>
                    </a:lnTo>
                    <a:lnTo>
                      <a:pt x="81" y="164"/>
                    </a:lnTo>
                    <a:lnTo>
                      <a:pt x="102" y="167"/>
                    </a:lnTo>
                    <a:lnTo>
                      <a:pt x="102" y="167"/>
                    </a:lnTo>
                    <a:lnTo>
                      <a:pt x="100" y="172"/>
                    </a:lnTo>
                    <a:lnTo>
                      <a:pt x="100" y="172"/>
                    </a:lnTo>
                    <a:lnTo>
                      <a:pt x="75" y="175"/>
                    </a:lnTo>
                    <a:lnTo>
                      <a:pt x="75" y="175"/>
                    </a:lnTo>
                    <a:lnTo>
                      <a:pt x="78" y="176"/>
                    </a:lnTo>
                    <a:lnTo>
                      <a:pt x="78" y="176"/>
                    </a:lnTo>
                    <a:lnTo>
                      <a:pt x="88" y="175"/>
                    </a:lnTo>
                    <a:lnTo>
                      <a:pt x="88" y="175"/>
                    </a:lnTo>
                    <a:lnTo>
                      <a:pt x="102" y="176"/>
                    </a:lnTo>
                    <a:lnTo>
                      <a:pt x="102" y="176"/>
                    </a:lnTo>
                    <a:lnTo>
                      <a:pt x="101" y="176"/>
                    </a:lnTo>
                    <a:lnTo>
                      <a:pt x="101" y="176"/>
                    </a:lnTo>
                    <a:lnTo>
                      <a:pt x="120" y="176"/>
                    </a:lnTo>
                    <a:lnTo>
                      <a:pt x="120" y="176"/>
                    </a:lnTo>
                    <a:lnTo>
                      <a:pt x="108" y="175"/>
                    </a:lnTo>
                    <a:lnTo>
                      <a:pt x="108" y="175"/>
                    </a:lnTo>
                    <a:lnTo>
                      <a:pt x="105" y="179"/>
                    </a:lnTo>
                    <a:lnTo>
                      <a:pt x="105" y="179"/>
                    </a:lnTo>
                    <a:lnTo>
                      <a:pt x="124" y="181"/>
                    </a:lnTo>
                    <a:lnTo>
                      <a:pt x="124" y="181"/>
                    </a:lnTo>
                    <a:lnTo>
                      <a:pt x="121" y="182"/>
                    </a:lnTo>
                    <a:lnTo>
                      <a:pt x="121" y="182"/>
                    </a:lnTo>
                    <a:lnTo>
                      <a:pt x="87" y="182"/>
                    </a:lnTo>
                    <a:lnTo>
                      <a:pt x="87" y="182"/>
                    </a:lnTo>
                    <a:lnTo>
                      <a:pt x="88" y="185"/>
                    </a:lnTo>
                    <a:lnTo>
                      <a:pt x="88" y="185"/>
                    </a:lnTo>
                    <a:lnTo>
                      <a:pt x="91" y="185"/>
                    </a:lnTo>
                    <a:lnTo>
                      <a:pt x="91" y="185"/>
                    </a:lnTo>
                    <a:lnTo>
                      <a:pt x="88" y="187"/>
                    </a:lnTo>
                    <a:lnTo>
                      <a:pt x="88" y="187"/>
                    </a:lnTo>
                    <a:lnTo>
                      <a:pt x="87" y="190"/>
                    </a:lnTo>
                    <a:lnTo>
                      <a:pt x="87" y="190"/>
                    </a:lnTo>
                    <a:lnTo>
                      <a:pt x="117" y="188"/>
                    </a:lnTo>
                    <a:lnTo>
                      <a:pt x="117" y="188"/>
                    </a:lnTo>
                    <a:lnTo>
                      <a:pt x="168" y="190"/>
                    </a:lnTo>
                    <a:lnTo>
                      <a:pt x="168" y="190"/>
                    </a:lnTo>
                    <a:lnTo>
                      <a:pt x="163" y="190"/>
                    </a:lnTo>
                    <a:lnTo>
                      <a:pt x="163" y="190"/>
                    </a:lnTo>
                    <a:lnTo>
                      <a:pt x="154" y="191"/>
                    </a:lnTo>
                    <a:lnTo>
                      <a:pt x="154" y="191"/>
                    </a:lnTo>
                    <a:lnTo>
                      <a:pt x="160" y="191"/>
                    </a:lnTo>
                    <a:lnTo>
                      <a:pt x="160" y="191"/>
                    </a:lnTo>
                    <a:lnTo>
                      <a:pt x="167" y="194"/>
                    </a:lnTo>
                    <a:lnTo>
                      <a:pt x="167" y="194"/>
                    </a:lnTo>
                    <a:lnTo>
                      <a:pt x="160" y="196"/>
                    </a:lnTo>
                    <a:lnTo>
                      <a:pt x="160" y="196"/>
                    </a:lnTo>
                    <a:lnTo>
                      <a:pt x="141" y="199"/>
                    </a:lnTo>
                    <a:lnTo>
                      <a:pt x="141" y="199"/>
                    </a:lnTo>
                    <a:lnTo>
                      <a:pt x="123" y="199"/>
                    </a:lnTo>
                    <a:lnTo>
                      <a:pt x="123" y="199"/>
                    </a:lnTo>
                    <a:lnTo>
                      <a:pt x="121" y="199"/>
                    </a:lnTo>
                    <a:lnTo>
                      <a:pt x="121" y="199"/>
                    </a:lnTo>
                    <a:lnTo>
                      <a:pt x="110" y="199"/>
                    </a:lnTo>
                    <a:lnTo>
                      <a:pt x="110" y="199"/>
                    </a:lnTo>
                    <a:lnTo>
                      <a:pt x="105" y="200"/>
                    </a:lnTo>
                    <a:lnTo>
                      <a:pt x="105" y="200"/>
                    </a:lnTo>
                    <a:lnTo>
                      <a:pt x="115" y="202"/>
                    </a:lnTo>
                    <a:lnTo>
                      <a:pt x="115" y="202"/>
                    </a:lnTo>
                    <a:lnTo>
                      <a:pt x="101" y="200"/>
                    </a:lnTo>
                    <a:lnTo>
                      <a:pt x="101" y="200"/>
                    </a:lnTo>
                    <a:lnTo>
                      <a:pt x="102" y="200"/>
                    </a:lnTo>
                    <a:lnTo>
                      <a:pt x="102" y="200"/>
                    </a:lnTo>
                    <a:lnTo>
                      <a:pt x="104" y="202"/>
                    </a:lnTo>
                    <a:lnTo>
                      <a:pt x="104" y="202"/>
                    </a:lnTo>
                    <a:lnTo>
                      <a:pt x="127" y="200"/>
                    </a:lnTo>
                    <a:lnTo>
                      <a:pt x="127" y="200"/>
                    </a:lnTo>
                    <a:lnTo>
                      <a:pt x="124" y="200"/>
                    </a:lnTo>
                    <a:lnTo>
                      <a:pt x="124" y="200"/>
                    </a:lnTo>
                    <a:lnTo>
                      <a:pt x="115" y="200"/>
                    </a:lnTo>
                    <a:lnTo>
                      <a:pt x="115" y="200"/>
                    </a:lnTo>
                    <a:lnTo>
                      <a:pt x="118" y="202"/>
                    </a:lnTo>
                    <a:lnTo>
                      <a:pt x="118" y="202"/>
                    </a:lnTo>
                    <a:lnTo>
                      <a:pt x="91" y="202"/>
                    </a:lnTo>
                    <a:lnTo>
                      <a:pt x="91" y="202"/>
                    </a:lnTo>
                    <a:lnTo>
                      <a:pt x="114" y="202"/>
                    </a:lnTo>
                    <a:lnTo>
                      <a:pt x="114" y="202"/>
                    </a:lnTo>
                    <a:lnTo>
                      <a:pt x="151" y="202"/>
                    </a:lnTo>
                    <a:lnTo>
                      <a:pt x="151" y="202"/>
                    </a:lnTo>
                    <a:lnTo>
                      <a:pt x="147" y="203"/>
                    </a:lnTo>
                    <a:lnTo>
                      <a:pt x="147" y="203"/>
                    </a:lnTo>
                    <a:lnTo>
                      <a:pt x="168" y="205"/>
                    </a:lnTo>
                    <a:lnTo>
                      <a:pt x="168" y="205"/>
                    </a:lnTo>
                    <a:lnTo>
                      <a:pt x="143" y="216"/>
                    </a:lnTo>
                    <a:lnTo>
                      <a:pt x="143" y="216"/>
                    </a:lnTo>
                    <a:lnTo>
                      <a:pt x="150" y="217"/>
                    </a:lnTo>
                    <a:lnTo>
                      <a:pt x="150" y="217"/>
                    </a:lnTo>
                    <a:lnTo>
                      <a:pt x="177" y="219"/>
                    </a:lnTo>
                    <a:lnTo>
                      <a:pt x="177" y="219"/>
                    </a:lnTo>
                    <a:lnTo>
                      <a:pt x="166" y="225"/>
                    </a:lnTo>
                    <a:lnTo>
                      <a:pt x="166" y="225"/>
                    </a:lnTo>
                    <a:lnTo>
                      <a:pt x="160" y="225"/>
                    </a:lnTo>
                    <a:lnTo>
                      <a:pt x="160" y="225"/>
                    </a:lnTo>
                    <a:lnTo>
                      <a:pt x="163" y="225"/>
                    </a:lnTo>
                    <a:lnTo>
                      <a:pt x="163" y="225"/>
                    </a:lnTo>
                    <a:lnTo>
                      <a:pt x="164" y="226"/>
                    </a:lnTo>
                    <a:lnTo>
                      <a:pt x="164" y="226"/>
                    </a:lnTo>
                    <a:lnTo>
                      <a:pt x="168" y="225"/>
                    </a:lnTo>
                    <a:lnTo>
                      <a:pt x="168" y="225"/>
                    </a:lnTo>
                    <a:lnTo>
                      <a:pt x="170" y="226"/>
                    </a:lnTo>
                    <a:lnTo>
                      <a:pt x="170" y="226"/>
                    </a:lnTo>
                    <a:lnTo>
                      <a:pt x="176" y="228"/>
                    </a:lnTo>
                    <a:lnTo>
                      <a:pt x="176" y="228"/>
                    </a:lnTo>
                    <a:lnTo>
                      <a:pt x="197" y="232"/>
                    </a:lnTo>
                    <a:lnTo>
                      <a:pt x="197" y="232"/>
                    </a:lnTo>
                    <a:lnTo>
                      <a:pt x="226" y="231"/>
                    </a:lnTo>
                    <a:lnTo>
                      <a:pt x="226" y="231"/>
                    </a:lnTo>
                    <a:lnTo>
                      <a:pt x="226" y="232"/>
                    </a:lnTo>
                    <a:lnTo>
                      <a:pt x="226" y="232"/>
                    </a:lnTo>
                    <a:lnTo>
                      <a:pt x="222" y="234"/>
                    </a:lnTo>
                    <a:lnTo>
                      <a:pt x="222" y="234"/>
                    </a:lnTo>
                    <a:lnTo>
                      <a:pt x="204" y="234"/>
                    </a:lnTo>
                    <a:lnTo>
                      <a:pt x="204" y="234"/>
                    </a:lnTo>
                    <a:lnTo>
                      <a:pt x="213" y="234"/>
                    </a:lnTo>
                    <a:lnTo>
                      <a:pt x="213" y="234"/>
                    </a:lnTo>
                    <a:lnTo>
                      <a:pt x="212" y="235"/>
                    </a:lnTo>
                    <a:lnTo>
                      <a:pt x="212" y="235"/>
                    </a:lnTo>
                    <a:lnTo>
                      <a:pt x="202" y="237"/>
                    </a:lnTo>
                    <a:lnTo>
                      <a:pt x="202" y="237"/>
                    </a:lnTo>
                    <a:lnTo>
                      <a:pt x="183" y="238"/>
                    </a:lnTo>
                    <a:lnTo>
                      <a:pt x="183" y="238"/>
                    </a:lnTo>
                    <a:lnTo>
                      <a:pt x="179" y="240"/>
                    </a:lnTo>
                    <a:lnTo>
                      <a:pt x="179" y="240"/>
                    </a:lnTo>
                    <a:lnTo>
                      <a:pt x="189" y="241"/>
                    </a:lnTo>
                    <a:lnTo>
                      <a:pt x="189" y="241"/>
                    </a:lnTo>
                    <a:lnTo>
                      <a:pt x="183" y="243"/>
                    </a:lnTo>
                    <a:lnTo>
                      <a:pt x="183" y="243"/>
                    </a:lnTo>
                    <a:lnTo>
                      <a:pt x="199" y="243"/>
                    </a:lnTo>
                    <a:lnTo>
                      <a:pt x="199" y="243"/>
                    </a:lnTo>
                    <a:lnTo>
                      <a:pt x="207" y="243"/>
                    </a:lnTo>
                    <a:lnTo>
                      <a:pt x="207" y="243"/>
                    </a:lnTo>
                    <a:lnTo>
                      <a:pt x="168" y="243"/>
                    </a:lnTo>
                    <a:lnTo>
                      <a:pt x="168" y="243"/>
                    </a:lnTo>
                    <a:lnTo>
                      <a:pt x="167" y="243"/>
                    </a:lnTo>
                    <a:lnTo>
                      <a:pt x="167" y="243"/>
                    </a:lnTo>
                    <a:lnTo>
                      <a:pt x="156" y="243"/>
                    </a:lnTo>
                    <a:lnTo>
                      <a:pt x="156" y="243"/>
                    </a:lnTo>
                    <a:lnTo>
                      <a:pt x="160" y="243"/>
                    </a:lnTo>
                    <a:lnTo>
                      <a:pt x="160" y="243"/>
                    </a:lnTo>
                    <a:lnTo>
                      <a:pt x="161" y="243"/>
                    </a:lnTo>
                    <a:lnTo>
                      <a:pt x="161" y="243"/>
                    </a:lnTo>
                    <a:lnTo>
                      <a:pt x="153" y="243"/>
                    </a:lnTo>
                    <a:lnTo>
                      <a:pt x="153" y="243"/>
                    </a:lnTo>
                    <a:lnTo>
                      <a:pt x="154" y="246"/>
                    </a:lnTo>
                    <a:lnTo>
                      <a:pt x="154" y="246"/>
                    </a:lnTo>
                    <a:lnTo>
                      <a:pt x="147" y="249"/>
                    </a:lnTo>
                    <a:lnTo>
                      <a:pt x="147" y="249"/>
                    </a:lnTo>
                    <a:lnTo>
                      <a:pt x="173" y="249"/>
                    </a:lnTo>
                    <a:lnTo>
                      <a:pt x="173" y="249"/>
                    </a:lnTo>
                    <a:lnTo>
                      <a:pt x="170" y="249"/>
                    </a:lnTo>
                    <a:lnTo>
                      <a:pt x="170" y="249"/>
                    </a:lnTo>
                    <a:lnTo>
                      <a:pt x="167" y="250"/>
                    </a:lnTo>
                    <a:lnTo>
                      <a:pt x="167" y="250"/>
                    </a:lnTo>
                    <a:lnTo>
                      <a:pt x="168" y="253"/>
                    </a:lnTo>
                    <a:lnTo>
                      <a:pt x="168" y="253"/>
                    </a:lnTo>
                    <a:lnTo>
                      <a:pt x="167" y="253"/>
                    </a:lnTo>
                    <a:lnTo>
                      <a:pt x="167" y="253"/>
                    </a:lnTo>
                    <a:lnTo>
                      <a:pt x="183" y="253"/>
                    </a:lnTo>
                    <a:lnTo>
                      <a:pt x="183" y="253"/>
                    </a:lnTo>
                    <a:lnTo>
                      <a:pt x="173" y="255"/>
                    </a:lnTo>
                    <a:lnTo>
                      <a:pt x="173" y="255"/>
                    </a:lnTo>
                    <a:lnTo>
                      <a:pt x="164" y="255"/>
                    </a:lnTo>
                    <a:lnTo>
                      <a:pt x="164" y="255"/>
                    </a:lnTo>
                    <a:lnTo>
                      <a:pt x="161" y="255"/>
                    </a:lnTo>
                    <a:lnTo>
                      <a:pt x="161" y="255"/>
                    </a:lnTo>
                    <a:lnTo>
                      <a:pt x="164" y="255"/>
                    </a:lnTo>
                    <a:lnTo>
                      <a:pt x="164" y="255"/>
                    </a:lnTo>
                    <a:lnTo>
                      <a:pt x="140" y="253"/>
                    </a:lnTo>
                    <a:lnTo>
                      <a:pt x="140" y="253"/>
                    </a:lnTo>
                    <a:lnTo>
                      <a:pt x="156" y="253"/>
                    </a:lnTo>
                    <a:lnTo>
                      <a:pt x="156" y="253"/>
                    </a:lnTo>
                    <a:lnTo>
                      <a:pt x="148" y="255"/>
                    </a:lnTo>
                    <a:lnTo>
                      <a:pt x="148" y="255"/>
                    </a:lnTo>
                    <a:lnTo>
                      <a:pt x="151" y="255"/>
                    </a:lnTo>
                    <a:lnTo>
                      <a:pt x="151" y="255"/>
                    </a:lnTo>
                    <a:lnTo>
                      <a:pt x="151" y="259"/>
                    </a:lnTo>
                    <a:lnTo>
                      <a:pt x="151" y="259"/>
                    </a:lnTo>
                    <a:lnTo>
                      <a:pt x="160" y="259"/>
                    </a:lnTo>
                    <a:lnTo>
                      <a:pt x="160" y="259"/>
                    </a:lnTo>
                    <a:lnTo>
                      <a:pt x="131" y="258"/>
                    </a:lnTo>
                    <a:lnTo>
                      <a:pt x="131" y="258"/>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66" name="Freeform 82"/>
              <p:cNvSpPr>
                <a:spLocks/>
              </p:cNvSpPr>
              <p:nvPr/>
            </p:nvSpPr>
            <p:spPr bwMode="auto">
              <a:xfrm>
                <a:off x="6628" y="12344"/>
                <a:ext cx="346" cy="271"/>
              </a:xfrm>
              <a:custGeom>
                <a:avLst/>
                <a:gdLst/>
                <a:ahLst/>
                <a:cxnLst>
                  <a:cxn ang="0">
                    <a:pos x="300" y="1"/>
                  </a:cxn>
                  <a:cxn ang="0">
                    <a:pos x="336" y="6"/>
                  </a:cxn>
                  <a:cxn ang="0">
                    <a:pos x="270" y="18"/>
                  </a:cxn>
                  <a:cxn ang="0">
                    <a:pos x="321" y="19"/>
                  </a:cxn>
                  <a:cxn ang="0">
                    <a:pos x="324" y="24"/>
                  </a:cxn>
                  <a:cxn ang="0">
                    <a:pos x="264" y="22"/>
                  </a:cxn>
                  <a:cxn ang="0">
                    <a:pos x="183" y="30"/>
                  </a:cxn>
                  <a:cxn ang="0">
                    <a:pos x="218" y="40"/>
                  </a:cxn>
                  <a:cxn ang="0">
                    <a:pos x="217" y="48"/>
                  </a:cxn>
                  <a:cxn ang="0">
                    <a:pos x="225" y="51"/>
                  </a:cxn>
                  <a:cxn ang="0">
                    <a:pos x="211" y="56"/>
                  </a:cxn>
                  <a:cxn ang="0">
                    <a:pos x="225" y="59"/>
                  </a:cxn>
                  <a:cxn ang="0">
                    <a:pos x="218" y="60"/>
                  </a:cxn>
                  <a:cxn ang="0">
                    <a:pos x="235" y="68"/>
                  </a:cxn>
                  <a:cxn ang="0">
                    <a:pos x="169" y="78"/>
                  </a:cxn>
                  <a:cxn ang="0">
                    <a:pos x="189" y="84"/>
                  </a:cxn>
                  <a:cxn ang="0">
                    <a:pos x="211" y="92"/>
                  </a:cxn>
                  <a:cxn ang="0">
                    <a:pos x="188" y="93"/>
                  </a:cxn>
                  <a:cxn ang="0">
                    <a:pos x="173" y="105"/>
                  </a:cxn>
                  <a:cxn ang="0">
                    <a:pos x="175" y="111"/>
                  </a:cxn>
                  <a:cxn ang="0">
                    <a:pos x="205" y="116"/>
                  </a:cxn>
                  <a:cxn ang="0">
                    <a:pos x="205" y="119"/>
                  </a:cxn>
                  <a:cxn ang="0">
                    <a:pos x="165" y="122"/>
                  </a:cxn>
                  <a:cxn ang="0">
                    <a:pos x="155" y="125"/>
                  </a:cxn>
                  <a:cxn ang="0">
                    <a:pos x="178" y="126"/>
                  </a:cxn>
                  <a:cxn ang="0">
                    <a:pos x="189" y="138"/>
                  </a:cxn>
                  <a:cxn ang="0">
                    <a:pos x="182" y="145"/>
                  </a:cxn>
                  <a:cxn ang="0">
                    <a:pos x="169" y="149"/>
                  </a:cxn>
                  <a:cxn ang="0">
                    <a:pos x="183" y="157"/>
                  </a:cxn>
                  <a:cxn ang="0">
                    <a:pos x="155" y="161"/>
                  </a:cxn>
                  <a:cxn ang="0">
                    <a:pos x="198" y="164"/>
                  </a:cxn>
                  <a:cxn ang="0">
                    <a:pos x="241" y="167"/>
                  </a:cxn>
                  <a:cxn ang="0">
                    <a:pos x="171" y="169"/>
                  </a:cxn>
                  <a:cxn ang="0">
                    <a:pos x="166" y="170"/>
                  </a:cxn>
                  <a:cxn ang="0">
                    <a:pos x="146" y="178"/>
                  </a:cxn>
                  <a:cxn ang="0">
                    <a:pos x="161" y="179"/>
                  </a:cxn>
                  <a:cxn ang="0">
                    <a:pos x="135" y="185"/>
                  </a:cxn>
                  <a:cxn ang="0">
                    <a:pos x="130" y="190"/>
                  </a:cxn>
                  <a:cxn ang="0">
                    <a:pos x="129" y="196"/>
                  </a:cxn>
                  <a:cxn ang="0">
                    <a:pos x="17" y="200"/>
                  </a:cxn>
                  <a:cxn ang="0">
                    <a:pos x="30" y="206"/>
                  </a:cxn>
                  <a:cxn ang="0">
                    <a:pos x="142" y="211"/>
                  </a:cxn>
                  <a:cxn ang="0">
                    <a:pos x="119" y="212"/>
                  </a:cxn>
                  <a:cxn ang="0">
                    <a:pos x="83" y="214"/>
                  </a:cxn>
                  <a:cxn ang="0">
                    <a:pos x="93" y="215"/>
                  </a:cxn>
                  <a:cxn ang="0">
                    <a:pos x="97" y="218"/>
                  </a:cxn>
                  <a:cxn ang="0">
                    <a:pos x="83" y="221"/>
                  </a:cxn>
                  <a:cxn ang="0">
                    <a:pos x="71" y="223"/>
                  </a:cxn>
                  <a:cxn ang="0">
                    <a:pos x="63" y="224"/>
                  </a:cxn>
                  <a:cxn ang="0">
                    <a:pos x="66" y="226"/>
                  </a:cxn>
                  <a:cxn ang="0">
                    <a:pos x="100" y="227"/>
                  </a:cxn>
                  <a:cxn ang="0">
                    <a:pos x="139" y="229"/>
                  </a:cxn>
                  <a:cxn ang="0">
                    <a:pos x="125" y="230"/>
                  </a:cxn>
                  <a:cxn ang="0">
                    <a:pos x="130" y="232"/>
                  </a:cxn>
                  <a:cxn ang="0">
                    <a:pos x="86" y="235"/>
                  </a:cxn>
                  <a:cxn ang="0">
                    <a:pos x="64" y="238"/>
                  </a:cxn>
                  <a:cxn ang="0">
                    <a:pos x="146" y="238"/>
                  </a:cxn>
                  <a:cxn ang="0">
                    <a:pos x="189" y="247"/>
                  </a:cxn>
                  <a:cxn ang="0">
                    <a:pos x="181" y="253"/>
                  </a:cxn>
                  <a:cxn ang="0">
                    <a:pos x="149" y="256"/>
                  </a:cxn>
                  <a:cxn ang="0">
                    <a:pos x="83" y="262"/>
                  </a:cxn>
                  <a:cxn ang="0">
                    <a:pos x="64" y="267"/>
                  </a:cxn>
                </a:cxnLst>
                <a:rect l="0" t="0" r="r" b="b"/>
                <a:pathLst>
                  <a:path w="346" h="271">
                    <a:moveTo>
                      <a:pt x="248" y="0"/>
                    </a:moveTo>
                    <a:lnTo>
                      <a:pt x="251" y="0"/>
                    </a:lnTo>
                    <a:lnTo>
                      <a:pt x="251" y="0"/>
                    </a:lnTo>
                    <a:lnTo>
                      <a:pt x="265" y="1"/>
                    </a:lnTo>
                    <a:lnTo>
                      <a:pt x="265" y="1"/>
                    </a:lnTo>
                    <a:lnTo>
                      <a:pt x="296" y="1"/>
                    </a:lnTo>
                    <a:lnTo>
                      <a:pt x="296" y="1"/>
                    </a:lnTo>
                    <a:lnTo>
                      <a:pt x="300" y="1"/>
                    </a:lnTo>
                    <a:lnTo>
                      <a:pt x="300" y="1"/>
                    </a:lnTo>
                    <a:lnTo>
                      <a:pt x="291" y="1"/>
                    </a:lnTo>
                    <a:lnTo>
                      <a:pt x="291" y="1"/>
                    </a:lnTo>
                    <a:lnTo>
                      <a:pt x="313" y="4"/>
                    </a:lnTo>
                    <a:lnTo>
                      <a:pt x="313" y="4"/>
                    </a:lnTo>
                    <a:lnTo>
                      <a:pt x="331" y="4"/>
                    </a:lnTo>
                    <a:lnTo>
                      <a:pt x="331" y="4"/>
                    </a:lnTo>
                    <a:lnTo>
                      <a:pt x="336" y="6"/>
                    </a:lnTo>
                    <a:lnTo>
                      <a:pt x="336" y="6"/>
                    </a:lnTo>
                    <a:lnTo>
                      <a:pt x="323" y="6"/>
                    </a:lnTo>
                    <a:lnTo>
                      <a:pt x="323" y="6"/>
                    </a:lnTo>
                    <a:lnTo>
                      <a:pt x="321" y="7"/>
                    </a:lnTo>
                    <a:lnTo>
                      <a:pt x="321" y="7"/>
                    </a:lnTo>
                    <a:lnTo>
                      <a:pt x="284" y="13"/>
                    </a:lnTo>
                    <a:lnTo>
                      <a:pt x="284" y="13"/>
                    </a:lnTo>
                    <a:lnTo>
                      <a:pt x="270" y="18"/>
                    </a:lnTo>
                    <a:lnTo>
                      <a:pt x="270" y="18"/>
                    </a:lnTo>
                    <a:lnTo>
                      <a:pt x="326" y="18"/>
                    </a:lnTo>
                    <a:lnTo>
                      <a:pt x="326" y="18"/>
                    </a:lnTo>
                    <a:lnTo>
                      <a:pt x="329" y="18"/>
                    </a:lnTo>
                    <a:lnTo>
                      <a:pt x="329" y="18"/>
                    </a:lnTo>
                    <a:lnTo>
                      <a:pt x="346" y="18"/>
                    </a:lnTo>
                    <a:lnTo>
                      <a:pt x="346" y="18"/>
                    </a:lnTo>
                    <a:lnTo>
                      <a:pt x="321" y="19"/>
                    </a:lnTo>
                    <a:lnTo>
                      <a:pt x="321" y="19"/>
                    </a:lnTo>
                    <a:lnTo>
                      <a:pt x="327" y="19"/>
                    </a:lnTo>
                    <a:lnTo>
                      <a:pt x="327" y="19"/>
                    </a:lnTo>
                    <a:lnTo>
                      <a:pt x="333" y="22"/>
                    </a:lnTo>
                    <a:lnTo>
                      <a:pt x="333" y="22"/>
                    </a:lnTo>
                    <a:lnTo>
                      <a:pt x="327" y="24"/>
                    </a:lnTo>
                    <a:lnTo>
                      <a:pt x="327" y="24"/>
                    </a:lnTo>
                    <a:lnTo>
                      <a:pt x="324" y="24"/>
                    </a:lnTo>
                    <a:lnTo>
                      <a:pt x="324" y="24"/>
                    </a:lnTo>
                    <a:lnTo>
                      <a:pt x="329" y="24"/>
                    </a:lnTo>
                    <a:lnTo>
                      <a:pt x="329" y="24"/>
                    </a:lnTo>
                    <a:lnTo>
                      <a:pt x="280" y="22"/>
                    </a:lnTo>
                    <a:lnTo>
                      <a:pt x="280" y="22"/>
                    </a:lnTo>
                    <a:lnTo>
                      <a:pt x="273" y="22"/>
                    </a:lnTo>
                    <a:lnTo>
                      <a:pt x="273" y="22"/>
                    </a:lnTo>
                    <a:lnTo>
                      <a:pt x="264" y="22"/>
                    </a:lnTo>
                    <a:lnTo>
                      <a:pt x="264" y="22"/>
                    </a:lnTo>
                    <a:lnTo>
                      <a:pt x="251" y="22"/>
                    </a:lnTo>
                    <a:lnTo>
                      <a:pt x="251" y="22"/>
                    </a:lnTo>
                    <a:lnTo>
                      <a:pt x="214" y="24"/>
                    </a:lnTo>
                    <a:lnTo>
                      <a:pt x="214" y="24"/>
                    </a:lnTo>
                    <a:lnTo>
                      <a:pt x="198" y="28"/>
                    </a:lnTo>
                    <a:lnTo>
                      <a:pt x="198" y="28"/>
                    </a:lnTo>
                    <a:lnTo>
                      <a:pt x="183" y="30"/>
                    </a:lnTo>
                    <a:lnTo>
                      <a:pt x="183" y="30"/>
                    </a:lnTo>
                    <a:lnTo>
                      <a:pt x="194" y="34"/>
                    </a:lnTo>
                    <a:lnTo>
                      <a:pt x="194" y="34"/>
                    </a:lnTo>
                    <a:lnTo>
                      <a:pt x="211" y="36"/>
                    </a:lnTo>
                    <a:lnTo>
                      <a:pt x="211" y="36"/>
                    </a:lnTo>
                    <a:lnTo>
                      <a:pt x="225" y="39"/>
                    </a:lnTo>
                    <a:lnTo>
                      <a:pt x="225" y="39"/>
                    </a:lnTo>
                    <a:lnTo>
                      <a:pt x="218" y="40"/>
                    </a:lnTo>
                    <a:lnTo>
                      <a:pt x="218" y="40"/>
                    </a:lnTo>
                    <a:lnTo>
                      <a:pt x="209" y="43"/>
                    </a:lnTo>
                    <a:lnTo>
                      <a:pt x="209" y="43"/>
                    </a:lnTo>
                    <a:lnTo>
                      <a:pt x="214" y="48"/>
                    </a:lnTo>
                    <a:lnTo>
                      <a:pt x="214" y="48"/>
                    </a:lnTo>
                    <a:lnTo>
                      <a:pt x="219" y="48"/>
                    </a:lnTo>
                    <a:lnTo>
                      <a:pt x="219" y="48"/>
                    </a:lnTo>
                    <a:lnTo>
                      <a:pt x="217" y="48"/>
                    </a:lnTo>
                    <a:lnTo>
                      <a:pt x="217" y="48"/>
                    </a:lnTo>
                    <a:lnTo>
                      <a:pt x="208" y="51"/>
                    </a:lnTo>
                    <a:lnTo>
                      <a:pt x="208" y="51"/>
                    </a:lnTo>
                    <a:lnTo>
                      <a:pt x="225" y="51"/>
                    </a:lnTo>
                    <a:lnTo>
                      <a:pt x="225" y="51"/>
                    </a:lnTo>
                    <a:lnTo>
                      <a:pt x="224" y="51"/>
                    </a:lnTo>
                    <a:lnTo>
                      <a:pt x="224" y="51"/>
                    </a:lnTo>
                    <a:lnTo>
                      <a:pt x="225" y="51"/>
                    </a:lnTo>
                    <a:lnTo>
                      <a:pt x="225" y="51"/>
                    </a:lnTo>
                    <a:lnTo>
                      <a:pt x="224" y="51"/>
                    </a:lnTo>
                    <a:lnTo>
                      <a:pt x="224" y="51"/>
                    </a:lnTo>
                    <a:lnTo>
                      <a:pt x="202" y="53"/>
                    </a:lnTo>
                    <a:lnTo>
                      <a:pt x="202" y="53"/>
                    </a:lnTo>
                    <a:lnTo>
                      <a:pt x="198" y="54"/>
                    </a:lnTo>
                    <a:lnTo>
                      <a:pt x="198" y="54"/>
                    </a:lnTo>
                    <a:lnTo>
                      <a:pt x="211" y="56"/>
                    </a:lnTo>
                    <a:lnTo>
                      <a:pt x="211" y="56"/>
                    </a:lnTo>
                    <a:lnTo>
                      <a:pt x="209" y="56"/>
                    </a:lnTo>
                    <a:lnTo>
                      <a:pt x="209" y="56"/>
                    </a:lnTo>
                    <a:lnTo>
                      <a:pt x="211" y="57"/>
                    </a:lnTo>
                    <a:lnTo>
                      <a:pt x="211" y="57"/>
                    </a:lnTo>
                    <a:lnTo>
                      <a:pt x="222" y="59"/>
                    </a:lnTo>
                    <a:lnTo>
                      <a:pt x="222" y="59"/>
                    </a:lnTo>
                    <a:lnTo>
                      <a:pt x="225" y="59"/>
                    </a:lnTo>
                    <a:lnTo>
                      <a:pt x="225" y="59"/>
                    </a:lnTo>
                    <a:lnTo>
                      <a:pt x="224" y="59"/>
                    </a:lnTo>
                    <a:lnTo>
                      <a:pt x="224" y="59"/>
                    </a:lnTo>
                    <a:lnTo>
                      <a:pt x="218" y="60"/>
                    </a:lnTo>
                    <a:lnTo>
                      <a:pt x="218" y="60"/>
                    </a:lnTo>
                    <a:lnTo>
                      <a:pt x="225" y="60"/>
                    </a:lnTo>
                    <a:lnTo>
                      <a:pt x="225" y="60"/>
                    </a:lnTo>
                    <a:lnTo>
                      <a:pt x="218" y="60"/>
                    </a:lnTo>
                    <a:lnTo>
                      <a:pt x="218" y="60"/>
                    </a:lnTo>
                    <a:lnTo>
                      <a:pt x="195" y="60"/>
                    </a:lnTo>
                    <a:lnTo>
                      <a:pt x="195" y="60"/>
                    </a:lnTo>
                    <a:lnTo>
                      <a:pt x="199" y="60"/>
                    </a:lnTo>
                    <a:lnTo>
                      <a:pt x="199" y="60"/>
                    </a:lnTo>
                    <a:lnTo>
                      <a:pt x="212" y="66"/>
                    </a:lnTo>
                    <a:lnTo>
                      <a:pt x="212" y="66"/>
                    </a:lnTo>
                    <a:lnTo>
                      <a:pt x="235" y="68"/>
                    </a:lnTo>
                    <a:lnTo>
                      <a:pt x="235" y="68"/>
                    </a:lnTo>
                    <a:lnTo>
                      <a:pt x="221" y="69"/>
                    </a:lnTo>
                    <a:lnTo>
                      <a:pt x="221" y="69"/>
                    </a:lnTo>
                    <a:lnTo>
                      <a:pt x="205" y="69"/>
                    </a:lnTo>
                    <a:lnTo>
                      <a:pt x="205" y="69"/>
                    </a:lnTo>
                    <a:lnTo>
                      <a:pt x="199" y="77"/>
                    </a:lnTo>
                    <a:lnTo>
                      <a:pt x="199" y="77"/>
                    </a:lnTo>
                    <a:lnTo>
                      <a:pt x="169" y="78"/>
                    </a:lnTo>
                    <a:lnTo>
                      <a:pt x="169" y="78"/>
                    </a:lnTo>
                    <a:lnTo>
                      <a:pt x="171" y="78"/>
                    </a:lnTo>
                    <a:lnTo>
                      <a:pt x="171" y="78"/>
                    </a:lnTo>
                    <a:lnTo>
                      <a:pt x="171" y="80"/>
                    </a:lnTo>
                    <a:lnTo>
                      <a:pt x="171" y="80"/>
                    </a:lnTo>
                    <a:lnTo>
                      <a:pt x="188" y="83"/>
                    </a:lnTo>
                    <a:lnTo>
                      <a:pt x="188" y="83"/>
                    </a:lnTo>
                    <a:lnTo>
                      <a:pt x="189" y="84"/>
                    </a:lnTo>
                    <a:lnTo>
                      <a:pt x="189" y="84"/>
                    </a:lnTo>
                    <a:lnTo>
                      <a:pt x="195" y="89"/>
                    </a:lnTo>
                    <a:lnTo>
                      <a:pt x="195" y="89"/>
                    </a:lnTo>
                    <a:lnTo>
                      <a:pt x="217" y="90"/>
                    </a:lnTo>
                    <a:lnTo>
                      <a:pt x="217" y="90"/>
                    </a:lnTo>
                    <a:lnTo>
                      <a:pt x="219" y="90"/>
                    </a:lnTo>
                    <a:lnTo>
                      <a:pt x="219" y="90"/>
                    </a:lnTo>
                    <a:lnTo>
                      <a:pt x="211" y="92"/>
                    </a:lnTo>
                    <a:lnTo>
                      <a:pt x="211" y="92"/>
                    </a:lnTo>
                    <a:lnTo>
                      <a:pt x="212" y="92"/>
                    </a:lnTo>
                    <a:lnTo>
                      <a:pt x="212" y="92"/>
                    </a:lnTo>
                    <a:lnTo>
                      <a:pt x="199" y="92"/>
                    </a:lnTo>
                    <a:lnTo>
                      <a:pt x="199" y="92"/>
                    </a:lnTo>
                    <a:lnTo>
                      <a:pt x="196" y="93"/>
                    </a:lnTo>
                    <a:lnTo>
                      <a:pt x="196" y="93"/>
                    </a:lnTo>
                    <a:lnTo>
                      <a:pt x="188" y="93"/>
                    </a:lnTo>
                    <a:lnTo>
                      <a:pt x="188" y="93"/>
                    </a:lnTo>
                    <a:lnTo>
                      <a:pt x="211" y="98"/>
                    </a:lnTo>
                    <a:lnTo>
                      <a:pt x="211" y="98"/>
                    </a:lnTo>
                    <a:lnTo>
                      <a:pt x="198" y="99"/>
                    </a:lnTo>
                    <a:lnTo>
                      <a:pt x="198" y="99"/>
                    </a:lnTo>
                    <a:lnTo>
                      <a:pt x="179" y="105"/>
                    </a:lnTo>
                    <a:lnTo>
                      <a:pt x="179" y="105"/>
                    </a:lnTo>
                    <a:lnTo>
                      <a:pt x="173" y="105"/>
                    </a:lnTo>
                    <a:lnTo>
                      <a:pt x="173" y="105"/>
                    </a:lnTo>
                    <a:lnTo>
                      <a:pt x="191" y="111"/>
                    </a:lnTo>
                    <a:lnTo>
                      <a:pt x="191" y="111"/>
                    </a:lnTo>
                    <a:lnTo>
                      <a:pt x="183" y="110"/>
                    </a:lnTo>
                    <a:lnTo>
                      <a:pt x="183" y="110"/>
                    </a:lnTo>
                    <a:lnTo>
                      <a:pt x="181" y="111"/>
                    </a:lnTo>
                    <a:lnTo>
                      <a:pt x="181" y="111"/>
                    </a:lnTo>
                    <a:lnTo>
                      <a:pt x="175" y="111"/>
                    </a:lnTo>
                    <a:lnTo>
                      <a:pt x="175" y="111"/>
                    </a:lnTo>
                    <a:lnTo>
                      <a:pt x="178" y="113"/>
                    </a:lnTo>
                    <a:lnTo>
                      <a:pt x="178" y="113"/>
                    </a:lnTo>
                    <a:lnTo>
                      <a:pt x="195" y="116"/>
                    </a:lnTo>
                    <a:lnTo>
                      <a:pt x="195" y="116"/>
                    </a:lnTo>
                    <a:lnTo>
                      <a:pt x="192" y="116"/>
                    </a:lnTo>
                    <a:lnTo>
                      <a:pt x="192" y="116"/>
                    </a:lnTo>
                    <a:lnTo>
                      <a:pt x="205" y="116"/>
                    </a:lnTo>
                    <a:lnTo>
                      <a:pt x="205" y="116"/>
                    </a:lnTo>
                    <a:lnTo>
                      <a:pt x="206" y="119"/>
                    </a:lnTo>
                    <a:lnTo>
                      <a:pt x="206" y="119"/>
                    </a:lnTo>
                    <a:lnTo>
                      <a:pt x="211" y="119"/>
                    </a:lnTo>
                    <a:lnTo>
                      <a:pt x="211" y="119"/>
                    </a:lnTo>
                    <a:lnTo>
                      <a:pt x="208" y="119"/>
                    </a:lnTo>
                    <a:lnTo>
                      <a:pt x="208" y="119"/>
                    </a:lnTo>
                    <a:lnTo>
                      <a:pt x="205" y="119"/>
                    </a:lnTo>
                    <a:lnTo>
                      <a:pt x="205" y="119"/>
                    </a:lnTo>
                    <a:lnTo>
                      <a:pt x="196" y="119"/>
                    </a:lnTo>
                    <a:lnTo>
                      <a:pt x="196" y="119"/>
                    </a:lnTo>
                    <a:lnTo>
                      <a:pt x="156" y="120"/>
                    </a:lnTo>
                    <a:lnTo>
                      <a:pt x="156" y="120"/>
                    </a:lnTo>
                    <a:lnTo>
                      <a:pt x="159" y="122"/>
                    </a:lnTo>
                    <a:lnTo>
                      <a:pt x="159" y="122"/>
                    </a:lnTo>
                    <a:lnTo>
                      <a:pt x="165" y="122"/>
                    </a:lnTo>
                    <a:lnTo>
                      <a:pt x="165" y="122"/>
                    </a:lnTo>
                    <a:lnTo>
                      <a:pt x="165" y="125"/>
                    </a:lnTo>
                    <a:lnTo>
                      <a:pt x="165" y="125"/>
                    </a:lnTo>
                    <a:lnTo>
                      <a:pt x="172" y="125"/>
                    </a:lnTo>
                    <a:lnTo>
                      <a:pt x="172" y="125"/>
                    </a:lnTo>
                    <a:lnTo>
                      <a:pt x="171" y="125"/>
                    </a:lnTo>
                    <a:lnTo>
                      <a:pt x="171" y="125"/>
                    </a:lnTo>
                    <a:lnTo>
                      <a:pt x="155" y="125"/>
                    </a:lnTo>
                    <a:lnTo>
                      <a:pt x="155" y="125"/>
                    </a:lnTo>
                    <a:lnTo>
                      <a:pt x="156" y="125"/>
                    </a:lnTo>
                    <a:lnTo>
                      <a:pt x="156" y="125"/>
                    </a:lnTo>
                    <a:lnTo>
                      <a:pt x="161" y="126"/>
                    </a:lnTo>
                    <a:lnTo>
                      <a:pt x="161" y="126"/>
                    </a:lnTo>
                    <a:lnTo>
                      <a:pt x="166" y="126"/>
                    </a:lnTo>
                    <a:lnTo>
                      <a:pt x="166" y="126"/>
                    </a:lnTo>
                    <a:lnTo>
                      <a:pt x="178" y="126"/>
                    </a:lnTo>
                    <a:lnTo>
                      <a:pt x="178" y="126"/>
                    </a:lnTo>
                    <a:lnTo>
                      <a:pt x="178" y="128"/>
                    </a:lnTo>
                    <a:lnTo>
                      <a:pt x="178" y="128"/>
                    </a:lnTo>
                    <a:lnTo>
                      <a:pt x="181" y="132"/>
                    </a:lnTo>
                    <a:lnTo>
                      <a:pt x="181" y="132"/>
                    </a:lnTo>
                    <a:lnTo>
                      <a:pt x="189" y="134"/>
                    </a:lnTo>
                    <a:lnTo>
                      <a:pt x="189" y="134"/>
                    </a:lnTo>
                    <a:lnTo>
                      <a:pt x="189" y="138"/>
                    </a:lnTo>
                    <a:lnTo>
                      <a:pt x="189" y="138"/>
                    </a:lnTo>
                    <a:lnTo>
                      <a:pt x="176" y="140"/>
                    </a:lnTo>
                    <a:lnTo>
                      <a:pt x="176" y="140"/>
                    </a:lnTo>
                    <a:lnTo>
                      <a:pt x="185" y="143"/>
                    </a:lnTo>
                    <a:lnTo>
                      <a:pt x="185" y="143"/>
                    </a:lnTo>
                    <a:lnTo>
                      <a:pt x="171" y="143"/>
                    </a:lnTo>
                    <a:lnTo>
                      <a:pt x="171" y="143"/>
                    </a:lnTo>
                    <a:lnTo>
                      <a:pt x="182" y="145"/>
                    </a:lnTo>
                    <a:lnTo>
                      <a:pt x="182" y="145"/>
                    </a:lnTo>
                    <a:lnTo>
                      <a:pt x="185" y="146"/>
                    </a:lnTo>
                    <a:lnTo>
                      <a:pt x="185" y="146"/>
                    </a:lnTo>
                    <a:lnTo>
                      <a:pt x="179" y="146"/>
                    </a:lnTo>
                    <a:lnTo>
                      <a:pt x="179" y="146"/>
                    </a:lnTo>
                    <a:lnTo>
                      <a:pt x="166" y="148"/>
                    </a:lnTo>
                    <a:lnTo>
                      <a:pt x="166" y="148"/>
                    </a:lnTo>
                    <a:lnTo>
                      <a:pt x="169" y="149"/>
                    </a:lnTo>
                    <a:lnTo>
                      <a:pt x="169" y="149"/>
                    </a:lnTo>
                    <a:lnTo>
                      <a:pt x="150" y="152"/>
                    </a:lnTo>
                    <a:lnTo>
                      <a:pt x="150" y="152"/>
                    </a:lnTo>
                    <a:lnTo>
                      <a:pt x="152" y="152"/>
                    </a:lnTo>
                    <a:lnTo>
                      <a:pt x="152" y="152"/>
                    </a:lnTo>
                    <a:lnTo>
                      <a:pt x="179" y="155"/>
                    </a:lnTo>
                    <a:lnTo>
                      <a:pt x="179" y="155"/>
                    </a:lnTo>
                    <a:lnTo>
                      <a:pt x="183" y="157"/>
                    </a:lnTo>
                    <a:lnTo>
                      <a:pt x="183" y="157"/>
                    </a:lnTo>
                    <a:lnTo>
                      <a:pt x="153" y="158"/>
                    </a:lnTo>
                    <a:lnTo>
                      <a:pt x="153" y="158"/>
                    </a:lnTo>
                    <a:lnTo>
                      <a:pt x="152" y="158"/>
                    </a:lnTo>
                    <a:lnTo>
                      <a:pt x="152" y="158"/>
                    </a:lnTo>
                    <a:lnTo>
                      <a:pt x="155" y="160"/>
                    </a:lnTo>
                    <a:lnTo>
                      <a:pt x="155" y="160"/>
                    </a:lnTo>
                    <a:lnTo>
                      <a:pt x="155" y="161"/>
                    </a:lnTo>
                    <a:lnTo>
                      <a:pt x="155" y="161"/>
                    </a:lnTo>
                    <a:lnTo>
                      <a:pt x="153" y="161"/>
                    </a:lnTo>
                    <a:lnTo>
                      <a:pt x="153" y="161"/>
                    </a:lnTo>
                    <a:lnTo>
                      <a:pt x="161" y="161"/>
                    </a:lnTo>
                    <a:lnTo>
                      <a:pt x="161" y="161"/>
                    </a:lnTo>
                    <a:lnTo>
                      <a:pt x="158" y="161"/>
                    </a:lnTo>
                    <a:lnTo>
                      <a:pt x="158" y="161"/>
                    </a:lnTo>
                    <a:lnTo>
                      <a:pt x="198" y="164"/>
                    </a:lnTo>
                    <a:lnTo>
                      <a:pt x="198" y="164"/>
                    </a:lnTo>
                    <a:lnTo>
                      <a:pt x="195" y="164"/>
                    </a:lnTo>
                    <a:lnTo>
                      <a:pt x="195" y="164"/>
                    </a:lnTo>
                    <a:lnTo>
                      <a:pt x="229" y="164"/>
                    </a:lnTo>
                    <a:lnTo>
                      <a:pt x="229" y="164"/>
                    </a:lnTo>
                    <a:lnTo>
                      <a:pt x="235" y="164"/>
                    </a:lnTo>
                    <a:lnTo>
                      <a:pt x="235" y="164"/>
                    </a:lnTo>
                    <a:lnTo>
                      <a:pt x="241" y="167"/>
                    </a:lnTo>
                    <a:lnTo>
                      <a:pt x="241" y="167"/>
                    </a:lnTo>
                    <a:lnTo>
                      <a:pt x="201" y="166"/>
                    </a:lnTo>
                    <a:lnTo>
                      <a:pt x="201" y="166"/>
                    </a:lnTo>
                    <a:lnTo>
                      <a:pt x="178" y="164"/>
                    </a:lnTo>
                    <a:lnTo>
                      <a:pt x="178" y="164"/>
                    </a:lnTo>
                    <a:lnTo>
                      <a:pt x="173" y="167"/>
                    </a:lnTo>
                    <a:lnTo>
                      <a:pt x="173" y="167"/>
                    </a:lnTo>
                    <a:lnTo>
                      <a:pt x="171" y="169"/>
                    </a:lnTo>
                    <a:lnTo>
                      <a:pt x="171" y="169"/>
                    </a:lnTo>
                    <a:lnTo>
                      <a:pt x="159" y="170"/>
                    </a:lnTo>
                    <a:lnTo>
                      <a:pt x="159" y="170"/>
                    </a:lnTo>
                    <a:lnTo>
                      <a:pt x="168" y="170"/>
                    </a:lnTo>
                    <a:lnTo>
                      <a:pt x="168" y="170"/>
                    </a:lnTo>
                    <a:lnTo>
                      <a:pt x="165" y="170"/>
                    </a:lnTo>
                    <a:lnTo>
                      <a:pt x="165" y="170"/>
                    </a:lnTo>
                    <a:lnTo>
                      <a:pt x="166" y="170"/>
                    </a:lnTo>
                    <a:lnTo>
                      <a:pt x="166" y="170"/>
                    </a:lnTo>
                    <a:lnTo>
                      <a:pt x="185" y="170"/>
                    </a:lnTo>
                    <a:lnTo>
                      <a:pt x="185" y="170"/>
                    </a:lnTo>
                    <a:lnTo>
                      <a:pt x="166" y="172"/>
                    </a:lnTo>
                    <a:lnTo>
                      <a:pt x="166" y="172"/>
                    </a:lnTo>
                    <a:lnTo>
                      <a:pt x="168" y="173"/>
                    </a:lnTo>
                    <a:lnTo>
                      <a:pt x="168" y="173"/>
                    </a:lnTo>
                    <a:lnTo>
                      <a:pt x="146" y="178"/>
                    </a:lnTo>
                    <a:lnTo>
                      <a:pt x="146" y="178"/>
                    </a:lnTo>
                    <a:lnTo>
                      <a:pt x="143" y="179"/>
                    </a:lnTo>
                    <a:lnTo>
                      <a:pt x="143" y="179"/>
                    </a:lnTo>
                    <a:lnTo>
                      <a:pt x="146" y="179"/>
                    </a:lnTo>
                    <a:lnTo>
                      <a:pt x="146" y="179"/>
                    </a:lnTo>
                    <a:lnTo>
                      <a:pt x="162" y="179"/>
                    </a:lnTo>
                    <a:lnTo>
                      <a:pt x="162" y="179"/>
                    </a:lnTo>
                    <a:lnTo>
                      <a:pt x="161" y="179"/>
                    </a:lnTo>
                    <a:lnTo>
                      <a:pt x="161" y="179"/>
                    </a:lnTo>
                    <a:lnTo>
                      <a:pt x="155" y="182"/>
                    </a:lnTo>
                    <a:lnTo>
                      <a:pt x="155" y="182"/>
                    </a:lnTo>
                    <a:lnTo>
                      <a:pt x="152" y="184"/>
                    </a:lnTo>
                    <a:lnTo>
                      <a:pt x="152" y="184"/>
                    </a:lnTo>
                    <a:lnTo>
                      <a:pt x="169" y="185"/>
                    </a:lnTo>
                    <a:lnTo>
                      <a:pt x="169" y="185"/>
                    </a:lnTo>
                    <a:lnTo>
                      <a:pt x="135" y="185"/>
                    </a:lnTo>
                    <a:lnTo>
                      <a:pt x="135" y="185"/>
                    </a:lnTo>
                    <a:lnTo>
                      <a:pt x="142" y="185"/>
                    </a:lnTo>
                    <a:lnTo>
                      <a:pt x="142" y="185"/>
                    </a:lnTo>
                    <a:lnTo>
                      <a:pt x="146" y="185"/>
                    </a:lnTo>
                    <a:lnTo>
                      <a:pt x="146" y="185"/>
                    </a:lnTo>
                    <a:lnTo>
                      <a:pt x="129" y="190"/>
                    </a:lnTo>
                    <a:lnTo>
                      <a:pt x="129" y="190"/>
                    </a:lnTo>
                    <a:lnTo>
                      <a:pt x="130" y="190"/>
                    </a:lnTo>
                    <a:lnTo>
                      <a:pt x="130" y="190"/>
                    </a:lnTo>
                    <a:lnTo>
                      <a:pt x="127" y="191"/>
                    </a:lnTo>
                    <a:lnTo>
                      <a:pt x="127" y="191"/>
                    </a:lnTo>
                    <a:lnTo>
                      <a:pt x="129" y="193"/>
                    </a:lnTo>
                    <a:lnTo>
                      <a:pt x="129" y="193"/>
                    </a:lnTo>
                    <a:lnTo>
                      <a:pt x="122" y="193"/>
                    </a:lnTo>
                    <a:lnTo>
                      <a:pt x="122" y="193"/>
                    </a:lnTo>
                    <a:lnTo>
                      <a:pt x="129" y="196"/>
                    </a:lnTo>
                    <a:lnTo>
                      <a:pt x="129" y="196"/>
                    </a:lnTo>
                    <a:lnTo>
                      <a:pt x="64" y="197"/>
                    </a:lnTo>
                    <a:lnTo>
                      <a:pt x="64" y="197"/>
                    </a:lnTo>
                    <a:lnTo>
                      <a:pt x="51" y="197"/>
                    </a:lnTo>
                    <a:lnTo>
                      <a:pt x="51" y="197"/>
                    </a:lnTo>
                    <a:lnTo>
                      <a:pt x="0" y="197"/>
                    </a:lnTo>
                    <a:lnTo>
                      <a:pt x="0" y="197"/>
                    </a:lnTo>
                    <a:lnTo>
                      <a:pt x="17" y="200"/>
                    </a:lnTo>
                    <a:lnTo>
                      <a:pt x="17" y="200"/>
                    </a:lnTo>
                    <a:lnTo>
                      <a:pt x="13" y="200"/>
                    </a:lnTo>
                    <a:lnTo>
                      <a:pt x="13" y="200"/>
                    </a:lnTo>
                    <a:lnTo>
                      <a:pt x="17" y="203"/>
                    </a:lnTo>
                    <a:lnTo>
                      <a:pt x="17" y="203"/>
                    </a:lnTo>
                    <a:lnTo>
                      <a:pt x="27" y="205"/>
                    </a:lnTo>
                    <a:lnTo>
                      <a:pt x="27" y="205"/>
                    </a:lnTo>
                    <a:lnTo>
                      <a:pt x="30" y="206"/>
                    </a:lnTo>
                    <a:lnTo>
                      <a:pt x="30" y="206"/>
                    </a:lnTo>
                    <a:lnTo>
                      <a:pt x="27" y="206"/>
                    </a:lnTo>
                    <a:lnTo>
                      <a:pt x="27" y="206"/>
                    </a:lnTo>
                    <a:lnTo>
                      <a:pt x="28" y="208"/>
                    </a:lnTo>
                    <a:lnTo>
                      <a:pt x="28" y="208"/>
                    </a:lnTo>
                    <a:lnTo>
                      <a:pt x="122" y="208"/>
                    </a:lnTo>
                    <a:lnTo>
                      <a:pt x="122" y="208"/>
                    </a:lnTo>
                    <a:lnTo>
                      <a:pt x="142" y="211"/>
                    </a:lnTo>
                    <a:lnTo>
                      <a:pt x="142" y="211"/>
                    </a:lnTo>
                    <a:lnTo>
                      <a:pt x="126" y="212"/>
                    </a:lnTo>
                    <a:lnTo>
                      <a:pt x="126" y="212"/>
                    </a:lnTo>
                    <a:lnTo>
                      <a:pt x="127" y="214"/>
                    </a:lnTo>
                    <a:lnTo>
                      <a:pt x="127" y="214"/>
                    </a:lnTo>
                    <a:lnTo>
                      <a:pt x="120" y="212"/>
                    </a:lnTo>
                    <a:lnTo>
                      <a:pt x="120" y="212"/>
                    </a:lnTo>
                    <a:lnTo>
                      <a:pt x="119" y="212"/>
                    </a:lnTo>
                    <a:lnTo>
                      <a:pt x="119" y="212"/>
                    </a:lnTo>
                    <a:lnTo>
                      <a:pt x="90" y="212"/>
                    </a:lnTo>
                    <a:lnTo>
                      <a:pt x="90" y="212"/>
                    </a:lnTo>
                    <a:lnTo>
                      <a:pt x="76" y="214"/>
                    </a:lnTo>
                    <a:lnTo>
                      <a:pt x="76" y="214"/>
                    </a:lnTo>
                    <a:lnTo>
                      <a:pt x="77" y="214"/>
                    </a:lnTo>
                    <a:lnTo>
                      <a:pt x="77" y="214"/>
                    </a:lnTo>
                    <a:lnTo>
                      <a:pt x="83" y="214"/>
                    </a:lnTo>
                    <a:lnTo>
                      <a:pt x="83" y="214"/>
                    </a:lnTo>
                    <a:lnTo>
                      <a:pt x="82" y="214"/>
                    </a:lnTo>
                    <a:lnTo>
                      <a:pt x="82" y="214"/>
                    </a:lnTo>
                    <a:lnTo>
                      <a:pt x="83" y="214"/>
                    </a:lnTo>
                    <a:lnTo>
                      <a:pt x="83" y="214"/>
                    </a:lnTo>
                    <a:lnTo>
                      <a:pt x="96" y="214"/>
                    </a:lnTo>
                    <a:lnTo>
                      <a:pt x="96" y="214"/>
                    </a:lnTo>
                    <a:lnTo>
                      <a:pt x="93" y="215"/>
                    </a:lnTo>
                    <a:lnTo>
                      <a:pt x="93" y="215"/>
                    </a:lnTo>
                    <a:lnTo>
                      <a:pt x="106" y="218"/>
                    </a:lnTo>
                    <a:lnTo>
                      <a:pt x="106" y="218"/>
                    </a:lnTo>
                    <a:lnTo>
                      <a:pt x="92" y="218"/>
                    </a:lnTo>
                    <a:lnTo>
                      <a:pt x="92" y="218"/>
                    </a:lnTo>
                    <a:lnTo>
                      <a:pt x="94" y="218"/>
                    </a:lnTo>
                    <a:lnTo>
                      <a:pt x="94" y="218"/>
                    </a:lnTo>
                    <a:lnTo>
                      <a:pt x="97" y="218"/>
                    </a:lnTo>
                    <a:lnTo>
                      <a:pt x="97" y="218"/>
                    </a:lnTo>
                    <a:lnTo>
                      <a:pt x="94" y="218"/>
                    </a:lnTo>
                    <a:lnTo>
                      <a:pt x="94" y="218"/>
                    </a:lnTo>
                    <a:lnTo>
                      <a:pt x="83" y="221"/>
                    </a:lnTo>
                    <a:lnTo>
                      <a:pt x="83" y="221"/>
                    </a:lnTo>
                    <a:lnTo>
                      <a:pt x="82" y="221"/>
                    </a:lnTo>
                    <a:lnTo>
                      <a:pt x="82" y="221"/>
                    </a:lnTo>
                    <a:lnTo>
                      <a:pt x="83" y="221"/>
                    </a:lnTo>
                    <a:lnTo>
                      <a:pt x="83" y="221"/>
                    </a:lnTo>
                    <a:lnTo>
                      <a:pt x="77" y="223"/>
                    </a:lnTo>
                    <a:lnTo>
                      <a:pt x="77" y="223"/>
                    </a:lnTo>
                    <a:lnTo>
                      <a:pt x="51" y="223"/>
                    </a:lnTo>
                    <a:lnTo>
                      <a:pt x="51" y="223"/>
                    </a:lnTo>
                    <a:lnTo>
                      <a:pt x="76" y="223"/>
                    </a:lnTo>
                    <a:lnTo>
                      <a:pt x="76" y="223"/>
                    </a:lnTo>
                    <a:lnTo>
                      <a:pt x="71" y="223"/>
                    </a:lnTo>
                    <a:lnTo>
                      <a:pt x="71" y="223"/>
                    </a:lnTo>
                    <a:lnTo>
                      <a:pt x="74" y="224"/>
                    </a:lnTo>
                    <a:lnTo>
                      <a:pt x="74" y="224"/>
                    </a:lnTo>
                    <a:lnTo>
                      <a:pt x="61" y="224"/>
                    </a:lnTo>
                    <a:lnTo>
                      <a:pt x="61" y="224"/>
                    </a:lnTo>
                    <a:lnTo>
                      <a:pt x="60" y="224"/>
                    </a:lnTo>
                    <a:lnTo>
                      <a:pt x="60" y="224"/>
                    </a:lnTo>
                    <a:lnTo>
                      <a:pt x="63" y="224"/>
                    </a:lnTo>
                    <a:lnTo>
                      <a:pt x="63" y="224"/>
                    </a:lnTo>
                    <a:lnTo>
                      <a:pt x="73" y="224"/>
                    </a:lnTo>
                    <a:lnTo>
                      <a:pt x="73" y="224"/>
                    </a:lnTo>
                    <a:lnTo>
                      <a:pt x="93" y="227"/>
                    </a:lnTo>
                    <a:lnTo>
                      <a:pt x="93" y="227"/>
                    </a:lnTo>
                    <a:lnTo>
                      <a:pt x="102" y="227"/>
                    </a:lnTo>
                    <a:lnTo>
                      <a:pt x="102" y="227"/>
                    </a:lnTo>
                    <a:lnTo>
                      <a:pt x="66" y="226"/>
                    </a:lnTo>
                    <a:lnTo>
                      <a:pt x="66" y="226"/>
                    </a:lnTo>
                    <a:lnTo>
                      <a:pt x="60" y="227"/>
                    </a:lnTo>
                    <a:lnTo>
                      <a:pt x="60" y="227"/>
                    </a:lnTo>
                    <a:lnTo>
                      <a:pt x="67" y="227"/>
                    </a:lnTo>
                    <a:lnTo>
                      <a:pt x="67" y="227"/>
                    </a:lnTo>
                    <a:lnTo>
                      <a:pt x="102" y="227"/>
                    </a:lnTo>
                    <a:lnTo>
                      <a:pt x="102" y="227"/>
                    </a:lnTo>
                    <a:lnTo>
                      <a:pt x="100" y="227"/>
                    </a:lnTo>
                    <a:lnTo>
                      <a:pt x="100" y="227"/>
                    </a:lnTo>
                    <a:lnTo>
                      <a:pt x="99" y="229"/>
                    </a:lnTo>
                    <a:lnTo>
                      <a:pt x="99" y="229"/>
                    </a:lnTo>
                    <a:lnTo>
                      <a:pt x="93" y="229"/>
                    </a:lnTo>
                    <a:lnTo>
                      <a:pt x="93" y="229"/>
                    </a:lnTo>
                    <a:lnTo>
                      <a:pt x="132" y="229"/>
                    </a:lnTo>
                    <a:lnTo>
                      <a:pt x="132" y="229"/>
                    </a:lnTo>
                    <a:lnTo>
                      <a:pt x="139" y="229"/>
                    </a:lnTo>
                    <a:lnTo>
                      <a:pt x="139" y="229"/>
                    </a:lnTo>
                    <a:lnTo>
                      <a:pt x="127" y="229"/>
                    </a:lnTo>
                    <a:lnTo>
                      <a:pt x="127" y="229"/>
                    </a:lnTo>
                    <a:lnTo>
                      <a:pt x="123" y="229"/>
                    </a:lnTo>
                    <a:lnTo>
                      <a:pt x="123" y="229"/>
                    </a:lnTo>
                    <a:lnTo>
                      <a:pt x="126" y="229"/>
                    </a:lnTo>
                    <a:lnTo>
                      <a:pt x="126" y="229"/>
                    </a:lnTo>
                    <a:lnTo>
                      <a:pt x="125" y="230"/>
                    </a:lnTo>
                    <a:lnTo>
                      <a:pt x="125" y="230"/>
                    </a:lnTo>
                    <a:lnTo>
                      <a:pt x="126" y="232"/>
                    </a:lnTo>
                    <a:lnTo>
                      <a:pt x="126" y="232"/>
                    </a:lnTo>
                    <a:lnTo>
                      <a:pt x="127" y="232"/>
                    </a:lnTo>
                    <a:lnTo>
                      <a:pt x="127" y="232"/>
                    </a:lnTo>
                    <a:lnTo>
                      <a:pt x="125" y="232"/>
                    </a:lnTo>
                    <a:lnTo>
                      <a:pt x="125" y="232"/>
                    </a:lnTo>
                    <a:lnTo>
                      <a:pt x="130" y="232"/>
                    </a:lnTo>
                    <a:lnTo>
                      <a:pt x="130" y="232"/>
                    </a:lnTo>
                    <a:lnTo>
                      <a:pt x="135" y="232"/>
                    </a:lnTo>
                    <a:lnTo>
                      <a:pt x="135" y="232"/>
                    </a:lnTo>
                    <a:lnTo>
                      <a:pt x="136" y="232"/>
                    </a:lnTo>
                    <a:lnTo>
                      <a:pt x="136" y="232"/>
                    </a:lnTo>
                    <a:lnTo>
                      <a:pt x="129" y="234"/>
                    </a:lnTo>
                    <a:lnTo>
                      <a:pt x="129" y="234"/>
                    </a:lnTo>
                    <a:lnTo>
                      <a:pt x="86" y="235"/>
                    </a:lnTo>
                    <a:lnTo>
                      <a:pt x="86" y="235"/>
                    </a:lnTo>
                    <a:lnTo>
                      <a:pt x="66" y="237"/>
                    </a:lnTo>
                    <a:lnTo>
                      <a:pt x="66" y="237"/>
                    </a:lnTo>
                    <a:lnTo>
                      <a:pt x="76" y="237"/>
                    </a:lnTo>
                    <a:lnTo>
                      <a:pt x="76" y="237"/>
                    </a:lnTo>
                    <a:lnTo>
                      <a:pt x="64" y="237"/>
                    </a:lnTo>
                    <a:lnTo>
                      <a:pt x="64" y="237"/>
                    </a:lnTo>
                    <a:lnTo>
                      <a:pt x="64" y="238"/>
                    </a:lnTo>
                    <a:lnTo>
                      <a:pt x="64" y="238"/>
                    </a:lnTo>
                    <a:lnTo>
                      <a:pt x="66" y="238"/>
                    </a:lnTo>
                    <a:lnTo>
                      <a:pt x="66" y="238"/>
                    </a:lnTo>
                    <a:lnTo>
                      <a:pt x="92" y="238"/>
                    </a:lnTo>
                    <a:lnTo>
                      <a:pt x="92" y="238"/>
                    </a:lnTo>
                    <a:lnTo>
                      <a:pt x="120" y="238"/>
                    </a:lnTo>
                    <a:lnTo>
                      <a:pt x="120" y="238"/>
                    </a:lnTo>
                    <a:lnTo>
                      <a:pt x="146" y="238"/>
                    </a:lnTo>
                    <a:lnTo>
                      <a:pt x="146" y="238"/>
                    </a:lnTo>
                    <a:lnTo>
                      <a:pt x="166" y="243"/>
                    </a:lnTo>
                    <a:lnTo>
                      <a:pt x="166" y="243"/>
                    </a:lnTo>
                    <a:lnTo>
                      <a:pt x="185" y="246"/>
                    </a:lnTo>
                    <a:lnTo>
                      <a:pt x="185" y="246"/>
                    </a:lnTo>
                    <a:lnTo>
                      <a:pt x="186" y="247"/>
                    </a:lnTo>
                    <a:lnTo>
                      <a:pt x="186" y="247"/>
                    </a:lnTo>
                    <a:lnTo>
                      <a:pt x="189" y="247"/>
                    </a:lnTo>
                    <a:lnTo>
                      <a:pt x="189" y="247"/>
                    </a:lnTo>
                    <a:lnTo>
                      <a:pt x="185" y="250"/>
                    </a:lnTo>
                    <a:lnTo>
                      <a:pt x="185" y="250"/>
                    </a:lnTo>
                    <a:lnTo>
                      <a:pt x="186" y="250"/>
                    </a:lnTo>
                    <a:lnTo>
                      <a:pt x="186" y="250"/>
                    </a:lnTo>
                    <a:lnTo>
                      <a:pt x="183" y="252"/>
                    </a:lnTo>
                    <a:lnTo>
                      <a:pt x="183" y="252"/>
                    </a:lnTo>
                    <a:lnTo>
                      <a:pt x="181" y="253"/>
                    </a:lnTo>
                    <a:lnTo>
                      <a:pt x="181" y="253"/>
                    </a:lnTo>
                    <a:lnTo>
                      <a:pt x="188" y="253"/>
                    </a:lnTo>
                    <a:lnTo>
                      <a:pt x="188" y="253"/>
                    </a:lnTo>
                    <a:lnTo>
                      <a:pt x="156" y="256"/>
                    </a:lnTo>
                    <a:lnTo>
                      <a:pt x="156" y="256"/>
                    </a:lnTo>
                    <a:lnTo>
                      <a:pt x="150" y="256"/>
                    </a:lnTo>
                    <a:lnTo>
                      <a:pt x="150" y="256"/>
                    </a:lnTo>
                    <a:lnTo>
                      <a:pt x="149" y="256"/>
                    </a:lnTo>
                    <a:lnTo>
                      <a:pt x="149" y="256"/>
                    </a:lnTo>
                    <a:lnTo>
                      <a:pt x="169" y="259"/>
                    </a:lnTo>
                    <a:lnTo>
                      <a:pt x="169" y="259"/>
                    </a:lnTo>
                    <a:lnTo>
                      <a:pt x="182" y="262"/>
                    </a:lnTo>
                    <a:lnTo>
                      <a:pt x="182" y="262"/>
                    </a:lnTo>
                    <a:lnTo>
                      <a:pt x="89" y="258"/>
                    </a:lnTo>
                    <a:lnTo>
                      <a:pt x="89" y="258"/>
                    </a:lnTo>
                    <a:lnTo>
                      <a:pt x="83" y="262"/>
                    </a:lnTo>
                    <a:lnTo>
                      <a:pt x="83" y="262"/>
                    </a:lnTo>
                    <a:lnTo>
                      <a:pt x="77" y="262"/>
                    </a:lnTo>
                    <a:lnTo>
                      <a:pt x="77" y="262"/>
                    </a:lnTo>
                    <a:lnTo>
                      <a:pt x="73" y="265"/>
                    </a:lnTo>
                    <a:lnTo>
                      <a:pt x="73" y="265"/>
                    </a:lnTo>
                    <a:lnTo>
                      <a:pt x="82" y="265"/>
                    </a:lnTo>
                    <a:lnTo>
                      <a:pt x="82" y="265"/>
                    </a:lnTo>
                    <a:lnTo>
                      <a:pt x="64" y="267"/>
                    </a:lnTo>
                    <a:lnTo>
                      <a:pt x="64" y="267"/>
                    </a:lnTo>
                    <a:lnTo>
                      <a:pt x="60" y="268"/>
                    </a:lnTo>
                    <a:lnTo>
                      <a:pt x="60" y="268"/>
                    </a:lnTo>
                    <a:lnTo>
                      <a:pt x="54" y="27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67" name="Freeform 83"/>
              <p:cNvSpPr>
                <a:spLocks/>
              </p:cNvSpPr>
              <p:nvPr/>
            </p:nvSpPr>
            <p:spPr bwMode="auto">
              <a:xfrm>
                <a:off x="6419" y="12615"/>
                <a:ext cx="332" cy="148"/>
              </a:xfrm>
              <a:custGeom>
                <a:avLst/>
                <a:gdLst/>
                <a:ahLst/>
                <a:cxnLst>
                  <a:cxn ang="0">
                    <a:pos x="302" y="5"/>
                  </a:cxn>
                  <a:cxn ang="0">
                    <a:pos x="296" y="9"/>
                  </a:cxn>
                  <a:cxn ang="0">
                    <a:pos x="291" y="9"/>
                  </a:cxn>
                  <a:cxn ang="0">
                    <a:pos x="298" y="11"/>
                  </a:cxn>
                  <a:cxn ang="0">
                    <a:pos x="302" y="11"/>
                  </a:cxn>
                  <a:cxn ang="0">
                    <a:pos x="308" y="15"/>
                  </a:cxn>
                  <a:cxn ang="0">
                    <a:pos x="299" y="26"/>
                  </a:cxn>
                  <a:cxn ang="0">
                    <a:pos x="282" y="27"/>
                  </a:cxn>
                  <a:cxn ang="0">
                    <a:pos x="237" y="30"/>
                  </a:cxn>
                  <a:cxn ang="0">
                    <a:pos x="278" y="30"/>
                  </a:cxn>
                  <a:cxn ang="0">
                    <a:pos x="252" y="32"/>
                  </a:cxn>
                  <a:cxn ang="0">
                    <a:pos x="270" y="35"/>
                  </a:cxn>
                  <a:cxn ang="0">
                    <a:pos x="270" y="30"/>
                  </a:cxn>
                  <a:cxn ang="0">
                    <a:pos x="283" y="32"/>
                  </a:cxn>
                  <a:cxn ang="0">
                    <a:pos x="242" y="38"/>
                  </a:cxn>
                  <a:cxn ang="0">
                    <a:pos x="291" y="42"/>
                  </a:cxn>
                  <a:cxn ang="0">
                    <a:pos x="295" y="47"/>
                  </a:cxn>
                  <a:cxn ang="0">
                    <a:pos x="332" y="50"/>
                  </a:cxn>
                  <a:cxn ang="0">
                    <a:pos x="328" y="51"/>
                  </a:cxn>
                  <a:cxn ang="0">
                    <a:pos x="292" y="53"/>
                  </a:cxn>
                  <a:cxn ang="0">
                    <a:pos x="180" y="56"/>
                  </a:cxn>
                  <a:cxn ang="0">
                    <a:pos x="177" y="56"/>
                  </a:cxn>
                  <a:cxn ang="0">
                    <a:pos x="120" y="61"/>
                  </a:cxn>
                  <a:cxn ang="0">
                    <a:pos x="122" y="65"/>
                  </a:cxn>
                  <a:cxn ang="0">
                    <a:pos x="108" y="67"/>
                  </a:cxn>
                  <a:cxn ang="0">
                    <a:pos x="117" y="67"/>
                  </a:cxn>
                  <a:cxn ang="0">
                    <a:pos x="97" y="71"/>
                  </a:cxn>
                  <a:cxn ang="0">
                    <a:pos x="99" y="76"/>
                  </a:cxn>
                  <a:cxn ang="0">
                    <a:pos x="92" y="82"/>
                  </a:cxn>
                  <a:cxn ang="0">
                    <a:pos x="78" y="83"/>
                  </a:cxn>
                  <a:cxn ang="0">
                    <a:pos x="61" y="85"/>
                  </a:cxn>
                  <a:cxn ang="0">
                    <a:pos x="61" y="86"/>
                  </a:cxn>
                  <a:cxn ang="0">
                    <a:pos x="45" y="86"/>
                  </a:cxn>
                  <a:cxn ang="0">
                    <a:pos x="43" y="88"/>
                  </a:cxn>
                  <a:cxn ang="0">
                    <a:pos x="25" y="91"/>
                  </a:cxn>
                  <a:cxn ang="0">
                    <a:pos x="18" y="91"/>
                  </a:cxn>
                  <a:cxn ang="0">
                    <a:pos x="0" y="92"/>
                  </a:cxn>
                  <a:cxn ang="0">
                    <a:pos x="19" y="97"/>
                  </a:cxn>
                  <a:cxn ang="0">
                    <a:pos x="64" y="109"/>
                  </a:cxn>
                  <a:cxn ang="0">
                    <a:pos x="107" y="112"/>
                  </a:cxn>
                  <a:cxn ang="0">
                    <a:pos x="79" y="116"/>
                  </a:cxn>
                  <a:cxn ang="0">
                    <a:pos x="78" y="122"/>
                  </a:cxn>
                  <a:cxn ang="0">
                    <a:pos x="66" y="124"/>
                  </a:cxn>
                  <a:cxn ang="0">
                    <a:pos x="74" y="125"/>
                  </a:cxn>
                  <a:cxn ang="0">
                    <a:pos x="65" y="125"/>
                  </a:cxn>
                  <a:cxn ang="0">
                    <a:pos x="46" y="127"/>
                  </a:cxn>
                  <a:cxn ang="0">
                    <a:pos x="69" y="128"/>
                  </a:cxn>
                  <a:cxn ang="0">
                    <a:pos x="87" y="128"/>
                  </a:cxn>
                  <a:cxn ang="0">
                    <a:pos x="16" y="134"/>
                  </a:cxn>
                  <a:cxn ang="0">
                    <a:pos x="23" y="136"/>
                  </a:cxn>
                  <a:cxn ang="0">
                    <a:pos x="79" y="137"/>
                  </a:cxn>
                  <a:cxn ang="0">
                    <a:pos x="79" y="139"/>
                  </a:cxn>
                  <a:cxn ang="0">
                    <a:pos x="77" y="143"/>
                  </a:cxn>
                  <a:cxn ang="0">
                    <a:pos x="95" y="145"/>
                  </a:cxn>
                </a:cxnLst>
                <a:rect l="0" t="0" r="r" b="b"/>
                <a:pathLst>
                  <a:path w="332" h="148">
                    <a:moveTo>
                      <a:pt x="263" y="0"/>
                    </a:moveTo>
                    <a:lnTo>
                      <a:pt x="263" y="0"/>
                    </a:lnTo>
                    <a:lnTo>
                      <a:pt x="270" y="0"/>
                    </a:lnTo>
                    <a:lnTo>
                      <a:pt x="270" y="0"/>
                    </a:lnTo>
                    <a:lnTo>
                      <a:pt x="302" y="5"/>
                    </a:lnTo>
                    <a:lnTo>
                      <a:pt x="302" y="5"/>
                    </a:lnTo>
                    <a:lnTo>
                      <a:pt x="282" y="9"/>
                    </a:lnTo>
                    <a:lnTo>
                      <a:pt x="282" y="9"/>
                    </a:lnTo>
                    <a:lnTo>
                      <a:pt x="296" y="9"/>
                    </a:lnTo>
                    <a:lnTo>
                      <a:pt x="296" y="9"/>
                    </a:lnTo>
                    <a:lnTo>
                      <a:pt x="293" y="9"/>
                    </a:lnTo>
                    <a:lnTo>
                      <a:pt x="293" y="9"/>
                    </a:lnTo>
                    <a:lnTo>
                      <a:pt x="289" y="9"/>
                    </a:lnTo>
                    <a:lnTo>
                      <a:pt x="289" y="9"/>
                    </a:lnTo>
                    <a:lnTo>
                      <a:pt x="291" y="9"/>
                    </a:lnTo>
                    <a:lnTo>
                      <a:pt x="291" y="9"/>
                    </a:lnTo>
                    <a:lnTo>
                      <a:pt x="301" y="11"/>
                    </a:lnTo>
                    <a:lnTo>
                      <a:pt x="301" y="11"/>
                    </a:lnTo>
                    <a:lnTo>
                      <a:pt x="298" y="11"/>
                    </a:lnTo>
                    <a:lnTo>
                      <a:pt x="298" y="11"/>
                    </a:lnTo>
                    <a:lnTo>
                      <a:pt x="296" y="11"/>
                    </a:lnTo>
                    <a:lnTo>
                      <a:pt x="296" y="11"/>
                    </a:lnTo>
                    <a:lnTo>
                      <a:pt x="298" y="11"/>
                    </a:lnTo>
                    <a:lnTo>
                      <a:pt x="298" y="11"/>
                    </a:lnTo>
                    <a:lnTo>
                      <a:pt x="302" y="11"/>
                    </a:lnTo>
                    <a:lnTo>
                      <a:pt x="302" y="11"/>
                    </a:lnTo>
                    <a:lnTo>
                      <a:pt x="308" y="14"/>
                    </a:lnTo>
                    <a:lnTo>
                      <a:pt x="308" y="14"/>
                    </a:lnTo>
                    <a:lnTo>
                      <a:pt x="308" y="15"/>
                    </a:lnTo>
                    <a:lnTo>
                      <a:pt x="308" y="15"/>
                    </a:lnTo>
                    <a:lnTo>
                      <a:pt x="318" y="15"/>
                    </a:lnTo>
                    <a:lnTo>
                      <a:pt x="318" y="15"/>
                    </a:lnTo>
                    <a:lnTo>
                      <a:pt x="315" y="18"/>
                    </a:lnTo>
                    <a:lnTo>
                      <a:pt x="315" y="18"/>
                    </a:lnTo>
                    <a:lnTo>
                      <a:pt x="299" y="26"/>
                    </a:lnTo>
                    <a:lnTo>
                      <a:pt x="299" y="26"/>
                    </a:lnTo>
                    <a:lnTo>
                      <a:pt x="291" y="27"/>
                    </a:lnTo>
                    <a:lnTo>
                      <a:pt x="291" y="27"/>
                    </a:lnTo>
                    <a:lnTo>
                      <a:pt x="282" y="27"/>
                    </a:lnTo>
                    <a:lnTo>
                      <a:pt x="282" y="27"/>
                    </a:lnTo>
                    <a:lnTo>
                      <a:pt x="239" y="30"/>
                    </a:lnTo>
                    <a:lnTo>
                      <a:pt x="239" y="30"/>
                    </a:lnTo>
                    <a:lnTo>
                      <a:pt x="240" y="30"/>
                    </a:lnTo>
                    <a:lnTo>
                      <a:pt x="240" y="30"/>
                    </a:lnTo>
                    <a:lnTo>
                      <a:pt x="237" y="30"/>
                    </a:lnTo>
                    <a:lnTo>
                      <a:pt x="237" y="30"/>
                    </a:lnTo>
                    <a:lnTo>
                      <a:pt x="236" y="30"/>
                    </a:lnTo>
                    <a:lnTo>
                      <a:pt x="236" y="30"/>
                    </a:lnTo>
                    <a:lnTo>
                      <a:pt x="278" y="30"/>
                    </a:lnTo>
                    <a:lnTo>
                      <a:pt x="278" y="30"/>
                    </a:lnTo>
                    <a:lnTo>
                      <a:pt x="247" y="30"/>
                    </a:lnTo>
                    <a:lnTo>
                      <a:pt x="247" y="30"/>
                    </a:lnTo>
                    <a:lnTo>
                      <a:pt x="246" y="30"/>
                    </a:lnTo>
                    <a:lnTo>
                      <a:pt x="246" y="30"/>
                    </a:lnTo>
                    <a:lnTo>
                      <a:pt x="252" y="32"/>
                    </a:lnTo>
                    <a:lnTo>
                      <a:pt x="252" y="32"/>
                    </a:lnTo>
                    <a:lnTo>
                      <a:pt x="268" y="33"/>
                    </a:lnTo>
                    <a:lnTo>
                      <a:pt x="268" y="33"/>
                    </a:lnTo>
                    <a:lnTo>
                      <a:pt x="270" y="35"/>
                    </a:lnTo>
                    <a:lnTo>
                      <a:pt x="270" y="35"/>
                    </a:lnTo>
                    <a:lnTo>
                      <a:pt x="283" y="33"/>
                    </a:lnTo>
                    <a:lnTo>
                      <a:pt x="283" y="33"/>
                    </a:lnTo>
                    <a:lnTo>
                      <a:pt x="305" y="33"/>
                    </a:lnTo>
                    <a:lnTo>
                      <a:pt x="305" y="33"/>
                    </a:lnTo>
                    <a:lnTo>
                      <a:pt x="270" y="30"/>
                    </a:lnTo>
                    <a:lnTo>
                      <a:pt x="270" y="30"/>
                    </a:lnTo>
                    <a:lnTo>
                      <a:pt x="273" y="32"/>
                    </a:lnTo>
                    <a:lnTo>
                      <a:pt x="273" y="32"/>
                    </a:lnTo>
                    <a:lnTo>
                      <a:pt x="283" y="32"/>
                    </a:lnTo>
                    <a:lnTo>
                      <a:pt x="283" y="32"/>
                    </a:lnTo>
                    <a:lnTo>
                      <a:pt x="246" y="36"/>
                    </a:lnTo>
                    <a:lnTo>
                      <a:pt x="246" y="36"/>
                    </a:lnTo>
                    <a:lnTo>
                      <a:pt x="245" y="38"/>
                    </a:lnTo>
                    <a:lnTo>
                      <a:pt x="245" y="38"/>
                    </a:lnTo>
                    <a:lnTo>
                      <a:pt x="242" y="38"/>
                    </a:lnTo>
                    <a:lnTo>
                      <a:pt x="242" y="38"/>
                    </a:lnTo>
                    <a:lnTo>
                      <a:pt x="242" y="41"/>
                    </a:lnTo>
                    <a:lnTo>
                      <a:pt x="242" y="41"/>
                    </a:lnTo>
                    <a:lnTo>
                      <a:pt x="291" y="42"/>
                    </a:lnTo>
                    <a:lnTo>
                      <a:pt x="291" y="42"/>
                    </a:lnTo>
                    <a:lnTo>
                      <a:pt x="292" y="42"/>
                    </a:lnTo>
                    <a:lnTo>
                      <a:pt x="292" y="42"/>
                    </a:lnTo>
                    <a:lnTo>
                      <a:pt x="295" y="45"/>
                    </a:lnTo>
                    <a:lnTo>
                      <a:pt x="295" y="45"/>
                    </a:lnTo>
                    <a:lnTo>
                      <a:pt x="295" y="47"/>
                    </a:lnTo>
                    <a:lnTo>
                      <a:pt x="295" y="47"/>
                    </a:lnTo>
                    <a:lnTo>
                      <a:pt x="326" y="48"/>
                    </a:lnTo>
                    <a:lnTo>
                      <a:pt x="326" y="48"/>
                    </a:lnTo>
                    <a:lnTo>
                      <a:pt x="332" y="50"/>
                    </a:lnTo>
                    <a:lnTo>
                      <a:pt x="332" y="50"/>
                    </a:lnTo>
                    <a:lnTo>
                      <a:pt x="331" y="51"/>
                    </a:lnTo>
                    <a:lnTo>
                      <a:pt x="331" y="51"/>
                    </a:lnTo>
                    <a:lnTo>
                      <a:pt x="324" y="51"/>
                    </a:lnTo>
                    <a:lnTo>
                      <a:pt x="324" y="51"/>
                    </a:lnTo>
                    <a:lnTo>
                      <a:pt x="328" y="51"/>
                    </a:lnTo>
                    <a:lnTo>
                      <a:pt x="328" y="51"/>
                    </a:lnTo>
                    <a:lnTo>
                      <a:pt x="291" y="53"/>
                    </a:lnTo>
                    <a:lnTo>
                      <a:pt x="291" y="53"/>
                    </a:lnTo>
                    <a:lnTo>
                      <a:pt x="292" y="53"/>
                    </a:lnTo>
                    <a:lnTo>
                      <a:pt x="292" y="53"/>
                    </a:lnTo>
                    <a:lnTo>
                      <a:pt x="270" y="53"/>
                    </a:lnTo>
                    <a:lnTo>
                      <a:pt x="270" y="53"/>
                    </a:lnTo>
                    <a:lnTo>
                      <a:pt x="223" y="55"/>
                    </a:lnTo>
                    <a:lnTo>
                      <a:pt x="223" y="55"/>
                    </a:lnTo>
                    <a:lnTo>
                      <a:pt x="180" y="56"/>
                    </a:lnTo>
                    <a:lnTo>
                      <a:pt x="180" y="56"/>
                    </a:lnTo>
                    <a:lnTo>
                      <a:pt x="181" y="56"/>
                    </a:lnTo>
                    <a:lnTo>
                      <a:pt x="181" y="56"/>
                    </a:lnTo>
                    <a:lnTo>
                      <a:pt x="177" y="56"/>
                    </a:lnTo>
                    <a:lnTo>
                      <a:pt x="177" y="56"/>
                    </a:lnTo>
                    <a:lnTo>
                      <a:pt x="156" y="61"/>
                    </a:lnTo>
                    <a:lnTo>
                      <a:pt x="156" y="61"/>
                    </a:lnTo>
                    <a:lnTo>
                      <a:pt x="131" y="59"/>
                    </a:lnTo>
                    <a:lnTo>
                      <a:pt x="131" y="59"/>
                    </a:lnTo>
                    <a:lnTo>
                      <a:pt x="120" y="61"/>
                    </a:lnTo>
                    <a:lnTo>
                      <a:pt x="120" y="61"/>
                    </a:lnTo>
                    <a:lnTo>
                      <a:pt x="131" y="64"/>
                    </a:lnTo>
                    <a:lnTo>
                      <a:pt x="131" y="64"/>
                    </a:lnTo>
                    <a:lnTo>
                      <a:pt x="122" y="65"/>
                    </a:lnTo>
                    <a:lnTo>
                      <a:pt x="122" y="65"/>
                    </a:lnTo>
                    <a:lnTo>
                      <a:pt x="121" y="65"/>
                    </a:lnTo>
                    <a:lnTo>
                      <a:pt x="121" y="65"/>
                    </a:lnTo>
                    <a:lnTo>
                      <a:pt x="107" y="65"/>
                    </a:lnTo>
                    <a:lnTo>
                      <a:pt x="107" y="65"/>
                    </a:lnTo>
                    <a:lnTo>
                      <a:pt x="108" y="67"/>
                    </a:lnTo>
                    <a:lnTo>
                      <a:pt x="108" y="67"/>
                    </a:lnTo>
                    <a:lnTo>
                      <a:pt x="110" y="67"/>
                    </a:lnTo>
                    <a:lnTo>
                      <a:pt x="110" y="67"/>
                    </a:lnTo>
                    <a:lnTo>
                      <a:pt x="117" y="67"/>
                    </a:lnTo>
                    <a:lnTo>
                      <a:pt x="117" y="67"/>
                    </a:lnTo>
                    <a:lnTo>
                      <a:pt x="112" y="68"/>
                    </a:lnTo>
                    <a:lnTo>
                      <a:pt x="112" y="68"/>
                    </a:lnTo>
                    <a:lnTo>
                      <a:pt x="101" y="71"/>
                    </a:lnTo>
                    <a:lnTo>
                      <a:pt x="101" y="71"/>
                    </a:lnTo>
                    <a:lnTo>
                      <a:pt x="97" y="71"/>
                    </a:lnTo>
                    <a:lnTo>
                      <a:pt x="97" y="71"/>
                    </a:lnTo>
                    <a:lnTo>
                      <a:pt x="75" y="73"/>
                    </a:lnTo>
                    <a:lnTo>
                      <a:pt x="75" y="73"/>
                    </a:lnTo>
                    <a:lnTo>
                      <a:pt x="99" y="76"/>
                    </a:lnTo>
                    <a:lnTo>
                      <a:pt x="99" y="76"/>
                    </a:lnTo>
                    <a:lnTo>
                      <a:pt x="89" y="79"/>
                    </a:lnTo>
                    <a:lnTo>
                      <a:pt x="89" y="79"/>
                    </a:lnTo>
                    <a:lnTo>
                      <a:pt x="88" y="80"/>
                    </a:lnTo>
                    <a:lnTo>
                      <a:pt x="88" y="80"/>
                    </a:lnTo>
                    <a:lnTo>
                      <a:pt x="92" y="82"/>
                    </a:lnTo>
                    <a:lnTo>
                      <a:pt x="92" y="82"/>
                    </a:lnTo>
                    <a:lnTo>
                      <a:pt x="91" y="82"/>
                    </a:lnTo>
                    <a:lnTo>
                      <a:pt x="91" y="82"/>
                    </a:lnTo>
                    <a:lnTo>
                      <a:pt x="78" y="83"/>
                    </a:lnTo>
                    <a:lnTo>
                      <a:pt x="78" y="83"/>
                    </a:lnTo>
                    <a:lnTo>
                      <a:pt x="69" y="83"/>
                    </a:lnTo>
                    <a:lnTo>
                      <a:pt x="69" y="83"/>
                    </a:lnTo>
                    <a:lnTo>
                      <a:pt x="72" y="83"/>
                    </a:lnTo>
                    <a:lnTo>
                      <a:pt x="72" y="83"/>
                    </a:lnTo>
                    <a:lnTo>
                      <a:pt x="61" y="85"/>
                    </a:lnTo>
                    <a:lnTo>
                      <a:pt x="61" y="85"/>
                    </a:lnTo>
                    <a:lnTo>
                      <a:pt x="59" y="85"/>
                    </a:lnTo>
                    <a:lnTo>
                      <a:pt x="59" y="85"/>
                    </a:lnTo>
                    <a:lnTo>
                      <a:pt x="61" y="86"/>
                    </a:lnTo>
                    <a:lnTo>
                      <a:pt x="61" y="86"/>
                    </a:lnTo>
                    <a:lnTo>
                      <a:pt x="56" y="86"/>
                    </a:lnTo>
                    <a:lnTo>
                      <a:pt x="56" y="86"/>
                    </a:lnTo>
                    <a:lnTo>
                      <a:pt x="58" y="86"/>
                    </a:lnTo>
                    <a:lnTo>
                      <a:pt x="58" y="86"/>
                    </a:lnTo>
                    <a:lnTo>
                      <a:pt x="45" y="86"/>
                    </a:lnTo>
                    <a:lnTo>
                      <a:pt x="45" y="86"/>
                    </a:lnTo>
                    <a:lnTo>
                      <a:pt x="39" y="88"/>
                    </a:lnTo>
                    <a:lnTo>
                      <a:pt x="39" y="88"/>
                    </a:lnTo>
                    <a:lnTo>
                      <a:pt x="43" y="88"/>
                    </a:lnTo>
                    <a:lnTo>
                      <a:pt x="43" y="88"/>
                    </a:lnTo>
                    <a:lnTo>
                      <a:pt x="23" y="89"/>
                    </a:lnTo>
                    <a:lnTo>
                      <a:pt x="23" y="89"/>
                    </a:lnTo>
                    <a:lnTo>
                      <a:pt x="22" y="91"/>
                    </a:lnTo>
                    <a:lnTo>
                      <a:pt x="22" y="91"/>
                    </a:lnTo>
                    <a:lnTo>
                      <a:pt x="25" y="91"/>
                    </a:lnTo>
                    <a:lnTo>
                      <a:pt x="25" y="91"/>
                    </a:lnTo>
                    <a:lnTo>
                      <a:pt x="28" y="91"/>
                    </a:lnTo>
                    <a:lnTo>
                      <a:pt x="28" y="91"/>
                    </a:lnTo>
                    <a:lnTo>
                      <a:pt x="18" y="91"/>
                    </a:lnTo>
                    <a:lnTo>
                      <a:pt x="18" y="91"/>
                    </a:lnTo>
                    <a:lnTo>
                      <a:pt x="20" y="91"/>
                    </a:lnTo>
                    <a:lnTo>
                      <a:pt x="20" y="91"/>
                    </a:lnTo>
                    <a:lnTo>
                      <a:pt x="9" y="91"/>
                    </a:lnTo>
                    <a:lnTo>
                      <a:pt x="9" y="91"/>
                    </a:lnTo>
                    <a:lnTo>
                      <a:pt x="0" y="92"/>
                    </a:lnTo>
                    <a:lnTo>
                      <a:pt x="0" y="92"/>
                    </a:lnTo>
                    <a:lnTo>
                      <a:pt x="25" y="94"/>
                    </a:lnTo>
                    <a:lnTo>
                      <a:pt x="25" y="94"/>
                    </a:lnTo>
                    <a:lnTo>
                      <a:pt x="19" y="97"/>
                    </a:lnTo>
                    <a:lnTo>
                      <a:pt x="19" y="97"/>
                    </a:lnTo>
                    <a:lnTo>
                      <a:pt x="28" y="98"/>
                    </a:lnTo>
                    <a:lnTo>
                      <a:pt x="28" y="98"/>
                    </a:lnTo>
                    <a:lnTo>
                      <a:pt x="65" y="107"/>
                    </a:lnTo>
                    <a:lnTo>
                      <a:pt x="65" y="107"/>
                    </a:lnTo>
                    <a:lnTo>
                      <a:pt x="64" y="109"/>
                    </a:lnTo>
                    <a:lnTo>
                      <a:pt x="64" y="109"/>
                    </a:lnTo>
                    <a:lnTo>
                      <a:pt x="91" y="109"/>
                    </a:lnTo>
                    <a:lnTo>
                      <a:pt x="91" y="109"/>
                    </a:lnTo>
                    <a:lnTo>
                      <a:pt x="107" y="112"/>
                    </a:lnTo>
                    <a:lnTo>
                      <a:pt x="107" y="112"/>
                    </a:lnTo>
                    <a:lnTo>
                      <a:pt x="95" y="113"/>
                    </a:lnTo>
                    <a:lnTo>
                      <a:pt x="95" y="113"/>
                    </a:lnTo>
                    <a:lnTo>
                      <a:pt x="78" y="115"/>
                    </a:lnTo>
                    <a:lnTo>
                      <a:pt x="78" y="115"/>
                    </a:lnTo>
                    <a:lnTo>
                      <a:pt x="79" y="116"/>
                    </a:lnTo>
                    <a:lnTo>
                      <a:pt x="79" y="116"/>
                    </a:lnTo>
                    <a:lnTo>
                      <a:pt x="88" y="121"/>
                    </a:lnTo>
                    <a:lnTo>
                      <a:pt x="88" y="121"/>
                    </a:lnTo>
                    <a:lnTo>
                      <a:pt x="78" y="122"/>
                    </a:lnTo>
                    <a:lnTo>
                      <a:pt x="78" y="122"/>
                    </a:lnTo>
                    <a:lnTo>
                      <a:pt x="81" y="122"/>
                    </a:lnTo>
                    <a:lnTo>
                      <a:pt x="81" y="122"/>
                    </a:lnTo>
                    <a:lnTo>
                      <a:pt x="74" y="122"/>
                    </a:lnTo>
                    <a:lnTo>
                      <a:pt x="74" y="122"/>
                    </a:lnTo>
                    <a:lnTo>
                      <a:pt x="66" y="124"/>
                    </a:lnTo>
                    <a:lnTo>
                      <a:pt x="66" y="124"/>
                    </a:lnTo>
                    <a:lnTo>
                      <a:pt x="64" y="124"/>
                    </a:lnTo>
                    <a:lnTo>
                      <a:pt x="64" y="124"/>
                    </a:lnTo>
                    <a:lnTo>
                      <a:pt x="74" y="125"/>
                    </a:lnTo>
                    <a:lnTo>
                      <a:pt x="74" y="125"/>
                    </a:lnTo>
                    <a:lnTo>
                      <a:pt x="72" y="125"/>
                    </a:lnTo>
                    <a:lnTo>
                      <a:pt x="72" y="125"/>
                    </a:lnTo>
                    <a:lnTo>
                      <a:pt x="71" y="125"/>
                    </a:lnTo>
                    <a:lnTo>
                      <a:pt x="71" y="125"/>
                    </a:lnTo>
                    <a:lnTo>
                      <a:pt x="65" y="125"/>
                    </a:lnTo>
                    <a:lnTo>
                      <a:pt x="65" y="125"/>
                    </a:lnTo>
                    <a:lnTo>
                      <a:pt x="59" y="127"/>
                    </a:lnTo>
                    <a:lnTo>
                      <a:pt x="59" y="127"/>
                    </a:lnTo>
                    <a:lnTo>
                      <a:pt x="46" y="127"/>
                    </a:lnTo>
                    <a:lnTo>
                      <a:pt x="46" y="127"/>
                    </a:lnTo>
                    <a:lnTo>
                      <a:pt x="84" y="125"/>
                    </a:lnTo>
                    <a:lnTo>
                      <a:pt x="84" y="125"/>
                    </a:lnTo>
                    <a:lnTo>
                      <a:pt x="87" y="128"/>
                    </a:lnTo>
                    <a:lnTo>
                      <a:pt x="87" y="128"/>
                    </a:lnTo>
                    <a:lnTo>
                      <a:pt x="69" y="128"/>
                    </a:lnTo>
                    <a:lnTo>
                      <a:pt x="69" y="128"/>
                    </a:lnTo>
                    <a:lnTo>
                      <a:pt x="78" y="128"/>
                    </a:lnTo>
                    <a:lnTo>
                      <a:pt x="78" y="128"/>
                    </a:lnTo>
                    <a:lnTo>
                      <a:pt x="87" y="128"/>
                    </a:lnTo>
                    <a:lnTo>
                      <a:pt x="87" y="128"/>
                    </a:lnTo>
                    <a:lnTo>
                      <a:pt x="79" y="128"/>
                    </a:lnTo>
                    <a:lnTo>
                      <a:pt x="79" y="128"/>
                    </a:lnTo>
                    <a:lnTo>
                      <a:pt x="75" y="130"/>
                    </a:lnTo>
                    <a:lnTo>
                      <a:pt x="75" y="130"/>
                    </a:lnTo>
                    <a:lnTo>
                      <a:pt x="16" y="134"/>
                    </a:lnTo>
                    <a:lnTo>
                      <a:pt x="16" y="134"/>
                    </a:lnTo>
                    <a:lnTo>
                      <a:pt x="18" y="134"/>
                    </a:lnTo>
                    <a:lnTo>
                      <a:pt x="18" y="134"/>
                    </a:lnTo>
                    <a:lnTo>
                      <a:pt x="23" y="136"/>
                    </a:lnTo>
                    <a:lnTo>
                      <a:pt x="23" y="136"/>
                    </a:lnTo>
                    <a:lnTo>
                      <a:pt x="25" y="136"/>
                    </a:lnTo>
                    <a:lnTo>
                      <a:pt x="25" y="136"/>
                    </a:lnTo>
                    <a:lnTo>
                      <a:pt x="52" y="136"/>
                    </a:lnTo>
                    <a:lnTo>
                      <a:pt x="52" y="136"/>
                    </a:lnTo>
                    <a:lnTo>
                      <a:pt x="79" y="137"/>
                    </a:lnTo>
                    <a:lnTo>
                      <a:pt x="79" y="137"/>
                    </a:lnTo>
                    <a:lnTo>
                      <a:pt x="56" y="140"/>
                    </a:lnTo>
                    <a:lnTo>
                      <a:pt x="56" y="140"/>
                    </a:lnTo>
                    <a:lnTo>
                      <a:pt x="79" y="139"/>
                    </a:lnTo>
                    <a:lnTo>
                      <a:pt x="79" y="139"/>
                    </a:lnTo>
                    <a:lnTo>
                      <a:pt x="82" y="143"/>
                    </a:lnTo>
                    <a:lnTo>
                      <a:pt x="82" y="143"/>
                    </a:lnTo>
                    <a:lnTo>
                      <a:pt x="97" y="143"/>
                    </a:lnTo>
                    <a:lnTo>
                      <a:pt x="97" y="143"/>
                    </a:lnTo>
                    <a:lnTo>
                      <a:pt x="77" y="143"/>
                    </a:lnTo>
                    <a:lnTo>
                      <a:pt x="77" y="143"/>
                    </a:lnTo>
                    <a:lnTo>
                      <a:pt x="99" y="143"/>
                    </a:lnTo>
                    <a:lnTo>
                      <a:pt x="99" y="143"/>
                    </a:lnTo>
                    <a:lnTo>
                      <a:pt x="95" y="145"/>
                    </a:lnTo>
                    <a:lnTo>
                      <a:pt x="95" y="145"/>
                    </a:lnTo>
                    <a:lnTo>
                      <a:pt x="71" y="145"/>
                    </a:lnTo>
                    <a:lnTo>
                      <a:pt x="71" y="145"/>
                    </a:lnTo>
                    <a:lnTo>
                      <a:pt x="64" y="148"/>
                    </a:lnTo>
                    <a:lnTo>
                      <a:pt x="64" y="148"/>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68" name="Line 84"/>
              <p:cNvSpPr>
                <a:spLocks noChangeShapeType="1"/>
              </p:cNvSpPr>
              <p:nvPr/>
            </p:nvSpPr>
            <p:spPr bwMode="auto">
              <a:xfrm>
                <a:off x="8173" y="10547"/>
                <a:ext cx="1" cy="1"/>
              </a:xfrm>
              <a:prstGeom prst="line">
                <a:avLst/>
              </a:prstGeom>
              <a:noFill/>
              <a:ln w="444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69" name="Freeform 85"/>
              <p:cNvSpPr>
                <a:spLocks/>
              </p:cNvSpPr>
              <p:nvPr/>
            </p:nvSpPr>
            <p:spPr bwMode="auto">
              <a:xfrm>
                <a:off x="8012" y="10547"/>
                <a:ext cx="263" cy="275"/>
              </a:xfrm>
              <a:custGeom>
                <a:avLst/>
                <a:gdLst/>
                <a:ahLst/>
                <a:cxnLst>
                  <a:cxn ang="0">
                    <a:pos x="45" y="7"/>
                  </a:cxn>
                  <a:cxn ang="0">
                    <a:pos x="61" y="10"/>
                  </a:cxn>
                  <a:cxn ang="0">
                    <a:pos x="55" y="13"/>
                  </a:cxn>
                  <a:cxn ang="0">
                    <a:pos x="39" y="19"/>
                  </a:cxn>
                  <a:cxn ang="0">
                    <a:pos x="12" y="19"/>
                  </a:cxn>
                  <a:cxn ang="0">
                    <a:pos x="38" y="23"/>
                  </a:cxn>
                  <a:cxn ang="0">
                    <a:pos x="68" y="28"/>
                  </a:cxn>
                  <a:cxn ang="0">
                    <a:pos x="79" y="29"/>
                  </a:cxn>
                  <a:cxn ang="0">
                    <a:pos x="69" y="32"/>
                  </a:cxn>
                  <a:cxn ang="0">
                    <a:pos x="71" y="35"/>
                  </a:cxn>
                  <a:cxn ang="0">
                    <a:pos x="25" y="32"/>
                  </a:cxn>
                  <a:cxn ang="0">
                    <a:pos x="30" y="40"/>
                  </a:cxn>
                  <a:cxn ang="0">
                    <a:pos x="52" y="43"/>
                  </a:cxn>
                  <a:cxn ang="0">
                    <a:pos x="122" y="47"/>
                  </a:cxn>
                  <a:cxn ang="0">
                    <a:pos x="210" y="49"/>
                  </a:cxn>
                  <a:cxn ang="0">
                    <a:pos x="206" y="53"/>
                  </a:cxn>
                  <a:cxn ang="0">
                    <a:pos x="141" y="58"/>
                  </a:cxn>
                  <a:cxn ang="0">
                    <a:pos x="141" y="65"/>
                  </a:cxn>
                  <a:cxn ang="0">
                    <a:pos x="107" y="65"/>
                  </a:cxn>
                  <a:cxn ang="0">
                    <a:pos x="112" y="68"/>
                  </a:cxn>
                  <a:cxn ang="0">
                    <a:pos x="135" y="76"/>
                  </a:cxn>
                  <a:cxn ang="0">
                    <a:pos x="164" y="80"/>
                  </a:cxn>
                  <a:cxn ang="0">
                    <a:pos x="204" y="86"/>
                  </a:cxn>
                  <a:cxn ang="0">
                    <a:pos x="187" y="91"/>
                  </a:cxn>
                  <a:cxn ang="0">
                    <a:pos x="193" y="94"/>
                  </a:cxn>
                  <a:cxn ang="0">
                    <a:pos x="183" y="106"/>
                  </a:cxn>
                  <a:cxn ang="0">
                    <a:pos x="145" y="114"/>
                  </a:cxn>
                  <a:cxn ang="0">
                    <a:pos x="145" y="118"/>
                  </a:cxn>
                  <a:cxn ang="0">
                    <a:pos x="175" y="124"/>
                  </a:cxn>
                  <a:cxn ang="0">
                    <a:pos x="177" y="132"/>
                  </a:cxn>
                  <a:cxn ang="0">
                    <a:pos x="141" y="133"/>
                  </a:cxn>
                  <a:cxn ang="0">
                    <a:pos x="157" y="135"/>
                  </a:cxn>
                  <a:cxn ang="0">
                    <a:pos x="246" y="135"/>
                  </a:cxn>
                  <a:cxn ang="0">
                    <a:pos x="220" y="136"/>
                  </a:cxn>
                  <a:cxn ang="0">
                    <a:pos x="187" y="144"/>
                  </a:cxn>
                  <a:cxn ang="0">
                    <a:pos x="157" y="148"/>
                  </a:cxn>
                  <a:cxn ang="0">
                    <a:pos x="163" y="150"/>
                  </a:cxn>
                  <a:cxn ang="0">
                    <a:pos x="190" y="151"/>
                  </a:cxn>
                  <a:cxn ang="0">
                    <a:pos x="188" y="156"/>
                  </a:cxn>
                  <a:cxn ang="0">
                    <a:pos x="137" y="160"/>
                  </a:cxn>
                  <a:cxn ang="0">
                    <a:pos x="147" y="163"/>
                  </a:cxn>
                  <a:cxn ang="0">
                    <a:pos x="108" y="162"/>
                  </a:cxn>
                  <a:cxn ang="0">
                    <a:pos x="188" y="163"/>
                  </a:cxn>
                  <a:cxn ang="0">
                    <a:pos x="155" y="174"/>
                  </a:cxn>
                  <a:cxn ang="0">
                    <a:pos x="144" y="174"/>
                  </a:cxn>
                  <a:cxn ang="0">
                    <a:pos x="157" y="181"/>
                  </a:cxn>
                  <a:cxn ang="0">
                    <a:pos x="184" y="184"/>
                  </a:cxn>
                  <a:cxn ang="0">
                    <a:pos x="247" y="186"/>
                  </a:cxn>
                  <a:cxn ang="0">
                    <a:pos x="232" y="192"/>
                  </a:cxn>
                  <a:cxn ang="0">
                    <a:pos x="224" y="194"/>
                  </a:cxn>
                  <a:cxn ang="0">
                    <a:pos x="223" y="204"/>
                  </a:cxn>
                  <a:cxn ang="0">
                    <a:pos x="209" y="213"/>
                  </a:cxn>
                  <a:cxn ang="0">
                    <a:pos x="213" y="216"/>
                  </a:cxn>
                  <a:cxn ang="0">
                    <a:pos x="188" y="222"/>
                  </a:cxn>
                  <a:cxn ang="0">
                    <a:pos x="119" y="228"/>
                  </a:cxn>
                  <a:cxn ang="0">
                    <a:pos x="135" y="236"/>
                  </a:cxn>
                  <a:cxn ang="0">
                    <a:pos x="109" y="245"/>
                  </a:cxn>
                  <a:cxn ang="0">
                    <a:pos x="105" y="249"/>
                  </a:cxn>
                  <a:cxn ang="0">
                    <a:pos x="150" y="249"/>
                  </a:cxn>
                  <a:cxn ang="0">
                    <a:pos x="183" y="255"/>
                  </a:cxn>
                  <a:cxn ang="0">
                    <a:pos x="217" y="258"/>
                  </a:cxn>
                  <a:cxn ang="0">
                    <a:pos x="200" y="263"/>
                  </a:cxn>
                </a:cxnLst>
                <a:rect l="0" t="0" r="r" b="b"/>
                <a:pathLst>
                  <a:path w="263" h="275">
                    <a:moveTo>
                      <a:pt x="95" y="0"/>
                    </a:moveTo>
                    <a:lnTo>
                      <a:pt x="82" y="2"/>
                    </a:lnTo>
                    <a:lnTo>
                      <a:pt x="59" y="3"/>
                    </a:lnTo>
                    <a:lnTo>
                      <a:pt x="59" y="3"/>
                    </a:lnTo>
                    <a:lnTo>
                      <a:pt x="39" y="3"/>
                    </a:lnTo>
                    <a:lnTo>
                      <a:pt x="39" y="3"/>
                    </a:lnTo>
                    <a:lnTo>
                      <a:pt x="45" y="7"/>
                    </a:lnTo>
                    <a:lnTo>
                      <a:pt x="45" y="7"/>
                    </a:lnTo>
                    <a:lnTo>
                      <a:pt x="45" y="10"/>
                    </a:lnTo>
                    <a:lnTo>
                      <a:pt x="45" y="10"/>
                    </a:lnTo>
                    <a:lnTo>
                      <a:pt x="51" y="10"/>
                    </a:lnTo>
                    <a:lnTo>
                      <a:pt x="51" y="10"/>
                    </a:lnTo>
                    <a:lnTo>
                      <a:pt x="59" y="10"/>
                    </a:lnTo>
                    <a:lnTo>
                      <a:pt x="59" y="10"/>
                    </a:lnTo>
                    <a:lnTo>
                      <a:pt x="61" y="10"/>
                    </a:lnTo>
                    <a:lnTo>
                      <a:pt x="61" y="10"/>
                    </a:lnTo>
                    <a:lnTo>
                      <a:pt x="63" y="11"/>
                    </a:lnTo>
                    <a:lnTo>
                      <a:pt x="63" y="11"/>
                    </a:lnTo>
                    <a:lnTo>
                      <a:pt x="71" y="11"/>
                    </a:lnTo>
                    <a:lnTo>
                      <a:pt x="71" y="11"/>
                    </a:lnTo>
                    <a:lnTo>
                      <a:pt x="58" y="13"/>
                    </a:lnTo>
                    <a:lnTo>
                      <a:pt x="58" y="13"/>
                    </a:lnTo>
                    <a:lnTo>
                      <a:pt x="55" y="13"/>
                    </a:lnTo>
                    <a:lnTo>
                      <a:pt x="55" y="13"/>
                    </a:lnTo>
                    <a:lnTo>
                      <a:pt x="59" y="16"/>
                    </a:lnTo>
                    <a:lnTo>
                      <a:pt x="59" y="16"/>
                    </a:lnTo>
                    <a:lnTo>
                      <a:pt x="75" y="19"/>
                    </a:lnTo>
                    <a:lnTo>
                      <a:pt x="75" y="19"/>
                    </a:lnTo>
                    <a:lnTo>
                      <a:pt x="38" y="19"/>
                    </a:lnTo>
                    <a:lnTo>
                      <a:pt x="38" y="19"/>
                    </a:lnTo>
                    <a:lnTo>
                      <a:pt x="39" y="19"/>
                    </a:lnTo>
                    <a:lnTo>
                      <a:pt x="39" y="19"/>
                    </a:lnTo>
                    <a:lnTo>
                      <a:pt x="23" y="17"/>
                    </a:lnTo>
                    <a:lnTo>
                      <a:pt x="23" y="17"/>
                    </a:lnTo>
                    <a:lnTo>
                      <a:pt x="30" y="19"/>
                    </a:lnTo>
                    <a:lnTo>
                      <a:pt x="30" y="19"/>
                    </a:lnTo>
                    <a:lnTo>
                      <a:pt x="15" y="19"/>
                    </a:lnTo>
                    <a:lnTo>
                      <a:pt x="15" y="19"/>
                    </a:lnTo>
                    <a:lnTo>
                      <a:pt x="12" y="19"/>
                    </a:lnTo>
                    <a:lnTo>
                      <a:pt x="12" y="19"/>
                    </a:lnTo>
                    <a:lnTo>
                      <a:pt x="22" y="19"/>
                    </a:lnTo>
                    <a:lnTo>
                      <a:pt x="22" y="19"/>
                    </a:lnTo>
                    <a:lnTo>
                      <a:pt x="26" y="22"/>
                    </a:lnTo>
                    <a:lnTo>
                      <a:pt x="26" y="22"/>
                    </a:lnTo>
                    <a:lnTo>
                      <a:pt x="43" y="23"/>
                    </a:lnTo>
                    <a:lnTo>
                      <a:pt x="43" y="23"/>
                    </a:lnTo>
                    <a:lnTo>
                      <a:pt x="38" y="23"/>
                    </a:lnTo>
                    <a:lnTo>
                      <a:pt x="38" y="23"/>
                    </a:lnTo>
                    <a:lnTo>
                      <a:pt x="40" y="23"/>
                    </a:lnTo>
                    <a:lnTo>
                      <a:pt x="40" y="23"/>
                    </a:lnTo>
                    <a:lnTo>
                      <a:pt x="69" y="28"/>
                    </a:lnTo>
                    <a:lnTo>
                      <a:pt x="69" y="28"/>
                    </a:lnTo>
                    <a:lnTo>
                      <a:pt x="66" y="28"/>
                    </a:lnTo>
                    <a:lnTo>
                      <a:pt x="66" y="28"/>
                    </a:lnTo>
                    <a:lnTo>
                      <a:pt x="68" y="28"/>
                    </a:lnTo>
                    <a:lnTo>
                      <a:pt x="68" y="28"/>
                    </a:lnTo>
                    <a:lnTo>
                      <a:pt x="63" y="28"/>
                    </a:lnTo>
                    <a:lnTo>
                      <a:pt x="63" y="28"/>
                    </a:lnTo>
                    <a:lnTo>
                      <a:pt x="65" y="28"/>
                    </a:lnTo>
                    <a:lnTo>
                      <a:pt x="65" y="28"/>
                    </a:lnTo>
                    <a:lnTo>
                      <a:pt x="79" y="28"/>
                    </a:lnTo>
                    <a:lnTo>
                      <a:pt x="79" y="28"/>
                    </a:lnTo>
                    <a:lnTo>
                      <a:pt x="79" y="29"/>
                    </a:lnTo>
                    <a:lnTo>
                      <a:pt x="79" y="29"/>
                    </a:lnTo>
                    <a:lnTo>
                      <a:pt x="84" y="31"/>
                    </a:lnTo>
                    <a:lnTo>
                      <a:pt x="84" y="31"/>
                    </a:lnTo>
                    <a:lnTo>
                      <a:pt x="82" y="32"/>
                    </a:lnTo>
                    <a:lnTo>
                      <a:pt x="82" y="32"/>
                    </a:lnTo>
                    <a:lnTo>
                      <a:pt x="68" y="32"/>
                    </a:lnTo>
                    <a:lnTo>
                      <a:pt x="68" y="32"/>
                    </a:lnTo>
                    <a:lnTo>
                      <a:pt x="69" y="32"/>
                    </a:lnTo>
                    <a:lnTo>
                      <a:pt x="69" y="32"/>
                    </a:lnTo>
                    <a:lnTo>
                      <a:pt x="72" y="32"/>
                    </a:lnTo>
                    <a:lnTo>
                      <a:pt x="72" y="32"/>
                    </a:lnTo>
                    <a:lnTo>
                      <a:pt x="66" y="32"/>
                    </a:lnTo>
                    <a:lnTo>
                      <a:pt x="66" y="32"/>
                    </a:lnTo>
                    <a:lnTo>
                      <a:pt x="65" y="35"/>
                    </a:lnTo>
                    <a:lnTo>
                      <a:pt x="65" y="35"/>
                    </a:lnTo>
                    <a:lnTo>
                      <a:pt x="71" y="35"/>
                    </a:lnTo>
                    <a:lnTo>
                      <a:pt x="71" y="35"/>
                    </a:lnTo>
                    <a:lnTo>
                      <a:pt x="29" y="34"/>
                    </a:lnTo>
                    <a:lnTo>
                      <a:pt x="29" y="34"/>
                    </a:lnTo>
                    <a:lnTo>
                      <a:pt x="9" y="34"/>
                    </a:lnTo>
                    <a:lnTo>
                      <a:pt x="9" y="34"/>
                    </a:lnTo>
                    <a:lnTo>
                      <a:pt x="26" y="34"/>
                    </a:lnTo>
                    <a:lnTo>
                      <a:pt x="26" y="34"/>
                    </a:lnTo>
                    <a:lnTo>
                      <a:pt x="25" y="32"/>
                    </a:lnTo>
                    <a:lnTo>
                      <a:pt x="25" y="32"/>
                    </a:lnTo>
                    <a:lnTo>
                      <a:pt x="16" y="32"/>
                    </a:lnTo>
                    <a:lnTo>
                      <a:pt x="16" y="32"/>
                    </a:lnTo>
                    <a:lnTo>
                      <a:pt x="23" y="35"/>
                    </a:lnTo>
                    <a:lnTo>
                      <a:pt x="23" y="35"/>
                    </a:lnTo>
                    <a:lnTo>
                      <a:pt x="0" y="35"/>
                    </a:lnTo>
                    <a:lnTo>
                      <a:pt x="0" y="35"/>
                    </a:lnTo>
                    <a:lnTo>
                      <a:pt x="30" y="40"/>
                    </a:lnTo>
                    <a:lnTo>
                      <a:pt x="30" y="40"/>
                    </a:lnTo>
                    <a:lnTo>
                      <a:pt x="38" y="41"/>
                    </a:lnTo>
                    <a:lnTo>
                      <a:pt x="38" y="41"/>
                    </a:lnTo>
                    <a:lnTo>
                      <a:pt x="43" y="41"/>
                    </a:lnTo>
                    <a:lnTo>
                      <a:pt x="43" y="41"/>
                    </a:lnTo>
                    <a:lnTo>
                      <a:pt x="51" y="43"/>
                    </a:lnTo>
                    <a:lnTo>
                      <a:pt x="51" y="43"/>
                    </a:lnTo>
                    <a:lnTo>
                      <a:pt x="52" y="43"/>
                    </a:lnTo>
                    <a:lnTo>
                      <a:pt x="52" y="43"/>
                    </a:lnTo>
                    <a:lnTo>
                      <a:pt x="58" y="43"/>
                    </a:lnTo>
                    <a:lnTo>
                      <a:pt x="58" y="43"/>
                    </a:lnTo>
                    <a:lnTo>
                      <a:pt x="81" y="43"/>
                    </a:lnTo>
                    <a:lnTo>
                      <a:pt x="81" y="43"/>
                    </a:lnTo>
                    <a:lnTo>
                      <a:pt x="138" y="47"/>
                    </a:lnTo>
                    <a:lnTo>
                      <a:pt x="138" y="47"/>
                    </a:lnTo>
                    <a:lnTo>
                      <a:pt x="122" y="47"/>
                    </a:lnTo>
                    <a:lnTo>
                      <a:pt x="122" y="47"/>
                    </a:lnTo>
                    <a:lnTo>
                      <a:pt x="128" y="49"/>
                    </a:lnTo>
                    <a:lnTo>
                      <a:pt x="128" y="49"/>
                    </a:lnTo>
                    <a:lnTo>
                      <a:pt x="124" y="49"/>
                    </a:lnTo>
                    <a:lnTo>
                      <a:pt x="124" y="49"/>
                    </a:lnTo>
                    <a:lnTo>
                      <a:pt x="178" y="49"/>
                    </a:lnTo>
                    <a:lnTo>
                      <a:pt x="178" y="49"/>
                    </a:lnTo>
                    <a:lnTo>
                      <a:pt x="210" y="49"/>
                    </a:lnTo>
                    <a:lnTo>
                      <a:pt x="210" y="49"/>
                    </a:lnTo>
                    <a:lnTo>
                      <a:pt x="220" y="50"/>
                    </a:lnTo>
                    <a:lnTo>
                      <a:pt x="220" y="50"/>
                    </a:lnTo>
                    <a:lnTo>
                      <a:pt x="204" y="52"/>
                    </a:lnTo>
                    <a:lnTo>
                      <a:pt x="204" y="52"/>
                    </a:lnTo>
                    <a:lnTo>
                      <a:pt x="207" y="52"/>
                    </a:lnTo>
                    <a:lnTo>
                      <a:pt x="207" y="52"/>
                    </a:lnTo>
                    <a:lnTo>
                      <a:pt x="206" y="53"/>
                    </a:lnTo>
                    <a:lnTo>
                      <a:pt x="206" y="53"/>
                    </a:lnTo>
                    <a:lnTo>
                      <a:pt x="200" y="55"/>
                    </a:lnTo>
                    <a:lnTo>
                      <a:pt x="200" y="55"/>
                    </a:lnTo>
                    <a:lnTo>
                      <a:pt x="167" y="55"/>
                    </a:lnTo>
                    <a:lnTo>
                      <a:pt x="167" y="55"/>
                    </a:lnTo>
                    <a:lnTo>
                      <a:pt x="153" y="58"/>
                    </a:lnTo>
                    <a:lnTo>
                      <a:pt x="153" y="58"/>
                    </a:lnTo>
                    <a:lnTo>
                      <a:pt x="141" y="58"/>
                    </a:lnTo>
                    <a:lnTo>
                      <a:pt x="141" y="58"/>
                    </a:lnTo>
                    <a:lnTo>
                      <a:pt x="154" y="56"/>
                    </a:lnTo>
                    <a:lnTo>
                      <a:pt x="154" y="56"/>
                    </a:lnTo>
                    <a:lnTo>
                      <a:pt x="161" y="61"/>
                    </a:lnTo>
                    <a:lnTo>
                      <a:pt x="161" y="61"/>
                    </a:lnTo>
                    <a:lnTo>
                      <a:pt x="142" y="64"/>
                    </a:lnTo>
                    <a:lnTo>
                      <a:pt x="142" y="64"/>
                    </a:lnTo>
                    <a:lnTo>
                      <a:pt x="141" y="65"/>
                    </a:lnTo>
                    <a:lnTo>
                      <a:pt x="141" y="65"/>
                    </a:lnTo>
                    <a:lnTo>
                      <a:pt x="107" y="65"/>
                    </a:lnTo>
                    <a:lnTo>
                      <a:pt x="107" y="65"/>
                    </a:lnTo>
                    <a:lnTo>
                      <a:pt x="108" y="65"/>
                    </a:lnTo>
                    <a:lnTo>
                      <a:pt x="108" y="65"/>
                    </a:lnTo>
                    <a:lnTo>
                      <a:pt x="105" y="65"/>
                    </a:lnTo>
                    <a:lnTo>
                      <a:pt x="105" y="65"/>
                    </a:lnTo>
                    <a:lnTo>
                      <a:pt x="107" y="65"/>
                    </a:lnTo>
                    <a:lnTo>
                      <a:pt x="107" y="65"/>
                    </a:lnTo>
                    <a:lnTo>
                      <a:pt x="109" y="67"/>
                    </a:lnTo>
                    <a:lnTo>
                      <a:pt x="109" y="67"/>
                    </a:lnTo>
                    <a:lnTo>
                      <a:pt x="105" y="68"/>
                    </a:lnTo>
                    <a:lnTo>
                      <a:pt x="105" y="68"/>
                    </a:lnTo>
                    <a:lnTo>
                      <a:pt x="111" y="68"/>
                    </a:lnTo>
                    <a:lnTo>
                      <a:pt x="111" y="68"/>
                    </a:lnTo>
                    <a:lnTo>
                      <a:pt x="112" y="68"/>
                    </a:lnTo>
                    <a:lnTo>
                      <a:pt x="112" y="68"/>
                    </a:lnTo>
                    <a:lnTo>
                      <a:pt x="140" y="71"/>
                    </a:lnTo>
                    <a:lnTo>
                      <a:pt x="140" y="71"/>
                    </a:lnTo>
                    <a:lnTo>
                      <a:pt x="138" y="71"/>
                    </a:lnTo>
                    <a:lnTo>
                      <a:pt x="138" y="71"/>
                    </a:lnTo>
                    <a:lnTo>
                      <a:pt x="127" y="71"/>
                    </a:lnTo>
                    <a:lnTo>
                      <a:pt x="127" y="71"/>
                    </a:lnTo>
                    <a:lnTo>
                      <a:pt x="135" y="76"/>
                    </a:lnTo>
                    <a:lnTo>
                      <a:pt x="135" y="76"/>
                    </a:lnTo>
                    <a:lnTo>
                      <a:pt x="234" y="76"/>
                    </a:lnTo>
                    <a:lnTo>
                      <a:pt x="234" y="76"/>
                    </a:lnTo>
                    <a:lnTo>
                      <a:pt x="219" y="76"/>
                    </a:lnTo>
                    <a:lnTo>
                      <a:pt x="219" y="76"/>
                    </a:lnTo>
                    <a:lnTo>
                      <a:pt x="187" y="80"/>
                    </a:lnTo>
                    <a:lnTo>
                      <a:pt x="187" y="80"/>
                    </a:lnTo>
                    <a:lnTo>
                      <a:pt x="164" y="80"/>
                    </a:lnTo>
                    <a:lnTo>
                      <a:pt x="164" y="80"/>
                    </a:lnTo>
                    <a:lnTo>
                      <a:pt x="198" y="79"/>
                    </a:lnTo>
                    <a:lnTo>
                      <a:pt x="198" y="79"/>
                    </a:lnTo>
                    <a:lnTo>
                      <a:pt x="201" y="79"/>
                    </a:lnTo>
                    <a:lnTo>
                      <a:pt x="201" y="79"/>
                    </a:lnTo>
                    <a:lnTo>
                      <a:pt x="213" y="85"/>
                    </a:lnTo>
                    <a:lnTo>
                      <a:pt x="213" y="85"/>
                    </a:lnTo>
                    <a:lnTo>
                      <a:pt x="204" y="86"/>
                    </a:lnTo>
                    <a:lnTo>
                      <a:pt x="204" y="86"/>
                    </a:lnTo>
                    <a:lnTo>
                      <a:pt x="200" y="86"/>
                    </a:lnTo>
                    <a:lnTo>
                      <a:pt x="200" y="86"/>
                    </a:lnTo>
                    <a:lnTo>
                      <a:pt x="193" y="88"/>
                    </a:lnTo>
                    <a:lnTo>
                      <a:pt x="193" y="88"/>
                    </a:lnTo>
                    <a:lnTo>
                      <a:pt x="204" y="89"/>
                    </a:lnTo>
                    <a:lnTo>
                      <a:pt x="204" y="89"/>
                    </a:lnTo>
                    <a:lnTo>
                      <a:pt x="187" y="91"/>
                    </a:lnTo>
                    <a:lnTo>
                      <a:pt x="187" y="91"/>
                    </a:lnTo>
                    <a:lnTo>
                      <a:pt x="184" y="91"/>
                    </a:lnTo>
                    <a:lnTo>
                      <a:pt x="184" y="91"/>
                    </a:lnTo>
                    <a:lnTo>
                      <a:pt x="194" y="92"/>
                    </a:lnTo>
                    <a:lnTo>
                      <a:pt x="194" y="92"/>
                    </a:lnTo>
                    <a:lnTo>
                      <a:pt x="201" y="94"/>
                    </a:lnTo>
                    <a:lnTo>
                      <a:pt x="201" y="94"/>
                    </a:lnTo>
                    <a:lnTo>
                      <a:pt x="193" y="94"/>
                    </a:lnTo>
                    <a:lnTo>
                      <a:pt x="193" y="94"/>
                    </a:lnTo>
                    <a:lnTo>
                      <a:pt x="196" y="99"/>
                    </a:lnTo>
                    <a:lnTo>
                      <a:pt x="196" y="99"/>
                    </a:lnTo>
                    <a:lnTo>
                      <a:pt x="196" y="100"/>
                    </a:lnTo>
                    <a:lnTo>
                      <a:pt x="196" y="100"/>
                    </a:lnTo>
                    <a:lnTo>
                      <a:pt x="200" y="103"/>
                    </a:lnTo>
                    <a:lnTo>
                      <a:pt x="200" y="103"/>
                    </a:lnTo>
                    <a:lnTo>
                      <a:pt x="183" y="106"/>
                    </a:lnTo>
                    <a:lnTo>
                      <a:pt x="183" y="106"/>
                    </a:lnTo>
                    <a:lnTo>
                      <a:pt x="163" y="109"/>
                    </a:lnTo>
                    <a:lnTo>
                      <a:pt x="163" y="109"/>
                    </a:lnTo>
                    <a:lnTo>
                      <a:pt x="144" y="111"/>
                    </a:lnTo>
                    <a:lnTo>
                      <a:pt x="144" y="111"/>
                    </a:lnTo>
                    <a:lnTo>
                      <a:pt x="147" y="112"/>
                    </a:lnTo>
                    <a:lnTo>
                      <a:pt x="147" y="112"/>
                    </a:lnTo>
                    <a:lnTo>
                      <a:pt x="145" y="114"/>
                    </a:lnTo>
                    <a:lnTo>
                      <a:pt x="145" y="114"/>
                    </a:lnTo>
                    <a:lnTo>
                      <a:pt x="150" y="115"/>
                    </a:lnTo>
                    <a:lnTo>
                      <a:pt x="150" y="115"/>
                    </a:lnTo>
                    <a:lnTo>
                      <a:pt x="153" y="117"/>
                    </a:lnTo>
                    <a:lnTo>
                      <a:pt x="153" y="117"/>
                    </a:lnTo>
                    <a:lnTo>
                      <a:pt x="151" y="117"/>
                    </a:lnTo>
                    <a:lnTo>
                      <a:pt x="151" y="117"/>
                    </a:lnTo>
                    <a:lnTo>
                      <a:pt x="145" y="118"/>
                    </a:lnTo>
                    <a:lnTo>
                      <a:pt x="145" y="118"/>
                    </a:lnTo>
                    <a:lnTo>
                      <a:pt x="128" y="118"/>
                    </a:lnTo>
                    <a:lnTo>
                      <a:pt x="128" y="118"/>
                    </a:lnTo>
                    <a:lnTo>
                      <a:pt x="141" y="118"/>
                    </a:lnTo>
                    <a:lnTo>
                      <a:pt x="141" y="118"/>
                    </a:lnTo>
                    <a:lnTo>
                      <a:pt x="165" y="123"/>
                    </a:lnTo>
                    <a:lnTo>
                      <a:pt x="165" y="123"/>
                    </a:lnTo>
                    <a:lnTo>
                      <a:pt x="175" y="124"/>
                    </a:lnTo>
                    <a:lnTo>
                      <a:pt x="175" y="124"/>
                    </a:lnTo>
                    <a:lnTo>
                      <a:pt x="181" y="127"/>
                    </a:lnTo>
                    <a:lnTo>
                      <a:pt x="181" y="127"/>
                    </a:lnTo>
                    <a:lnTo>
                      <a:pt x="165" y="130"/>
                    </a:lnTo>
                    <a:lnTo>
                      <a:pt x="165" y="130"/>
                    </a:lnTo>
                    <a:lnTo>
                      <a:pt x="174" y="132"/>
                    </a:lnTo>
                    <a:lnTo>
                      <a:pt x="174" y="132"/>
                    </a:lnTo>
                    <a:lnTo>
                      <a:pt x="177" y="132"/>
                    </a:lnTo>
                    <a:lnTo>
                      <a:pt x="177" y="132"/>
                    </a:lnTo>
                    <a:lnTo>
                      <a:pt x="174" y="133"/>
                    </a:lnTo>
                    <a:lnTo>
                      <a:pt x="174" y="133"/>
                    </a:lnTo>
                    <a:lnTo>
                      <a:pt x="163" y="133"/>
                    </a:lnTo>
                    <a:lnTo>
                      <a:pt x="163" y="133"/>
                    </a:lnTo>
                    <a:lnTo>
                      <a:pt x="151" y="133"/>
                    </a:lnTo>
                    <a:lnTo>
                      <a:pt x="151" y="133"/>
                    </a:lnTo>
                    <a:lnTo>
                      <a:pt x="141" y="133"/>
                    </a:lnTo>
                    <a:lnTo>
                      <a:pt x="141" y="133"/>
                    </a:lnTo>
                    <a:lnTo>
                      <a:pt x="137" y="133"/>
                    </a:lnTo>
                    <a:lnTo>
                      <a:pt x="137" y="133"/>
                    </a:lnTo>
                    <a:lnTo>
                      <a:pt x="148" y="135"/>
                    </a:lnTo>
                    <a:lnTo>
                      <a:pt x="148" y="135"/>
                    </a:lnTo>
                    <a:lnTo>
                      <a:pt x="158" y="135"/>
                    </a:lnTo>
                    <a:lnTo>
                      <a:pt x="158" y="135"/>
                    </a:lnTo>
                    <a:lnTo>
                      <a:pt x="157" y="135"/>
                    </a:lnTo>
                    <a:lnTo>
                      <a:pt x="157" y="135"/>
                    </a:lnTo>
                    <a:lnTo>
                      <a:pt x="196" y="132"/>
                    </a:lnTo>
                    <a:lnTo>
                      <a:pt x="196" y="132"/>
                    </a:lnTo>
                    <a:lnTo>
                      <a:pt x="219" y="132"/>
                    </a:lnTo>
                    <a:lnTo>
                      <a:pt x="219" y="132"/>
                    </a:lnTo>
                    <a:lnTo>
                      <a:pt x="237" y="135"/>
                    </a:lnTo>
                    <a:lnTo>
                      <a:pt x="237" y="135"/>
                    </a:lnTo>
                    <a:lnTo>
                      <a:pt x="246" y="135"/>
                    </a:lnTo>
                    <a:lnTo>
                      <a:pt x="246" y="135"/>
                    </a:lnTo>
                    <a:lnTo>
                      <a:pt x="257" y="135"/>
                    </a:lnTo>
                    <a:lnTo>
                      <a:pt x="257" y="135"/>
                    </a:lnTo>
                    <a:lnTo>
                      <a:pt x="232" y="133"/>
                    </a:lnTo>
                    <a:lnTo>
                      <a:pt x="232" y="133"/>
                    </a:lnTo>
                    <a:lnTo>
                      <a:pt x="224" y="135"/>
                    </a:lnTo>
                    <a:lnTo>
                      <a:pt x="224" y="135"/>
                    </a:lnTo>
                    <a:lnTo>
                      <a:pt x="220" y="136"/>
                    </a:lnTo>
                    <a:lnTo>
                      <a:pt x="220" y="136"/>
                    </a:lnTo>
                    <a:lnTo>
                      <a:pt x="203" y="139"/>
                    </a:lnTo>
                    <a:lnTo>
                      <a:pt x="203" y="139"/>
                    </a:lnTo>
                    <a:lnTo>
                      <a:pt x="190" y="141"/>
                    </a:lnTo>
                    <a:lnTo>
                      <a:pt x="190" y="141"/>
                    </a:lnTo>
                    <a:lnTo>
                      <a:pt x="191" y="141"/>
                    </a:lnTo>
                    <a:lnTo>
                      <a:pt x="191" y="141"/>
                    </a:lnTo>
                    <a:lnTo>
                      <a:pt x="187" y="144"/>
                    </a:lnTo>
                    <a:lnTo>
                      <a:pt x="187" y="144"/>
                    </a:lnTo>
                    <a:lnTo>
                      <a:pt x="161" y="147"/>
                    </a:lnTo>
                    <a:lnTo>
                      <a:pt x="161" y="147"/>
                    </a:lnTo>
                    <a:lnTo>
                      <a:pt x="158" y="147"/>
                    </a:lnTo>
                    <a:lnTo>
                      <a:pt x="158" y="147"/>
                    </a:lnTo>
                    <a:lnTo>
                      <a:pt x="155" y="147"/>
                    </a:lnTo>
                    <a:lnTo>
                      <a:pt x="155" y="147"/>
                    </a:lnTo>
                    <a:lnTo>
                      <a:pt x="157" y="148"/>
                    </a:lnTo>
                    <a:lnTo>
                      <a:pt x="157" y="148"/>
                    </a:lnTo>
                    <a:lnTo>
                      <a:pt x="158" y="148"/>
                    </a:lnTo>
                    <a:lnTo>
                      <a:pt x="158" y="148"/>
                    </a:lnTo>
                    <a:lnTo>
                      <a:pt x="157" y="148"/>
                    </a:lnTo>
                    <a:lnTo>
                      <a:pt x="157" y="148"/>
                    </a:lnTo>
                    <a:lnTo>
                      <a:pt x="165" y="150"/>
                    </a:lnTo>
                    <a:lnTo>
                      <a:pt x="165" y="150"/>
                    </a:lnTo>
                    <a:lnTo>
                      <a:pt x="163" y="150"/>
                    </a:lnTo>
                    <a:lnTo>
                      <a:pt x="163" y="150"/>
                    </a:lnTo>
                    <a:lnTo>
                      <a:pt x="150" y="150"/>
                    </a:lnTo>
                    <a:lnTo>
                      <a:pt x="150" y="150"/>
                    </a:lnTo>
                    <a:lnTo>
                      <a:pt x="151" y="151"/>
                    </a:lnTo>
                    <a:lnTo>
                      <a:pt x="151" y="151"/>
                    </a:lnTo>
                    <a:lnTo>
                      <a:pt x="181" y="150"/>
                    </a:lnTo>
                    <a:lnTo>
                      <a:pt x="181" y="150"/>
                    </a:lnTo>
                    <a:lnTo>
                      <a:pt x="190" y="151"/>
                    </a:lnTo>
                    <a:lnTo>
                      <a:pt x="190" y="151"/>
                    </a:lnTo>
                    <a:lnTo>
                      <a:pt x="196" y="153"/>
                    </a:lnTo>
                    <a:lnTo>
                      <a:pt x="196" y="153"/>
                    </a:lnTo>
                    <a:lnTo>
                      <a:pt x="180" y="156"/>
                    </a:lnTo>
                    <a:lnTo>
                      <a:pt x="180" y="156"/>
                    </a:lnTo>
                    <a:lnTo>
                      <a:pt x="188" y="154"/>
                    </a:lnTo>
                    <a:lnTo>
                      <a:pt x="188" y="154"/>
                    </a:lnTo>
                    <a:lnTo>
                      <a:pt x="188" y="156"/>
                    </a:lnTo>
                    <a:lnTo>
                      <a:pt x="188" y="156"/>
                    </a:lnTo>
                    <a:lnTo>
                      <a:pt x="188" y="157"/>
                    </a:lnTo>
                    <a:lnTo>
                      <a:pt x="188" y="157"/>
                    </a:lnTo>
                    <a:lnTo>
                      <a:pt x="173" y="160"/>
                    </a:lnTo>
                    <a:lnTo>
                      <a:pt x="173" y="160"/>
                    </a:lnTo>
                    <a:lnTo>
                      <a:pt x="145" y="159"/>
                    </a:lnTo>
                    <a:lnTo>
                      <a:pt x="145" y="159"/>
                    </a:lnTo>
                    <a:lnTo>
                      <a:pt x="137" y="160"/>
                    </a:lnTo>
                    <a:lnTo>
                      <a:pt x="137" y="160"/>
                    </a:lnTo>
                    <a:lnTo>
                      <a:pt x="148" y="162"/>
                    </a:lnTo>
                    <a:lnTo>
                      <a:pt x="148" y="162"/>
                    </a:lnTo>
                    <a:lnTo>
                      <a:pt x="144" y="163"/>
                    </a:lnTo>
                    <a:lnTo>
                      <a:pt x="144" y="163"/>
                    </a:lnTo>
                    <a:lnTo>
                      <a:pt x="145" y="163"/>
                    </a:lnTo>
                    <a:lnTo>
                      <a:pt x="145" y="163"/>
                    </a:lnTo>
                    <a:lnTo>
                      <a:pt x="147" y="163"/>
                    </a:lnTo>
                    <a:lnTo>
                      <a:pt x="147" y="163"/>
                    </a:lnTo>
                    <a:lnTo>
                      <a:pt x="158" y="163"/>
                    </a:lnTo>
                    <a:lnTo>
                      <a:pt x="158" y="163"/>
                    </a:lnTo>
                    <a:lnTo>
                      <a:pt x="155" y="165"/>
                    </a:lnTo>
                    <a:lnTo>
                      <a:pt x="155" y="165"/>
                    </a:lnTo>
                    <a:lnTo>
                      <a:pt x="109" y="162"/>
                    </a:lnTo>
                    <a:lnTo>
                      <a:pt x="109" y="162"/>
                    </a:lnTo>
                    <a:lnTo>
                      <a:pt x="108" y="162"/>
                    </a:lnTo>
                    <a:lnTo>
                      <a:pt x="108" y="162"/>
                    </a:lnTo>
                    <a:lnTo>
                      <a:pt x="111" y="162"/>
                    </a:lnTo>
                    <a:lnTo>
                      <a:pt x="111" y="162"/>
                    </a:lnTo>
                    <a:lnTo>
                      <a:pt x="122" y="162"/>
                    </a:lnTo>
                    <a:lnTo>
                      <a:pt x="122" y="162"/>
                    </a:lnTo>
                    <a:lnTo>
                      <a:pt x="119" y="163"/>
                    </a:lnTo>
                    <a:lnTo>
                      <a:pt x="119" y="163"/>
                    </a:lnTo>
                    <a:lnTo>
                      <a:pt x="188" y="163"/>
                    </a:lnTo>
                    <a:lnTo>
                      <a:pt x="188" y="163"/>
                    </a:lnTo>
                    <a:lnTo>
                      <a:pt x="181" y="163"/>
                    </a:lnTo>
                    <a:lnTo>
                      <a:pt x="181" y="163"/>
                    </a:lnTo>
                    <a:lnTo>
                      <a:pt x="178" y="163"/>
                    </a:lnTo>
                    <a:lnTo>
                      <a:pt x="178" y="163"/>
                    </a:lnTo>
                    <a:lnTo>
                      <a:pt x="155" y="168"/>
                    </a:lnTo>
                    <a:lnTo>
                      <a:pt x="155" y="168"/>
                    </a:lnTo>
                    <a:lnTo>
                      <a:pt x="155" y="174"/>
                    </a:lnTo>
                    <a:lnTo>
                      <a:pt x="155" y="174"/>
                    </a:lnTo>
                    <a:lnTo>
                      <a:pt x="155" y="175"/>
                    </a:lnTo>
                    <a:lnTo>
                      <a:pt x="155" y="175"/>
                    </a:lnTo>
                    <a:lnTo>
                      <a:pt x="173" y="175"/>
                    </a:lnTo>
                    <a:lnTo>
                      <a:pt x="173" y="175"/>
                    </a:lnTo>
                    <a:lnTo>
                      <a:pt x="171" y="175"/>
                    </a:lnTo>
                    <a:lnTo>
                      <a:pt x="171" y="175"/>
                    </a:lnTo>
                    <a:lnTo>
                      <a:pt x="144" y="174"/>
                    </a:lnTo>
                    <a:lnTo>
                      <a:pt x="144" y="174"/>
                    </a:lnTo>
                    <a:lnTo>
                      <a:pt x="134" y="177"/>
                    </a:lnTo>
                    <a:lnTo>
                      <a:pt x="134" y="177"/>
                    </a:lnTo>
                    <a:lnTo>
                      <a:pt x="118" y="177"/>
                    </a:lnTo>
                    <a:lnTo>
                      <a:pt x="118" y="177"/>
                    </a:lnTo>
                    <a:lnTo>
                      <a:pt x="150" y="181"/>
                    </a:lnTo>
                    <a:lnTo>
                      <a:pt x="150" y="181"/>
                    </a:lnTo>
                    <a:lnTo>
                      <a:pt x="157" y="181"/>
                    </a:lnTo>
                    <a:lnTo>
                      <a:pt x="157" y="181"/>
                    </a:lnTo>
                    <a:lnTo>
                      <a:pt x="160" y="181"/>
                    </a:lnTo>
                    <a:lnTo>
                      <a:pt x="160" y="181"/>
                    </a:lnTo>
                    <a:lnTo>
                      <a:pt x="161" y="183"/>
                    </a:lnTo>
                    <a:lnTo>
                      <a:pt x="161" y="183"/>
                    </a:lnTo>
                    <a:lnTo>
                      <a:pt x="168" y="183"/>
                    </a:lnTo>
                    <a:lnTo>
                      <a:pt x="168" y="183"/>
                    </a:lnTo>
                    <a:lnTo>
                      <a:pt x="184" y="184"/>
                    </a:lnTo>
                    <a:lnTo>
                      <a:pt x="184" y="184"/>
                    </a:lnTo>
                    <a:lnTo>
                      <a:pt x="246" y="183"/>
                    </a:lnTo>
                    <a:lnTo>
                      <a:pt x="246" y="183"/>
                    </a:lnTo>
                    <a:lnTo>
                      <a:pt x="244" y="183"/>
                    </a:lnTo>
                    <a:lnTo>
                      <a:pt x="244" y="183"/>
                    </a:lnTo>
                    <a:lnTo>
                      <a:pt x="234" y="184"/>
                    </a:lnTo>
                    <a:lnTo>
                      <a:pt x="234" y="184"/>
                    </a:lnTo>
                    <a:lnTo>
                      <a:pt x="247" y="186"/>
                    </a:lnTo>
                    <a:lnTo>
                      <a:pt x="247" y="186"/>
                    </a:lnTo>
                    <a:lnTo>
                      <a:pt x="244" y="186"/>
                    </a:lnTo>
                    <a:lnTo>
                      <a:pt x="244" y="186"/>
                    </a:lnTo>
                    <a:lnTo>
                      <a:pt x="263" y="187"/>
                    </a:lnTo>
                    <a:lnTo>
                      <a:pt x="263" y="187"/>
                    </a:lnTo>
                    <a:lnTo>
                      <a:pt x="229" y="191"/>
                    </a:lnTo>
                    <a:lnTo>
                      <a:pt x="229" y="191"/>
                    </a:lnTo>
                    <a:lnTo>
                      <a:pt x="232" y="192"/>
                    </a:lnTo>
                    <a:lnTo>
                      <a:pt x="232" y="192"/>
                    </a:lnTo>
                    <a:lnTo>
                      <a:pt x="246" y="194"/>
                    </a:lnTo>
                    <a:lnTo>
                      <a:pt x="246" y="194"/>
                    </a:lnTo>
                    <a:lnTo>
                      <a:pt x="242" y="194"/>
                    </a:lnTo>
                    <a:lnTo>
                      <a:pt x="242" y="194"/>
                    </a:lnTo>
                    <a:lnTo>
                      <a:pt x="236" y="194"/>
                    </a:lnTo>
                    <a:lnTo>
                      <a:pt x="236" y="194"/>
                    </a:lnTo>
                    <a:lnTo>
                      <a:pt x="224" y="194"/>
                    </a:lnTo>
                    <a:lnTo>
                      <a:pt x="224" y="194"/>
                    </a:lnTo>
                    <a:lnTo>
                      <a:pt x="230" y="195"/>
                    </a:lnTo>
                    <a:lnTo>
                      <a:pt x="230" y="195"/>
                    </a:lnTo>
                    <a:lnTo>
                      <a:pt x="259" y="197"/>
                    </a:lnTo>
                    <a:lnTo>
                      <a:pt x="259" y="197"/>
                    </a:lnTo>
                    <a:lnTo>
                      <a:pt x="252" y="197"/>
                    </a:lnTo>
                    <a:lnTo>
                      <a:pt x="252" y="197"/>
                    </a:lnTo>
                    <a:lnTo>
                      <a:pt x="223" y="204"/>
                    </a:lnTo>
                    <a:lnTo>
                      <a:pt x="223" y="204"/>
                    </a:lnTo>
                    <a:lnTo>
                      <a:pt x="206" y="206"/>
                    </a:lnTo>
                    <a:lnTo>
                      <a:pt x="206" y="206"/>
                    </a:lnTo>
                    <a:lnTo>
                      <a:pt x="213" y="207"/>
                    </a:lnTo>
                    <a:lnTo>
                      <a:pt x="213" y="207"/>
                    </a:lnTo>
                    <a:lnTo>
                      <a:pt x="204" y="207"/>
                    </a:lnTo>
                    <a:lnTo>
                      <a:pt x="204" y="207"/>
                    </a:lnTo>
                    <a:lnTo>
                      <a:pt x="209" y="213"/>
                    </a:lnTo>
                    <a:lnTo>
                      <a:pt x="209" y="213"/>
                    </a:lnTo>
                    <a:lnTo>
                      <a:pt x="216" y="215"/>
                    </a:lnTo>
                    <a:lnTo>
                      <a:pt x="216" y="215"/>
                    </a:lnTo>
                    <a:lnTo>
                      <a:pt x="219" y="215"/>
                    </a:lnTo>
                    <a:lnTo>
                      <a:pt x="219" y="215"/>
                    </a:lnTo>
                    <a:lnTo>
                      <a:pt x="220" y="216"/>
                    </a:lnTo>
                    <a:lnTo>
                      <a:pt x="220" y="216"/>
                    </a:lnTo>
                    <a:lnTo>
                      <a:pt x="213" y="216"/>
                    </a:lnTo>
                    <a:lnTo>
                      <a:pt x="213" y="216"/>
                    </a:lnTo>
                    <a:lnTo>
                      <a:pt x="210" y="218"/>
                    </a:lnTo>
                    <a:lnTo>
                      <a:pt x="210" y="218"/>
                    </a:lnTo>
                    <a:lnTo>
                      <a:pt x="196" y="219"/>
                    </a:lnTo>
                    <a:lnTo>
                      <a:pt x="196" y="219"/>
                    </a:lnTo>
                    <a:lnTo>
                      <a:pt x="190" y="221"/>
                    </a:lnTo>
                    <a:lnTo>
                      <a:pt x="190" y="221"/>
                    </a:lnTo>
                    <a:lnTo>
                      <a:pt x="188" y="222"/>
                    </a:lnTo>
                    <a:lnTo>
                      <a:pt x="188" y="222"/>
                    </a:lnTo>
                    <a:lnTo>
                      <a:pt x="197" y="222"/>
                    </a:lnTo>
                    <a:lnTo>
                      <a:pt x="197" y="222"/>
                    </a:lnTo>
                    <a:lnTo>
                      <a:pt x="122" y="225"/>
                    </a:lnTo>
                    <a:lnTo>
                      <a:pt x="122" y="225"/>
                    </a:lnTo>
                    <a:lnTo>
                      <a:pt x="124" y="227"/>
                    </a:lnTo>
                    <a:lnTo>
                      <a:pt x="124" y="227"/>
                    </a:lnTo>
                    <a:lnTo>
                      <a:pt x="119" y="228"/>
                    </a:lnTo>
                    <a:lnTo>
                      <a:pt x="119" y="228"/>
                    </a:lnTo>
                    <a:lnTo>
                      <a:pt x="105" y="233"/>
                    </a:lnTo>
                    <a:lnTo>
                      <a:pt x="105" y="233"/>
                    </a:lnTo>
                    <a:lnTo>
                      <a:pt x="81" y="234"/>
                    </a:lnTo>
                    <a:lnTo>
                      <a:pt x="81" y="234"/>
                    </a:lnTo>
                    <a:lnTo>
                      <a:pt x="124" y="237"/>
                    </a:lnTo>
                    <a:lnTo>
                      <a:pt x="124" y="237"/>
                    </a:lnTo>
                    <a:lnTo>
                      <a:pt x="135" y="236"/>
                    </a:lnTo>
                    <a:lnTo>
                      <a:pt x="135" y="236"/>
                    </a:lnTo>
                    <a:lnTo>
                      <a:pt x="148" y="240"/>
                    </a:lnTo>
                    <a:lnTo>
                      <a:pt x="148" y="240"/>
                    </a:lnTo>
                    <a:lnTo>
                      <a:pt x="102" y="243"/>
                    </a:lnTo>
                    <a:lnTo>
                      <a:pt x="102" y="243"/>
                    </a:lnTo>
                    <a:lnTo>
                      <a:pt x="108" y="243"/>
                    </a:lnTo>
                    <a:lnTo>
                      <a:pt x="108" y="243"/>
                    </a:lnTo>
                    <a:lnTo>
                      <a:pt x="109" y="245"/>
                    </a:lnTo>
                    <a:lnTo>
                      <a:pt x="109" y="245"/>
                    </a:lnTo>
                    <a:lnTo>
                      <a:pt x="111" y="248"/>
                    </a:lnTo>
                    <a:lnTo>
                      <a:pt x="111" y="248"/>
                    </a:lnTo>
                    <a:lnTo>
                      <a:pt x="117" y="248"/>
                    </a:lnTo>
                    <a:lnTo>
                      <a:pt x="117" y="248"/>
                    </a:lnTo>
                    <a:lnTo>
                      <a:pt x="121" y="248"/>
                    </a:lnTo>
                    <a:lnTo>
                      <a:pt x="121" y="248"/>
                    </a:lnTo>
                    <a:lnTo>
                      <a:pt x="105" y="249"/>
                    </a:lnTo>
                    <a:lnTo>
                      <a:pt x="105" y="249"/>
                    </a:lnTo>
                    <a:lnTo>
                      <a:pt x="114" y="251"/>
                    </a:lnTo>
                    <a:lnTo>
                      <a:pt x="114" y="251"/>
                    </a:lnTo>
                    <a:lnTo>
                      <a:pt x="108" y="251"/>
                    </a:lnTo>
                    <a:lnTo>
                      <a:pt x="108" y="251"/>
                    </a:lnTo>
                    <a:lnTo>
                      <a:pt x="121" y="249"/>
                    </a:lnTo>
                    <a:lnTo>
                      <a:pt x="121" y="249"/>
                    </a:lnTo>
                    <a:lnTo>
                      <a:pt x="150" y="249"/>
                    </a:lnTo>
                    <a:lnTo>
                      <a:pt x="150" y="249"/>
                    </a:lnTo>
                    <a:lnTo>
                      <a:pt x="155" y="249"/>
                    </a:lnTo>
                    <a:lnTo>
                      <a:pt x="155" y="249"/>
                    </a:lnTo>
                    <a:lnTo>
                      <a:pt x="163" y="249"/>
                    </a:lnTo>
                    <a:lnTo>
                      <a:pt x="163" y="249"/>
                    </a:lnTo>
                    <a:lnTo>
                      <a:pt x="167" y="249"/>
                    </a:lnTo>
                    <a:lnTo>
                      <a:pt x="167" y="249"/>
                    </a:lnTo>
                    <a:lnTo>
                      <a:pt x="183" y="255"/>
                    </a:lnTo>
                    <a:lnTo>
                      <a:pt x="183" y="255"/>
                    </a:lnTo>
                    <a:lnTo>
                      <a:pt x="186" y="255"/>
                    </a:lnTo>
                    <a:lnTo>
                      <a:pt x="186" y="255"/>
                    </a:lnTo>
                    <a:lnTo>
                      <a:pt x="186" y="257"/>
                    </a:lnTo>
                    <a:lnTo>
                      <a:pt x="186" y="257"/>
                    </a:lnTo>
                    <a:lnTo>
                      <a:pt x="196" y="258"/>
                    </a:lnTo>
                    <a:lnTo>
                      <a:pt x="196" y="258"/>
                    </a:lnTo>
                    <a:lnTo>
                      <a:pt x="217" y="258"/>
                    </a:lnTo>
                    <a:lnTo>
                      <a:pt x="217" y="258"/>
                    </a:lnTo>
                    <a:lnTo>
                      <a:pt x="221" y="258"/>
                    </a:lnTo>
                    <a:lnTo>
                      <a:pt x="221" y="258"/>
                    </a:lnTo>
                    <a:lnTo>
                      <a:pt x="221" y="260"/>
                    </a:lnTo>
                    <a:lnTo>
                      <a:pt x="221" y="260"/>
                    </a:lnTo>
                    <a:lnTo>
                      <a:pt x="214" y="260"/>
                    </a:lnTo>
                    <a:lnTo>
                      <a:pt x="214" y="260"/>
                    </a:lnTo>
                    <a:lnTo>
                      <a:pt x="200" y="263"/>
                    </a:lnTo>
                    <a:lnTo>
                      <a:pt x="200" y="263"/>
                    </a:lnTo>
                    <a:lnTo>
                      <a:pt x="194" y="267"/>
                    </a:lnTo>
                    <a:lnTo>
                      <a:pt x="194" y="267"/>
                    </a:lnTo>
                    <a:lnTo>
                      <a:pt x="131" y="275"/>
                    </a:lnTo>
                    <a:lnTo>
                      <a:pt x="131" y="27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70" name="Freeform 86"/>
              <p:cNvSpPr>
                <a:spLocks/>
              </p:cNvSpPr>
              <p:nvPr/>
            </p:nvSpPr>
            <p:spPr bwMode="auto">
              <a:xfrm>
                <a:off x="7971" y="10817"/>
                <a:ext cx="640" cy="243"/>
              </a:xfrm>
              <a:custGeom>
                <a:avLst/>
                <a:gdLst/>
                <a:ahLst/>
                <a:cxnLst>
                  <a:cxn ang="0">
                    <a:pos x="122" y="3"/>
                  </a:cxn>
                  <a:cxn ang="0">
                    <a:pos x="113" y="5"/>
                  </a:cxn>
                  <a:cxn ang="0">
                    <a:pos x="77" y="13"/>
                  </a:cxn>
                  <a:cxn ang="0">
                    <a:pos x="70" y="19"/>
                  </a:cxn>
                  <a:cxn ang="0">
                    <a:pos x="67" y="22"/>
                  </a:cxn>
                  <a:cxn ang="0">
                    <a:pos x="53" y="31"/>
                  </a:cxn>
                  <a:cxn ang="0">
                    <a:pos x="33" y="32"/>
                  </a:cxn>
                  <a:cxn ang="0">
                    <a:pos x="69" y="38"/>
                  </a:cxn>
                  <a:cxn ang="0">
                    <a:pos x="58" y="38"/>
                  </a:cxn>
                  <a:cxn ang="0">
                    <a:pos x="5" y="44"/>
                  </a:cxn>
                  <a:cxn ang="0">
                    <a:pos x="5" y="50"/>
                  </a:cxn>
                  <a:cxn ang="0">
                    <a:pos x="61" y="50"/>
                  </a:cxn>
                  <a:cxn ang="0">
                    <a:pos x="115" y="53"/>
                  </a:cxn>
                  <a:cxn ang="0">
                    <a:pos x="106" y="55"/>
                  </a:cxn>
                  <a:cxn ang="0">
                    <a:pos x="112" y="56"/>
                  </a:cxn>
                  <a:cxn ang="0">
                    <a:pos x="133" y="58"/>
                  </a:cxn>
                  <a:cxn ang="0">
                    <a:pos x="143" y="65"/>
                  </a:cxn>
                  <a:cxn ang="0">
                    <a:pos x="145" y="67"/>
                  </a:cxn>
                  <a:cxn ang="0">
                    <a:pos x="99" y="68"/>
                  </a:cxn>
                  <a:cxn ang="0">
                    <a:pos x="116" y="76"/>
                  </a:cxn>
                  <a:cxn ang="0">
                    <a:pos x="139" y="76"/>
                  </a:cxn>
                  <a:cxn ang="0">
                    <a:pos x="156" y="82"/>
                  </a:cxn>
                  <a:cxn ang="0">
                    <a:pos x="211" y="83"/>
                  </a:cxn>
                  <a:cxn ang="0">
                    <a:pos x="225" y="86"/>
                  </a:cxn>
                  <a:cxn ang="0">
                    <a:pos x="195" y="88"/>
                  </a:cxn>
                  <a:cxn ang="0">
                    <a:pos x="214" y="88"/>
                  </a:cxn>
                  <a:cxn ang="0">
                    <a:pos x="234" y="91"/>
                  </a:cxn>
                  <a:cxn ang="0">
                    <a:pos x="239" y="94"/>
                  </a:cxn>
                  <a:cxn ang="0">
                    <a:pos x="265" y="95"/>
                  </a:cxn>
                  <a:cxn ang="0">
                    <a:pos x="274" y="101"/>
                  </a:cxn>
                  <a:cxn ang="0">
                    <a:pos x="304" y="101"/>
                  </a:cxn>
                  <a:cxn ang="0">
                    <a:pos x="318" y="105"/>
                  </a:cxn>
                  <a:cxn ang="0">
                    <a:pos x="405" y="105"/>
                  </a:cxn>
                  <a:cxn ang="0">
                    <a:pos x="409" y="106"/>
                  </a:cxn>
                  <a:cxn ang="0">
                    <a:pos x="389" y="109"/>
                  </a:cxn>
                  <a:cxn ang="0">
                    <a:pos x="402" y="111"/>
                  </a:cxn>
                  <a:cxn ang="0">
                    <a:pos x="373" y="114"/>
                  </a:cxn>
                  <a:cxn ang="0">
                    <a:pos x="387" y="115"/>
                  </a:cxn>
                  <a:cxn ang="0">
                    <a:pos x="373" y="117"/>
                  </a:cxn>
                  <a:cxn ang="0">
                    <a:pos x="385" y="118"/>
                  </a:cxn>
                  <a:cxn ang="0">
                    <a:pos x="376" y="121"/>
                  </a:cxn>
                  <a:cxn ang="0">
                    <a:pos x="472" y="124"/>
                  </a:cxn>
                  <a:cxn ang="0">
                    <a:pos x="468" y="135"/>
                  </a:cxn>
                  <a:cxn ang="0">
                    <a:pos x="462" y="138"/>
                  </a:cxn>
                  <a:cxn ang="0">
                    <a:pos x="415" y="142"/>
                  </a:cxn>
                  <a:cxn ang="0">
                    <a:pos x="397" y="148"/>
                  </a:cxn>
                  <a:cxn ang="0">
                    <a:pos x="435" y="148"/>
                  </a:cxn>
                  <a:cxn ang="0">
                    <a:pos x="438" y="156"/>
                  </a:cxn>
                  <a:cxn ang="0">
                    <a:pos x="423" y="160"/>
                  </a:cxn>
                  <a:cxn ang="0">
                    <a:pos x="528" y="177"/>
                  </a:cxn>
                  <a:cxn ang="0">
                    <a:pos x="515" y="177"/>
                  </a:cxn>
                  <a:cxn ang="0">
                    <a:pos x="512" y="180"/>
                  </a:cxn>
                  <a:cxn ang="0">
                    <a:pos x="471" y="181"/>
                  </a:cxn>
                  <a:cxn ang="0">
                    <a:pos x="488" y="193"/>
                  </a:cxn>
                  <a:cxn ang="0">
                    <a:pos x="501" y="200"/>
                  </a:cxn>
                  <a:cxn ang="0">
                    <a:pos x="482" y="203"/>
                  </a:cxn>
                  <a:cxn ang="0">
                    <a:pos x="530" y="216"/>
                  </a:cxn>
                  <a:cxn ang="0">
                    <a:pos x="607" y="224"/>
                  </a:cxn>
                  <a:cxn ang="0">
                    <a:pos x="610" y="227"/>
                  </a:cxn>
                  <a:cxn ang="0">
                    <a:pos x="599" y="240"/>
                  </a:cxn>
                  <a:cxn ang="0">
                    <a:pos x="622" y="242"/>
                  </a:cxn>
                  <a:cxn ang="0">
                    <a:pos x="624" y="243"/>
                  </a:cxn>
                </a:cxnLst>
                <a:rect l="0" t="0" r="r" b="b"/>
                <a:pathLst>
                  <a:path w="640" h="243">
                    <a:moveTo>
                      <a:pt x="172" y="5"/>
                    </a:moveTo>
                    <a:lnTo>
                      <a:pt x="97" y="0"/>
                    </a:lnTo>
                    <a:lnTo>
                      <a:pt x="97" y="0"/>
                    </a:lnTo>
                    <a:lnTo>
                      <a:pt x="110" y="2"/>
                    </a:lnTo>
                    <a:lnTo>
                      <a:pt x="110" y="2"/>
                    </a:lnTo>
                    <a:lnTo>
                      <a:pt x="109" y="2"/>
                    </a:lnTo>
                    <a:lnTo>
                      <a:pt x="109" y="2"/>
                    </a:lnTo>
                    <a:lnTo>
                      <a:pt x="122" y="3"/>
                    </a:lnTo>
                    <a:lnTo>
                      <a:pt x="122" y="3"/>
                    </a:lnTo>
                    <a:lnTo>
                      <a:pt x="127" y="3"/>
                    </a:lnTo>
                    <a:lnTo>
                      <a:pt x="127" y="3"/>
                    </a:lnTo>
                    <a:lnTo>
                      <a:pt x="125" y="3"/>
                    </a:lnTo>
                    <a:lnTo>
                      <a:pt x="125" y="3"/>
                    </a:lnTo>
                    <a:lnTo>
                      <a:pt x="119" y="5"/>
                    </a:lnTo>
                    <a:lnTo>
                      <a:pt x="119" y="5"/>
                    </a:lnTo>
                    <a:lnTo>
                      <a:pt x="113" y="5"/>
                    </a:lnTo>
                    <a:lnTo>
                      <a:pt x="113" y="5"/>
                    </a:lnTo>
                    <a:lnTo>
                      <a:pt x="109" y="5"/>
                    </a:lnTo>
                    <a:lnTo>
                      <a:pt x="109" y="5"/>
                    </a:lnTo>
                    <a:lnTo>
                      <a:pt x="53" y="9"/>
                    </a:lnTo>
                    <a:lnTo>
                      <a:pt x="53" y="9"/>
                    </a:lnTo>
                    <a:lnTo>
                      <a:pt x="51" y="11"/>
                    </a:lnTo>
                    <a:lnTo>
                      <a:pt x="51" y="11"/>
                    </a:lnTo>
                    <a:lnTo>
                      <a:pt x="77" y="13"/>
                    </a:lnTo>
                    <a:lnTo>
                      <a:pt x="77" y="13"/>
                    </a:lnTo>
                    <a:lnTo>
                      <a:pt x="76" y="14"/>
                    </a:lnTo>
                    <a:lnTo>
                      <a:pt x="76" y="14"/>
                    </a:lnTo>
                    <a:lnTo>
                      <a:pt x="77" y="14"/>
                    </a:lnTo>
                    <a:lnTo>
                      <a:pt x="77" y="14"/>
                    </a:lnTo>
                    <a:lnTo>
                      <a:pt x="71" y="19"/>
                    </a:lnTo>
                    <a:lnTo>
                      <a:pt x="71" y="19"/>
                    </a:lnTo>
                    <a:lnTo>
                      <a:pt x="70" y="19"/>
                    </a:lnTo>
                    <a:lnTo>
                      <a:pt x="70" y="19"/>
                    </a:lnTo>
                    <a:lnTo>
                      <a:pt x="73" y="19"/>
                    </a:lnTo>
                    <a:lnTo>
                      <a:pt x="73" y="19"/>
                    </a:lnTo>
                    <a:lnTo>
                      <a:pt x="79" y="19"/>
                    </a:lnTo>
                    <a:lnTo>
                      <a:pt x="79" y="19"/>
                    </a:lnTo>
                    <a:lnTo>
                      <a:pt x="64" y="22"/>
                    </a:lnTo>
                    <a:lnTo>
                      <a:pt x="64" y="22"/>
                    </a:lnTo>
                    <a:lnTo>
                      <a:pt x="67" y="22"/>
                    </a:lnTo>
                    <a:lnTo>
                      <a:pt x="67" y="22"/>
                    </a:lnTo>
                    <a:lnTo>
                      <a:pt x="61" y="26"/>
                    </a:lnTo>
                    <a:lnTo>
                      <a:pt x="61" y="26"/>
                    </a:lnTo>
                    <a:lnTo>
                      <a:pt x="61" y="31"/>
                    </a:lnTo>
                    <a:lnTo>
                      <a:pt x="61" y="31"/>
                    </a:lnTo>
                    <a:lnTo>
                      <a:pt x="54" y="31"/>
                    </a:lnTo>
                    <a:lnTo>
                      <a:pt x="54" y="31"/>
                    </a:lnTo>
                    <a:lnTo>
                      <a:pt x="53" y="31"/>
                    </a:lnTo>
                    <a:lnTo>
                      <a:pt x="53" y="31"/>
                    </a:lnTo>
                    <a:lnTo>
                      <a:pt x="48" y="31"/>
                    </a:lnTo>
                    <a:lnTo>
                      <a:pt x="48" y="31"/>
                    </a:lnTo>
                    <a:lnTo>
                      <a:pt x="50" y="32"/>
                    </a:lnTo>
                    <a:lnTo>
                      <a:pt x="50" y="32"/>
                    </a:lnTo>
                    <a:lnTo>
                      <a:pt x="46" y="32"/>
                    </a:lnTo>
                    <a:lnTo>
                      <a:pt x="46" y="32"/>
                    </a:lnTo>
                    <a:lnTo>
                      <a:pt x="33" y="32"/>
                    </a:lnTo>
                    <a:lnTo>
                      <a:pt x="33" y="32"/>
                    </a:lnTo>
                    <a:lnTo>
                      <a:pt x="69" y="35"/>
                    </a:lnTo>
                    <a:lnTo>
                      <a:pt x="69" y="35"/>
                    </a:lnTo>
                    <a:lnTo>
                      <a:pt x="61" y="37"/>
                    </a:lnTo>
                    <a:lnTo>
                      <a:pt x="61" y="37"/>
                    </a:lnTo>
                    <a:lnTo>
                      <a:pt x="58" y="37"/>
                    </a:lnTo>
                    <a:lnTo>
                      <a:pt x="58" y="37"/>
                    </a:lnTo>
                    <a:lnTo>
                      <a:pt x="69" y="38"/>
                    </a:lnTo>
                    <a:lnTo>
                      <a:pt x="69" y="38"/>
                    </a:lnTo>
                    <a:lnTo>
                      <a:pt x="41" y="38"/>
                    </a:lnTo>
                    <a:lnTo>
                      <a:pt x="41" y="38"/>
                    </a:lnTo>
                    <a:lnTo>
                      <a:pt x="43" y="38"/>
                    </a:lnTo>
                    <a:lnTo>
                      <a:pt x="43" y="38"/>
                    </a:lnTo>
                    <a:lnTo>
                      <a:pt x="56" y="38"/>
                    </a:lnTo>
                    <a:lnTo>
                      <a:pt x="56" y="38"/>
                    </a:lnTo>
                    <a:lnTo>
                      <a:pt x="58" y="38"/>
                    </a:lnTo>
                    <a:lnTo>
                      <a:pt x="58" y="38"/>
                    </a:lnTo>
                    <a:lnTo>
                      <a:pt x="7" y="43"/>
                    </a:lnTo>
                    <a:lnTo>
                      <a:pt x="7" y="43"/>
                    </a:lnTo>
                    <a:lnTo>
                      <a:pt x="0" y="41"/>
                    </a:lnTo>
                    <a:lnTo>
                      <a:pt x="0" y="41"/>
                    </a:lnTo>
                    <a:lnTo>
                      <a:pt x="4" y="43"/>
                    </a:lnTo>
                    <a:lnTo>
                      <a:pt x="4" y="43"/>
                    </a:lnTo>
                    <a:lnTo>
                      <a:pt x="5" y="44"/>
                    </a:lnTo>
                    <a:lnTo>
                      <a:pt x="5" y="44"/>
                    </a:lnTo>
                    <a:lnTo>
                      <a:pt x="31" y="46"/>
                    </a:lnTo>
                    <a:lnTo>
                      <a:pt x="31" y="46"/>
                    </a:lnTo>
                    <a:lnTo>
                      <a:pt x="10" y="47"/>
                    </a:lnTo>
                    <a:lnTo>
                      <a:pt x="10" y="47"/>
                    </a:lnTo>
                    <a:lnTo>
                      <a:pt x="13" y="49"/>
                    </a:lnTo>
                    <a:lnTo>
                      <a:pt x="13" y="49"/>
                    </a:lnTo>
                    <a:lnTo>
                      <a:pt x="5" y="50"/>
                    </a:lnTo>
                    <a:lnTo>
                      <a:pt x="5" y="50"/>
                    </a:lnTo>
                    <a:lnTo>
                      <a:pt x="13" y="50"/>
                    </a:lnTo>
                    <a:lnTo>
                      <a:pt x="13" y="50"/>
                    </a:lnTo>
                    <a:lnTo>
                      <a:pt x="38" y="50"/>
                    </a:lnTo>
                    <a:lnTo>
                      <a:pt x="38" y="50"/>
                    </a:lnTo>
                    <a:lnTo>
                      <a:pt x="50" y="50"/>
                    </a:lnTo>
                    <a:lnTo>
                      <a:pt x="50" y="50"/>
                    </a:lnTo>
                    <a:lnTo>
                      <a:pt x="61" y="50"/>
                    </a:lnTo>
                    <a:lnTo>
                      <a:pt x="61" y="50"/>
                    </a:lnTo>
                    <a:lnTo>
                      <a:pt x="69" y="52"/>
                    </a:lnTo>
                    <a:lnTo>
                      <a:pt x="69" y="52"/>
                    </a:lnTo>
                    <a:lnTo>
                      <a:pt x="96" y="52"/>
                    </a:lnTo>
                    <a:lnTo>
                      <a:pt x="96" y="52"/>
                    </a:lnTo>
                    <a:lnTo>
                      <a:pt x="107" y="53"/>
                    </a:lnTo>
                    <a:lnTo>
                      <a:pt x="107" y="53"/>
                    </a:lnTo>
                    <a:lnTo>
                      <a:pt x="115" y="53"/>
                    </a:lnTo>
                    <a:lnTo>
                      <a:pt x="115" y="53"/>
                    </a:lnTo>
                    <a:lnTo>
                      <a:pt x="113" y="53"/>
                    </a:lnTo>
                    <a:lnTo>
                      <a:pt x="113" y="53"/>
                    </a:lnTo>
                    <a:lnTo>
                      <a:pt x="106" y="56"/>
                    </a:lnTo>
                    <a:lnTo>
                      <a:pt x="106" y="56"/>
                    </a:lnTo>
                    <a:lnTo>
                      <a:pt x="92" y="55"/>
                    </a:lnTo>
                    <a:lnTo>
                      <a:pt x="92" y="55"/>
                    </a:lnTo>
                    <a:lnTo>
                      <a:pt x="106" y="55"/>
                    </a:lnTo>
                    <a:lnTo>
                      <a:pt x="106" y="55"/>
                    </a:lnTo>
                    <a:lnTo>
                      <a:pt x="112" y="56"/>
                    </a:lnTo>
                    <a:lnTo>
                      <a:pt x="112" y="56"/>
                    </a:lnTo>
                    <a:lnTo>
                      <a:pt x="109" y="56"/>
                    </a:lnTo>
                    <a:lnTo>
                      <a:pt x="109" y="56"/>
                    </a:lnTo>
                    <a:lnTo>
                      <a:pt x="99" y="56"/>
                    </a:lnTo>
                    <a:lnTo>
                      <a:pt x="99" y="56"/>
                    </a:lnTo>
                    <a:lnTo>
                      <a:pt x="112" y="56"/>
                    </a:lnTo>
                    <a:lnTo>
                      <a:pt x="112" y="56"/>
                    </a:lnTo>
                    <a:lnTo>
                      <a:pt x="115" y="56"/>
                    </a:lnTo>
                    <a:lnTo>
                      <a:pt x="115" y="56"/>
                    </a:lnTo>
                    <a:lnTo>
                      <a:pt x="149" y="56"/>
                    </a:lnTo>
                    <a:lnTo>
                      <a:pt x="149" y="56"/>
                    </a:lnTo>
                    <a:lnTo>
                      <a:pt x="148" y="56"/>
                    </a:lnTo>
                    <a:lnTo>
                      <a:pt x="148" y="56"/>
                    </a:lnTo>
                    <a:lnTo>
                      <a:pt x="133" y="58"/>
                    </a:lnTo>
                    <a:lnTo>
                      <a:pt x="133" y="58"/>
                    </a:lnTo>
                    <a:lnTo>
                      <a:pt x="150" y="61"/>
                    </a:lnTo>
                    <a:lnTo>
                      <a:pt x="150" y="61"/>
                    </a:lnTo>
                    <a:lnTo>
                      <a:pt x="139" y="65"/>
                    </a:lnTo>
                    <a:lnTo>
                      <a:pt x="139" y="65"/>
                    </a:lnTo>
                    <a:lnTo>
                      <a:pt x="142" y="65"/>
                    </a:lnTo>
                    <a:lnTo>
                      <a:pt x="142" y="65"/>
                    </a:lnTo>
                    <a:lnTo>
                      <a:pt x="143" y="65"/>
                    </a:lnTo>
                    <a:lnTo>
                      <a:pt x="143" y="65"/>
                    </a:lnTo>
                    <a:lnTo>
                      <a:pt x="135" y="65"/>
                    </a:lnTo>
                    <a:lnTo>
                      <a:pt x="135" y="65"/>
                    </a:lnTo>
                    <a:lnTo>
                      <a:pt x="136" y="65"/>
                    </a:lnTo>
                    <a:lnTo>
                      <a:pt x="136" y="65"/>
                    </a:lnTo>
                    <a:lnTo>
                      <a:pt x="140" y="65"/>
                    </a:lnTo>
                    <a:lnTo>
                      <a:pt x="140" y="65"/>
                    </a:lnTo>
                    <a:lnTo>
                      <a:pt x="145" y="67"/>
                    </a:lnTo>
                    <a:lnTo>
                      <a:pt x="145" y="67"/>
                    </a:lnTo>
                    <a:lnTo>
                      <a:pt x="130" y="68"/>
                    </a:lnTo>
                    <a:lnTo>
                      <a:pt x="130" y="68"/>
                    </a:lnTo>
                    <a:lnTo>
                      <a:pt x="116" y="68"/>
                    </a:lnTo>
                    <a:lnTo>
                      <a:pt x="116" y="68"/>
                    </a:lnTo>
                    <a:lnTo>
                      <a:pt x="115" y="70"/>
                    </a:lnTo>
                    <a:lnTo>
                      <a:pt x="115" y="70"/>
                    </a:lnTo>
                    <a:lnTo>
                      <a:pt x="99" y="68"/>
                    </a:lnTo>
                    <a:lnTo>
                      <a:pt x="99" y="68"/>
                    </a:lnTo>
                    <a:lnTo>
                      <a:pt x="107" y="73"/>
                    </a:lnTo>
                    <a:lnTo>
                      <a:pt x="107" y="73"/>
                    </a:lnTo>
                    <a:lnTo>
                      <a:pt x="120" y="73"/>
                    </a:lnTo>
                    <a:lnTo>
                      <a:pt x="120" y="73"/>
                    </a:lnTo>
                    <a:lnTo>
                      <a:pt x="110" y="74"/>
                    </a:lnTo>
                    <a:lnTo>
                      <a:pt x="110" y="74"/>
                    </a:lnTo>
                    <a:lnTo>
                      <a:pt x="116" y="76"/>
                    </a:lnTo>
                    <a:lnTo>
                      <a:pt x="116" y="76"/>
                    </a:lnTo>
                    <a:lnTo>
                      <a:pt x="139" y="74"/>
                    </a:lnTo>
                    <a:lnTo>
                      <a:pt x="139" y="74"/>
                    </a:lnTo>
                    <a:lnTo>
                      <a:pt x="140" y="74"/>
                    </a:lnTo>
                    <a:lnTo>
                      <a:pt x="140" y="74"/>
                    </a:lnTo>
                    <a:lnTo>
                      <a:pt x="145" y="76"/>
                    </a:lnTo>
                    <a:lnTo>
                      <a:pt x="145" y="76"/>
                    </a:lnTo>
                    <a:lnTo>
                      <a:pt x="139" y="76"/>
                    </a:lnTo>
                    <a:lnTo>
                      <a:pt x="139" y="76"/>
                    </a:lnTo>
                    <a:lnTo>
                      <a:pt x="143" y="77"/>
                    </a:lnTo>
                    <a:lnTo>
                      <a:pt x="143" y="77"/>
                    </a:lnTo>
                    <a:lnTo>
                      <a:pt x="127" y="77"/>
                    </a:lnTo>
                    <a:lnTo>
                      <a:pt x="127" y="77"/>
                    </a:lnTo>
                    <a:lnTo>
                      <a:pt x="150" y="77"/>
                    </a:lnTo>
                    <a:lnTo>
                      <a:pt x="150" y="77"/>
                    </a:lnTo>
                    <a:lnTo>
                      <a:pt x="156" y="82"/>
                    </a:lnTo>
                    <a:lnTo>
                      <a:pt x="156" y="82"/>
                    </a:lnTo>
                    <a:lnTo>
                      <a:pt x="156" y="85"/>
                    </a:lnTo>
                    <a:lnTo>
                      <a:pt x="156" y="85"/>
                    </a:lnTo>
                    <a:lnTo>
                      <a:pt x="169" y="85"/>
                    </a:lnTo>
                    <a:lnTo>
                      <a:pt x="169" y="85"/>
                    </a:lnTo>
                    <a:lnTo>
                      <a:pt x="185" y="85"/>
                    </a:lnTo>
                    <a:lnTo>
                      <a:pt x="185" y="85"/>
                    </a:lnTo>
                    <a:lnTo>
                      <a:pt x="211" y="83"/>
                    </a:lnTo>
                    <a:lnTo>
                      <a:pt x="211" y="83"/>
                    </a:lnTo>
                    <a:lnTo>
                      <a:pt x="214" y="86"/>
                    </a:lnTo>
                    <a:lnTo>
                      <a:pt x="214" y="86"/>
                    </a:lnTo>
                    <a:lnTo>
                      <a:pt x="206" y="85"/>
                    </a:lnTo>
                    <a:lnTo>
                      <a:pt x="206" y="85"/>
                    </a:lnTo>
                    <a:lnTo>
                      <a:pt x="211" y="85"/>
                    </a:lnTo>
                    <a:lnTo>
                      <a:pt x="211" y="85"/>
                    </a:lnTo>
                    <a:lnTo>
                      <a:pt x="225" y="86"/>
                    </a:lnTo>
                    <a:lnTo>
                      <a:pt x="225" y="86"/>
                    </a:lnTo>
                    <a:lnTo>
                      <a:pt x="224" y="86"/>
                    </a:lnTo>
                    <a:lnTo>
                      <a:pt x="224" y="86"/>
                    </a:lnTo>
                    <a:lnTo>
                      <a:pt x="241" y="86"/>
                    </a:lnTo>
                    <a:lnTo>
                      <a:pt x="241" y="86"/>
                    </a:lnTo>
                    <a:lnTo>
                      <a:pt x="238" y="86"/>
                    </a:lnTo>
                    <a:lnTo>
                      <a:pt x="238" y="86"/>
                    </a:lnTo>
                    <a:lnTo>
                      <a:pt x="195" y="88"/>
                    </a:lnTo>
                    <a:lnTo>
                      <a:pt x="195" y="88"/>
                    </a:lnTo>
                    <a:lnTo>
                      <a:pt x="198" y="88"/>
                    </a:lnTo>
                    <a:lnTo>
                      <a:pt x="198" y="88"/>
                    </a:lnTo>
                    <a:lnTo>
                      <a:pt x="202" y="88"/>
                    </a:lnTo>
                    <a:lnTo>
                      <a:pt x="202" y="88"/>
                    </a:lnTo>
                    <a:lnTo>
                      <a:pt x="209" y="88"/>
                    </a:lnTo>
                    <a:lnTo>
                      <a:pt x="209" y="88"/>
                    </a:lnTo>
                    <a:lnTo>
                      <a:pt x="214" y="88"/>
                    </a:lnTo>
                    <a:lnTo>
                      <a:pt x="214" y="88"/>
                    </a:lnTo>
                    <a:lnTo>
                      <a:pt x="209" y="88"/>
                    </a:lnTo>
                    <a:lnTo>
                      <a:pt x="209" y="88"/>
                    </a:lnTo>
                    <a:lnTo>
                      <a:pt x="196" y="88"/>
                    </a:lnTo>
                    <a:lnTo>
                      <a:pt x="196" y="88"/>
                    </a:lnTo>
                    <a:lnTo>
                      <a:pt x="254" y="89"/>
                    </a:lnTo>
                    <a:lnTo>
                      <a:pt x="254" y="89"/>
                    </a:lnTo>
                    <a:lnTo>
                      <a:pt x="234" y="91"/>
                    </a:lnTo>
                    <a:lnTo>
                      <a:pt x="234" y="91"/>
                    </a:lnTo>
                    <a:lnTo>
                      <a:pt x="237" y="92"/>
                    </a:lnTo>
                    <a:lnTo>
                      <a:pt x="237" y="92"/>
                    </a:lnTo>
                    <a:lnTo>
                      <a:pt x="244" y="94"/>
                    </a:lnTo>
                    <a:lnTo>
                      <a:pt x="244" y="94"/>
                    </a:lnTo>
                    <a:lnTo>
                      <a:pt x="242" y="94"/>
                    </a:lnTo>
                    <a:lnTo>
                      <a:pt x="242" y="94"/>
                    </a:lnTo>
                    <a:lnTo>
                      <a:pt x="239" y="94"/>
                    </a:lnTo>
                    <a:lnTo>
                      <a:pt x="239" y="94"/>
                    </a:lnTo>
                    <a:lnTo>
                      <a:pt x="242" y="95"/>
                    </a:lnTo>
                    <a:lnTo>
                      <a:pt x="242" y="95"/>
                    </a:lnTo>
                    <a:lnTo>
                      <a:pt x="248" y="95"/>
                    </a:lnTo>
                    <a:lnTo>
                      <a:pt x="248" y="95"/>
                    </a:lnTo>
                    <a:lnTo>
                      <a:pt x="268" y="94"/>
                    </a:lnTo>
                    <a:lnTo>
                      <a:pt x="268" y="94"/>
                    </a:lnTo>
                    <a:lnTo>
                      <a:pt x="265" y="95"/>
                    </a:lnTo>
                    <a:lnTo>
                      <a:pt x="265" y="95"/>
                    </a:lnTo>
                    <a:lnTo>
                      <a:pt x="261" y="100"/>
                    </a:lnTo>
                    <a:lnTo>
                      <a:pt x="261" y="100"/>
                    </a:lnTo>
                    <a:lnTo>
                      <a:pt x="273" y="100"/>
                    </a:lnTo>
                    <a:lnTo>
                      <a:pt x="273" y="100"/>
                    </a:lnTo>
                    <a:lnTo>
                      <a:pt x="274" y="100"/>
                    </a:lnTo>
                    <a:lnTo>
                      <a:pt x="274" y="100"/>
                    </a:lnTo>
                    <a:lnTo>
                      <a:pt x="274" y="101"/>
                    </a:lnTo>
                    <a:lnTo>
                      <a:pt x="274" y="101"/>
                    </a:lnTo>
                    <a:lnTo>
                      <a:pt x="308" y="98"/>
                    </a:lnTo>
                    <a:lnTo>
                      <a:pt x="308" y="98"/>
                    </a:lnTo>
                    <a:lnTo>
                      <a:pt x="306" y="100"/>
                    </a:lnTo>
                    <a:lnTo>
                      <a:pt x="306" y="100"/>
                    </a:lnTo>
                    <a:lnTo>
                      <a:pt x="295" y="100"/>
                    </a:lnTo>
                    <a:lnTo>
                      <a:pt x="295" y="100"/>
                    </a:lnTo>
                    <a:lnTo>
                      <a:pt x="304" y="101"/>
                    </a:lnTo>
                    <a:lnTo>
                      <a:pt x="304" y="101"/>
                    </a:lnTo>
                    <a:lnTo>
                      <a:pt x="306" y="101"/>
                    </a:lnTo>
                    <a:lnTo>
                      <a:pt x="306" y="101"/>
                    </a:lnTo>
                    <a:lnTo>
                      <a:pt x="308" y="101"/>
                    </a:lnTo>
                    <a:lnTo>
                      <a:pt x="308" y="101"/>
                    </a:lnTo>
                    <a:lnTo>
                      <a:pt x="318" y="103"/>
                    </a:lnTo>
                    <a:lnTo>
                      <a:pt x="318" y="103"/>
                    </a:lnTo>
                    <a:lnTo>
                      <a:pt x="318" y="105"/>
                    </a:lnTo>
                    <a:lnTo>
                      <a:pt x="318" y="105"/>
                    </a:lnTo>
                    <a:lnTo>
                      <a:pt x="320" y="105"/>
                    </a:lnTo>
                    <a:lnTo>
                      <a:pt x="320" y="105"/>
                    </a:lnTo>
                    <a:lnTo>
                      <a:pt x="359" y="105"/>
                    </a:lnTo>
                    <a:lnTo>
                      <a:pt x="359" y="105"/>
                    </a:lnTo>
                    <a:lnTo>
                      <a:pt x="379" y="103"/>
                    </a:lnTo>
                    <a:lnTo>
                      <a:pt x="379" y="103"/>
                    </a:lnTo>
                    <a:lnTo>
                      <a:pt x="405" y="105"/>
                    </a:lnTo>
                    <a:lnTo>
                      <a:pt x="405" y="105"/>
                    </a:lnTo>
                    <a:lnTo>
                      <a:pt x="395" y="103"/>
                    </a:lnTo>
                    <a:lnTo>
                      <a:pt x="395" y="103"/>
                    </a:lnTo>
                    <a:lnTo>
                      <a:pt x="412" y="105"/>
                    </a:lnTo>
                    <a:lnTo>
                      <a:pt x="412" y="105"/>
                    </a:lnTo>
                    <a:lnTo>
                      <a:pt x="409" y="105"/>
                    </a:lnTo>
                    <a:lnTo>
                      <a:pt x="409" y="105"/>
                    </a:lnTo>
                    <a:lnTo>
                      <a:pt x="409" y="106"/>
                    </a:lnTo>
                    <a:lnTo>
                      <a:pt x="409" y="106"/>
                    </a:lnTo>
                    <a:lnTo>
                      <a:pt x="419" y="106"/>
                    </a:lnTo>
                    <a:lnTo>
                      <a:pt x="419" y="106"/>
                    </a:lnTo>
                    <a:lnTo>
                      <a:pt x="418" y="106"/>
                    </a:lnTo>
                    <a:lnTo>
                      <a:pt x="418" y="106"/>
                    </a:lnTo>
                    <a:lnTo>
                      <a:pt x="387" y="109"/>
                    </a:lnTo>
                    <a:lnTo>
                      <a:pt x="387" y="109"/>
                    </a:lnTo>
                    <a:lnTo>
                      <a:pt x="389" y="109"/>
                    </a:lnTo>
                    <a:lnTo>
                      <a:pt x="389" y="109"/>
                    </a:lnTo>
                    <a:lnTo>
                      <a:pt x="392" y="111"/>
                    </a:lnTo>
                    <a:lnTo>
                      <a:pt x="392" y="111"/>
                    </a:lnTo>
                    <a:lnTo>
                      <a:pt x="416" y="111"/>
                    </a:lnTo>
                    <a:lnTo>
                      <a:pt x="416" y="111"/>
                    </a:lnTo>
                    <a:lnTo>
                      <a:pt x="408" y="111"/>
                    </a:lnTo>
                    <a:lnTo>
                      <a:pt x="408" y="111"/>
                    </a:lnTo>
                    <a:lnTo>
                      <a:pt x="402" y="111"/>
                    </a:lnTo>
                    <a:lnTo>
                      <a:pt x="402" y="111"/>
                    </a:lnTo>
                    <a:lnTo>
                      <a:pt x="399" y="111"/>
                    </a:lnTo>
                    <a:lnTo>
                      <a:pt x="399" y="111"/>
                    </a:lnTo>
                    <a:lnTo>
                      <a:pt x="403" y="114"/>
                    </a:lnTo>
                    <a:lnTo>
                      <a:pt x="403" y="114"/>
                    </a:lnTo>
                    <a:lnTo>
                      <a:pt x="393" y="114"/>
                    </a:lnTo>
                    <a:lnTo>
                      <a:pt x="393" y="114"/>
                    </a:lnTo>
                    <a:lnTo>
                      <a:pt x="373" y="114"/>
                    </a:lnTo>
                    <a:lnTo>
                      <a:pt x="373" y="114"/>
                    </a:lnTo>
                    <a:lnTo>
                      <a:pt x="387" y="114"/>
                    </a:lnTo>
                    <a:lnTo>
                      <a:pt x="387" y="114"/>
                    </a:lnTo>
                    <a:lnTo>
                      <a:pt x="386" y="114"/>
                    </a:lnTo>
                    <a:lnTo>
                      <a:pt x="386" y="114"/>
                    </a:lnTo>
                    <a:lnTo>
                      <a:pt x="385" y="114"/>
                    </a:lnTo>
                    <a:lnTo>
                      <a:pt x="385" y="114"/>
                    </a:lnTo>
                    <a:lnTo>
                      <a:pt x="387" y="115"/>
                    </a:lnTo>
                    <a:lnTo>
                      <a:pt x="387" y="115"/>
                    </a:lnTo>
                    <a:lnTo>
                      <a:pt x="389" y="115"/>
                    </a:lnTo>
                    <a:lnTo>
                      <a:pt x="389" y="115"/>
                    </a:lnTo>
                    <a:lnTo>
                      <a:pt x="379" y="115"/>
                    </a:lnTo>
                    <a:lnTo>
                      <a:pt x="379" y="115"/>
                    </a:lnTo>
                    <a:lnTo>
                      <a:pt x="377" y="117"/>
                    </a:lnTo>
                    <a:lnTo>
                      <a:pt x="377" y="117"/>
                    </a:lnTo>
                    <a:lnTo>
                      <a:pt x="373" y="117"/>
                    </a:lnTo>
                    <a:lnTo>
                      <a:pt x="373" y="117"/>
                    </a:lnTo>
                    <a:lnTo>
                      <a:pt x="390" y="117"/>
                    </a:lnTo>
                    <a:lnTo>
                      <a:pt x="390" y="117"/>
                    </a:lnTo>
                    <a:lnTo>
                      <a:pt x="389" y="117"/>
                    </a:lnTo>
                    <a:lnTo>
                      <a:pt x="389" y="117"/>
                    </a:lnTo>
                    <a:lnTo>
                      <a:pt x="386" y="117"/>
                    </a:lnTo>
                    <a:lnTo>
                      <a:pt x="386" y="117"/>
                    </a:lnTo>
                    <a:lnTo>
                      <a:pt x="385" y="118"/>
                    </a:lnTo>
                    <a:lnTo>
                      <a:pt x="385" y="118"/>
                    </a:lnTo>
                    <a:lnTo>
                      <a:pt x="362" y="118"/>
                    </a:lnTo>
                    <a:lnTo>
                      <a:pt x="362" y="118"/>
                    </a:lnTo>
                    <a:lnTo>
                      <a:pt x="357" y="118"/>
                    </a:lnTo>
                    <a:lnTo>
                      <a:pt x="357" y="118"/>
                    </a:lnTo>
                    <a:lnTo>
                      <a:pt x="350" y="118"/>
                    </a:lnTo>
                    <a:lnTo>
                      <a:pt x="350" y="118"/>
                    </a:lnTo>
                    <a:lnTo>
                      <a:pt x="376" y="121"/>
                    </a:lnTo>
                    <a:lnTo>
                      <a:pt x="376" y="121"/>
                    </a:lnTo>
                    <a:lnTo>
                      <a:pt x="374" y="123"/>
                    </a:lnTo>
                    <a:lnTo>
                      <a:pt x="374" y="123"/>
                    </a:lnTo>
                    <a:lnTo>
                      <a:pt x="376" y="123"/>
                    </a:lnTo>
                    <a:lnTo>
                      <a:pt x="376" y="123"/>
                    </a:lnTo>
                    <a:lnTo>
                      <a:pt x="420" y="124"/>
                    </a:lnTo>
                    <a:lnTo>
                      <a:pt x="420" y="124"/>
                    </a:lnTo>
                    <a:lnTo>
                      <a:pt x="472" y="124"/>
                    </a:lnTo>
                    <a:lnTo>
                      <a:pt x="472" y="124"/>
                    </a:lnTo>
                    <a:lnTo>
                      <a:pt x="443" y="133"/>
                    </a:lnTo>
                    <a:lnTo>
                      <a:pt x="443" y="133"/>
                    </a:lnTo>
                    <a:lnTo>
                      <a:pt x="462" y="133"/>
                    </a:lnTo>
                    <a:lnTo>
                      <a:pt x="462" y="133"/>
                    </a:lnTo>
                    <a:lnTo>
                      <a:pt x="452" y="135"/>
                    </a:lnTo>
                    <a:lnTo>
                      <a:pt x="452" y="135"/>
                    </a:lnTo>
                    <a:lnTo>
                      <a:pt x="468" y="135"/>
                    </a:lnTo>
                    <a:lnTo>
                      <a:pt x="468" y="135"/>
                    </a:lnTo>
                    <a:lnTo>
                      <a:pt x="464" y="136"/>
                    </a:lnTo>
                    <a:lnTo>
                      <a:pt x="464" y="136"/>
                    </a:lnTo>
                    <a:lnTo>
                      <a:pt x="462" y="136"/>
                    </a:lnTo>
                    <a:lnTo>
                      <a:pt x="462" y="136"/>
                    </a:lnTo>
                    <a:lnTo>
                      <a:pt x="461" y="136"/>
                    </a:lnTo>
                    <a:lnTo>
                      <a:pt x="461" y="136"/>
                    </a:lnTo>
                    <a:lnTo>
                      <a:pt x="462" y="138"/>
                    </a:lnTo>
                    <a:lnTo>
                      <a:pt x="462" y="138"/>
                    </a:lnTo>
                    <a:lnTo>
                      <a:pt x="449" y="138"/>
                    </a:lnTo>
                    <a:lnTo>
                      <a:pt x="449" y="138"/>
                    </a:lnTo>
                    <a:lnTo>
                      <a:pt x="433" y="139"/>
                    </a:lnTo>
                    <a:lnTo>
                      <a:pt x="433" y="139"/>
                    </a:lnTo>
                    <a:lnTo>
                      <a:pt x="423" y="141"/>
                    </a:lnTo>
                    <a:lnTo>
                      <a:pt x="423" y="141"/>
                    </a:lnTo>
                    <a:lnTo>
                      <a:pt x="415" y="142"/>
                    </a:lnTo>
                    <a:lnTo>
                      <a:pt x="415" y="142"/>
                    </a:lnTo>
                    <a:lnTo>
                      <a:pt x="405" y="141"/>
                    </a:lnTo>
                    <a:lnTo>
                      <a:pt x="405" y="141"/>
                    </a:lnTo>
                    <a:lnTo>
                      <a:pt x="402" y="145"/>
                    </a:lnTo>
                    <a:lnTo>
                      <a:pt x="402" y="145"/>
                    </a:lnTo>
                    <a:lnTo>
                      <a:pt x="409" y="147"/>
                    </a:lnTo>
                    <a:lnTo>
                      <a:pt x="409" y="147"/>
                    </a:lnTo>
                    <a:lnTo>
                      <a:pt x="397" y="148"/>
                    </a:lnTo>
                    <a:lnTo>
                      <a:pt x="397" y="148"/>
                    </a:lnTo>
                    <a:lnTo>
                      <a:pt x="386" y="148"/>
                    </a:lnTo>
                    <a:lnTo>
                      <a:pt x="386" y="148"/>
                    </a:lnTo>
                    <a:lnTo>
                      <a:pt x="389" y="148"/>
                    </a:lnTo>
                    <a:lnTo>
                      <a:pt x="389" y="148"/>
                    </a:lnTo>
                    <a:lnTo>
                      <a:pt x="436" y="148"/>
                    </a:lnTo>
                    <a:lnTo>
                      <a:pt x="436" y="148"/>
                    </a:lnTo>
                    <a:lnTo>
                      <a:pt x="435" y="148"/>
                    </a:lnTo>
                    <a:lnTo>
                      <a:pt x="435" y="148"/>
                    </a:lnTo>
                    <a:lnTo>
                      <a:pt x="438" y="148"/>
                    </a:lnTo>
                    <a:lnTo>
                      <a:pt x="438" y="148"/>
                    </a:lnTo>
                    <a:lnTo>
                      <a:pt x="439" y="153"/>
                    </a:lnTo>
                    <a:lnTo>
                      <a:pt x="439" y="153"/>
                    </a:lnTo>
                    <a:lnTo>
                      <a:pt x="433" y="153"/>
                    </a:lnTo>
                    <a:lnTo>
                      <a:pt x="433" y="153"/>
                    </a:lnTo>
                    <a:lnTo>
                      <a:pt x="438" y="156"/>
                    </a:lnTo>
                    <a:lnTo>
                      <a:pt x="438" y="156"/>
                    </a:lnTo>
                    <a:lnTo>
                      <a:pt x="439" y="157"/>
                    </a:lnTo>
                    <a:lnTo>
                      <a:pt x="439" y="157"/>
                    </a:lnTo>
                    <a:lnTo>
                      <a:pt x="420" y="160"/>
                    </a:lnTo>
                    <a:lnTo>
                      <a:pt x="420" y="160"/>
                    </a:lnTo>
                    <a:lnTo>
                      <a:pt x="418" y="162"/>
                    </a:lnTo>
                    <a:lnTo>
                      <a:pt x="418" y="162"/>
                    </a:lnTo>
                    <a:lnTo>
                      <a:pt x="423" y="160"/>
                    </a:lnTo>
                    <a:lnTo>
                      <a:pt x="423" y="160"/>
                    </a:lnTo>
                    <a:lnTo>
                      <a:pt x="425" y="162"/>
                    </a:lnTo>
                    <a:lnTo>
                      <a:pt x="425" y="162"/>
                    </a:lnTo>
                    <a:lnTo>
                      <a:pt x="420" y="169"/>
                    </a:lnTo>
                    <a:lnTo>
                      <a:pt x="420" y="169"/>
                    </a:lnTo>
                    <a:lnTo>
                      <a:pt x="452" y="172"/>
                    </a:lnTo>
                    <a:lnTo>
                      <a:pt x="452" y="172"/>
                    </a:lnTo>
                    <a:lnTo>
                      <a:pt x="528" y="177"/>
                    </a:lnTo>
                    <a:lnTo>
                      <a:pt x="528" y="177"/>
                    </a:lnTo>
                    <a:lnTo>
                      <a:pt x="531" y="177"/>
                    </a:lnTo>
                    <a:lnTo>
                      <a:pt x="531" y="177"/>
                    </a:lnTo>
                    <a:lnTo>
                      <a:pt x="527" y="177"/>
                    </a:lnTo>
                    <a:lnTo>
                      <a:pt x="527" y="177"/>
                    </a:lnTo>
                    <a:lnTo>
                      <a:pt x="512" y="175"/>
                    </a:lnTo>
                    <a:lnTo>
                      <a:pt x="512" y="175"/>
                    </a:lnTo>
                    <a:lnTo>
                      <a:pt x="515" y="177"/>
                    </a:lnTo>
                    <a:lnTo>
                      <a:pt x="515" y="177"/>
                    </a:lnTo>
                    <a:lnTo>
                      <a:pt x="518" y="178"/>
                    </a:lnTo>
                    <a:lnTo>
                      <a:pt x="518" y="178"/>
                    </a:lnTo>
                    <a:lnTo>
                      <a:pt x="511" y="178"/>
                    </a:lnTo>
                    <a:lnTo>
                      <a:pt x="511" y="178"/>
                    </a:lnTo>
                    <a:lnTo>
                      <a:pt x="512" y="178"/>
                    </a:lnTo>
                    <a:lnTo>
                      <a:pt x="512" y="178"/>
                    </a:lnTo>
                    <a:lnTo>
                      <a:pt x="512" y="180"/>
                    </a:lnTo>
                    <a:lnTo>
                      <a:pt x="512" y="180"/>
                    </a:lnTo>
                    <a:lnTo>
                      <a:pt x="508" y="180"/>
                    </a:lnTo>
                    <a:lnTo>
                      <a:pt x="508" y="180"/>
                    </a:lnTo>
                    <a:lnTo>
                      <a:pt x="481" y="181"/>
                    </a:lnTo>
                    <a:lnTo>
                      <a:pt x="481" y="181"/>
                    </a:lnTo>
                    <a:lnTo>
                      <a:pt x="475" y="181"/>
                    </a:lnTo>
                    <a:lnTo>
                      <a:pt x="475" y="181"/>
                    </a:lnTo>
                    <a:lnTo>
                      <a:pt x="471" y="181"/>
                    </a:lnTo>
                    <a:lnTo>
                      <a:pt x="471" y="181"/>
                    </a:lnTo>
                    <a:lnTo>
                      <a:pt x="481" y="186"/>
                    </a:lnTo>
                    <a:lnTo>
                      <a:pt x="481" y="186"/>
                    </a:lnTo>
                    <a:lnTo>
                      <a:pt x="476" y="186"/>
                    </a:lnTo>
                    <a:lnTo>
                      <a:pt x="476" y="186"/>
                    </a:lnTo>
                    <a:lnTo>
                      <a:pt x="485" y="192"/>
                    </a:lnTo>
                    <a:lnTo>
                      <a:pt x="485" y="192"/>
                    </a:lnTo>
                    <a:lnTo>
                      <a:pt x="488" y="193"/>
                    </a:lnTo>
                    <a:lnTo>
                      <a:pt x="488" y="193"/>
                    </a:lnTo>
                    <a:lnTo>
                      <a:pt x="487" y="193"/>
                    </a:lnTo>
                    <a:lnTo>
                      <a:pt x="487" y="193"/>
                    </a:lnTo>
                    <a:lnTo>
                      <a:pt x="502" y="195"/>
                    </a:lnTo>
                    <a:lnTo>
                      <a:pt x="502" y="195"/>
                    </a:lnTo>
                    <a:lnTo>
                      <a:pt x="504" y="195"/>
                    </a:lnTo>
                    <a:lnTo>
                      <a:pt x="504" y="195"/>
                    </a:lnTo>
                    <a:lnTo>
                      <a:pt x="501" y="200"/>
                    </a:lnTo>
                    <a:lnTo>
                      <a:pt x="501" y="200"/>
                    </a:lnTo>
                    <a:lnTo>
                      <a:pt x="489" y="203"/>
                    </a:lnTo>
                    <a:lnTo>
                      <a:pt x="489" y="203"/>
                    </a:lnTo>
                    <a:lnTo>
                      <a:pt x="491" y="203"/>
                    </a:lnTo>
                    <a:lnTo>
                      <a:pt x="491" y="203"/>
                    </a:lnTo>
                    <a:lnTo>
                      <a:pt x="497" y="203"/>
                    </a:lnTo>
                    <a:lnTo>
                      <a:pt x="497" y="203"/>
                    </a:lnTo>
                    <a:lnTo>
                      <a:pt x="482" y="203"/>
                    </a:lnTo>
                    <a:lnTo>
                      <a:pt x="482" y="203"/>
                    </a:lnTo>
                    <a:lnTo>
                      <a:pt x="474" y="209"/>
                    </a:lnTo>
                    <a:lnTo>
                      <a:pt x="474" y="209"/>
                    </a:lnTo>
                    <a:lnTo>
                      <a:pt x="522" y="213"/>
                    </a:lnTo>
                    <a:lnTo>
                      <a:pt x="522" y="213"/>
                    </a:lnTo>
                    <a:lnTo>
                      <a:pt x="520" y="215"/>
                    </a:lnTo>
                    <a:lnTo>
                      <a:pt x="520" y="215"/>
                    </a:lnTo>
                    <a:lnTo>
                      <a:pt x="530" y="216"/>
                    </a:lnTo>
                    <a:lnTo>
                      <a:pt x="530" y="216"/>
                    </a:lnTo>
                    <a:lnTo>
                      <a:pt x="535" y="216"/>
                    </a:lnTo>
                    <a:lnTo>
                      <a:pt x="535" y="216"/>
                    </a:lnTo>
                    <a:lnTo>
                      <a:pt x="554" y="219"/>
                    </a:lnTo>
                    <a:lnTo>
                      <a:pt x="554" y="219"/>
                    </a:lnTo>
                    <a:lnTo>
                      <a:pt x="545" y="219"/>
                    </a:lnTo>
                    <a:lnTo>
                      <a:pt x="545" y="219"/>
                    </a:lnTo>
                    <a:lnTo>
                      <a:pt x="607" y="224"/>
                    </a:lnTo>
                    <a:lnTo>
                      <a:pt x="607" y="224"/>
                    </a:lnTo>
                    <a:lnTo>
                      <a:pt x="611" y="224"/>
                    </a:lnTo>
                    <a:lnTo>
                      <a:pt x="611" y="224"/>
                    </a:lnTo>
                    <a:lnTo>
                      <a:pt x="597" y="224"/>
                    </a:lnTo>
                    <a:lnTo>
                      <a:pt x="597" y="224"/>
                    </a:lnTo>
                    <a:lnTo>
                      <a:pt x="604" y="227"/>
                    </a:lnTo>
                    <a:lnTo>
                      <a:pt x="604" y="227"/>
                    </a:lnTo>
                    <a:lnTo>
                      <a:pt x="610" y="227"/>
                    </a:lnTo>
                    <a:lnTo>
                      <a:pt x="610" y="227"/>
                    </a:lnTo>
                    <a:lnTo>
                      <a:pt x="607" y="230"/>
                    </a:lnTo>
                    <a:lnTo>
                      <a:pt x="607" y="230"/>
                    </a:lnTo>
                    <a:lnTo>
                      <a:pt x="610" y="236"/>
                    </a:lnTo>
                    <a:lnTo>
                      <a:pt x="610" y="236"/>
                    </a:lnTo>
                    <a:lnTo>
                      <a:pt x="619" y="237"/>
                    </a:lnTo>
                    <a:lnTo>
                      <a:pt x="619" y="237"/>
                    </a:lnTo>
                    <a:lnTo>
                      <a:pt x="599" y="240"/>
                    </a:lnTo>
                    <a:lnTo>
                      <a:pt x="599" y="240"/>
                    </a:lnTo>
                    <a:lnTo>
                      <a:pt x="590" y="240"/>
                    </a:lnTo>
                    <a:lnTo>
                      <a:pt x="590" y="240"/>
                    </a:lnTo>
                    <a:lnTo>
                      <a:pt x="624" y="242"/>
                    </a:lnTo>
                    <a:lnTo>
                      <a:pt x="624" y="242"/>
                    </a:lnTo>
                    <a:lnTo>
                      <a:pt x="632" y="242"/>
                    </a:lnTo>
                    <a:lnTo>
                      <a:pt x="632" y="242"/>
                    </a:lnTo>
                    <a:lnTo>
                      <a:pt x="622" y="242"/>
                    </a:lnTo>
                    <a:lnTo>
                      <a:pt x="622" y="242"/>
                    </a:lnTo>
                    <a:lnTo>
                      <a:pt x="620" y="242"/>
                    </a:lnTo>
                    <a:lnTo>
                      <a:pt x="620" y="242"/>
                    </a:lnTo>
                    <a:lnTo>
                      <a:pt x="619" y="243"/>
                    </a:lnTo>
                    <a:lnTo>
                      <a:pt x="619" y="243"/>
                    </a:lnTo>
                    <a:lnTo>
                      <a:pt x="617" y="243"/>
                    </a:lnTo>
                    <a:lnTo>
                      <a:pt x="617" y="243"/>
                    </a:lnTo>
                    <a:lnTo>
                      <a:pt x="624" y="243"/>
                    </a:lnTo>
                    <a:lnTo>
                      <a:pt x="624" y="243"/>
                    </a:lnTo>
                    <a:lnTo>
                      <a:pt x="639" y="243"/>
                    </a:lnTo>
                    <a:lnTo>
                      <a:pt x="639" y="243"/>
                    </a:lnTo>
                    <a:lnTo>
                      <a:pt x="640" y="243"/>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71" name="Freeform 87"/>
              <p:cNvSpPr>
                <a:spLocks/>
              </p:cNvSpPr>
              <p:nvPr/>
            </p:nvSpPr>
            <p:spPr bwMode="auto">
              <a:xfrm>
                <a:off x="8483" y="11060"/>
                <a:ext cx="378" cy="255"/>
              </a:xfrm>
              <a:custGeom>
                <a:avLst/>
                <a:gdLst/>
                <a:ahLst/>
                <a:cxnLst>
                  <a:cxn ang="0">
                    <a:pos x="114" y="2"/>
                  </a:cxn>
                  <a:cxn ang="0">
                    <a:pos x="124" y="9"/>
                  </a:cxn>
                  <a:cxn ang="0">
                    <a:pos x="133" y="12"/>
                  </a:cxn>
                  <a:cxn ang="0">
                    <a:pos x="114" y="15"/>
                  </a:cxn>
                  <a:cxn ang="0">
                    <a:pos x="153" y="20"/>
                  </a:cxn>
                  <a:cxn ang="0">
                    <a:pos x="161" y="26"/>
                  </a:cxn>
                  <a:cxn ang="0">
                    <a:pos x="99" y="30"/>
                  </a:cxn>
                  <a:cxn ang="0">
                    <a:pos x="108" y="30"/>
                  </a:cxn>
                  <a:cxn ang="0">
                    <a:pos x="153" y="33"/>
                  </a:cxn>
                  <a:cxn ang="0">
                    <a:pos x="148" y="38"/>
                  </a:cxn>
                  <a:cxn ang="0">
                    <a:pos x="155" y="41"/>
                  </a:cxn>
                  <a:cxn ang="0">
                    <a:pos x="135" y="44"/>
                  </a:cxn>
                  <a:cxn ang="0">
                    <a:pos x="135" y="42"/>
                  </a:cxn>
                  <a:cxn ang="0">
                    <a:pos x="138" y="49"/>
                  </a:cxn>
                  <a:cxn ang="0">
                    <a:pos x="170" y="53"/>
                  </a:cxn>
                  <a:cxn ang="0">
                    <a:pos x="125" y="64"/>
                  </a:cxn>
                  <a:cxn ang="0">
                    <a:pos x="130" y="76"/>
                  </a:cxn>
                  <a:cxn ang="0">
                    <a:pos x="120" y="83"/>
                  </a:cxn>
                  <a:cxn ang="0">
                    <a:pos x="92" y="86"/>
                  </a:cxn>
                  <a:cxn ang="0">
                    <a:pos x="65" y="91"/>
                  </a:cxn>
                  <a:cxn ang="0">
                    <a:pos x="51" y="101"/>
                  </a:cxn>
                  <a:cxn ang="0">
                    <a:pos x="45" y="104"/>
                  </a:cxn>
                  <a:cxn ang="0">
                    <a:pos x="0" y="110"/>
                  </a:cxn>
                  <a:cxn ang="0">
                    <a:pos x="33" y="115"/>
                  </a:cxn>
                  <a:cxn ang="0">
                    <a:pos x="36" y="122"/>
                  </a:cxn>
                  <a:cxn ang="0">
                    <a:pos x="91" y="125"/>
                  </a:cxn>
                  <a:cxn ang="0">
                    <a:pos x="104" y="128"/>
                  </a:cxn>
                  <a:cxn ang="0">
                    <a:pos x="65" y="131"/>
                  </a:cxn>
                  <a:cxn ang="0">
                    <a:pos x="97" y="133"/>
                  </a:cxn>
                  <a:cxn ang="0">
                    <a:pos x="153" y="136"/>
                  </a:cxn>
                  <a:cxn ang="0">
                    <a:pos x="143" y="139"/>
                  </a:cxn>
                  <a:cxn ang="0">
                    <a:pos x="133" y="145"/>
                  </a:cxn>
                  <a:cxn ang="0">
                    <a:pos x="170" y="148"/>
                  </a:cxn>
                  <a:cxn ang="0">
                    <a:pos x="197" y="153"/>
                  </a:cxn>
                  <a:cxn ang="0">
                    <a:pos x="229" y="156"/>
                  </a:cxn>
                  <a:cxn ang="0">
                    <a:pos x="206" y="157"/>
                  </a:cxn>
                  <a:cxn ang="0">
                    <a:pos x="219" y="159"/>
                  </a:cxn>
                  <a:cxn ang="0">
                    <a:pos x="214" y="162"/>
                  </a:cxn>
                  <a:cxn ang="0">
                    <a:pos x="210" y="162"/>
                  </a:cxn>
                  <a:cxn ang="0">
                    <a:pos x="190" y="162"/>
                  </a:cxn>
                  <a:cxn ang="0">
                    <a:pos x="219" y="163"/>
                  </a:cxn>
                  <a:cxn ang="0">
                    <a:pos x="234" y="166"/>
                  </a:cxn>
                  <a:cxn ang="0">
                    <a:pos x="262" y="171"/>
                  </a:cxn>
                  <a:cxn ang="0">
                    <a:pos x="269" y="169"/>
                  </a:cxn>
                  <a:cxn ang="0">
                    <a:pos x="279" y="177"/>
                  </a:cxn>
                  <a:cxn ang="0">
                    <a:pos x="293" y="177"/>
                  </a:cxn>
                  <a:cxn ang="0">
                    <a:pos x="359" y="190"/>
                  </a:cxn>
                  <a:cxn ang="0">
                    <a:pos x="349" y="196"/>
                  </a:cxn>
                  <a:cxn ang="0">
                    <a:pos x="378" y="196"/>
                  </a:cxn>
                  <a:cxn ang="0">
                    <a:pos x="308" y="198"/>
                  </a:cxn>
                  <a:cxn ang="0">
                    <a:pos x="291" y="202"/>
                  </a:cxn>
                  <a:cxn ang="0">
                    <a:pos x="257" y="204"/>
                  </a:cxn>
                  <a:cxn ang="0">
                    <a:pos x="257" y="205"/>
                  </a:cxn>
                  <a:cxn ang="0">
                    <a:pos x="269" y="211"/>
                  </a:cxn>
                  <a:cxn ang="0">
                    <a:pos x="247" y="217"/>
                  </a:cxn>
                  <a:cxn ang="0">
                    <a:pos x="234" y="220"/>
                  </a:cxn>
                  <a:cxn ang="0">
                    <a:pos x="269" y="233"/>
                  </a:cxn>
                  <a:cxn ang="0">
                    <a:pos x="236" y="234"/>
                  </a:cxn>
                  <a:cxn ang="0">
                    <a:pos x="180" y="242"/>
                  </a:cxn>
                  <a:cxn ang="0">
                    <a:pos x="153" y="245"/>
                  </a:cxn>
                  <a:cxn ang="0">
                    <a:pos x="150" y="252"/>
                  </a:cxn>
                  <a:cxn ang="0">
                    <a:pos x="176" y="255"/>
                  </a:cxn>
                </a:cxnLst>
                <a:rect l="0" t="0" r="r" b="b"/>
                <a:pathLst>
                  <a:path w="378" h="255">
                    <a:moveTo>
                      <a:pt x="128" y="0"/>
                    </a:moveTo>
                    <a:lnTo>
                      <a:pt x="128" y="0"/>
                    </a:lnTo>
                    <a:lnTo>
                      <a:pt x="114" y="2"/>
                    </a:lnTo>
                    <a:lnTo>
                      <a:pt x="114" y="2"/>
                    </a:lnTo>
                    <a:lnTo>
                      <a:pt x="115" y="2"/>
                    </a:lnTo>
                    <a:lnTo>
                      <a:pt x="115" y="2"/>
                    </a:lnTo>
                    <a:lnTo>
                      <a:pt x="114" y="2"/>
                    </a:lnTo>
                    <a:lnTo>
                      <a:pt x="114" y="2"/>
                    </a:lnTo>
                    <a:lnTo>
                      <a:pt x="150" y="2"/>
                    </a:lnTo>
                    <a:lnTo>
                      <a:pt x="150" y="2"/>
                    </a:lnTo>
                    <a:lnTo>
                      <a:pt x="144" y="5"/>
                    </a:lnTo>
                    <a:lnTo>
                      <a:pt x="144" y="5"/>
                    </a:lnTo>
                    <a:lnTo>
                      <a:pt x="140" y="5"/>
                    </a:lnTo>
                    <a:lnTo>
                      <a:pt x="140" y="5"/>
                    </a:lnTo>
                    <a:lnTo>
                      <a:pt x="124" y="9"/>
                    </a:lnTo>
                    <a:lnTo>
                      <a:pt x="124" y="9"/>
                    </a:lnTo>
                    <a:lnTo>
                      <a:pt x="122" y="9"/>
                    </a:lnTo>
                    <a:lnTo>
                      <a:pt x="122" y="9"/>
                    </a:lnTo>
                    <a:lnTo>
                      <a:pt x="144" y="9"/>
                    </a:lnTo>
                    <a:lnTo>
                      <a:pt x="144" y="9"/>
                    </a:lnTo>
                    <a:lnTo>
                      <a:pt x="134" y="12"/>
                    </a:lnTo>
                    <a:lnTo>
                      <a:pt x="134" y="12"/>
                    </a:lnTo>
                    <a:lnTo>
                      <a:pt x="133" y="12"/>
                    </a:lnTo>
                    <a:lnTo>
                      <a:pt x="133" y="12"/>
                    </a:lnTo>
                    <a:lnTo>
                      <a:pt x="133" y="14"/>
                    </a:lnTo>
                    <a:lnTo>
                      <a:pt x="133" y="14"/>
                    </a:lnTo>
                    <a:lnTo>
                      <a:pt x="131" y="14"/>
                    </a:lnTo>
                    <a:lnTo>
                      <a:pt x="131" y="14"/>
                    </a:lnTo>
                    <a:lnTo>
                      <a:pt x="118" y="15"/>
                    </a:lnTo>
                    <a:lnTo>
                      <a:pt x="118" y="15"/>
                    </a:lnTo>
                    <a:lnTo>
                      <a:pt x="114" y="15"/>
                    </a:lnTo>
                    <a:lnTo>
                      <a:pt x="114" y="15"/>
                    </a:lnTo>
                    <a:lnTo>
                      <a:pt x="121" y="18"/>
                    </a:lnTo>
                    <a:lnTo>
                      <a:pt x="121" y="18"/>
                    </a:lnTo>
                    <a:lnTo>
                      <a:pt x="154" y="17"/>
                    </a:lnTo>
                    <a:lnTo>
                      <a:pt x="154" y="17"/>
                    </a:lnTo>
                    <a:lnTo>
                      <a:pt x="148" y="18"/>
                    </a:lnTo>
                    <a:lnTo>
                      <a:pt x="148" y="18"/>
                    </a:lnTo>
                    <a:lnTo>
                      <a:pt x="153" y="20"/>
                    </a:lnTo>
                    <a:lnTo>
                      <a:pt x="153" y="20"/>
                    </a:lnTo>
                    <a:lnTo>
                      <a:pt x="163" y="20"/>
                    </a:lnTo>
                    <a:lnTo>
                      <a:pt x="163" y="20"/>
                    </a:lnTo>
                    <a:lnTo>
                      <a:pt x="161" y="21"/>
                    </a:lnTo>
                    <a:lnTo>
                      <a:pt x="161" y="21"/>
                    </a:lnTo>
                    <a:lnTo>
                      <a:pt x="163" y="24"/>
                    </a:lnTo>
                    <a:lnTo>
                      <a:pt x="163" y="24"/>
                    </a:lnTo>
                    <a:lnTo>
                      <a:pt x="161" y="26"/>
                    </a:lnTo>
                    <a:lnTo>
                      <a:pt x="161" y="26"/>
                    </a:lnTo>
                    <a:lnTo>
                      <a:pt x="155" y="26"/>
                    </a:lnTo>
                    <a:lnTo>
                      <a:pt x="155" y="26"/>
                    </a:lnTo>
                    <a:lnTo>
                      <a:pt x="134" y="27"/>
                    </a:lnTo>
                    <a:lnTo>
                      <a:pt x="134" y="27"/>
                    </a:lnTo>
                    <a:lnTo>
                      <a:pt x="134" y="29"/>
                    </a:lnTo>
                    <a:lnTo>
                      <a:pt x="134" y="29"/>
                    </a:lnTo>
                    <a:lnTo>
                      <a:pt x="99" y="30"/>
                    </a:lnTo>
                    <a:lnTo>
                      <a:pt x="99" y="30"/>
                    </a:lnTo>
                    <a:lnTo>
                      <a:pt x="79" y="29"/>
                    </a:lnTo>
                    <a:lnTo>
                      <a:pt x="79" y="29"/>
                    </a:lnTo>
                    <a:lnTo>
                      <a:pt x="111" y="30"/>
                    </a:lnTo>
                    <a:lnTo>
                      <a:pt x="111" y="30"/>
                    </a:lnTo>
                    <a:lnTo>
                      <a:pt x="110" y="30"/>
                    </a:lnTo>
                    <a:lnTo>
                      <a:pt x="110" y="30"/>
                    </a:lnTo>
                    <a:lnTo>
                      <a:pt x="108" y="30"/>
                    </a:lnTo>
                    <a:lnTo>
                      <a:pt x="108" y="30"/>
                    </a:lnTo>
                    <a:lnTo>
                      <a:pt x="92" y="33"/>
                    </a:lnTo>
                    <a:lnTo>
                      <a:pt x="92" y="33"/>
                    </a:lnTo>
                    <a:lnTo>
                      <a:pt x="154" y="32"/>
                    </a:lnTo>
                    <a:lnTo>
                      <a:pt x="154" y="32"/>
                    </a:lnTo>
                    <a:lnTo>
                      <a:pt x="154" y="33"/>
                    </a:lnTo>
                    <a:lnTo>
                      <a:pt x="154" y="33"/>
                    </a:lnTo>
                    <a:lnTo>
                      <a:pt x="153" y="33"/>
                    </a:lnTo>
                    <a:lnTo>
                      <a:pt x="153" y="33"/>
                    </a:lnTo>
                    <a:lnTo>
                      <a:pt x="137" y="36"/>
                    </a:lnTo>
                    <a:lnTo>
                      <a:pt x="137" y="36"/>
                    </a:lnTo>
                    <a:lnTo>
                      <a:pt x="138" y="36"/>
                    </a:lnTo>
                    <a:lnTo>
                      <a:pt x="138" y="36"/>
                    </a:lnTo>
                    <a:lnTo>
                      <a:pt x="143" y="38"/>
                    </a:lnTo>
                    <a:lnTo>
                      <a:pt x="143" y="38"/>
                    </a:lnTo>
                    <a:lnTo>
                      <a:pt x="148" y="38"/>
                    </a:lnTo>
                    <a:lnTo>
                      <a:pt x="148" y="38"/>
                    </a:lnTo>
                    <a:lnTo>
                      <a:pt x="150" y="38"/>
                    </a:lnTo>
                    <a:lnTo>
                      <a:pt x="150" y="38"/>
                    </a:lnTo>
                    <a:lnTo>
                      <a:pt x="141" y="39"/>
                    </a:lnTo>
                    <a:lnTo>
                      <a:pt x="141" y="39"/>
                    </a:lnTo>
                    <a:lnTo>
                      <a:pt x="151" y="41"/>
                    </a:lnTo>
                    <a:lnTo>
                      <a:pt x="151" y="41"/>
                    </a:lnTo>
                    <a:lnTo>
                      <a:pt x="155" y="41"/>
                    </a:lnTo>
                    <a:lnTo>
                      <a:pt x="155" y="41"/>
                    </a:lnTo>
                    <a:lnTo>
                      <a:pt x="158" y="42"/>
                    </a:lnTo>
                    <a:lnTo>
                      <a:pt x="158" y="42"/>
                    </a:lnTo>
                    <a:lnTo>
                      <a:pt x="154" y="44"/>
                    </a:lnTo>
                    <a:lnTo>
                      <a:pt x="154" y="44"/>
                    </a:lnTo>
                    <a:lnTo>
                      <a:pt x="153" y="44"/>
                    </a:lnTo>
                    <a:lnTo>
                      <a:pt x="153" y="44"/>
                    </a:lnTo>
                    <a:lnTo>
                      <a:pt x="135" y="44"/>
                    </a:lnTo>
                    <a:lnTo>
                      <a:pt x="135" y="44"/>
                    </a:lnTo>
                    <a:lnTo>
                      <a:pt x="135" y="46"/>
                    </a:lnTo>
                    <a:lnTo>
                      <a:pt x="135" y="46"/>
                    </a:lnTo>
                    <a:lnTo>
                      <a:pt x="177" y="44"/>
                    </a:lnTo>
                    <a:lnTo>
                      <a:pt x="177" y="44"/>
                    </a:lnTo>
                    <a:lnTo>
                      <a:pt x="176" y="44"/>
                    </a:lnTo>
                    <a:lnTo>
                      <a:pt x="176" y="44"/>
                    </a:lnTo>
                    <a:lnTo>
                      <a:pt x="135" y="42"/>
                    </a:lnTo>
                    <a:lnTo>
                      <a:pt x="135" y="42"/>
                    </a:lnTo>
                    <a:lnTo>
                      <a:pt x="124" y="44"/>
                    </a:lnTo>
                    <a:lnTo>
                      <a:pt x="124" y="44"/>
                    </a:lnTo>
                    <a:lnTo>
                      <a:pt x="144" y="46"/>
                    </a:lnTo>
                    <a:lnTo>
                      <a:pt x="144" y="46"/>
                    </a:lnTo>
                    <a:lnTo>
                      <a:pt x="144" y="47"/>
                    </a:lnTo>
                    <a:lnTo>
                      <a:pt x="144" y="47"/>
                    </a:lnTo>
                    <a:lnTo>
                      <a:pt x="138" y="49"/>
                    </a:lnTo>
                    <a:lnTo>
                      <a:pt x="138" y="49"/>
                    </a:lnTo>
                    <a:lnTo>
                      <a:pt x="128" y="49"/>
                    </a:lnTo>
                    <a:lnTo>
                      <a:pt x="128" y="49"/>
                    </a:lnTo>
                    <a:lnTo>
                      <a:pt x="166" y="52"/>
                    </a:lnTo>
                    <a:lnTo>
                      <a:pt x="166" y="52"/>
                    </a:lnTo>
                    <a:lnTo>
                      <a:pt x="180" y="53"/>
                    </a:lnTo>
                    <a:lnTo>
                      <a:pt x="180" y="53"/>
                    </a:lnTo>
                    <a:lnTo>
                      <a:pt x="170" y="53"/>
                    </a:lnTo>
                    <a:lnTo>
                      <a:pt x="170" y="53"/>
                    </a:lnTo>
                    <a:lnTo>
                      <a:pt x="147" y="52"/>
                    </a:lnTo>
                    <a:lnTo>
                      <a:pt x="147" y="52"/>
                    </a:lnTo>
                    <a:lnTo>
                      <a:pt x="120" y="61"/>
                    </a:lnTo>
                    <a:lnTo>
                      <a:pt x="120" y="61"/>
                    </a:lnTo>
                    <a:lnTo>
                      <a:pt x="108" y="64"/>
                    </a:lnTo>
                    <a:lnTo>
                      <a:pt x="108" y="64"/>
                    </a:lnTo>
                    <a:lnTo>
                      <a:pt x="125" y="64"/>
                    </a:lnTo>
                    <a:lnTo>
                      <a:pt x="125" y="64"/>
                    </a:lnTo>
                    <a:lnTo>
                      <a:pt x="153" y="67"/>
                    </a:lnTo>
                    <a:lnTo>
                      <a:pt x="153" y="67"/>
                    </a:lnTo>
                    <a:lnTo>
                      <a:pt x="148" y="68"/>
                    </a:lnTo>
                    <a:lnTo>
                      <a:pt x="148" y="68"/>
                    </a:lnTo>
                    <a:lnTo>
                      <a:pt x="151" y="71"/>
                    </a:lnTo>
                    <a:lnTo>
                      <a:pt x="151" y="71"/>
                    </a:lnTo>
                    <a:lnTo>
                      <a:pt x="130" y="76"/>
                    </a:lnTo>
                    <a:lnTo>
                      <a:pt x="130" y="76"/>
                    </a:lnTo>
                    <a:lnTo>
                      <a:pt x="138" y="77"/>
                    </a:lnTo>
                    <a:lnTo>
                      <a:pt x="138" y="77"/>
                    </a:lnTo>
                    <a:lnTo>
                      <a:pt x="122" y="83"/>
                    </a:lnTo>
                    <a:lnTo>
                      <a:pt x="122" y="83"/>
                    </a:lnTo>
                    <a:lnTo>
                      <a:pt x="121" y="83"/>
                    </a:lnTo>
                    <a:lnTo>
                      <a:pt x="121" y="83"/>
                    </a:lnTo>
                    <a:lnTo>
                      <a:pt x="120" y="83"/>
                    </a:lnTo>
                    <a:lnTo>
                      <a:pt x="120" y="83"/>
                    </a:lnTo>
                    <a:lnTo>
                      <a:pt x="117" y="83"/>
                    </a:lnTo>
                    <a:lnTo>
                      <a:pt x="117" y="83"/>
                    </a:lnTo>
                    <a:lnTo>
                      <a:pt x="127" y="85"/>
                    </a:lnTo>
                    <a:lnTo>
                      <a:pt x="127" y="85"/>
                    </a:lnTo>
                    <a:lnTo>
                      <a:pt x="117" y="85"/>
                    </a:lnTo>
                    <a:lnTo>
                      <a:pt x="117" y="85"/>
                    </a:lnTo>
                    <a:lnTo>
                      <a:pt x="92" y="86"/>
                    </a:lnTo>
                    <a:lnTo>
                      <a:pt x="92" y="86"/>
                    </a:lnTo>
                    <a:lnTo>
                      <a:pt x="69" y="85"/>
                    </a:lnTo>
                    <a:lnTo>
                      <a:pt x="69" y="85"/>
                    </a:lnTo>
                    <a:lnTo>
                      <a:pt x="75" y="88"/>
                    </a:lnTo>
                    <a:lnTo>
                      <a:pt x="75" y="88"/>
                    </a:lnTo>
                    <a:lnTo>
                      <a:pt x="75" y="89"/>
                    </a:lnTo>
                    <a:lnTo>
                      <a:pt x="75" y="89"/>
                    </a:lnTo>
                    <a:lnTo>
                      <a:pt x="65" y="91"/>
                    </a:lnTo>
                    <a:lnTo>
                      <a:pt x="65" y="91"/>
                    </a:lnTo>
                    <a:lnTo>
                      <a:pt x="61" y="91"/>
                    </a:lnTo>
                    <a:lnTo>
                      <a:pt x="61" y="91"/>
                    </a:lnTo>
                    <a:lnTo>
                      <a:pt x="62" y="91"/>
                    </a:lnTo>
                    <a:lnTo>
                      <a:pt x="62" y="91"/>
                    </a:lnTo>
                    <a:lnTo>
                      <a:pt x="54" y="95"/>
                    </a:lnTo>
                    <a:lnTo>
                      <a:pt x="54" y="95"/>
                    </a:lnTo>
                    <a:lnTo>
                      <a:pt x="51" y="101"/>
                    </a:lnTo>
                    <a:lnTo>
                      <a:pt x="51" y="101"/>
                    </a:lnTo>
                    <a:lnTo>
                      <a:pt x="71" y="103"/>
                    </a:lnTo>
                    <a:lnTo>
                      <a:pt x="71" y="103"/>
                    </a:lnTo>
                    <a:lnTo>
                      <a:pt x="64" y="104"/>
                    </a:lnTo>
                    <a:lnTo>
                      <a:pt x="64" y="104"/>
                    </a:lnTo>
                    <a:lnTo>
                      <a:pt x="26" y="104"/>
                    </a:lnTo>
                    <a:lnTo>
                      <a:pt x="26" y="104"/>
                    </a:lnTo>
                    <a:lnTo>
                      <a:pt x="45" y="104"/>
                    </a:lnTo>
                    <a:lnTo>
                      <a:pt x="45" y="104"/>
                    </a:lnTo>
                    <a:lnTo>
                      <a:pt x="31" y="106"/>
                    </a:lnTo>
                    <a:lnTo>
                      <a:pt x="31" y="106"/>
                    </a:lnTo>
                    <a:lnTo>
                      <a:pt x="9" y="110"/>
                    </a:lnTo>
                    <a:lnTo>
                      <a:pt x="9" y="110"/>
                    </a:lnTo>
                    <a:lnTo>
                      <a:pt x="2" y="110"/>
                    </a:lnTo>
                    <a:lnTo>
                      <a:pt x="2" y="110"/>
                    </a:lnTo>
                    <a:lnTo>
                      <a:pt x="0" y="110"/>
                    </a:lnTo>
                    <a:lnTo>
                      <a:pt x="0" y="110"/>
                    </a:lnTo>
                    <a:lnTo>
                      <a:pt x="3" y="112"/>
                    </a:lnTo>
                    <a:lnTo>
                      <a:pt x="3" y="112"/>
                    </a:lnTo>
                    <a:lnTo>
                      <a:pt x="9" y="112"/>
                    </a:lnTo>
                    <a:lnTo>
                      <a:pt x="9" y="112"/>
                    </a:lnTo>
                    <a:lnTo>
                      <a:pt x="25" y="113"/>
                    </a:lnTo>
                    <a:lnTo>
                      <a:pt x="25" y="113"/>
                    </a:lnTo>
                    <a:lnTo>
                      <a:pt x="33" y="115"/>
                    </a:lnTo>
                    <a:lnTo>
                      <a:pt x="33" y="115"/>
                    </a:lnTo>
                    <a:lnTo>
                      <a:pt x="39" y="115"/>
                    </a:lnTo>
                    <a:lnTo>
                      <a:pt x="39" y="115"/>
                    </a:lnTo>
                    <a:lnTo>
                      <a:pt x="16" y="119"/>
                    </a:lnTo>
                    <a:lnTo>
                      <a:pt x="16" y="119"/>
                    </a:lnTo>
                    <a:lnTo>
                      <a:pt x="19" y="119"/>
                    </a:lnTo>
                    <a:lnTo>
                      <a:pt x="19" y="119"/>
                    </a:lnTo>
                    <a:lnTo>
                      <a:pt x="36" y="122"/>
                    </a:lnTo>
                    <a:lnTo>
                      <a:pt x="36" y="122"/>
                    </a:lnTo>
                    <a:lnTo>
                      <a:pt x="35" y="122"/>
                    </a:lnTo>
                    <a:lnTo>
                      <a:pt x="35" y="122"/>
                    </a:lnTo>
                    <a:lnTo>
                      <a:pt x="49" y="124"/>
                    </a:lnTo>
                    <a:lnTo>
                      <a:pt x="49" y="124"/>
                    </a:lnTo>
                    <a:lnTo>
                      <a:pt x="54" y="124"/>
                    </a:lnTo>
                    <a:lnTo>
                      <a:pt x="54" y="124"/>
                    </a:lnTo>
                    <a:lnTo>
                      <a:pt x="91" y="125"/>
                    </a:lnTo>
                    <a:lnTo>
                      <a:pt x="91" y="125"/>
                    </a:lnTo>
                    <a:lnTo>
                      <a:pt x="81" y="127"/>
                    </a:lnTo>
                    <a:lnTo>
                      <a:pt x="81" y="127"/>
                    </a:lnTo>
                    <a:lnTo>
                      <a:pt x="87" y="125"/>
                    </a:lnTo>
                    <a:lnTo>
                      <a:pt x="87" y="125"/>
                    </a:lnTo>
                    <a:lnTo>
                      <a:pt x="84" y="125"/>
                    </a:lnTo>
                    <a:lnTo>
                      <a:pt x="84" y="125"/>
                    </a:lnTo>
                    <a:lnTo>
                      <a:pt x="104" y="128"/>
                    </a:lnTo>
                    <a:lnTo>
                      <a:pt x="104" y="128"/>
                    </a:lnTo>
                    <a:lnTo>
                      <a:pt x="82" y="128"/>
                    </a:lnTo>
                    <a:lnTo>
                      <a:pt x="82" y="128"/>
                    </a:lnTo>
                    <a:lnTo>
                      <a:pt x="79" y="128"/>
                    </a:lnTo>
                    <a:lnTo>
                      <a:pt x="79" y="128"/>
                    </a:lnTo>
                    <a:lnTo>
                      <a:pt x="76" y="130"/>
                    </a:lnTo>
                    <a:lnTo>
                      <a:pt x="76" y="130"/>
                    </a:lnTo>
                    <a:lnTo>
                      <a:pt x="65" y="131"/>
                    </a:lnTo>
                    <a:lnTo>
                      <a:pt x="65" y="131"/>
                    </a:lnTo>
                    <a:lnTo>
                      <a:pt x="56" y="131"/>
                    </a:lnTo>
                    <a:lnTo>
                      <a:pt x="56" y="131"/>
                    </a:lnTo>
                    <a:lnTo>
                      <a:pt x="89" y="131"/>
                    </a:lnTo>
                    <a:lnTo>
                      <a:pt x="89" y="131"/>
                    </a:lnTo>
                    <a:lnTo>
                      <a:pt x="99" y="133"/>
                    </a:lnTo>
                    <a:lnTo>
                      <a:pt x="99" y="133"/>
                    </a:lnTo>
                    <a:lnTo>
                      <a:pt x="97" y="133"/>
                    </a:lnTo>
                    <a:lnTo>
                      <a:pt x="97" y="133"/>
                    </a:lnTo>
                    <a:lnTo>
                      <a:pt x="111" y="133"/>
                    </a:lnTo>
                    <a:lnTo>
                      <a:pt x="111" y="133"/>
                    </a:lnTo>
                    <a:lnTo>
                      <a:pt x="110" y="134"/>
                    </a:lnTo>
                    <a:lnTo>
                      <a:pt x="110" y="134"/>
                    </a:lnTo>
                    <a:lnTo>
                      <a:pt x="148" y="134"/>
                    </a:lnTo>
                    <a:lnTo>
                      <a:pt x="148" y="134"/>
                    </a:lnTo>
                    <a:lnTo>
                      <a:pt x="153" y="136"/>
                    </a:lnTo>
                    <a:lnTo>
                      <a:pt x="153" y="136"/>
                    </a:lnTo>
                    <a:lnTo>
                      <a:pt x="145" y="136"/>
                    </a:lnTo>
                    <a:lnTo>
                      <a:pt x="145" y="136"/>
                    </a:lnTo>
                    <a:lnTo>
                      <a:pt x="148" y="138"/>
                    </a:lnTo>
                    <a:lnTo>
                      <a:pt x="148" y="138"/>
                    </a:lnTo>
                    <a:lnTo>
                      <a:pt x="145" y="139"/>
                    </a:lnTo>
                    <a:lnTo>
                      <a:pt x="145" y="139"/>
                    </a:lnTo>
                    <a:lnTo>
                      <a:pt x="143" y="139"/>
                    </a:lnTo>
                    <a:lnTo>
                      <a:pt x="143" y="139"/>
                    </a:lnTo>
                    <a:lnTo>
                      <a:pt x="157" y="141"/>
                    </a:lnTo>
                    <a:lnTo>
                      <a:pt x="157" y="141"/>
                    </a:lnTo>
                    <a:lnTo>
                      <a:pt x="150" y="145"/>
                    </a:lnTo>
                    <a:lnTo>
                      <a:pt x="150" y="145"/>
                    </a:lnTo>
                    <a:lnTo>
                      <a:pt x="125" y="144"/>
                    </a:lnTo>
                    <a:lnTo>
                      <a:pt x="125" y="144"/>
                    </a:lnTo>
                    <a:lnTo>
                      <a:pt x="133" y="145"/>
                    </a:lnTo>
                    <a:lnTo>
                      <a:pt x="133" y="145"/>
                    </a:lnTo>
                    <a:lnTo>
                      <a:pt x="125" y="145"/>
                    </a:lnTo>
                    <a:lnTo>
                      <a:pt x="125" y="145"/>
                    </a:lnTo>
                    <a:lnTo>
                      <a:pt x="130" y="145"/>
                    </a:lnTo>
                    <a:lnTo>
                      <a:pt x="130" y="145"/>
                    </a:lnTo>
                    <a:lnTo>
                      <a:pt x="171" y="148"/>
                    </a:lnTo>
                    <a:lnTo>
                      <a:pt x="171" y="148"/>
                    </a:lnTo>
                    <a:lnTo>
                      <a:pt x="170" y="148"/>
                    </a:lnTo>
                    <a:lnTo>
                      <a:pt x="170" y="148"/>
                    </a:lnTo>
                    <a:lnTo>
                      <a:pt x="200" y="147"/>
                    </a:lnTo>
                    <a:lnTo>
                      <a:pt x="200" y="147"/>
                    </a:lnTo>
                    <a:lnTo>
                      <a:pt x="199" y="147"/>
                    </a:lnTo>
                    <a:lnTo>
                      <a:pt x="199" y="147"/>
                    </a:lnTo>
                    <a:lnTo>
                      <a:pt x="207" y="148"/>
                    </a:lnTo>
                    <a:lnTo>
                      <a:pt x="207" y="148"/>
                    </a:lnTo>
                    <a:lnTo>
                      <a:pt x="197" y="153"/>
                    </a:lnTo>
                    <a:lnTo>
                      <a:pt x="197" y="153"/>
                    </a:lnTo>
                    <a:lnTo>
                      <a:pt x="207" y="153"/>
                    </a:lnTo>
                    <a:lnTo>
                      <a:pt x="207" y="153"/>
                    </a:lnTo>
                    <a:lnTo>
                      <a:pt x="216" y="153"/>
                    </a:lnTo>
                    <a:lnTo>
                      <a:pt x="216" y="153"/>
                    </a:lnTo>
                    <a:lnTo>
                      <a:pt x="222" y="156"/>
                    </a:lnTo>
                    <a:lnTo>
                      <a:pt x="222" y="156"/>
                    </a:lnTo>
                    <a:lnTo>
                      <a:pt x="229" y="156"/>
                    </a:lnTo>
                    <a:lnTo>
                      <a:pt x="229" y="156"/>
                    </a:lnTo>
                    <a:lnTo>
                      <a:pt x="234" y="157"/>
                    </a:lnTo>
                    <a:lnTo>
                      <a:pt x="234" y="157"/>
                    </a:lnTo>
                    <a:lnTo>
                      <a:pt x="224" y="157"/>
                    </a:lnTo>
                    <a:lnTo>
                      <a:pt x="224" y="157"/>
                    </a:lnTo>
                    <a:lnTo>
                      <a:pt x="222" y="159"/>
                    </a:lnTo>
                    <a:lnTo>
                      <a:pt x="222" y="159"/>
                    </a:lnTo>
                    <a:lnTo>
                      <a:pt x="206" y="157"/>
                    </a:lnTo>
                    <a:lnTo>
                      <a:pt x="206" y="157"/>
                    </a:lnTo>
                    <a:lnTo>
                      <a:pt x="181" y="157"/>
                    </a:lnTo>
                    <a:lnTo>
                      <a:pt x="181" y="157"/>
                    </a:lnTo>
                    <a:lnTo>
                      <a:pt x="196" y="159"/>
                    </a:lnTo>
                    <a:lnTo>
                      <a:pt x="196" y="159"/>
                    </a:lnTo>
                    <a:lnTo>
                      <a:pt x="206" y="159"/>
                    </a:lnTo>
                    <a:lnTo>
                      <a:pt x="206" y="159"/>
                    </a:lnTo>
                    <a:lnTo>
                      <a:pt x="219" y="159"/>
                    </a:lnTo>
                    <a:lnTo>
                      <a:pt x="219" y="159"/>
                    </a:lnTo>
                    <a:lnTo>
                      <a:pt x="217" y="160"/>
                    </a:lnTo>
                    <a:lnTo>
                      <a:pt x="217" y="160"/>
                    </a:lnTo>
                    <a:lnTo>
                      <a:pt x="224" y="160"/>
                    </a:lnTo>
                    <a:lnTo>
                      <a:pt x="224" y="160"/>
                    </a:lnTo>
                    <a:lnTo>
                      <a:pt x="220" y="160"/>
                    </a:lnTo>
                    <a:lnTo>
                      <a:pt x="220" y="160"/>
                    </a:lnTo>
                    <a:lnTo>
                      <a:pt x="214" y="162"/>
                    </a:lnTo>
                    <a:lnTo>
                      <a:pt x="214" y="162"/>
                    </a:lnTo>
                    <a:lnTo>
                      <a:pt x="223" y="160"/>
                    </a:lnTo>
                    <a:lnTo>
                      <a:pt x="223" y="160"/>
                    </a:lnTo>
                    <a:lnTo>
                      <a:pt x="204" y="162"/>
                    </a:lnTo>
                    <a:lnTo>
                      <a:pt x="204" y="162"/>
                    </a:lnTo>
                    <a:lnTo>
                      <a:pt x="209" y="162"/>
                    </a:lnTo>
                    <a:lnTo>
                      <a:pt x="209" y="162"/>
                    </a:lnTo>
                    <a:lnTo>
                      <a:pt x="210" y="162"/>
                    </a:lnTo>
                    <a:lnTo>
                      <a:pt x="210" y="162"/>
                    </a:lnTo>
                    <a:lnTo>
                      <a:pt x="212" y="162"/>
                    </a:lnTo>
                    <a:lnTo>
                      <a:pt x="212" y="162"/>
                    </a:lnTo>
                    <a:lnTo>
                      <a:pt x="190" y="162"/>
                    </a:lnTo>
                    <a:lnTo>
                      <a:pt x="190" y="162"/>
                    </a:lnTo>
                    <a:lnTo>
                      <a:pt x="180" y="162"/>
                    </a:lnTo>
                    <a:lnTo>
                      <a:pt x="180" y="162"/>
                    </a:lnTo>
                    <a:lnTo>
                      <a:pt x="190" y="162"/>
                    </a:lnTo>
                    <a:lnTo>
                      <a:pt x="190" y="162"/>
                    </a:lnTo>
                    <a:lnTo>
                      <a:pt x="194" y="162"/>
                    </a:lnTo>
                    <a:lnTo>
                      <a:pt x="194" y="162"/>
                    </a:lnTo>
                    <a:lnTo>
                      <a:pt x="191" y="162"/>
                    </a:lnTo>
                    <a:lnTo>
                      <a:pt x="191" y="162"/>
                    </a:lnTo>
                    <a:lnTo>
                      <a:pt x="220" y="163"/>
                    </a:lnTo>
                    <a:lnTo>
                      <a:pt x="220" y="163"/>
                    </a:lnTo>
                    <a:lnTo>
                      <a:pt x="219" y="163"/>
                    </a:lnTo>
                    <a:lnTo>
                      <a:pt x="219" y="163"/>
                    </a:lnTo>
                    <a:lnTo>
                      <a:pt x="229" y="165"/>
                    </a:lnTo>
                    <a:lnTo>
                      <a:pt x="229" y="165"/>
                    </a:lnTo>
                    <a:lnTo>
                      <a:pt x="230" y="165"/>
                    </a:lnTo>
                    <a:lnTo>
                      <a:pt x="230" y="165"/>
                    </a:lnTo>
                    <a:lnTo>
                      <a:pt x="233" y="166"/>
                    </a:lnTo>
                    <a:lnTo>
                      <a:pt x="233" y="166"/>
                    </a:lnTo>
                    <a:lnTo>
                      <a:pt x="234" y="166"/>
                    </a:lnTo>
                    <a:lnTo>
                      <a:pt x="234" y="166"/>
                    </a:lnTo>
                    <a:lnTo>
                      <a:pt x="229" y="165"/>
                    </a:lnTo>
                    <a:lnTo>
                      <a:pt x="229" y="165"/>
                    </a:lnTo>
                    <a:lnTo>
                      <a:pt x="227" y="168"/>
                    </a:lnTo>
                    <a:lnTo>
                      <a:pt x="227" y="168"/>
                    </a:lnTo>
                    <a:lnTo>
                      <a:pt x="242" y="169"/>
                    </a:lnTo>
                    <a:lnTo>
                      <a:pt x="242" y="169"/>
                    </a:lnTo>
                    <a:lnTo>
                      <a:pt x="262" y="171"/>
                    </a:lnTo>
                    <a:lnTo>
                      <a:pt x="262" y="171"/>
                    </a:lnTo>
                    <a:lnTo>
                      <a:pt x="253" y="171"/>
                    </a:lnTo>
                    <a:lnTo>
                      <a:pt x="253" y="171"/>
                    </a:lnTo>
                    <a:lnTo>
                      <a:pt x="243" y="171"/>
                    </a:lnTo>
                    <a:lnTo>
                      <a:pt x="243" y="171"/>
                    </a:lnTo>
                    <a:lnTo>
                      <a:pt x="255" y="171"/>
                    </a:lnTo>
                    <a:lnTo>
                      <a:pt x="255" y="171"/>
                    </a:lnTo>
                    <a:lnTo>
                      <a:pt x="269" y="169"/>
                    </a:lnTo>
                    <a:lnTo>
                      <a:pt x="269" y="169"/>
                    </a:lnTo>
                    <a:lnTo>
                      <a:pt x="270" y="172"/>
                    </a:lnTo>
                    <a:lnTo>
                      <a:pt x="270" y="172"/>
                    </a:lnTo>
                    <a:lnTo>
                      <a:pt x="266" y="177"/>
                    </a:lnTo>
                    <a:lnTo>
                      <a:pt x="266" y="177"/>
                    </a:lnTo>
                    <a:lnTo>
                      <a:pt x="275" y="177"/>
                    </a:lnTo>
                    <a:lnTo>
                      <a:pt x="275" y="177"/>
                    </a:lnTo>
                    <a:lnTo>
                      <a:pt x="279" y="177"/>
                    </a:lnTo>
                    <a:lnTo>
                      <a:pt x="279" y="177"/>
                    </a:lnTo>
                    <a:lnTo>
                      <a:pt x="308" y="177"/>
                    </a:lnTo>
                    <a:lnTo>
                      <a:pt x="308" y="177"/>
                    </a:lnTo>
                    <a:lnTo>
                      <a:pt x="312" y="177"/>
                    </a:lnTo>
                    <a:lnTo>
                      <a:pt x="312" y="177"/>
                    </a:lnTo>
                    <a:lnTo>
                      <a:pt x="296" y="177"/>
                    </a:lnTo>
                    <a:lnTo>
                      <a:pt x="296" y="177"/>
                    </a:lnTo>
                    <a:lnTo>
                      <a:pt x="293" y="177"/>
                    </a:lnTo>
                    <a:lnTo>
                      <a:pt x="293" y="177"/>
                    </a:lnTo>
                    <a:lnTo>
                      <a:pt x="302" y="183"/>
                    </a:lnTo>
                    <a:lnTo>
                      <a:pt x="302" y="183"/>
                    </a:lnTo>
                    <a:lnTo>
                      <a:pt x="316" y="184"/>
                    </a:lnTo>
                    <a:lnTo>
                      <a:pt x="316" y="184"/>
                    </a:lnTo>
                    <a:lnTo>
                      <a:pt x="331" y="186"/>
                    </a:lnTo>
                    <a:lnTo>
                      <a:pt x="331" y="186"/>
                    </a:lnTo>
                    <a:lnTo>
                      <a:pt x="359" y="190"/>
                    </a:lnTo>
                    <a:lnTo>
                      <a:pt x="359" y="190"/>
                    </a:lnTo>
                    <a:lnTo>
                      <a:pt x="351" y="192"/>
                    </a:lnTo>
                    <a:lnTo>
                      <a:pt x="351" y="192"/>
                    </a:lnTo>
                    <a:lnTo>
                      <a:pt x="326" y="196"/>
                    </a:lnTo>
                    <a:lnTo>
                      <a:pt x="326" y="196"/>
                    </a:lnTo>
                    <a:lnTo>
                      <a:pt x="324" y="196"/>
                    </a:lnTo>
                    <a:lnTo>
                      <a:pt x="324" y="196"/>
                    </a:lnTo>
                    <a:lnTo>
                      <a:pt x="349" y="196"/>
                    </a:lnTo>
                    <a:lnTo>
                      <a:pt x="349" y="196"/>
                    </a:lnTo>
                    <a:lnTo>
                      <a:pt x="352" y="196"/>
                    </a:lnTo>
                    <a:lnTo>
                      <a:pt x="352" y="196"/>
                    </a:lnTo>
                    <a:lnTo>
                      <a:pt x="374" y="196"/>
                    </a:lnTo>
                    <a:lnTo>
                      <a:pt x="374" y="196"/>
                    </a:lnTo>
                    <a:lnTo>
                      <a:pt x="375" y="196"/>
                    </a:lnTo>
                    <a:lnTo>
                      <a:pt x="375" y="196"/>
                    </a:lnTo>
                    <a:lnTo>
                      <a:pt x="378" y="196"/>
                    </a:lnTo>
                    <a:lnTo>
                      <a:pt x="378" y="196"/>
                    </a:lnTo>
                    <a:lnTo>
                      <a:pt x="374" y="196"/>
                    </a:lnTo>
                    <a:lnTo>
                      <a:pt x="374" y="196"/>
                    </a:lnTo>
                    <a:lnTo>
                      <a:pt x="355" y="196"/>
                    </a:lnTo>
                    <a:lnTo>
                      <a:pt x="355" y="196"/>
                    </a:lnTo>
                    <a:lnTo>
                      <a:pt x="325" y="198"/>
                    </a:lnTo>
                    <a:lnTo>
                      <a:pt x="325" y="198"/>
                    </a:lnTo>
                    <a:lnTo>
                      <a:pt x="308" y="198"/>
                    </a:lnTo>
                    <a:lnTo>
                      <a:pt x="308" y="198"/>
                    </a:lnTo>
                    <a:lnTo>
                      <a:pt x="278" y="196"/>
                    </a:lnTo>
                    <a:lnTo>
                      <a:pt x="278" y="196"/>
                    </a:lnTo>
                    <a:lnTo>
                      <a:pt x="285" y="198"/>
                    </a:lnTo>
                    <a:lnTo>
                      <a:pt x="285" y="198"/>
                    </a:lnTo>
                    <a:lnTo>
                      <a:pt x="282" y="199"/>
                    </a:lnTo>
                    <a:lnTo>
                      <a:pt x="282" y="199"/>
                    </a:lnTo>
                    <a:lnTo>
                      <a:pt x="291" y="202"/>
                    </a:lnTo>
                    <a:lnTo>
                      <a:pt x="291" y="202"/>
                    </a:lnTo>
                    <a:lnTo>
                      <a:pt x="298" y="202"/>
                    </a:lnTo>
                    <a:lnTo>
                      <a:pt x="298" y="202"/>
                    </a:lnTo>
                    <a:lnTo>
                      <a:pt x="259" y="204"/>
                    </a:lnTo>
                    <a:lnTo>
                      <a:pt x="259" y="204"/>
                    </a:lnTo>
                    <a:lnTo>
                      <a:pt x="255" y="204"/>
                    </a:lnTo>
                    <a:lnTo>
                      <a:pt x="255" y="204"/>
                    </a:lnTo>
                    <a:lnTo>
                      <a:pt x="257" y="204"/>
                    </a:lnTo>
                    <a:lnTo>
                      <a:pt x="257" y="204"/>
                    </a:lnTo>
                    <a:lnTo>
                      <a:pt x="246" y="204"/>
                    </a:lnTo>
                    <a:lnTo>
                      <a:pt x="246" y="204"/>
                    </a:lnTo>
                    <a:lnTo>
                      <a:pt x="249" y="204"/>
                    </a:lnTo>
                    <a:lnTo>
                      <a:pt x="249" y="204"/>
                    </a:lnTo>
                    <a:lnTo>
                      <a:pt x="250" y="205"/>
                    </a:lnTo>
                    <a:lnTo>
                      <a:pt x="250" y="205"/>
                    </a:lnTo>
                    <a:lnTo>
                      <a:pt x="257" y="205"/>
                    </a:lnTo>
                    <a:lnTo>
                      <a:pt x="257" y="205"/>
                    </a:lnTo>
                    <a:lnTo>
                      <a:pt x="263" y="207"/>
                    </a:lnTo>
                    <a:lnTo>
                      <a:pt x="263" y="207"/>
                    </a:lnTo>
                    <a:lnTo>
                      <a:pt x="279" y="210"/>
                    </a:lnTo>
                    <a:lnTo>
                      <a:pt x="279" y="210"/>
                    </a:lnTo>
                    <a:lnTo>
                      <a:pt x="276" y="211"/>
                    </a:lnTo>
                    <a:lnTo>
                      <a:pt x="276" y="211"/>
                    </a:lnTo>
                    <a:lnTo>
                      <a:pt x="269" y="211"/>
                    </a:lnTo>
                    <a:lnTo>
                      <a:pt x="269" y="211"/>
                    </a:lnTo>
                    <a:lnTo>
                      <a:pt x="240" y="211"/>
                    </a:lnTo>
                    <a:lnTo>
                      <a:pt x="240" y="211"/>
                    </a:lnTo>
                    <a:lnTo>
                      <a:pt x="223" y="217"/>
                    </a:lnTo>
                    <a:lnTo>
                      <a:pt x="223" y="217"/>
                    </a:lnTo>
                    <a:lnTo>
                      <a:pt x="242" y="217"/>
                    </a:lnTo>
                    <a:lnTo>
                      <a:pt x="242" y="217"/>
                    </a:lnTo>
                    <a:lnTo>
                      <a:pt x="247" y="217"/>
                    </a:lnTo>
                    <a:lnTo>
                      <a:pt x="247" y="217"/>
                    </a:lnTo>
                    <a:lnTo>
                      <a:pt x="249" y="217"/>
                    </a:lnTo>
                    <a:lnTo>
                      <a:pt x="249" y="217"/>
                    </a:lnTo>
                    <a:lnTo>
                      <a:pt x="237" y="219"/>
                    </a:lnTo>
                    <a:lnTo>
                      <a:pt x="237" y="219"/>
                    </a:lnTo>
                    <a:lnTo>
                      <a:pt x="233" y="219"/>
                    </a:lnTo>
                    <a:lnTo>
                      <a:pt x="233" y="219"/>
                    </a:lnTo>
                    <a:lnTo>
                      <a:pt x="234" y="220"/>
                    </a:lnTo>
                    <a:lnTo>
                      <a:pt x="234" y="220"/>
                    </a:lnTo>
                    <a:lnTo>
                      <a:pt x="250" y="228"/>
                    </a:lnTo>
                    <a:lnTo>
                      <a:pt x="250" y="228"/>
                    </a:lnTo>
                    <a:lnTo>
                      <a:pt x="259" y="231"/>
                    </a:lnTo>
                    <a:lnTo>
                      <a:pt x="259" y="231"/>
                    </a:lnTo>
                    <a:lnTo>
                      <a:pt x="257" y="231"/>
                    </a:lnTo>
                    <a:lnTo>
                      <a:pt x="257" y="231"/>
                    </a:lnTo>
                    <a:lnTo>
                      <a:pt x="269" y="233"/>
                    </a:lnTo>
                    <a:lnTo>
                      <a:pt x="269" y="233"/>
                    </a:lnTo>
                    <a:lnTo>
                      <a:pt x="255" y="234"/>
                    </a:lnTo>
                    <a:lnTo>
                      <a:pt x="255" y="234"/>
                    </a:lnTo>
                    <a:lnTo>
                      <a:pt x="259" y="236"/>
                    </a:lnTo>
                    <a:lnTo>
                      <a:pt x="259" y="236"/>
                    </a:lnTo>
                    <a:lnTo>
                      <a:pt x="252" y="234"/>
                    </a:lnTo>
                    <a:lnTo>
                      <a:pt x="252" y="234"/>
                    </a:lnTo>
                    <a:lnTo>
                      <a:pt x="236" y="234"/>
                    </a:lnTo>
                    <a:lnTo>
                      <a:pt x="236" y="234"/>
                    </a:lnTo>
                    <a:lnTo>
                      <a:pt x="229" y="234"/>
                    </a:lnTo>
                    <a:lnTo>
                      <a:pt x="229" y="234"/>
                    </a:lnTo>
                    <a:lnTo>
                      <a:pt x="246" y="236"/>
                    </a:lnTo>
                    <a:lnTo>
                      <a:pt x="246" y="236"/>
                    </a:lnTo>
                    <a:lnTo>
                      <a:pt x="233" y="239"/>
                    </a:lnTo>
                    <a:lnTo>
                      <a:pt x="233" y="239"/>
                    </a:lnTo>
                    <a:lnTo>
                      <a:pt x="180" y="242"/>
                    </a:lnTo>
                    <a:lnTo>
                      <a:pt x="180" y="242"/>
                    </a:lnTo>
                    <a:lnTo>
                      <a:pt x="157" y="243"/>
                    </a:lnTo>
                    <a:lnTo>
                      <a:pt x="157" y="243"/>
                    </a:lnTo>
                    <a:lnTo>
                      <a:pt x="163" y="245"/>
                    </a:lnTo>
                    <a:lnTo>
                      <a:pt x="163" y="245"/>
                    </a:lnTo>
                    <a:lnTo>
                      <a:pt x="154" y="245"/>
                    </a:lnTo>
                    <a:lnTo>
                      <a:pt x="154" y="245"/>
                    </a:lnTo>
                    <a:lnTo>
                      <a:pt x="153" y="245"/>
                    </a:lnTo>
                    <a:lnTo>
                      <a:pt x="153" y="245"/>
                    </a:lnTo>
                    <a:lnTo>
                      <a:pt x="150" y="246"/>
                    </a:lnTo>
                    <a:lnTo>
                      <a:pt x="150" y="246"/>
                    </a:lnTo>
                    <a:lnTo>
                      <a:pt x="158" y="246"/>
                    </a:lnTo>
                    <a:lnTo>
                      <a:pt x="158" y="246"/>
                    </a:lnTo>
                    <a:lnTo>
                      <a:pt x="163" y="248"/>
                    </a:lnTo>
                    <a:lnTo>
                      <a:pt x="163" y="248"/>
                    </a:lnTo>
                    <a:lnTo>
                      <a:pt x="150" y="252"/>
                    </a:lnTo>
                    <a:lnTo>
                      <a:pt x="150" y="252"/>
                    </a:lnTo>
                    <a:lnTo>
                      <a:pt x="134" y="254"/>
                    </a:lnTo>
                    <a:lnTo>
                      <a:pt x="134" y="254"/>
                    </a:lnTo>
                    <a:lnTo>
                      <a:pt x="155" y="255"/>
                    </a:lnTo>
                    <a:lnTo>
                      <a:pt x="155" y="255"/>
                    </a:lnTo>
                    <a:lnTo>
                      <a:pt x="154" y="255"/>
                    </a:lnTo>
                    <a:lnTo>
                      <a:pt x="154" y="255"/>
                    </a:lnTo>
                    <a:lnTo>
                      <a:pt x="176" y="255"/>
                    </a:lnTo>
                    <a:lnTo>
                      <a:pt x="176" y="255"/>
                    </a:lnTo>
                    <a:lnTo>
                      <a:pt x="173" y="255"/>
                    </a:lnTo>
                    <a:lnTo>
                      <a:pt x="173" y="255"/>
                    </a:lnTo>
                    <a:lnTo>
                      <a:pt x="178" y="255"/>
                    </a:lnTo>
                    <a:lnTo>
                      <a:pt x="178" y="25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72" name="Freeform 88"/>
              <p:cNvSpPr>
                <a:spLocks/>
              </p:cNvSpPr>
              <p:nvPr/>
            </p:nvSpPr>
            <p:spPr bwMode="auto">
              <a:xfrm>
                <a:off x="8557" y="11315"/>
                <a:ext cx="234" cy="243"/>
              </a:xfrm>
              <a:custGeom>
                <a:avLst/>
                <a:gdLst/>
                <a:ahLst/>
                <a:cxnLst>
                  <a:cxn ang="0">
                    <a:pos x="93" y="3"/>
                  </a:cxn>
                  <a:cxn ang="0">
                    <a:pos x="96" y="12"/>
                  </a:cxn>
                  <a:cxn ang="0">
                    <a:pos x="41" y="26"/>
                  </a:cxn>
                  <a:cxn ang="0">
                    <a:pos x="67" y="33"/>
                  </a:cxn>
                  <a:cxn ang="0">
                    <a:pos x="28" y="48"/>
                  </a:cxn>
                  <a:cxn ang="0">
                    <a:pos x="63" y="50"/>
                  </a:cxn>
                  <a:cxn ang="0">
                    <a:pos x="99" y="56"/>
                  </a:cxn>
                  <a:cxn ang="0">
                    <a:pos x="0" y="57"/>
                  </a:cxn>
                  <a:cxn ang="0">
                    <a:pos x="2" y="57"/>
                  </a:cxn>
                  <a:cxn ang="0">
                    <a:pos x="50" y="57"/>
                  </a:cxn>
                  <a:cxn ang="0">
                    <a:pos x="71" y="65"/>
                  </a:cxn>
                  <a:cxn ang="0">
                    <a:pos x="130" y="65"/>
                  </a:cxn>
                  <a:cxn ang="0">
                    <a:pos x="127" y="65"/>
                  </a:cxn>
                  <a:cxn ang="0">
                    <a:pos x="152" y="67"/>
                  </a:cxn>
                  <a:cxn ang="0">
                    <a:pos x="146" y="67"/>
                  </a:cxn>
                  <a:cxn ang="0">
                    <a:pos x="214" y="73"/>
                  </a:cxn>
                  <a:cxn ang="0">
                    <a:pos x="181" y="88"/>
                  </a:cxn>
                  <a:cxn ang="0">
                    <a:pos x="122" y="92"/>
                  </a:cxn>
                  <a:cxn ang="0">
                    <a:pos x="119" y="95"/>
                  </a:cxn>
                  <a:cxn ang="0">
                    <a:pos x="102" y="98"/>
                  </a:cxn>
                  <a:cxn ang="0">
                    <a:pos x="120" y="103"/>
                  </a:cxn>
                  <a:cxn ang="0">
                    <a:pos x="130" y="103"/>
                  </a:cxn>
                  <a:cxn ang="0">
                    <a:pos x="181" y="109"/>
                  </a:cxn>
                  <a:cxn ang="0">
                    <a:pos x="179" y="115"/>
                  </a:cxn>
                  <a:cxn ang="0">
                    <a:pos x="188" y="116"/>
                  </a:cxn>
                  <a:cxn ang="0">
                    <a:pos x="176" y="118"/>
                  </a:cxn>
                  <a:cxn ang="0">
                    <a:pos x="205" y="118"/>
                  </a:cxn>
                  <a:cxn ang="0">
                    <a:pos x="234" y="136"/>
                  </a:cxn>
                  <a:cxn ang="0">
                    <a:pos x="94" y="137"/>
                  </a:cxn>
                  <a:cxn ang="0">
                    <a:pos x="70" y="140"/>
                  </a:cxn>
                  <a:cxn ang="0">
                    <a:pos x="86" y="145"/>
                  </a:cxn>
                  <a:cxn ang="0">
                    <a:pos x="142" y="148"/>
                  </a:cxn>
                  <a:cxn ang="0">
                    <a:pos x="133" y="155"/>
                  </a:cxn>
                  <a:cxn ang="0">
                    <a:pos x="146" y="157"/>
                  </a:cxn>
                  <a:cxn ang="0">
                    <a:pos x="182" y="160"/>
                  </a:cxn>
                  <a:cxn ang="0">
                    <a:pos x="208" y="162"/>
                  </a:cxn>
                  <a:cxn ang="0">
                    <a:pos x="156" y="165"/>
                  </a:cxn>
                  <a:cxn ang="0">
                    <a:pos x="152" y="165"/>
                  </a:cxn>
                  <a:cxn ang="0">
                    <a:pos x="152" y="168"/>
                  </a:cxn>
                  <a:cxn ang="0">
                    <a:pos x="133" y="171"/>
                  </a:cxn>
                  <a:cxn ang="0">
                    <a:pos x="149" y="172"/>
                  </a:cxn>
                  <a:cxn ang="0">
                    <a:pos x="143" y="174"/>
                  </a:cxn>
                  <a:cxn ang="0">
                    <a:pos x="160" y="180"/>
                  </a:cxn>
                  <a:cxn ang="0">
                    <a:pos x="148" y="181"/>
                  </a:cxn>
                  <a:cxn ang="0">
                    <a:pos x="116" y="183"/>
                  </a:cxn>
                  <a:cxn ang="0">
                    <a:pos x="110" y="184"/>
                  </a:cxn>
                  <a:cxn ang="0">
                    <a:pos x="143" y="186"/>
                  </a:cxn>
                  <a:cxn ang="0">
                    <a:pos x="54" y="189"/>
                  </a:cxn>
                  <a:cxn ang="0">
                    <a:pos x="99" y="193"/>
                  </a:cxn>
                  <a:cxn ang="0">
                    <a:pos x="103" y="195"/>
                  </a:cxn>
                  <a:cxn ang="0">
                    <a:pos x="153" y="201"/>
                  </a:cxn>
                  <a:cxn ang="0">
                    <a:pos x="150" y="207"/>
                  </a:cxn>
                  <a:cxn ang="0">
                    <a:pos x="146" y="210"/>
                  </a:cxn>
                  <a:cxn ang="0">
                    <a:pos x="153" y="222"/>
                  </a:cxn>
                  <a:cxn ang="0">
                    <a:pos x="176" y="223"/>
                  </a:cxn>
                  <a:cxn ang="0">
                    <a:pos x="150" y="226"/>
                  </a:cxn>
                  <a:cxn ang="0">
                    <a:pos x="93" y="228"/>
                  </a:cxn>
                  <a:cxn ang="0">
                    <a:pos x="136" y="232"/>
                  </a:cxn>
                  <a:cxn ang="0">
                    <a:pos x="129" y="232"/>
                  </a:cxn>
                  <a:cxn ang="0">
                    <a:pos x="138" y="234"/>
                  </a:cxn>
                  <a:cxn ang="0">
                    <a:pos x="171" y="238"/>
                  </a:cxn>
                  <a:cxn ang="0">
                    <a:pos x="214" y="240"/>
                  </a:cxn>
                </a:cxnLst>
                <a:rect l="0" t="0" r="r" b="b"/>
                <a:pathLst>
                  <a:path w="234" h="243">
                    <a:moveTo>
                      <a:pt x="104" y="0"/>
                    </a:moveTo>
                    <a:lnTo>
                      <a:pt x="93" y="0"/>
                    </a:lnTo>
                    <a:lnTo>
                      <a:pt x="93" y="0"/>
                    </a:lnTo>
                    <a:lnTo>
                      <a:pt x="96" y="2"/>
                    </a:lnTo>
                    <a:lnTo>
                      <a:pt x="96" y="2"/>
                    </a:lnTo>
                    <a:lnTo>
                      <a:pt x="97" y="0"/>
                    </a:lnTo>
                    <a:lnTo>
                      <a:pt x="97" y="0"/>
                    </a:lnTo>
                    <a:lnTo>
                      <a:pt x="93" y="3"/>
                    </a:lnTo>
                    <a:lnTo>
                      <a:pt x="93" y="3"/>
                    </a:lnTo>
                    <a:lnTo>
                      <a:pt x="94" y="5"/>
                    </a:lnTo>
                    <a:lnTo>
                      <a:pt x="94" y="5"/>
                    </a:lnTo>
                    <a:lnTo>
                      <a:pt x="93" y="6"/>
                    </a:lnTo>
                    <a:lnTo>
                      <a:pt x="93" y="6"/>
                    </a:lnTo>
                    <a:lnTo>
                      <a:pt x="102" y="6"/>
                    </a:lnTo>
                    <a:lnTo>
                      <a:pt x="102" y="6"/>
                    </a:lnTo>
                    <a:lnTo>
                      <a:pt x="96" y="12"/>
                    </a:lnTo>
                    <a:lnTo>
                      <a:pt x="96" y="12"/>
                    </a:lnTo>
                    <a:lnTo>
                      <a:pt x="76" y="17"/>
                    </a:lnTo>
                    <a:lnTo>
                      <a:pt x="76" y="17"/>
                    </a:lnTo>
                    <a:lnTo>
                      <a:pt x="83" y="17"/>
                    </a:lnTo>
                    <a:lnTo>
                      <a:pt x="83" y="17"/>
                    </a:lnTo>
                    <a:lnTo>
                      <a:pt x="87" y="20"/>
                    </a:lnTo>
                    <a:lnTo>
                      <a:pt x="87" y="20"/>
                    </a:lnTo>
                    <a:lnTo>
                      <a:pt x="41" y="26"/>
                    </a:lnTo>
                    <a:lnTo>
                      <a:pt x="41" y="26"/>
                    </a:lnTo>
                    <a:lnTo>
                      <a:pt x="43" y="26"/>
                    </a:lnTo>
                    <a:lnTo>
                      <a:pt x="43" y="26"/>
                    </a:lnTo>
                    <a:lnTo>
                      <a:pt x="34" y="27"/>
                    </a:lnTo>
                    <a:lnTo>
                      <a:pt x="34" y="27"/>
                    </a:lnTo>
                    <a:lnTo>
                      <a:pt x="50" y="33"/>
                    </a:lnTo>
                    <a:lnTo>
                      <a:pt x="50" y="33"/>
                    </a:lnTo>
                    <a:lnTo>
                      <a:pt x="67" y="33"/>
                    </a:lnTo>
                    <a:lnTo>
                      <a:pt x="67" y="33"/>
                    </a:lnTo>
                    <a:lnTo>
                      <a:pt x="63" y="36"/>
                    </a:lnTo>
                    <a:lnTo>
                      <a:pt x="63" y="36"/>
                    </a:lnTo>
                    <a:lnTo>
                      <a:pt x="37" y="38"/>
                    </a:lnTo>
                    <a:lnTo>
                      <a:pt x="37" y="38"/>
                    </a:lnTo>
                    <a:lnTo>
                      <a:pt x="20" y="42"/>
                    </a:lnTo>
                    <a:lnTo>
                      <a:pt x="20" y="42"/>
                    </a:lnTo>
                    <a:lnTo>
                      <a:pt x="28" y="48"/>
                    </a:lnTo>
                    <a:lnTo>
                      <a:pt x="28" y="48"/>
                    </a:lnTo>
                    <a:lnTo>
                      <a:pt x="36" y="48"/>
                    </a:lnTo>
                    <a:lnTo>
                      <a:pt x="36" y="48"/>
                    </a:lnTo>
                    <a:lnTo>
                      <a:pt x="48" y="50"/>
                    </a:lnTo>
                    <a:lnTo>
                      <a:pt x="48" y="50"/>
                    </a:lnTo>
                    <a:lnTo>
                      <a:pt x="63" y="48"/>
                    </a:lnTo>
                    <a:lnTo>
                      <a:pt x="63" y="48"/>
                    </a:lnTo>
                    <a:lnTo>
                      <a:pt x="63" y="50"/>
                    </a:lnTo>
                    <a:lnTo>
                      <a:pt x="63" y="50"/>
                    </a:lnTo>
                    <a:lnTo>
                      <a:pt x="71" y="51"/>
                    </a:lnTo>
                    <a:lnTo>
                      <a:pt x="71" y="51"/>
                    </a:lnTo>
                    <a:lnTo>
                      <a:pt x="93" y="51"/>
                    </a:lnTo>
                    <a:lnTo>
                      <a:pt x="93" y="51"/>
                    </a:lnTo>
                    <a:lnTo>
                      <a:pt x="92" y="54"/>
                    </a:lnTo>
                    <a:lnTo>
                      <a:pt x="92" y="54"/>
                    </a:lnTo>
                    <a:lnTo>
                      <a:pt x="99" y="56"/>
                    </a:lnTo>
                    <a:lnTo>
                      <a:pt x="99" y="56"/>
                    </a:lnTo>
                    <a:lnTo>
                      <a:pt x="104" y="57"/>
                    </a:lnTo>
                    <a:lnTo>
                      <a:pt x="104" y="57"/>
                    </a:lnTo>
                    <a:lnTo>
                      <a:pt x="46" y="54"/>
                    </a:lnTo>
                    <a:lnTo>
                      <a:pt x="46" y="54"/>
                    </a:lnTo>
                    <a:lnTo>
                      <a:pt x="23" y="54"/>
                    </a:lnTo>
                    <a:lnTo>
                      <a:pt x="23" y="54"/>
                    </a:lnTo>
                    <a:lnTo>
                      <a:pt x="0" y="57"/>
                    </a:lnTo>
                    <a:lnTo>
                      <a:pt x="0" y="57"/>
                    </a:lnTo>
                    <a:lnTo>
                      <a:pt x="1" y="59"/>
                    </a:lnTo>
                    <a:lnTo>
                      <a:pt x="1" y="59"/>
                    </a:lnTo>
                    <a:lnTo>
                      <a:pt x="18" y="57"/>
                    </a:lnTo>
                    <a:lnTo>
                      <a:pt x="18" y="57"/>
                    </a:lnTo>
                    <a:lnTo>
                      <a:pt x="4" y="57"/>
                    </a:lnTo>
                    <a:lnTo>
                      <a:pt x="4" y="57"/>
                    </a:lnTo>
                    <a:lnTo>
                      <a:pt x="2" y="57"/>
                    </a:lnTo>
                    <a:lnTo>
                      <a:pt x="2" y="57"/>
                    </a:lnTo>
                    <a:lnTo>
                      <a:pt x="8" y="56"/>
                    </a:lnTo>
                    <a:lnTo>
                      <a:pt x="8" y="56"/>
                    </a:lnTo>
                    <a:lnTo>
                      <a:pt x="28" y="57"/>
                    </a:lnTo>
                    <a:lnTo>
                      <a:pt x="28" y="57"/>
                    </a:lnTo>
                    <a:lnTo>
                      <a:pt x="38" y="57"/>
                    </a:lnTo>
                    <a:lnTo>
                      <a:pt x="38" y="57"/>
                    </a:lnTo>
                    <a:lnTo>
                      <a:pt x="50" y="57"/>
                    </a:lnTo>
                    <a:lnTo>
                      <a:pt x="50" y="57"/>
                    </a:lnTo>
                    <a:lnTo>
                      <a:pt x="57" y="59"/>
                    </a:lnTo>
                    <a:lnTo>
                      <a:pt x="57" y="59"/>
                    </a:lnTo>
                    <a:lnTo>
                      <a:pt x="61" y="59"/>
                    </a:lnTo>
                    <a:lnTo>
                      <a:pt x="61" y="59"/>
                    </a:lnTo>
                    <a:lnTo>
                      <a:pt x="81" y="59"/>
                    </a:lnTo>
                    <a:lnTo>
                      <a:pt x="81" y="59"/>
                    </a:lnTo>
                    <a:lnTo>
                      <a:pt x="71" y="65"/>
                    </a:lnTo>
                    <a:lnTo>
                      <a:pt x="71" y="65"/>
                    </a:lnTo>
                    <a:lnTo>
                      <a:pt x="132" y="63"/>
                    </a:lnTo>
                    <a:lnTo>
                      <a:pt x="132" y="63"/>
                    </a:lnTo>
                    <a:lnTo>
                      <a:pt x="130" y="63"/>
                    </a:lnTo>
                    <a:lnTo>
                      <a:pt x="130" y="63"/>
                    </a:lnTo>
                    <a:lnTo>
                      <a:pt x="129" y="65"/>
                    </a:lnTo>
                    <a:lnTo>
                      <a:pt x="129" y="65"/>
                    </a:lnTo>
                    <a:lnTo>
                      <a:pt x="130" y="65"/>
                    </a:lnTo>
                    <a:lnTo>
                      <a:pt x="130" y="65"/>
                    </a:lnTo>
                    <a:lnTo>
                      <a:pt x="133" y="65"/>
                    </a:lnTo>
                    <a:lnTo>
                      <a:pt x="133" y="65"/>
                    </a:lnTo>
                    <a:lnTo>
                      <a:pt x="130" y="65"/>
                    </a:lnTo>
                    <a:lnTo>
                      <a:pt x="130" y="65"/>
                    </a:lnTo>
                    <a:lnTo>
                      <a:pt x="129" y="65"/>
                    </a:lnTo>
                    <a:lnTo>
                      <a:pt x="129" y="65"/>
                    </a:lnTo>
                    <a:lnTo>
                      <a:pt x="127" y="65"/>
                    </a:lnTo>
                    <a:lnTo>
                      <a:pt x="127" y="65"/>
                    </a:lnTo>
                    <a:lnTo>
                      <a:pt x="130" y="67"/>
                    </a:lnTo>
                    <a:lnTo>
                      <a:pt x="130" y="67"/>
                    </a:lnTo>
                    <a:lnTo>
                      <a:pt x="132" y="67"/>
                    </a:lnTo>
                    <a:lnTo>
                      <a:pt x="132" y="67"/>
                    </a:lnTo>
                    <a:lnTo>
                      <a:pt x="130" y="67"/>
                    </a:lnTo>
                    <a:lnTo>
                      <a:pt x="130" y="67"/>
                    </a:lnTo>
                    <a:lnTo>
                      <a:pt x="152" y="67"/>
                    </a:lnTo>
                    <a:lnTo>
                      <a:pt x="152" y="67"/>
                    </a:lnTo>
                    <a:lnTo>
                      <a:pt x="155" y="68"/>
                    </a:lnTo>
                    <a:lnTo>
                      <a:pt x="155" y="68"/>
                    </a:lnTo>
                    <a:lnTo>
                      <a:pt x="138" y="67"/>
                    </a:lnTo>
                    <a:lnTo>
                      <a:pt x="138" y="67"/>
                    </a:lnTo>
                    <a:lnTo>
                      <a:pt x="149" y="67"/>
                    </a:lnTo>
                    <a:lnTo>
                      <a:pt x="149" y="67"/>
                    </a:lnTo>
                    <a:lnTo>
                      <a:pt x="146" y="67"/>
                    </a:lnTo>
                    <a:lnTo>
                      <a:pt x="146" y="67"/>
                    </a:lnTo>
                    <a:lnTo>
                      <a:pt x="173" y="65"/>
                    </a:lnTo>
                    <a:lnTo>
                      <a:pt x="173" y="65"/>
                    </a:lnTo>
                    <a:lnTo>
                      <a:pt x="194" y="68"/>
                    </a:lnTo>
                    <a:lnTo>
                      <a:pt x="194" y="68"/>
                    </a:lnTo>
                    <a:lnTo>
                      <a:pt x="199" y="70"/>
                    </a:lnTo>
                    <a:lnTo>
                      <a:pt x="199" y="70"/>
                    </a:lnTo>
                    <a:lnTo>
                      <a:pt x="214" y="73"/>
                    </a:lnTo>
                    <a:lnTo>
                      <a:pt x="214" y="73"/>
                    </a:lnTo>
                    <a:lnTo>
                      <a:pt x="209" y="74"/>
                    </a:lnTo>
                    <a:lnTo>
                      <a:pt x="209" y="74"/>
                    </a:lnTo>
                    <a:lnTo>
                      <a:pt x="206" y="83"/>
                    </a:lnTo>
                    <a:lnTo>
                      <a:pt x="206" y="83"/>
                    </a:lnTo>
                    <a:lnTo>
                      <a:pt x="198" y="83"/>
                    </a:lnTo>
                    <a:lnTo>
                      <a:pt x="198" y="83"/>
                    </a:lnTo>
                    <a:lnTo>
                      <a:pt x="181" y="88"/>
                    </a:lnTo>
                    <a:lnTo>
                      <a:pt x="181" y="88"/>
                    </a:lnTo>
                    <a:lnTo>
                      <a:pt x="172" y="89"/>
                    </a:lnTo>
                    <a:lnTo>
                      <a:pt x="172" y="89"/>
                    </a:lnTo>
                    <a:lnTo>
                      <a:pt x="166" y="89"/>
                    </a:lnTo>
                    <a:lnTo>
                      <a:pt x="166" y="89"/>
                    </a:lnTo>
                    <a:lnTo>
                      <a:pt x="171" y="89"/>
                    </a:lnTo>
                    <a:lnTo>
                      <a:pt x="171" y="89"/>
                    </a:lnTo>
                    <a:lnTo>
                      <a:pt x="122" y="92"/>
                    </a:lnTo>
                    <a:lnTo>
                      <a:pt x="122" y="92"/>
                    </a:lnTo>
                    <a:lnTo>
                      <a:pt x="112" y="92"/>
                    </a:lnTo>
                    <a:lnTo>
                      <a:pt x="112" y="92"/>
                    </a:lnTo>
                    <a:lnTo>
                      <a:pt x="109" y="94"/>
                    </a:lnTo>
                    <a:lnTo>
                      <a:pt x="109" y="94"/>
                    </a:lnTo>
                    <a:lnTo>
                      <a:pt x="106" y="95"/>
                    </a:lnTo>
                    <a:lnTo>
                      <a:pt x="106" y="95"/>
                    </a:lnTo>
                    <a:lnTo>
                      <a:pt x="119" y="95"/>
                    </a:lnTo>
                    <a:lnTo>
                      <a:pt x="119" y="95"/>
                    </a:lnTo>
                    <a:lnTo>
                      <a:pt x="129" y="95"/>
                    </a:lnTo>
                    <a:lnTo>
                      <a:pt x="129" y="95"/>
                    </a:lnTo>
                    <a:lnTo>
                      <a:pt x="135" y="95"/>
                    </a:lnTo>
                    <a:lnTo>
                      <a:pt x="135" y="95"/>
                    </a:lnTo>
                    <a:lnTo>
                      <a:pt x="119" y="98"/>
                    </a:lnTo>
                    <a:lnTo>
                      <a:pt x="119" y="98"/>
                    </a:lnTo>
                    <a:lnTo>
                      <a:pt x="102" y="98"/>
                    </a:lnTo>
                    <a:lnTo>
                      <a:pt x="102" y="98"/>
                    </a:lnTo>
                    <a:lnTo>
                      <a:pt x="100" y="100"/>
                    </a:lnTo>
                    <a:lnTo>
                      <a:pt x="100" y="100"/>
                    </a:lnTo>
                    <a:lnTo>
                      <a:pt x="100" y="101"/>
                    </a:lnTo>
                    <a:lnTo>
                      <a:pt x="100" y="101"/>
                    </a:lnTo>
                    <a:lnTo>
                      <a:pt x="112" y="101"/>
                    </a:lnTo>
                    <a:lnTo>
                      <a:pt x="112" y="101"/>
                    </a:lnTo>
                    <a:lnTo>
                      <a:pt x="120" y="103"/>
                    </a:lnTo>
                    <a:lnTo>
                      <a:pt x="120" y="103"/>
                    </a:lnTo>
                    <a:lnTo>
                      <a:pt x="129" y="103"/>
                    </a:lnTo>
                    <a:lnTo>
                      <a:pt x="129" y="103"/>
                    </a:lnTo>
                    <a:lnTo>
                      <a:pt x="100" y="103"/>
                    </a:lnTo>
                    <a:lnTo>
                      <a:pt x="100" y="103"/>
                    </a:lnTo>
                    <a:lnTo>
                      <a:pt x="106" y="103"/>
                    </a:lnTo>
                    <a:lnTo>
                      <a:pt x="106" y="103"/>
                    </a:lnTo>
                    <a:lnTo>
                      <a:pt x="130" y="103"/>
                    </a:lnTo>
                    <a:lnTo>
                      <a:pt x="130" y="103"/>
                    </a:lnTo>
                    <a:lnTo>
                      <a:pt x="129" y="103"/>
                    </a:lnTo>
                    <a:lnTo>
                      <a:pt x="129" y="103"/>
                    </a:lnTo>
                    <a:lnTo>
                      <a:pt x="136" y="103"/>
                    </a:lnTo>
                    <a:lnTo>
                      <a:pt x="136" y="103"/>
                    </a:lnTo>
                    <a:lnTo>
                      <a:pt x="143" y="106"/>
                    </a:lnTo>
                    <a:lnTo>
                      <a:pt x="143" y="106"/>
                    </a:lnTo>
                    <a:lnTo>
                      <a:pt x="181" y="109"/>
                    </a:lnTo>
                    <a:lnTo>
                      <a:pt x="181" y="109"/>
                    </a:lnTo>
                    <a:lnTo>
                      <a:pt x="178" y="109"/>
                    </a:lnTo>
                    <a:lnTo>
                      <a:pt x="178" y="109"/>
                    </a:lnTo>
                    <a:lnTo>
                      <a:pt x="183" y="110"/>
                    </a:lnTo>
                    <a:lnTo>
                      <a:pt x="183" y="110"/>
                    </a:lnTo>
                    <a:lnTo>
                      <a:pt x="191" y="112"/>
                    </a:lnTo>
                    <a:lnTo>
                      <a:pt x="191" y="112"/>
                    </a:lnTo>
                    <a:lnTo>
                      <a:pt x="179" y="115"/>
                    </a:lnTo>
                    <a:lnTo>
                      <a:pt x="179" y="115"/>
                    </a:lnTo>
                    <a:lnTo>
                      <a:pt x="195" y="115"/>
                    </a:lnTo>
                    <a:lnTo>
                      <a:pt x="195" y="115"/>
                    </a:lnTo>
                    <a:lnTo>
                      <a:pt x="186" y="116"/>
                    </a:lnTo>
                    <a:lnTo>
                      <a:pt x="186" y="116"/>
                    </a:lnTo>
                    <a:lnTo>
                      <a:pt x="192" y="116"/>
                    </a:lnTo>
                    <a:lnTo>
                      <a:pt x="192" y="116"/>
                    </a:lnTo>
                    <a:lnTo>
                      <a:pt x="188" y="116"/>
                    </a:lnTo>
                    <a:lnTo>
                      <a:pt x="188" y="116"/>
                    </a:lnTo>
                    <a:lnTo>
                      <a:pt x="208" y="116"/>
                    </a:lnTo>
                    <a:lnTo>
                      <a:pt x="208" y="116"/>
                    </a:lnTo>
                    <a:lnTo>
                      <a:pt x="194" y="116"/>
                    </a:lnTo>
                    <a:lnTo>
                      <a:pt x="194" y="116"/>
                    </a:lnTo>
                    <a:lnTo>
                      <a:pt x="191" y="116"/>
                    </a:lnTo>
                    <a:lnTo>
                      <a:pt x="191" y="116"/>
                    </a:lnTo>
                    <a:lnTo>
                      <a:pt x="176" y="118"/>
                    </a:lnTo>
                    <a:lnTo>
                      <a:pt x="176" y="118"/>
                    </a:lnTo>
                    <a:lnTo>
                      <a:pt x="175" y="119"/>
                    </a:lnTo>
                    <a:lnTo>
                      <a:pt x="175" y="119"/>
                    </a:lnTo>
                    <a:lnTo>
                      <a:pt x="204" y="118"/>
                    </a:lnTo>
                    <a:lnTo>
                      <a:pt x="204" y="118"/>
                    </a:lnTo>
                    <a:lnTo>
                      <a:pt x="214" y="118"/>
                    </a:lnTo>
                    <a:lnTo>
                      <a:pt x="214" y="118"/>
                    </a:lnTo>
                    <a:lnTo>
                      <a:pt x="205" y="118"/>
                    </a:lnTo>
                    <a:lnTo>
                      <a:pt x="205" y="118"/>
                    </a:lnTo>
                    <a:lnTo>
                      <a:pt x="224" y="125"/>
                    </a:lnTo>
                    <a:lnTo>
                      <a:pt x="224" y="125"/>
                    </a:lnTo>
                    <a:lnTo>
                      <a:pt x="225" y="127"/>
                    </a:lnTo>
                    <a:lnTo>
                      <a:pt x="225" y="127"/>
                    </a:lnTo>
                    <a:lnTo>
                      <a:pt x="211" y="136"/>
                    </a:lnTo>
                    <a:lnTo>
                      <a:pt x="211" y="136"/>
                    </a:lnTo>
                    <a:lnTo>
                      <a:pt x="234" y="136"/>
                    </a:lnTo>
                    <a:lnTo>
                      <a:pt x="234" y="136"/>
                    </a:lnTo>
                    <a:lnTo>
                      <a:pt x="173" y="134"/>
                    </a:lnTo>
                    <a:lnTo>
                      <a:pt x="173" y="134"/>
                    </a:lnTo>
                    <a:lnTo>
                      <a:pt x="133" y="136"/>
                    </a:lnTo>
                    <a:lnTo>
                      <a:pt x="133" y="136"/>
                    </a:lnTo>
                    <a:lnTo>
                      <a:pt x="99" y="137"/>
                    </a:lnTo>
                    <a:lnTo>
                      <a:pt x="99" y="137"/>
                    </a:lnTo>
                    <a:lnTo>
                      <a:pt x="94" y="137"/>
                    </a:lnTo>
                    <a:lnTo>
                      <a:pt x="94" y="137"/>
                    </a:lnTo>
                    <a:lnTo>
                      <a:pt x="89" y="139"/>
                    </a:lnTo>
                    <a:lnTo>
                      <a:pt x="89" y="139"/>
                    </a:lnTo>
                    <a:lnTo>
                      <a:pt x="89" y="140"/>
                    </a:lnTo>
                    <a:lnTo>
                      <a:pt x="89" y="140"/>
                    </a:lnTo>
                    <a:lnTo>
                      <a:pt x="81" y="140"/>
                    </a:lnTo>
                    <a:lnTo>
                      <a:pt x="81" y="140"/>
                    </a:lnTo>
                    <a:lnTo>
                      <a:pt x="70" y="140"/>
                    </a:lnTo>
                    <a:lnTo>
                      <a:pt x="70" y="140"/>
                    </a:lnTo>
                    <a:lnTo>
                      <a:pt x="84" y="142"/>
                    </a:lnTo>
                    <a:lnTo>
                      <a:pt x="84" y="142"/>
                    </a:lnTo>
                    <a:lnTo>
                      <a:pt x="81" y="142"/>
                    </a:lnTo>
                    <a:lnTo>
                      <a:pt x="81" y="142"/>
                    </a:lnTo>
                    <a:lnTo>
                      <a:pt x="81" y="143"/>
                    </a:lnTo>
                    <a:lnTo>
                      <a:pt x="81" y="143"/>
                    </a:lnTo>
                    <a:lnTo>
                      <a:pt x="86" y="145"/>
                    </a:lnTo>
                    <a:lnTo>
                      <a:pt x="86" y="145"/>
                    </a:lnTo>
                    <a:lnTo>
                      <a:pt x="138" y="146"/>
                    </a:lnTo>
                    <a:lnTo>
                      <a:pt x="138" y="146"/>
                    </a:lnTo>
                    <a:lnTo>
                      <a:pt x="120" y="146"/>
                    </a:lnTo>
                    <a:lnTo>
                      <a:pt x="120" y="146"/>
                    </a:lnTo>
                    <a:lnTo>
                      <a:pt x="127" y="146"/>
                    </a:lnTo>
                    <a:lnTo>
                      <a:pt x="127" y="146"/>
                    </a:lnTo>
                    <a:lnTo>
                      <a:pt x="142" y="148"/>
                    </a:lnTo>
                    <a:lnTo>
                      <a:pt x="142" y="148"/>
                    </a:lnTo>
                    <a:lnTo>
                      <a:pt x="136" y="149"/>
                    </a:lnTo>
                    <a:lnTo>
                      <a:pt x="136" y="149"/>
                    </a:lnTo>
                    <a:lnTo>
                      <a:pt x="140" y="152"/>
                    </a:lnTo>
                    <a:lnTo>
                      <a:pt x="140" y="152"/>
                    </a:lnTo>
                    <a:lnTo>
                      <a:pt x="125" y="152"/>
                    </a:lnTo>
                    <a:lnTo>
                      <a:pt x="125" y="152"/>
                    </a:lnTo>
                    <a:lnTo>
                      <a:pt x="133" y="155"/>
                    </a:lnTo>
                    <a:lnTo>
                      <a:pt x="133" y="155"/>
                    </a:lnTo>
                    <a:lnTo>
                      <a:pt x="135" y="155"/>
                    </a:lnTo>
                    <a:lnTo>
                      <a:pt x="135" y="155"/>
                    </a:lnTo>
                    <a:lnTo>
                      <a:pt x="185" y="155"/>
                    </a:lnTo>
                    <a:lnTo>
                      <a:pt x="185" y="155"/>
                    </a:lnTo>
                    <a:lnTo>
                      <a:pt x="143" y="157"/>
                    </a:lnTo>
                    <a:lnTo>
                      <a:pt x="143" y="157"/>
                    </a:lnTo>
                    <a:lnTo>
                      <a:pt x="146" y="157"/>
                    </a:lnTo>
                    <a:lnTo>
                      <a:pt x="146" y="157"/>
                    </a:lnTo>
                    <a:lnTo>
                      <a:pt x="139" y="159"/>
                    </a:lnTo>
                    <a:lnTo>
                      <a:pt x="139" y="159"/>
                    </a:lnTo>
                    <a:lnTo>
                      <a:pt x="150" y="160"/>
                    </a:lnTo>
                    <a:lnTo>
                      <a:pt x="150" y="160"/>
                    </a:lnTo>
                    <a:lnTo>
                      <a:pt x="181" y="160"/>
                    </a:lnTo>
                    <a:lnTo>
                      <a:pt x="181" y="160"/>
                    </a:lnTo>
                    <a:lnTo>
                      <a:pt x="182" y="160"/>
                    </a:lnTo>
                    <a:lnTo>
                      <a:pt x="182" y="160"/>
                    </a:lnTo>
                    <a:lnTo>
                      <a:pt x="222" y="160"/>
                    </a:lnTo>
                    <a:lnTo>
                      <a:pt x="222" y="160"/>
                    </a:lnTo>
                    <a:lnTo>
                      <a:pt x="231" y="162"/>
                    </a:lnTo>
                    <a:lnTo>
                      <a:pt x="231" y="162"/>
                    </a:lnTo>
                    <a:lnTo>
                      <a:pt x="209" y="162"/>
                    </a:lnTo>
                    <a:lnTo>
                      <a:pt x="209" y="162"/>
                    </a:lnTo>
                    <a:lnTo>
                      <a:pt x="208" y="162"/>
                    </a:lnTo>
                    <a:lnTo>
                      <a:pt x="208" y="162"/>
                    </a:lnTo>
                    <a:lnTo>
                      <a:pt x="179" y="163"/>
                    </a:lnTo>
                    <a:lnTo>
                      <a:pt x="179" y="163"/>
                    </a:lnTo>
                    <a:lnTo>
                      <a:pt x="160" y="165"/>
                    </a:lnTo>
                    <a:lnTo>
                      <a:pt x="160" y="165"/>
                    </a:lnTo>
                    <a:lnTo>
                      <a:pt x="152" y="165"/>
                    </a:lnTo>
                    <a:lnTo>
                      <a:pt x="152" y="165"/>
                    </a:lnTo>
                    <a:lnTo>
                      <a:pt x="156" y="165"/>
                    </a:lnTo>
                    <a:lnTo>
                      <a:pt x="156" y="165"/>
                    </a:lnTo>
                    <a:lnTo>
                      <a:pt x="155" y="165"/>
                    </a:lnTo>
                    <a:lnTo>
                      <a:pt x="155" y="165"/>
                    </a:lnTo>
                    <a:lnTo>
                      <a:pt x="153" y="165"/>
                    </a:lnTo>
                    <a:lnTo>
                      <a:pt x="153" y="165"/>
                    </a:lnTo>
                    <a:lnTo>
                      <a:pt x="155" y="165"/>
                    </a:lnTo>
                    <a:lnTo>
                      <a:pt x="155" y="165"/>
                    </a:lnTo>
                    <a:lnTo>
                      <a:pt x="152" y="165"/>
                    </a:lnTo>
                    <a:lnTo>
                      <a:pt x="152" y="165"/>
                    </a:lnTo>
                    <a:lnTo>
                      <a:pt x="159" y="165"/>
                    </a:lnTo>
                    <a:lnTo>
                      <a:pt x="159" y="165"/>
                    </a:lnTo>
                    <a:lnTo>
                      <a:pt x="152" y="165"/>
                    </a:lnTo>
                    <a:lnTo>
                      <a:pt x="152" y="165"/>
                    </a:lnTo>
                    <a:lnTo>
                      <a:pt x="156" y="165"/>
                    </a:lnTo>
                    <a:lnTo>
                      <a:pt x="156" y="165"/>
                    </a:lnTo>
                    <a:lnTo>
                      <a:pt x="152" y="168"/>
                    </a:lnTo>
                    <a:lnTo>
                      <a:pt x="152" y="168"/>
                    </a:lnTo>
                    <a:lnTo>
                      <a:pt x="155" y="169"/>
                    </a:lnTo>
                    <a:lnTo>
                      <a:pt x="155" y="169"/>
                    </a:lnTo>
                    <a:lnTo>
                      <a:pt x="156" y="169"/>
                    </a:lnTo>
                    <a:lnTo>
                      <a:pt x="156" y="169"/>
                    </a:lnTo>
                    <a:lnTo>
                      <a:pt x="160" y="169"/>
                    </a:lnTo>
                    <a:lnTo>
                      <a:pt x="160" y="169"/>
                    </a:lnTo>
                    <a:lnTo>
                      <a:pt x="133" y="171"/>
                    </a:lnTo>
                    <a:lnTo>
                      <a:pt x="133" y="171"/>
                    </a:lnTo>
                    <a:lnTo>
                      <a:pt x="148" y="171"/>
                    </a:lnTo>
                    <a:lnTo>
                      <a:pt x="148" y="171"/>
                    </a:lnTo>
                    <a:lnTo>
                      <a:pt x="150" y="171"/>
                    </a:lnTo>
                    <a:lnTo>
                      <a:pt x="150" y="171"/>
                    </a:lnTo>
                    <a:lnTo>
                      <a:pt x="148" y="172"/>
                    </a:lnTo>
                    <a:lnTo>
                      <a:pt x="148" y="172"/>
                    </a:lnTo>
                    <a:lnTo>
                      <a:pt x="149" y="172"/>
                    </a:lnTo>
                    <a:lnTo>
                      <a:pt x="149" y="172"/>
                    </a:lnTo>
                    <a:lnTo>
                      <a:pt x="145" y="172"/>
                    </a:lnTo>
                    <a:lnTo>
                      <a:pt x="145" y="172"/>
                    </a:lnTo>
                    <a:lnTo>
                      <a:pt x="138" y="172"/>
                    </a:lnTo>
                    <a:lnTo>
                      <a:pt x="138" y="172"/>
                    </a:lnTo>
                    <a:lnTo>
                      <a:pt x="135" y="172"/>
                    </a:lnTo>
                    <a:lnTo>
                      <a:pt x="135" y="172"/>
                    </a:lnTo>
                    <a:lnTo>
                      <a:pt x="143" y="174"/>
                    </a:lnTo>
                    <a:lnTo>
                      <a:pt x="143" y="174"/>
                    </a:lnTo>
                    <a:lnTo>
                      <a:pt x="133" y="174"/>
                    </a:lnTo>
                    <a:lnTo>
                      <a:pt x="133" y="174"/>
                    </a:lnTo>
                    <a:lnTo>
                      <a:pt x="148" y="177"/>
                    </a:lnTo>
                    <a:lnTo>
                      <a:pt x="148" y="177"/>
                    </a:lnTo>
                    <a:lnTo>
                      <a:pt x="155" y="178"/>
                    </a:lnTo>
                    <a:lnTo>
                      <a:pt x="155" y="178"/>
                    </a:lnTo>
                    <a:lnTo>
                      <a:pt x="160" y="180"/>
                    </a:lnTo>
                    <a:lnTo>
                      <a:pt x="160" y="180"/>
                    </a:lnTo>
                    <a:lnTo>
                      <a:pt x="130" y="180"/>
                    </a:lnTo>
                    <a:lnTo>
                      <a:pt x="130" y="180"/>
                    </a:lnTo>
                    <a:lnTo>
                      <a:pt x="129" y="180"/>
                    </a:lnTo>
                    <a:lnTo>
                      <a:pt x="129" y="180"/>
                    </a:lnTo>
                    <a:lnTo>
                      <a:pt x="135" y="181"/>
                    </a:lnTo>
                    <a:lnTo>
                      <a:pt x="135" y="181"/>
                    </a:lnTo>
                    <a:lnTo>
                      <a:pt x="148" y="181"/>
                    </a:lnTo>
                    <a:lnTo>
                      <a:pt x="148" y="181"/>
                    </a:lnTo>
                    <a:lnTo>
                      <a:pt x="123" y="181"/>
                    </a:lnTo>
                    <a:lnTo>
                      <a:pt x="123" y="181"/>
                    </a:lnTo>
                    <a:lnTo>
                      <a:pt x="122" y="181"/>
                    </a:lnTo>
                    <a:lnTo>
                      <a:pt x="122" y="181"/>
                    </a:lnTo>
                    <a:lnTo>
                      <a:pt x="109" y="181"/>
                    </a:lnTo>
                    <a:lnTo>
                      <a:pt x="109" y="181"/>
                    </a:lnTo>
                    <a:lnTo>
                      <a:pt x="116" y="183"/>
                    </a:lnTo>
                    <a:lnTo>
                      <a:pt x="116" y="183"/>
                    </a:lnTo>
                    <a:lnTo>
                      <a:pt x="113" y="184"/>
                    </a:lnTo>
                    <a:lnTo>
                      <a:pt x="113" y="184"/>
                    </a:lnTo>
                    <a:lnTo>
                      <a:pt x="116" y="184"/>
                    </a:lnTo>
                    <a:lnTo>
                      <a:pt x="116" y="184"/>
                    </a:lnTo>
                    <a:lnTo>
                      <a:pt x="122" y="184"/>
                    </a:lnTo>
                    <a:lnTo>
                      <a:pt x="122" y="184"/>
                    </a:lnTo>
                    <a:lnTo>
                      <a:pt x="110" y="184"/>
                    </a:lnTo>
                    <a:lnTo>
                      <a:pt x="110" y="184"/>
                    </a:lnTo>
                    <a:lnTo>
                      <a:pt x="126" y="184"/>
                    </a:lnTo>
                    <a:lnTo>
                      <a:pt x="126" y="184"/>
                    </a:lnTo>
                    <a:lnTo>
                      <a:pt x="132" y="186"/>
                    </a:lnTo>
                    <a:lnTo>
                      <a:pt x="132" y="186"/>
                    </a:lnTo>
                    <a:lnTo>
                      <a:pt x="139" y="186"/>
                    </a:lnTo>
                    <a:lnTo>
                      <a:pt x="139" y="186"/>
                    </a:lnTo>
                    <a:lnTo>
                      <a:pt x="143" y="186"/>
                    </a:lnTo>
                    <a:lnTo>
                      <a:pt x="143" y="186"/>
                    </a:lnTo>
                    <a:lnTo>
                      <a:pt x="160" y="187"/>
                    </a:lnTo>
                    <a:lnTo>
                      <a:pt x="160" y="187"/>
                    </a:lnTo>
                    <a:lnTo>
                      <a:pt x="79" y="187"/>
                    </a:lnTo>
                    <a:lnTo>
                      <a:pt x="79" y="187"/>
                    </a:lnTo>
                    <a:lnTo>
                      <a:pt x="73" y="187"/>
                    </a:lnTo>
                    <a:lnTo>
                      <a:pt x="73" y="187"/>
                    </a:lnTo>
                    <a:lnTo>
                      <a:pt x="54" y="189"/>
                    </a:lnTo>
                    <a:lnTo>
                      <a:pt x="54" y="189"/>
                    </a:lnTo>
                    <a:lnTo>
                      <a:pt x="60" y="189"/>
                    </a:lnTo>
                    <a:lnTo>
                      <a:pt x="60" y="189"/>
                    </a:lnTo>
                    <a:lnTo>
                      <a:pt x="73" y="192"/>
                    </a:lnTo>
                    <a:lnTo>
                      <a:pt x="73" y="192"/>
                    </a:lnTo>
                    <a:lnTo>
                      <a:pt x="102" y="193"/>
                    </a:lnTo>
                    <a:lnTo>
                      <a:pt x="102" y="193"/>
                    </a:lnTo>
                    <a:lnTo>
                      <a:pt x="99" y="193"/>
                    </a:lnTo>
                    <a:lnTo>
                      <a:pt x="99" y="193"/>
                    </a:lnTo>
                    <a:lnTo>
                      <a:pt x="94" y="195"/>
                    </a:lnTo>
                    <a:lnTo>
                      <a:pt x="94" y="195"/>
                    </a:lnTo>
                    <a:lnTo>
                      <a:pt x="110" y="193"/>
                    </a:lnTo>
                    <a:lnTo>
                      <a:pt x="110" y="193"/>
                    </a:lnTo>
                    <a:lnTo>
                      <a:pt x="106" y="195"/>
                    </a:lnTo>
                    <a:lnTo>
                      <a:pt x="106" y="195"/>
                    </a:lnTo>
                    <a:lnTo>
                      <a:pt x="103" y="195"/>
                    </a:lnTo>
                    <a:lnTo>
                      <a:pt x="103" y="195"/>
                    </a:lnTo>
                    <a:lnTo>
                      <a:pt x="113" y="196"/>
                    </a:lnTo>
                    <a:lnTo>
                      <a:pt x="113" y="196"/>
                    </a:lnTo>
                    <a:lnTo>
                      <a:pt x="140" y="198"/>
                    </a:lnTo>
                    <a:lnTo>
                      <a:pt x="140" y="198"/>
                    </a:lnTo>
                    <a:lnTo>
                      <a:pt x="138" y="198"/>
                    </a:lnTo>
                    <a:lnTo>
                      <a:pt x="138" y="198"/>
                    </a:lnTo>
                    <a:lnTo>
                      <a:pt x="153" y="201"/>
                    </a:lnTo>
                    <a:lnTo>
                      <a:pt x="153" y="201"/>
                    </a:lnTo>
                    <a:lnTo>
                      <a:pt x="155" y="204"/>
                    </a:lnTo>
                    <a:lnTo>
                      <a:pt x="155" y="204"/>
                    </a:lnTo>
                    <a:lnTo>
                      <a:pt x="150" y="205"/>
                    </a:lnTo>
                    <a:lnTo>
                      <a:pt x="150" y="205"/>
                    </a:lnTo>
                    <a:lnTo>
                      <a:pt x="153" y="205"/>
                    </a:lnTo>
                    <a:lnTo>
                      <a:pt x="153" y="205"/>
                    </a:lnTo>
                    <a:lnTo>
                      <a:pt x="150" y="207"/>
                    </a:lnTo>
                    <a:lnTo>
                      <a:pt x="150" y="207"/>
                    </a:lnTo>
                    <a:lnTo>
                      <a:pt x="158" y="208"/>
                    </a:lnTo>
                    <a:lnTo>
                      <a:pt x="158" y="208"/>
                    </a:lnTo>
                    <a:lnTo>
                      <a:pt x="159" y="208"/>
                    </a:lnTo>
                    <a:lnTo>
                      <a:pt x="159" y="208"/>
                    </a:lnTo>
                    <a:lnTo>
                      <a:pt x="153" y="208"/>
                    </a:lnTo>
                    <a:lnTo>
                      <a:pt x="153" y="208"/>
                    </a:lnTo>
                    <a:lnTo>
                      <a:pt x="146" y="210"/>
                    </a:lnTo>
                    <a:lnTo>
                      <a:pt x="146" y="210"/>
                    </a:lnTo>
                    <a:lnTo>
                      <a:pt x="149" y="216"/>
                    </a:lnTo>
                    <a:lnTo>
                      <a:pt x="149" y="216"/>
                    </a:lnTo>
                    <a:lnTo>
                      <a:pt x="146" y="216"/>
                    </a:lnTo>
                    <a:lnTo>
                      <a:pt x="146" y="216"/>
                    </a:lnTo>
                    <a:lnTo>
                      <a:pt x="139" y="222"/>
                    </a:lnTo>
                    <a:lnTo>
                      <a:pt x="139" y="222"/>
                    </a:lnTo>
                    <a:lnTo>
                      <a:pt x="153" y="222"/>
                    </a:lnTo>
                    <a:lnTo>
                      <a:pt x="153" y="222"/>
                    </a:lnTo>
                    <a:lnTo>
                      <a:pt x="176" y="220"/>
                    </a:lnTo>
                    <a:lnTo>
                      <a:pt x="176" y="220"/>
                    </a:lnTo>
                    <a:lnTo>
                      <a:pt x="169" y="222"/>
                    </a:lnTo>
                    <a:lnTo>
                      <a:pt x="169" y="222"/>
                    </a:lnTo>
                    <a:lnTo>
                      <a:pt x="179" y="222"/>
                    </a:lnTo>
                    <a:lnTo>
                      <a:pt x="179" y="222"/>
                    </a:lnTo>
                    <a:lnTo>
                      <a:pt x="176" y="223"/>
                    </a:lnTo>
                    <a:lnTo>
                      <a:pt x="176" y="223"/>
                    </a:lnTo>
                    <a:lnTo>
                      <a:pt x="160" y="223"/>
                    </a:lnTo>
                    <a:lnTo>
                      <a:pt x="160" y="223"/>
                    </a:lnTo>
                    <a:lnTo>
                      <a:pt x="155" y="223"/>
                    </a:lnTo>
                    <a:lnTo>
                      <a:pt x="155" y="223"/>
                    </a:lnTo>
                    <a:lnTo>
                      <a:pt x="140" y="226"/>
                    </a:lnTo>
                    <a:lnTo>
                      <a:pt x="140" y="226"/>
                    </a:lnTo>
                    <a:lnTo>
                      <a:pt x="150" y="226"/>
                    </a:lnTo>
                    <a:lnTo>
                      <a:pt x="150" y="226"/>
                    </a:lnTo>
                    <a:lnTo>
                      <a:pt x="156" y="228"/>
                    </a:lnTo>
                    <a:lnTo>
                      <a:pt x="156" y="228"/>
                    </a:lnTo>
                    <a:lnTo>
                      <a:pt x="153" y="228"/>
                    </a:lnTo>
                    <a:lnTo>
                      <a:pt x="153" y="228"/>
                    </a:lnTo>
                    <a:lnTo>
                      <a:pt x="135" y="226"/>
                    </a:lnTo>
                    <a:lnTo>
                      <a:pt x="135" y="226"/>
                    </a:lnTo>
                    <a:lnTo>
                      <a:pt x="93" y="228"/>
                    </a:lnTo>
                    <a:lnTo>
                      <a:pt x="93" y="228"/>
                    </a:lnTo>
                    <a:lnTo>
                      <a:pt x="103" y="229"/>
                    </a:lnTo>
                    <a:lnTo>
                      <a:pt x="103" y="229"/>
                    </a:lnTo>
                    <a:lnTo>
                      <a:pt x="123" y="229"/>
                    </a:lnTo>
                    <a:lnTo>
                      <a:pt x="123" y="229"/>
                    </a:lnTo>
                    <a:lnTo>
                      <a:pt x="126" y="231"/>
                    </a:lnTo>
                    <a:lnTo>
                      <a:pt x="126" y="231"/>
                    </a:lnTo>
                    <a:lnTo>
                      <a:pt x="136" y="232"/>
                    </a:lnTo>
                    <a:lnTo>
                      <a:pt x="136" y="232"/>
                    </a:lnTo>
                    <a:lnTo>
                      <a:pt x="107" y="231"/>
                    </a:lnTo>
                    <a:lnTo>
                      <a:pt x="107" y="231"/>
                    </a:lnTo>
                    <a:lnTo>
                      <a:pt x="125" y="231"/>
                    </a:lnTo>
                    <a:lnTo>
                      <a:pt x="125" y="231"/>
                    </a:lnTo>
                    <a:lnTo>
                      <a:pt x="129" y="231"/>
                    </a:lnTo>
                    <a:lnTo>
                      <a:pt x="129" y="231"/>
                    </a:lnTo>
                    <a:lnTo>
                      <a:pt x="129" y="232"/>
                    </a:lnTo>
                    <a:lnTo>
                      <a:pt x="129" y="232"/>
                    </a:lnTo>
                    <a:lnTo>
                      <a:pt x="142" y="232"/>
                    </a:lnTo>
                    <a:lnTo>
                      <a:pt x="142" y="232"/>
                    </a:lnTo>
                    <a:lnTo>
                      <a:pt x="140" y="232"/>
                    </a:lnTo>
                    <a:lnTo>
                      <a:pt x="140" y="232"/>
                    </a:lnTo>
                    <a:lnTo>
                      <a:pt x="145" y="232"/>
                    </a:lnTo>
                    <a:lnTo>
                      <a:pt x="145" y="232"/>
                    </a:lnTo>
                    <a:lnTo>
                      <a:pt x="138" y="234"/>
                    </a:lnTo>
                    <a:lnTo>
                      <a:pt x="138" y="234"/>
                    </a:lnTo>
                    <a:lnTo>
                      <a:pt x="142" y="237"/>
                    </a:lnTo>
                    <a:lnTo>
                      <a:pt x="142" y="237"/>
                    </a:lnTo>
                    <a:lnTo>
                      <a:pt x="160" y="235"/>
                    </a:lnTo>
                    <a:lnTo>
                      <a:pt x="160" y="235"/>
                    </a:lnTo>
                    <a:lnTo>
                      <a:pt x="162" y="237"/>
                    </a:lnTo>
                    <a:lnTo>
                      <a:pt x="162" y="237"/>
                    </a:lnTo>
                    <a:lnTo>
                      <a:pt x="171" y="238"/>
                    </a:lnTo>
                    <a:lnTo>
                      <a:pt x="171" y="238"/>
                    </a:lnTo>
                    <a:lnTo>
                      <a:pt x="176" y="240"/>
                    </a:lnTo>
                    <a:lnTo>
                      <a:pt x="176" y="240"/>
                    </a:lnTo>
                    <a:lnTo>
                      <a:pt x="186" y="240"/>
                    </a:lnTo>
                    <a:lnTo>
                      <a:pt x="186" y="240"/>
                    </a:lnTo>
                    <a:lnTo>
                      <a:pt x="214" y="238"/>
                    </a:lnTo>
                    <a:lnTo>
                      <a:pt x="214" y="238"/>
                    </a:lnTo>
                    <a:lnTo>
                      <a:pt x="214" y="240"/>
                    </a:lnTo>
                    <a:lnTo>
                      <a:pt x="214" y="240"/>
                    </a:lnTo>
                    <a:lnTo>
                      <a:pt x="222" y="241"/>
                    </a:lnTo>
                    <a:lnTo>
                      <a:pt x="222" y="241"/>
                    </a:lnTo>
                    <a:lnTo>
                      <a:pt x="217" y="243"/>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73" name="Freeform 89"/>
              <p:cNvSpPr>
                <a:spLocks/>
              </p:cNvSpPr>
              <p:nvPr/>
            </p:nvSpPr>
            <p:spPr bwMode="auto">
              <a:xfrm>
                <a:off x="8774" y="11558"/>
                <a:ext cx="341" cy="265"/>
              </a:xfrm>
              <a:custGeom>
                <a:avLst/>
                <a:gdLst/>
                <a:ahLst/>
                <a:cxnLst>
                  <a:cxn ang="0">
                    <a:pos x="43" y="4"/>
                  </a:cxn>
                  <a:cxn ang="0">
                    <a:pos x="18" y="3"/>
                  </a:cxn>
                  <a:cxn ang="0">
                    <a:pos x="7" y="9"/>
                  </a:cxn>
                  <a:cxn ang="0">
                    <a:pos x="76" y="20"/>
                  </a:cxn>
                  <a:cxn ang="0">
                    <a:pos x="104" y="24"/>
                  </a:cxn>
                  <a:cxn ang="0">
                    <a:pos x="112" y="27"/>
                  </a:cxn>
                  <a:cxn ang="0">
                    <a:pos x="142" y="29"/>
                  </a:cxn>
                  <a:cxn ang="0">
                    <a:pos x="168" y="35"/>
                  </a:cxn>
                  <a:cxn ang="0">
                    <a:pos x="203" y="50"/>
                  </a:cxn>
                  <a:cxn ang="0">
                    <a:pos x="198" y="56"/>
                  </a:cxn>
                  <a:cxn ang="0">
                    <a:pos x="117" y="60"/>
                  </a:cxn>
                  <a:cxn ang="0">
                    <a:pos x="113" y="60"/>
                  </a:cxn>
                  <a:cxn ang="0">
                    <a:pos x="67" y="62"/>
                  </a:cxn>
                  <a:cxn ang="0">
                    <a:pos x="67" y="65"/>
                  </a:cxn>
                  <a:cxn ang="0">
                    <a:pos x="61" y="68"/>
                  </a:cxn>
                  <a:cxn ang="0">
                    <a:pos x="66" y="66"/>
                  </a:cxn>
                  <a:cxn ang="0">
                    <a:pos x="71" y="68"/>
                  </a:cxn>
                  <a:cxn ang="0">
                    <a:pos x="87" y="69"/>
                  </a:cxn>
                  <a:cxn ang="0">
                    <a:pos x="84" y="72"/>
                  </a:cxn>
                  <a:cxn ang="0">
                    <a:pos x="100" y="74"/>
                  </a:cxn>
                  <a:cxn ang="0">
                    <a:pos x="99" y="75"/>
                  </a:cxn>
                  <a:cxn ang="0">
                    <a:pos x="97" y="80"/>
                  </a:cxn>
                  <a:cxn ang="0">
                    <a:pos x="73" y="84"/>
                  </a:cxn>
                  <a:cxn ang="0">
                    <a:pos x="100" y="87"/>
                  </a:cxn>
                  <a:cxn ang="0">
                    <a:pos x="119" y="90"/>
                  </a:cxn>
                  <a:cxn ang="0">
                    <a:pos x="126" y="96"/>
                  </a:cxn>
                  <a:cxn ang="0">
                    <a:pos x="143" y="101"/>
                  </a:cxn>
                  <a:cxn ang="0">
                    <a:pos x="162" y="106"/>
                  </a:cxn>
                  <a:cxn ang="0">
                    <a:pos x="211" y="116"/>
                  </a:cxn>
                  <a:cxn ang="0">
                    <a:pos x="209" y="119"/>
                  </a:cxn>
                  <a:cxn ang="0">
                    <a:pos x="225" y="121"/>
                  </a:cxn>
                  <a:cxn ang="0">
                    <a:pos x="237" y="125"/>
                  </a:cxn>
                  <a:cxn ang="0">
                    <a:pos x="252" y="128"/>
                  </a:cxn>
                  <a:cxn ang="0">
                    <a:pos x="251" y="134"/>
                  </a:cxn>
                  <a:cxn ang="0">
                    <a:pos x="288" y="137"/>
                  </a:cxn>
                  <a:cxn ang="0">
                    <a:pos x="262" y="137"/>
                  </a:cxn>
                  <a:cxn ang="0">
                    <a:pos x="265" y="142"/>
                  </a:cxn>
                  <a:cxn ang="0">
                    <a:pos x="271" y="145"/>
                  </a:cxn>
                  <a:cxn ang="0">
                    <a:pos x="318" y="146"/>
                  </a:cxn>
                  <a:cxn ang="0">
                    <a:pos x="304" y="149"/>
                  </a:cxn>
                  <a:cxn ang="0">
                    <a:pos x="334" y="148"/>
                  </a:cxn>
                  <a:cxn ang="0">
                    <a:pos x="327" y="163"/>
                  </a:cxn>
                  <a:cxn ang="0">
                    <a:pos x="272" y="164"/>
                  </a:cxn>
                  <a:cxn ang="0">
                    <a:pos x="280" y="170"/>
                  </a:cxn>
                  <a:cxn ang="0">
                    <a:pos x="248" y="170"/>
                  </a:cxn>
                  <a:cxn ang="0">
                    <a:pos x="268" y="179"/>
                  </a:cxn>
                  <a:cxn ang="0">
                    <a:pos x="278" y="185"/>
                  </a:cxn>
                  <a:cxn ang="0">
                    <a:pos x="247" y="190"/>
                  </a:cxn>
                  <a:cxn ang="0">
                    <a:pos x="221" y="195"/>
                  </a:cxn>
                  <a:cxn ang="0">
                    <a:pos x="228" y="196"/>
                  </a:cxn>
                  <a:cxn ang="0">
                    <a:pos x="214" y="204"/>
                  </a:cxn>
                  <a:cxn ang="0">
                    <a:pos x="185" y="211"/>
                  </a:cxn>
                  <a:cxn ang="0">
                    <a:pos x="193" y="214"/>
                  </a:cxn>
                  <a:cxn ang="0">
                    <a:pos x="222" y="217"/>
                  </a:cxn>
                  <a:cxn ang="0">
                    <a:pos x="195" y="222"/>
                  </a:cxn>
                  <a:cxn ang="0">
                    <a:pos x="156" y="229"/>
                  </a:cxn>
                  <a:cxn ang="0">
                    <a:pos x="183" y="237"/>
                  </a:cxn>
                  <a:cxn ang="0">
                    <a:pos x="153" y="241"/>
                  </a:cxn>
                  <a:cxn ang="0">
                    <a:pos x="127" y="247"/>
                  </a:cxn>
                  <a:cxn ang="0">
                    <a:pos x="122" y="253"/>
                  </a:cxn>
                  <a:cxn ang="0">
                    <a:pos x="178" y="264"/>
                  </a:cxn>
                  <a:cxn ang="0">
                    <a:pos x="159" y="264"/>
                  </a:cxn>
                </a:cxnLst>
                <a:rect l="0" t="0" r="r" b="b"/>
                <a:pathLst>
                  <a:path w="341" h="265">
                    <a:moveTo>
                      <a:pt x="0" y="0"/>
                    </a:moveTo>
                    <a:lnTo>
                      <a:pt x="0" y="0"/>
                    </a:lnTo>
                    <a:lnTo>
                      <a:pt x="24" y="0"/>
                    </a:lnTo>
                    <a:lnTo>
                      <a:pt x="24" y="0"/>
                    </a:lnTo>
                    <a:lnTo>
                      <a:pt x="41" y="1"/>
                    </a:lnTo>
                    <a:lnTo>
                      <a:pt x="41" y="1"/>
                    </a:lnTo>
                    <a:lnTo>
                      <a:pt x="43" y="4"/>
                    </a:lnTo>
                    <a:lnTo>
                      <a:pt x="43" y="4"/>
                    </a:lnTo>
                    <a:lnTo>
                      <a:pt x="48" y="4"/>
                    </a:lnTo>
                    <a:lnTo>
                      <a:pt x="48" y="4"/>
                    </a:lnTo>
                    <a:lnTo>
                      <a:pt x="43" y="4"/>
                    </a:lnTo>
                    <a:lnTo>
                      <a:pt x="43" y="4"/>
                    </a:lnTo>
                    <a:lnTo>
                      <a:pt x="44" y="4"/>
                    </a:lnTo>
                    <a:lnTo>
                      <a:pt x="44" y="4"/>
                    </a:lnTo>
                    <a:lnTo>
                      <a:pt x="18" y="3"/>
                    </a:lnTo>
                    <a:lnTo>
                      <a:pt x="18" y="3"/>
                    </a:lnTo>
                    <a:lnTo>
                      <a:pt x="22" y="4"/>
                    </a:lnTo>
                    <a:lnTo>
                      <a:pt x="22" y="4"/>
                    </a:lnTo>
                    <a:lnTo>
                      <a:pt x="40" y="4"/>
                    </a:lnTo>
                    <a:lnTo>
                      <a:pt x="40" y="4"/>
                    </a:lnTo>
                    <a:lnTo>
                      <a:pt x="37" y="6"/>
                    </a:lnTo>
                    <a:lnTo>
                      <a:pt x="37" y="6"/>
                    </a:lnTo>
                    <a:lnTo>
                      <a:pt x="7" y="9"/>
                    </a:lnTo>
                    <a:lnTo>
                      <a:pt x="7" y="9"/>
                    </a:lnTo>
                    <a:lnTo>
                      <a:pt x="11" y="9"/>
                    </a:lnTo>
                    <a:lnTo>
                      <a:pt x="11" y="9"/>
                    </a:lnTo>
                    <a:lnTo>
                      <a:pt x="63" y="14"/>
                    </a:lnTo>
                    <a:lnTo>
                      <a:pt x="63" y="14"/>
                    </a:lnTo>
                    <a:lnTo>
                      <a:pt x="89" y="18"/>
                    </a:lnTo>
                    <a:lnTo>
                      <a:pt x="89" y="18"/>
                    </a:lnTo>
                    <a:lnTo>
                      <a:pt x="76" y="20"/>
                    </a:lnTo>
                    <a:lnTo>
                      <a:pt x="76" y="20"/>
                    </a:lnTo>
                    <a:lnTo>
                      <a:pt x="74" y="20"/>
                    </a:lnTo>
                    <a:lnTo>
                      <a:pt x="74" y="20"/>
                    </a:lnTo>
                    <a:lnTo>
                      <a:pt x="79" y="20"/>
                    </a:lnTo>
                    <a:lnTo>
                      <a:pt x="79" y="20"/>
                    </a:lnTo>
                    <a:lnTo>
                      <a:pt x="106" y="24"/>
                    </a:lnTo>
                    <a:lnTo>
                      <a:pt x="106" y="24"/>
                    </a:lnTo>
                    <a:lnTo>
                      <a:pt x="104" y="24"/>
                    </a:lnTo>
                    <a:lnTo>
                      <a:pt x="104" y="24"/>
                    </a:lnTo>
                    <a:lnTo>
                      <a:pt x="112" y="24"/>
                    </a:lnTo>
                    <a:lnTo>
                      <a:pt x="112" y="24"/>
                    </a:lnTo>
                    <a:lnTo>
                      <a:pt x="109" y="27"/>
                    </a:lnTo>
                    <a:lnTo>
                      <a:pt x="109" y="27"/>
                    </a:lnTo>
                    <a:lnTo>
                      <a:pt x="106" y="27"/>
                    </a:lnTo>
                    <a:lnTo>
                      <a:pt x="106" y="27"/>
                    </a:lnTo>
                    <a:lnTo>
                      <a:pt x="112" y="27"/>
                    </a:lnTo>
                    <a:lnTo>
                      <a:pt x="112" y="27"/>
                    </a:lnTo>
                    <a:lnTo>
                      <a:pt x="103" y="27"/>
                    </a:lnTo>
                    <a:lnTo>
                      <a:pt x="103" y="27"/>
                    </a:lnTo>
                    <a:lnTo>
                      <a:pt x="107" y="27"/>
                    </a:lnTo>
                    <a:lnTo>
                      <a:pt x="107" y="27"/>
                    </a:lnTo>
                    <a:lnTo>
                      <a:pt x="126" y="29"/>
                    </a:lnTo>
                    <a:lnTo>
                      <a:pt x="126" y="29"/>
                    </a:lnTo>
                    <a:lnTo>
                      <a:pt x="142" y="29"/>
                    </a:lnTo>
                    <a:lnTo>
                      <a:pt x="142" y="29"/>
                    </a:lnTo>
                    <a:lnTo>
                      <a:pt x="152" y="29"/>
                    </a:lnTo>
                    <a:lnTo>
                      <a:pt x="152" y="29"/>
                    </a:lnTo>
                    <a:lnTo>
                      <a:pt x="168" y="30"/>
                    </a:lnTo>
                    <a:lnTo>
                      <a:pt x="168" y="30"/>
                    </a:lnTo>
                    <a:lnTo>
                      <a:pt x="160" y="33"/>
                    </a:lnTo>
                    <a:lnTo>
                      <a:pt x="160" y="33"/>
                    </a:lnTo>
                    <a:lnTo>
                      <a:pt x="168" y="35"/>
                    </a:lnTo>
                    <a:lnTo>
                      <a:pt x="168" y="35"/>
                    </a:lnTo>
                    <a:lnTo>
                      <a:pt x="186" y="41"/>
                    </a:lnTo>
                    <a:lnTo>
                      <a:pt x="186" y="41"/>
                    </a:lnTo>
                    <a:lnTo>
                      <a:pt x="175" y="42"/>
                    </a:lnTo>
                    <a:lnTo>
                      <a:pt x="175" y="42"/>
                    </a:lnTo>
                    <a:lnTo>
                      <a:pt x="196" y="45"/>
                    </a:lnTo>
                    <a:lnTo>
                      <a:pt x="196" y="45"/>
                    </a:lnTo>
                    <a:lnTo>
                      <a:pt x="203" y="50"/>
                    </a:lnTo>
                    <a:lnTo>
                      <a:pt x="203" y="50"/>
                    </a:lnTo>
                    <a:lnTo>
                      <a:pt x="209" y="51"/>
                    </a:lnTo>
                    <a:lnTo>
                      <a:pt x="209" y="51"/>
                    </a:lnTo>
                    <a:lnTo>
                      <a:pt x="193" y="53"/>
                    </a:lnTo>
                    <a:lnTo>
                      <a:pt x="193" y="53"/>
                    </a:lnTo>
                    <a:lnTo>
                      <a:pt x="199" y="53"/>
                    </a:lnTo>
                    <a:lnTo>
                      <a:pt x="199" y="53"/>
                    </a:lnTo>
                    <a:lnTo>
                      <a:pt x="198" y="56"/>
                    </a:lnTo>
                    <a:lnTo>
                      <a:pt x="198" y="56"/>
                    </a:lnTo>
                    <a:lnTo>
                      <a:pt x="209" y="56"/>
                    </a:lnTo>
                    <a:lnTo>
                      <a:pt x="209" y="56"/>
                    </a:lnTo>
                    <a:lnTo>
                      <a:pt x="192" y="57"/>
                    </a:lnTo>
                    <a:lnTo>
                      <a:pt x="192" y="57"/>
                    </a:lnTo>
                    <a:lnTo>
                      <a:pt x="188" y="57"/>
                    </a:lnTo>
                    <a:lnTo>
                      <a:pt x="188" y="57"/>
                    </a:lnTo>
                    <a:lnTo>
                      <a:pt x="117" y="60"/>
                    </a:lnTo>
                    <a:lnTo>
                      <a:pt x="117" y="60"/>
                    </a:lnTo>
                    <a:lnTo>
                      <a:pt x="129" y="60"/>
                    </a:lnTo>
                    <a:lnTo>
                      <a:pt x="129" y="60"/>
                    </a:lnTo>
                    <a:lnTo>
                      <a:pt x="127" y="60"/>
                    </a:lnTo>
                    <a:lnTo>
                      <a:pt x="127" y="60"/>
                    </a:lnTo>
                    <a:lnTo>
                      <a:pt x="132" y="60"/>
                    </a:lnTo>
                    <a:lnTo>
                      <a:pt x="132" y="60"/>
                    </a:lnTo>
                    <a:lnTo>
                      <a:pt x="113" y="60"/>
                    </a:lnTo>
                    <a:lnTo>
                      <a:pt x="113" y="60"/>
                    </a:lnTo>
                    <a:lnTo>
                      <a:pt x="89" y="60"/>
                    </a:lnTo>
                    <a:lnTo>
                      <a:pt x="89" y="60"/>
                    </a:lnTo>
                    <a:lnTo>
                      <a:pt x="94" y="62"/>
                    </a:lnTo>
                    <a:lnTo>
                      <a:pt x="94" y="62"/>
                    </a:lnTo>
                    <a:lnTo>
                      <a:pt x="87" y="60"/>
                    </a:lnTo>
                    <a:lnTo>
                      <a:pt x="87" y="60"/>
                    </a:lnTo>
                    <a:lnTo>
                      <a:pt x="67" y="62"/>
                    </a:lnTo>
                    <a:lnTo>
                      <a:pt x="67" y="62"/>
                    </a:lnTo>
                    <a:lnTo>
                      <a:pt x="73" y="62"/>
                    </a:lnTo>
                    <a:lnTo>
                      <a:pt x="73" y="62"/>
                    </a:lnTo>
                    <a:lnTo>
                      <a:pt x="68" y="63"/>
                    </a:lnTo>
                    <a:lnTo>
                      <a:pt x="68" y="63"/>
                    </a:lnTo>
                    <a:lnTo>
                      <a:pt x="67" y="63"/>
                    </a:lnTo>
                    <a:lnTo>
                      <a:pt x="67" y="63"/>
                    </a:lnTo>
                    <a:lnTo>
                      <a:pt x="67" y="65"/>
                    </a:lnTo>
                    <a:lnTo>
                      <a:pt x="67" y="65"/>
                    </a:lnTo>
                    <a:lnTo>
                      <a:pt x="63" y="65"/>
                    </a:lnTo>
                    <a:lnTo>
                      <a:pt x="63" y="65"/>
                    </a:lnTo>
                    <a:lnTo>
                      <a:pt x="61" y="66"/>
                    </a:lnTo>
                    <a:lnTo>
                      <a:pt x="61" y="66"/>
                    </a:lnTo>
                    <a:lnTo>
                      <a:pt x="64" y="66"/>
                    </a:lnTo>
                    <a:lnTo>
                      <a:pt x="64" y="66"/>
                    </a:lnTo>
                    <a:lnTo>
                      <a:pt x="61" y="68"/>
                    </a:lnTo>
                    <a:lnTo>
                      <a:pt x="61" y="68"/>
                    </a:lnTo>
                    <a:lnTo>
                      <a:pt x="71" y="68"/>
                    </a:lnTo>
                    <a:lnTo>
                      <a:pt x="71" y="68"/>
                    </a:lnTo>
                    <a:lnTo>
                      <a:pt x="70" y="68"/>
                    </a:lnTo>
                    <a:lnTo>
                      <a:pt x="70" y="68"/>
                    </a:lnTo>
                    <a:lnTo>
                      <a:pt x="91" y="68"/>
                    </a:lnTo>
                    <a:lnTo>
                      <a:pt x="91" y="68"/>
                    </a:lnTo>
                    <a:lnTo>
                      <a:pt x="66" y="66"/>
                    </a:lnTo>
                    <a:lnTo>
                      <a:pt x="66" y="66"/>
                    </a:lnTo>
                    <a:lnTo>
                      <a:pt x="70" y="66"/>
                    </a:lnTo>
                    <a:lnTo>
                      <a:pt x="70" y="66"/>
                    </a:lnTo>
                    <a:lnTo>
                      <a:pt x="71" y="68"/>
                    </a:lnTo>
                    <a:lnTo>
                      <a:pt x="71" y="68"/>
                    </a:lnTo>
                    <a:lnTo>
                      <a:pt x="68" y="68"/>
                    </a:lnTo>
                    <a:lnTo>
                      <a:pt x="68" y="68"/>
                    </a:lnTo>
                    <a:lnTo>
                      <a:pt x="71" y="68"/>
                    </a:lnTo>
                    <a:lnTo>
                      <a:pt x="71" y="68"/>
                    </a:lnTo>
                    <a:lnTo>
                      <a:pt x="74" y="69"/>
                    </a:lnTo>
                    <a:lnTo>
                      <a:pt x="74" y="69"/>
                    </a:lnTo>
                    <a:lnTo>
                      <a:pt x="73" y="69"/>
                    </a:lnTo>
                    <a:lnTo>
                      <a:pt x="73" y="69"/>
                    </a:lnTo>
                    <a:lnTo>
                      <a:pt x="74" y="69"/>
                    </a:lnTo>
                    <a:lnTo>
                      <a:pt x="74" y="69"/>
                    </a:lnTo>
                    <a:lnTo>
                      <a:pt x="87" y="69"/>
                    </a:lnTo>
                    <a:lnTo>
                      <a:pt x="87" y="69"/>
                    </a:lnTo>
                    <a:lnTo>
                      <a:pt x="90" y="69"/>
                    </a:lnTo>
                    <a:lnTo>
                      <a:pt x="90" y="69"/>
                    </a:lnTo>
                    <a:lnTo>
                      <a:pt x="93" y="71"/>
                    </a:lnTo>
                    <a:lnTo>
                      <a:pt x="93" y="71"/>
                    </a:lnTo>
                    <a:lnTo>
                      <a:pt x="114" y="72"/>
                    </a:lnTo>
                    <a:lnTo>
                      <a:pt x="114" y="72"/>
                    </a:lnTo>
                    <a:lnTo>
                      <a:pt x="84" y="72"/>
                    </a:lnTo>
                    <a:lnTo>
                      <a:pt x="84" y="72"/>
                    </a:lnTo>
                    <a:lnTo>
                      <a:pt x="83" y="72"/>
                    </a:lnTo>
                    <a:lnTo>
                      <a:pt x="83" y="72"/>
                    </a:lnTo>
                    <a:lnTo>
                      <a:pt x="103" y="74"/>
                    </a:lnTo>
                    <a:lnTo>
                      <a:pt x="103" y="74"/>
                    </a:lnTo>
                    <a:lnTo>
                      <a:pt x="87" y="74"/>
                    </a:lnTo>
                    <a:lnTo>
                      <a:pt x="87" y="74"/>
                    </a:lnTo>
                    <a:lnTo>
                      <a:pt x="100" y="74"/>
                    </a:lnTo>
                    <a:lnTo>
                      <a:pt x="100" y="74"/>
                    </a:lnTo>
                    <a:lnTo>
                      <a:pt x="107" y="74"/>
                    </a:lnTo>
                    <a:lnTo>
                      <a:pt x="107" y="74"/>
                    </a:lnTo>
                    <a:lnTo>
                      <a:pt x="114" y="74"/>
                    </a:lnTo>
                    <a:lnTo>
                      <a:pt x="114" y="74"/>
                    </a:lnTo>
                    <a:lnTo>
                      <a:pt x="112" y="75"/>
                    </a:lnTo>
                    <a:lnTo>
                      <a:pt x="112" y="75"/>
                    </a:lnTo>
                    <a:lnTo>
                      <a:pt x="99" y="75"/>
                    </a:lnTo>
                    <a:lnTo>
                      <a:pt x="99" y="75"/>
                    </a:lnTo>
                    <a:lnTo>
                      <a:pt x="97" y="75"/>
                    </a:lnTo>
                    <a:lnTo>
                      <a:pt x="97" y="75"/>
                    </a:lnTo>
                    <a:lnTo>
                      <a:pt x="100" y="75"/>
                    </a:lnTo>
                    <a:lnTo>
                      <a:pt x="100" y="75"/>
                    </a:lnTo>
                    <a:lnTo>
                      <a:pt x="93" y="80"/>
                    </a:lnTo>
                    <a:lnTo>
                      <a:pt x="93" y="80"/>
                    </a:lnTo>
                    <a:lnTo>
                      <a:pt x="97" y="80"/>
                    </a:lnTo>
                    <a:lnTo>
                      <a:pt x="97" y="80"/>
                    </a:lnTo>
                    <a:lnTo>
                      <a:pt x="90" y="80"/>
                    </a:lnTo>
                    <a:lnTo>
                      <a:pt x="90" y="80"/>
                    </a:lnTo>
                    <a:lnTo>
                      <a:pt x="91" y="80"/>
                    </a:lnTo>
                    <a:lnTo>
                      <a:pt x="91" y="80"/>
                    </a:lnTo>
                    <a:lnTo>
                      <a:pt x="61" y="84"/>
                    </a:lnTo>
                    <a:lnTo>
                      <a:pt x="61" y="84"/>
                    </a:lnTo>
                    <a:lnTo>
                      <a:pt x="73" y="84"/>
                    </a:lnTo>
                    <a:lnTo>
                      <a:pt x="73" y="84"/>
                    </a:lnTo>
                    <a:lnTo>
                      <a:pt x="90" y="84"/>
                    </a:lnTo>
                    <a:lnTo>
                      <a:pt x="90" y="84"/>
                    </a:lnTo>
                    <a:lnTo>
                      <a:pt x="97" y="84"/>
                    </a:lnTo>
                    <a:lnTo>
                      <a:pt x="97" y="84"/>
                    </a:lnTo>
                    <a:lnTo>
                      <a:pt x="89" y="86"/>
                    </a:lnTo>
                    <a:lnTo>
                      <a:pt x="89" y="86"/>
                    </a:lnTo>
                    <a:lnTo>
                      <a:pt x="100" y="87"/>
                    </a:lnTo>
                    <a:lnTo>
                      <a:pt x="100" y="87"/>
                    </a:lnTo>
                    <a:lnTo>
                      <a:pt x="107" y="89"/>
                    </a:lnTo>
                    <a:lnTo>
                      <a:pt x="107" y="89"/>
                    </a:lnTo>
                    <a:lnTo>
                      <a:pt x="110" y="89"/>
                    </a:lnTo>
                    <a:lnTo>
                      <a:pt x="110" y="89"/>
                    </a:lnTo>
                    <a:lnTo>
                      <a:pt x="101" y="90"/>
                    </a:lnTo>
                    <a:lnTo>
                      <a:pt x="101" y="90"/>
                    </a:lnTo>
                    <a:lnTo>
                      <a:pt x="119" y="90"/>
                    </a:lnTo>
                    <a:lnTo>
                      <a:pt x="119" y="90"/>
                    </a:lnTo>
                    <a:lnTo>
                      <a:pt x="133" y="90"/>
                    </a:lnTo>
                    <a:lnTo>
                      <a:pt x="133" y="90"/>
                    </a:lnTo>
                    <a:lnTo>
                      <a:pt x="130" y="92"/>
                    </a:lnTo>
                    <a:lnTo>
                      <a:pt x="130" y="92"/>
                    </a:lnTo>
                    <a:lnTo>
                      <a:pt x="137" y="95"/>
                    </a:lnTo>
                    <a:lnTo>
                      <a:pt x="137" y="95"/>
                    </a:lnTo>
                    <a:lnTo>
                      <a:pt x="126" y="96"/>
                    </a:lnTo>
                    <a:lnTo>
                      <a:pt x="126" y="96"/>
                    </a:lnTo>
                    <a:lnTo>
                      <a:pt x="133" y="96"/>
                    </a:lnTo>
                    <a:lnTo>
                      <a:pt x="133" y="96"/>
                    </a:lnTo>
                    <a:lnTo>
                      <a:pt x="139" y="100"/>
                    </a:lnTo>
                    <a:lnTo>
                      <a:pt x="139" y="100"/>
                    </a:lnTo>
                    <a:lnTo>
                      <a:pt x="137" y="100"/>
                    </a:lnTo>
                    <a:lnTo>
                      <a:pt x="137" y="100"/>
                    </a:lnTo>
                    <a:lnTo>
                      <a:pt x="143" y="101"/>
                    </a:lnTo>
                    <a:lnTo>
                      <a:pt x="143" y="101"/>
                    </a:lnTo>
                    <a:lnTo>
                      <a:pt x="137" y="104"/>
                    </a:lnTo>
                    <a:lnTo>
                      <a:pt x="137" y="104"/>
                    </a:lnTo>
                    <a:lnTo>
                      <a:pt x="133" y="104"/>
                    </a:lnTo>
                    <a:lnTo>
                      <a:pt x="133" y="104"/>
                    </a:lnTo>
                    <a:lnTo>
                      <a:pt x="159" y="104"/>
                    </a:lnTo>
                    <a:lnTo>
                      <a:pt x="159" y="104"/>
                    </a:lnTo>
                    <a:lnTo>
                      <a:pt x="162" y="106"/>
                    </a:lnTo>
                    <a:lnTo>
                      <a:pt x="162" y="106"/>
                    </a:lnTo>
                    <a:lnTo>
                      <a:pt x="169" y="109"/>
                    </a:lnTo>
                    <a:lnTo>
                      <a:pt x="169" y="109"/>
                    </a:lnTo>
                    <a:lnTo>
                      <a:pt x="214" y="113"/>
                    </a:lnTo>
                    <a:lnTo>
                      <a:pt x="214" y="113"/>
                    </a:lnTo>
                    <a:lnTo>
                      <a:pt x="222" y="113"/>
                    </a:lnTo>
                    <a:lnTo>
                      <a:pt x="222" y="113"/>
                    </a:lnTo>
                    <a:lnTo>
                      <a:pt x="211" y="116"/>
                    </a:lnTo>
                    <a:lnTo>
                      <a:pt x="211" y="116"/>
                    </a:lnTo>
                    <a:lnTo>
                      <a:pt x="229" y="116"/>
                    </a:lnTo>
                    <a:lnTo>
                      <a:pt x="229" y="116"/>
                    </a:lnTo>
                    <a:lnTo>
                      <a:pt x="222" y="116"/>
                    </a:lnTo>
                    <a:lnTo>
                      <a:pt x="222" y="116"/>
                    </a:lnTo>
                    <a:lnTo>
                      <a:pt x="202" y="119"/>
                    </a:lnTo>
                    <a:lnTo>
                      <a:pt x="202" y="119"/>
                    </a:lnTo>
                    <a:lnTo>
                      <a:pt x="209" y="119"/>
                    </a:lnTo>
                    <a:lnTo>
                      <a:pt x="209" y="119"/>
                    </a:lnTo>
                    <a:lnTo>
                      <a:pt x="214" y="119"/>
                    </a:lnTo>
                    <a:lnTo>
                      <a:pt x="214" y="119"/>
                    </a:lnTo>
                    <a:lnTo>
                      <a:pt x="211" y="119"/>
                    </a:lnTo>
                    <a:lnTo>
                      <a:pt x="211" y="119"/>
                    </a:lnTo>
                    <a:lnTo>
                      <a:pt x="229" y="119"/>
                    </a:lnTo>
                    <a:lnTo>
                      <a:pt x="229" y="119"/>
                    </a:lnTo>
                    <a:lnTo>
                      <a:pt x="225" y="121"/>
                    </a:lnTo>
                    <a:lnTo>
                      <a:pt x="225" y="121"/>
                    </a:lnTo>
                    <a:lnTo>
                      <a:pt x="226" y="121"/>
                    </a:lnTo>
                    <a:lnTo>
                      <a:pt x="226" y="121"/>
                    </a:lnTo>
                    <a:lnTo>
                      <a:pt x="231" y="122"/>
                    </a:lnTo>
                    <a:lnTo>
                      <a:pt x="231" y="122"/>
                    </a:lnTo>
                    <a:lnTo>
                      <a:pt x="232" y="125"/>
                    </a:lnTo>
                    <a:lnTo>
                      <a:pt x="232" y="125"/>
                    </a:lnTo>
                    <a:lnTo>
                      <a:pt x="237" y="125"/>
                    </a:lnTo>
                    <a:lnTo>
                      <a:pt x="237" y="125"/>
                    </a:lnTo>
                    <a:lnTo>
                      <a:pt x="237" y="128"/>
                    </a:lnTo>
                    <a:lnTo>
                      <a:pt x="237" y="128"/>
                    </a:lnTo>
                    <a:lnTo>
                      <a:pt x="257" y="128"/>
                    </a:lnTo>
                    <a:lnTo>
                      <a:pt x="257" y="128"/>
                    </a:lnTo>
                    <a:lnTo>
                      <a:pt x="254" y="128"/>
                    </a:lnTo>
                    <a:lnTo>
                      <a:pt x="254" y="128"/>
                    </a:lnTo>
                    <a:lnTo>
                      <a:pt x="252" y="128"/>
                    </a:lnTo>
                    <a:lnTo>
                      <a:pt x="252" y="128"/>
                    </a:lnTo>
                    <a:lnTo>
                      <a:pt x="247" y="130"/>
                    </a:lnTo>
                    <a:lnTo>
                      <a:pt x="247" y="130"/>
                    </a:lnTo>
                    <a:lnTo>
                      <a:pt x="254" y="130"/>
                    </a:lnTo>
                    <a:lnTo>
                      <a:pt x="254" y="130"/>
                    </a:lnTo>
                    <a:lnTo>
                      <a:pt x="238" y="131"/>
                    </a:lnTo>
                    <a:lnTo>
                      <a:pt x="238" y="131"/>
                    </a:lnTo>
                    <a:lnTo>
                      <a:pt x="251" y="134"/>
                    </a:lnTo>
                    <a:lnTo>
                      <a:pt x="251" y="134"/>
                    </a:lnTo>
                    <a:lnTo>
                      <a:pt x="277" y="134"/>
                    </a:lnTo>
                    <a:lnTo>
                      <a:pt x="277" y="134"/>
                    </a:lnTo>
                    <a:lnTo>
                      <a:pt x="291" y="136"/>
                    </a:lnTo>
                    <a:lnTo>
                      <a:pt x="291" y="136"/>
                    </a:lnTo>
                    <a:lnTo>
                      <a:pt x="281" y="136"/>
                    </a:lnTo>
                    <a:lnTo>
                      <a:pt x="281" y="136"/>
                    </a:lnTo>
                    <a:lnTo>
                      <a:pt x="288" y="137"/>
                    </a:lnTo>
                    <a:lnTo>
                      <a:pt x="288" y="137"/>
                    </a:lnTo>
                    <a:lnTo>
                      <a:pt x="268" y="137"/>
                    </a:lnTo>
                    <a:lnTo>
                      <a:pt x="268" y="137"/>
                    </a:lnTo>
                    <a:lnTo>
                      <a:pt x="252" y="137"/>
                    </a:lnTo>
                    <a:lnTo>
                      <a:pt x="252" y="137"/>
                    </a:lnTo>
                    <a:lnTo>
                      <a:pt x="254" y="137"/>
                    </a:lnTo>
                    <a:lnTo>
                      <a:pt x="254" y="137"/>
                    </a:lnTo>
                    <a:lnTo>
                      <a:pt x="262" y="137"/>
                    </a:lnTo>
                    <a:lnTo>
                      <a:pt x="262" y="137"/>
                    </a:lnTo>
                    <a:lnTo>
                      <a:pt x="262" y="139"/>
                    </a:lnTo>
                    <a:lnTo>
                      <a:pt x="262" y="139"/>
                    </a:lnTo>
                    <a:lnTo>
                      <a:pt x="259" y="142"/>
                    </a:lnTo>
                    <a:lnTo>
                      <a:pt x="259" y="142"/>
                    </a:lnTo>
                    <a:lnTo>
                      <a:pt x="267" y="142"/>
                    </a:lnTo>
                    <a:lnTo>
                      <a:pt x="267" y="142"/>
                    </a:lnTo>
                    <a:lnTo>
                      <a:pt x="265" y="142"/>
                    </a:lnTo>
                    <a:lnTo>
                      <a:pt x="265" y="142"/>
                    </a:lnTo>
                    <a:lnTo>
                      <a:pt x="252" y="142"/>
                    </a:lnTo>
                    <a:lnTo>
                      <a:pt x="252" y="142"/>
                    </a:lnTo>
                    <a:lnTo>
                      <a:pt x="249" y="143"/>
                    </a:lnTo>
                    <a:lnTo>
                      <a:pt x="249" y="143"/>
                    </a:lnTo>
                    <a:lnTo>
                      <a:pt x="247" y="143"/>
                    </a:lnTo>
                    <a:lnTo>
                      <a:pt x="247" y="143"/>
                    </a:lnTo>
                    <a:lnTo>
                      <a:pt x="271" y="145"/>
                    </a:lnTo>
                    <a:lnTo>
                      <a:pt x="271" y="145"/>
                    </a:lnTo>
                    <a:lnTo>
                      <a:pt x="290" y="145"/>
                    </a:lnTo>
                    <a:lnTo>
                      <a:pt x="290" y="145"/>
                    </a:lnTo>
                    <a:lnTo>
                      <a:pt x="298" y="146"/>
                    </a:lnTo>
                    <a:lnTo>
                      <a:pt x="298" y="146"/>
                    </a:lnTo>
                    <a:lnTo>
                      <a:pt x="317" y="146"/>
                    </a:lnTo>
                    <a:lnTo>
                      <a:pt x="317" y="146"/>
                    </a:lnTo>
                    <a:lnTo>
                      <a:pt x="318" y="146"/>
                    </a:lnTo>
                    <a:lnTo>
                      <a:pt x="318" y="146"/>
                    </a:lnTo>
                    <a:lnTo>
                      <a:pt x="316" y="148"/>
                    </a:lnTo>
                    <a:lnTo>
                      <a:pt x="316" y="148"/>
                    </a:lnTo>
                    <a:lnTo>
                      <a:pt x="313" y="148"/>
                    </a:lnTo>
                    <a:lnTo>
                      <a:pt x="313" y="148"/>
                    </a:lnTo>
                    <a:lnTo>
                      <a:pt x="308" y="148"/>
                    </a:lnTo>
                    <a:lnTo>
                      <a:pt x="308" y="148"/>
                    </a:lnTo>
                    <a:lnTo>
                      <a:pt x="304" y="149"/>
                    </a:lnTo>
                    <a:lnTo>
                      <a:pt x="304" y="149"/>
                    </a:lnTo>
                    <a:lnTo>
                      <a:pt x="300" y="149"/>
                    </a:lnTo>
                    <a:lnTo>
                      <a:pt x="300" y="149"/>
                    </a:lnTo>
                    <a:lnTo>
                      <a:pt x="321" y="149"/>
                    </a:lnTo>
                    <a:lnTo>
                      <a:pt x="321" y="149"/>
                    </a:lnTo>
                    <a:lnTo>
                      <a:pt x="330" y="148"/>
                    </a:lnTo>
                    <a:lnTo>
                      <a:pt x="330" y="148"/>
                    </a:lnTo>
                    <a:lnTo>
                      <a:pt x="334" y="148"/>
                    </a:lnTo>
                    <a:lnTo>
                      <a:pt x="334" y="148"/>
                    </a:lnTo>
                    <a:lnTo>
                      <a:pt x="338" y="149"/>
                    </a:lnTo>
                    <a:lnTo>
                      <a:pt x="338" y="149"/>
                    </a:lnTo>
                    <a:lnTo>
                      <a:pt x="341" y="152"/>
                    </a:lnTo>
                    <a:lnTo>
                      <a:pt x="341" y="152"/>
                    </a:lnTo>
                    <a:lnTo>
                      <a:pt x="321" y="161"/>
                    </a:lnTo>
                    <a:lnTo>
                      <a:pt x="321" y="161"/>
                    </a:lnTo>
                    <a:lnTo>
                      <a:pt x="327" y="163"/>
                    </a:lnTo>
                    <a:lnTo>
                      <a:pt x="327" y="163"/>
                    </a:lnTo>
                    <a:lnTo>
                      <a:pt x="328" y="163"/>
                    </a:lnTo>
                    <a:lnTo>
                      <a:pt x="328" y="163"/>
                    </a:lnTo>
                    <a:lnTo>
                      <a:pt x="323" y="163"/>
                    </a:lnTo>
                    <a:lnTo>
                      <a:pt x="323" y="163"/>
                    </a:lnTo>
                    <a:lnTo>
                      <a:pt x="288" y="164"/>
                    </a:lnTo>
                    <a:lnTo>
                      <a:pt x="288" y="164"/>
                    </a:lnTo>
                    <a:lnTo>
                      <a:pt x="272" y="164"/>
                    </a:lnTo>
                    <a:lnTo>
                      <a:pt x="272" y="164"/>
                    </a:lnTo>
                    <a:lnTo>
                      <a:pt x="277" y="164"/>
                    </a:lnTo>
                    <a:lnTo>
                      <a:pt x="277" y="164"/>
                    </a:lnTo>
                    <a:lnTo>
                      <a:pt x="280" y="169"/>
                    </a:lnTo>
                    <a:lnTo>
                      <a:pt x="280" y="169"/>
                    </a:lnTo>
                    <a:lnTo>
                      <a:pt x="275" y="169"/>
                    </a:lnTo>
                    <a:lnTo>
                      <a:pt x="275" y="169"/>
                    </a:lnTo>
                    <a:lnTo>
                      <a:pt x="280" y="170"/>
                    </a:lnTo>
                    <a:lnTo>
                      <a:pt x="280" y="170"/>
                    </a:lnTo>
                    <a:lnTo>
                      <a:pt x="288" y="170"/>
                    </a:lnTo>
                    <a:lnTo>
                      <a:pt x="288" y="170"/>
                    </a:lnTo>
                    <a:lnTo>
                      <a:pt x="282" y="170"/>
                    </a:lnTo>
                    <a:lnTo>
                      <a:pt x="282" y="170"/>
                    </a:lnTo>
                    <a:lnTo>
                      <a:pt x="257" y="170"/>
                    </a:lnTo>
                    <a:lnTo>
                      <a:pt x="257" y="170"/>
                    </a:lnTo>
                    <a:lnTo>
                      <a:pt x="248" y="170"/>
                    </a:lnTo>
                    <a:lnTo>
                      <a:pt x="248" y="170"/>
                    </a:lnTo>
                    <a:lnTo>
                      <a:pt x="262" y="170"/>
                    </a:lnTo>
                    <a:lnTo>
                      <a:pt x="262" y="170"/>
                    </a:lnTo>
                    <a:lnTo>
                      <a:pt x="278" y="178"/>
                    </a:lnTo>
                    <a:lnTo>
                      <a:pt x="278" y="178"/>
                    </a:lnTo>
                    <a:lnTo>
                      <a:pt x="277" y="179"/>
                    </a:lnTo>
                    <a:lnTo>
                      <a:pt x="277" y="179"/>
                    </a:lnTo>
                    <a:lnTo>
                      <a:pt x="268" y="179"/>
                    </a:lnTo>
                    <a:lnTo>
                      <a:pt x="268" y="179"/>
                    </a:lnTo>
                    <a:lnTo>
                      <a:pt x="255" y="182"/>
                    </a:lnTo>
                    <a:lnTo>
                      <a:pt x="255" y="182"/>
                    </a:lnTo>
                    <a:lnTo>
                      <a:pt x="277" y="185"/>
                    </a:lnTo>
                    <a:lnTo>
                      <a:pt x="277" y="185"/>
                    </a:lnTo>
                    <a:lnTo>
                      <a:pt x="270" y="185"/>
                    </a:lnTo>
                    <a:lnTo>
                      <a:pt x="270" y="185"/>
                    </a:lnTo>
                    <a:lnTo>
                      <a:pt x="278" y="185"/>
                    </a:lnTo>
                    <a:lnTo>
                      <a:pt x="278" y="185"/>
                    </a:lnTo>
                    <a:lnTo>
                      <a:pt x="280" y="185"/>
                    </a:lnTo>
                    <a:lnTo>
                      <a:pt x="280" y="185"/>
                    </a:lnTo>
                    <a:lnTo>
                      <a:pt x="275" y="185"/>
                    </a:lnTo>
                    <a:lnTo>
                      <a:pt x="275" y="185"/>
                    </a:lnTo>
                    <a:lnTo>
                      <a:pt x="245" y="190"/>
                    </a:lnTo>
                    <a:lnTo>
                      <a:pt x="245" y="190"/>
                    </a:lnTo>
                    <a:lnTo>
                      <a:pt x="247" y="190"/>
                    </a:lnTo>
                    <a:lnTo>
                      <a:pt x="247" y="190"/>
                    </a:lnTo>
                    <a:lnTo>
                      <a:pt x="224" y="190"/>
                    </a:lnTo>
                    <a:lnTo>
                      <a:pt x="224" y="190"/>
                    </a:lnTo>
                    <a:lnTo>
                      <a:pt x="215" y="193"/>
                    </a:lnTo>
                    <a:lnTo>
                      <a:pt x="215" y="193"/>
                    </a:lnTo>
                    <a:lnTo>
                      <a:pt x="205" y="195"/>
                    </a:lnTo>
                    <a:lnTo>
                      <a:pt x="205" y="195"/>
                    </a:lnTo>
                    <a:lnTo>
                      <a:pt x="221" y="195"/>
                    </a:lnTo>
                    <a:lnTo>
                      <a:pt x="221" y="195"/>
                    </a:lnTo>
                    <a:lnTo>
                      <a:pt x="238" y="196"/>
                    </a:lnTo>
                    <a:lnTo>
                      <a:pt x="238" y="196"/>
                    </a:lnTo>
                    <a:lnTo>
                      <a:pt x="214" y="196"/>
                    </a:lnTo>
                    <a:lnTo>
                      <a:pt x="214" y="196"/>
                    </a:lnTo>
                    <a:lnTo>
                      <a:pt x="211" y="196"/>
                    </a:lnTo>
                    <a:lnTo>
                      <a:pt x="211" y="196"/>
                    </a:lnTo>
                    <a:lnTo>
                      <a:pt x="228" y="196"/>
                    </a:lnTo>
                    <a:lnTo>
                      <a:pt x="228" y="196"/>
                    </a:lnTo>
                    <a:lnTo>
                      <a:pt x="226" y="198"/>
                    </a:lnTo>
                    <a:lnTo>
                      <a:pt x="226" y="198"/>
                    </a:lnTo>
                    <a:lnTo>
                      <a:pt x="219" y="199"/>
                    </a:lnTo>
                    <a:lnTo>
                      <a:pt x="219" y="199"/>
                    </a:lnTo>
                    <a:lnTo>
                      <a:pt x="214" y="201"/>
                    </a:lnTo>
                    <a:lnTo>
                      <a:pt x="214" y="201"/>
                    </a:lnTo>
                    <a:lnTo>
                      <a:pt x="214" y="204"/>
                    </a:lnTo>
                    <a:lnTo>
                      <a:pt x="214" y="204"/>
                    </a:lnTo>
                    <a:lnTo>
                      <a:pt x="212" y="204"/>
                    </a:lnTo>
                    <a:lnTo>
                      <a:pt x="212" y="204"/>
                    </a:lnTo>
                    <a:lnTo>
                      <a:pt x="215" y="210"/>
                    </a:lnTo>
                    <a:lnTo>
                      <a:pt x="215" y="210"/>
                    </a:lnTo>
                    <a:lnTo>
                      <a:pt x="196" y="211"/>
                    </a:lnTo>
                    <a:lnTo>
                      <a:pt x="196" y="211"/>
                    </a:lnTo>
                    <a:lnTo>
                      <a:pt x="185" y="211"/>
                    </a:lnTo>
                    <a:lnTo>
                      <a:pt x="185" y="211"/>
                    </a:lnTo>
                    <a:lnTo>
                      <a:pt x="179" y="211"/>
                    </a:lnTo>
                    <a:lnTo>
                      <a:pt x="179" y="211"/>
                    </a:lnTo>
                    <a:lnTo>
                      <a:pt x="203" y="211"/>
                    </a:lnTo>
                    <a:lnTo>
                      <a:pt x="203" y="211"/>
                    </a:lnTo>
                    <a:lnTo>
                      <a:pt x="198" y="211"/>
                    </a:lnTo>
                    <a:lnTo>
                      <a:pt x="198" y="211"/>
                    </a:lnTo>
                    <a:lnTo>
                      <a:pt x="193" y="214"/>
                    </a:lnTo>
                    <a:lnTo>
                      <a:pt x="193" y="214"/>
                    </a:lnTo>
                    <a:lnTo>
                      <a:pt x="221" y="214"/>
                    </a:lnTo>
                    <a:lnTo>
                      <a:pt x="221" y="214"/>
                    </a:lnTo>
                    <a:lnTo>
                      <a:pt x="214" y="214"/>
                    </a:lnTo>
                    <a:lnTo>
                      <a:pt x="214" y="214"/>
                    </a:lnTo>
                    <a:lnTo>
                      <a:pt x="212" y="214"/>
                    </a:lnTo>
                    <a:lnTo>
                      <a:pt x="212" y="214"/>
                    </a:lnTo>
                    <a:lnTo>
                      <a:pt x="222" y="217"/>
                    </a:lnTo>
                    <a:lnTo>
                      <a:pt x="222" y="217"/>
                    </a:lnTo>
                    <a:lnTo>
                      <a:pt x="225" y="217"/>
                    </a:lnTo>
                    <a:lnTo>
                      <a:pt x="225" y="217"/>
                    </a:lnTo>
                    <a:lnTo>
                      <a:pt x="229" y="217"/>
                    </a:lnTo>
                    <a:lnTo>
                      <a:pt x="229" y="217"/>
                    </a:lnTo>
                    <a:lnTo>
                      <a:pt x="226" y="219"/>
                    </a:lnTo>
                    <a:lnTo>
                      <a:pt x="226" y="219"/>
                    </a:lnTo>
                    <a:lnTo>
                      <a:pt x="195" y="222"/>
                    </a:lnTo>
                    <a:lnTo>
                      <a:pt x="195" y="222"/>
                    </a:lnTo>
                    <a:lnTo>
                      <a:pt x="212" y="222"/>
                    </a:lnTo>
                    <a:lnTo>
                      <a:pt x="212" y="222"/>
                    </a:lnTo>
                    <a:lnTo>
                      <a:pt x="206" y="222"/>
                    </a:lnTo>
                    <a:lnTo>
                      <a:pt x="206" y="222"/>
                    </a:lnTo>
                    <a:lnTo>
                      <a:pt x="180" y="225"/>
                    </a:lnTo>
                    <a:lnTo>
                      <a:pt x="180" y="225"/>
                    </a:lnTo>
                    <a:lnTo>
                      <a:pt x="156" y="229"/>
                    </a:lnTo>
                    <a:lnTo>
                      <a:pt x="156" y="229"/>
                    </a:lnTo>
                    <a:lnTo>
                      <a:pt x="172" y="235"/>
                    </a:lnTo>
                    <a:lnTo>
                      <a:pt x="172" y="235"/>
                    </a:lnTo>
                    <a:lnTo>
                      <a:pt x="176" y="237"/>
                    </a:lnTo>
                    <a:lnTo>
                      <a:pt x="176" y="237"/>
                    </a:lnTo>
                    <a:lnTo>
                      <a:pt x="178" y="237"/>
                    </a:lnTo>
                    <a:lnTo>
                      <a:pt x="178" y="237"/>
                    </a:lnTo>
                    <a:lnTo>
                      <a:pt x="183" y="237"/>
                    </a:lnTo>
                    <a:lnTo>
                      <a:pt x="183" y="237"/>
                    </a:lnTo>
                    <a:lnTo>
                      <a:pt x="188" y="237"/>
                    </a:lnTo>
                    <a:lnTo>
                      <a:pt x="188" y="237"/>
                    </a:lnTo>
                    <a:lnTo>
                      <a:pt x="150" y="240"/>
                    </a:lnTo>
                    <a:lnTo>
                      <a:pt x="150" y="240"/>
                    </a:lnTo>
                    <a:lnTo>
                      <a:pt x="150" y="241"/>
                    </a:lnTo>
                    <a:lnTo>
                      <a:pt x="150" y="241"/>
                    </a:lnTo>
                    <a:lnTo>
                      <a:pt x="153" y="241"/>
                    </a:lnTo>
                    <a:lnTo>
                      <a:pt x="153" y="241"/>
                    </a:lnTo>
                    <a:lnTo>
                      <a:pt x="152" y="243"/>
                    </a:lnTo>
                    <a:lnTo>
                      <a:pt x="152" y="243"/>
                    </a:lnTo>
                    <a:lnTo>
                      <a:pt x="150" y="244"/>
                    </a:lnTo>
                    <a:lnTo>
                      <a:pt x="150" y="244"/>
                    </a:lnTo>
                    <a:lnTo>
                      <a:pt x="137" y="246"/>
                    </a:lnTo>
                    <a:lnTo>
                      <a:pt x="137" y="246"/>
                    </a:lnTo>
                    <a:lnTo>
                      <a:pt x="127" y="247"/>
                    </a:lnTo>
                    <a:lnTo>
                      <a:pt x="127" y="247"/>
                    </a:lnTo>
                    <a:lnTo>
                      <a:pt x="129" y="250"/>
                    </a:lnTo>
                    <a:lnTo>
                      <a:pt x="129" y="250"/>
                    </a:lnTo>
                    <a:lnTo>
                      <a:pt x="87" y="253"/>
                    </a:lnTo>
                    <a:lnTo>
                      <a:pt x="87" y="253"/>
                    </a:lnTo>
                    <a:lnTo>
                      <a:pt x="83" y="255"/>
                    </a:lnTo>
                    <a:lnTo>
                      <a:pt x="83" y="255"/>
                    </a:lnTo>
                    <a:lnTo>
                      <a:pt x="122" y="253"/>
                    </a:lnTo>
                    <a:lnTo>
                      <a:pt x="122" y="253"/>
                    </a:lnTo>
                    <a:lnTo>
                      <a:pt x="126" y="259"/>
                    </a:lnTo>
                    <a:lnTo>
                      <a:pt x="126" y="259"/>
                    </a:lnTo>
                    <a:lnTo>
                      <a:pt x="188" y="264"/>
                    </a:lnTo>
                    <a:lnTo>
                      <a:pt x="188" y="264"/>
                    </a:lnTo>
                    <a:lnTo>
                      <a:pt x="191" y="264"/>
                    </a:lnTo>
                    <a:lnTo>
                      <a:pt x="191" y="264"/>
                    </a:lnTo>
                    <a:lnTo>
                      <a:pt x="178" y="264"/>
                    </a:lnTo>
                    <a:lnTo>
                      <a:pt x="178" y="264"/>
                    </a:lnTo>
                    <a:lnTo>
                      <a:pt x="186" y="265"/>
                    </a:lnTo>
                    <a:lnTo>
                      <a:pt x="186" y="265"/>
                    </a:lnTo>
                    <a:lnTo>
                      <a:pt x="196" y="265"/>
                    </a:lnTo>
                    <a:lnTo>
                      <a:pt x="196" y="265"/>
                    </a:lnTo>
                    <a:lnTo>
                      <a:pt x="212" y="265"/>
                    </a:lnTo>
                    <a:lnTo>
                      <a:pt x="212" y="265"/>
                    </a:lnTo>
                    <a:lnTo>
                      <a:pt x="159" y="264"/>
                    </a:lnTo>
                    <a:lnTo>
                      <a:pt x="159" y="264"/>
                    </a:lnTo>
                    <a:lnTo>
                      <a:pt x="166" y="264"/>
                    </a:lnTo>
                    <a:lnTo>
                      <a:pt x="166" y="264"/>
                    </a:lnTo>
                    <a:lnTo>
                      <a:pt x="169" y="265"/>
                    </a:lnTo>
                    <a:lnTo>
                      <a:pt x="169" y="26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74" name="Freeform 90"/>
              <p:cNvSpPr>
                <a:spLocks/>
              </p:cNvSpPr>
              <p:nvPr/>
            </p:nvSpPr>
            <p:spPr bwMode="auto">
              <a:xfrm>
                <a:off x="8571" y="11823"/>
                <a:ext cx="445" cy="299"/>
              </a:xfrm>
              <a:custGeom>
                <a:avLst/>
                <a:gdLst/>
                <a:ahLst/>
                <a:cxnLst>
                  <a:cxn ang="0">
                    <a:pos x="425" y="11"/>
                  </a:cxn>
                  <a:cxn ang="0">
                    <a:pos x="405" y="12"/>
                  </a:cxn>
                  <a:cxn ang="0">
                    <a:pos x="402" y="17"/>
                  </a:cxn>
                  <a:cxn ang="0">
                    <a:pos x="355" y="20"/>
                  </a:cxn>
                  <a:cxn ang="0">
                    <a:pos x="388" y="25"/>
                  </a:cxn>
                  <a:cxn ang="0">
                    <a:pos x="385" y="28"/>
                  </a:cxn>
                  <a:cxn ang="0">
                    <a:pos x="391" y="34"/>
                  </a:cxn>
                  <a:cxn ang="0">
                    <a:pos x="429" y="38"/>
                  </a:cxn>
                  <a:cxn ang="0">
                    <a:pos x="422" y="46"/>
                  </a:cxn>
                  <a:cxn ang="0">
                    <a:pos x="401" y="47"/>
                  </a:cxn>
                  <a:cxn ang="0">
                    <a:pos x="418" y="50"/>
                  </a:cxn>
                  <a:cxn ang="0">
                    <a:pos x="394" y="52"/>
                  </a:cxn>
                  <a:cxn ang="0">
                    <a:pos x="355" y="55"/>
                  </a:cxn>
                  <a:cxn ang="0">
                    <a:pos x="340" y="58"/>
                  </a:cxn>
                  <a:cxn ang="0">
                    <a:pos x="317" y="61"/>
                  </a:cxn>
                  <a:cxn ang="0">
                    <a:pos x="292" y="71"/>
                  </a:cxn>
                  <a:cxn ang="0">
                    <a:pos x="293" y="76"/>
                  </a:cxn>
                  <a:cxn ang="0">
                    <a:pos x="304" y="79"/>
                  </a:cxn>
                  <a:cxn ang="0">
                    <a:pos x="270" y="77"/>
                  </a:cxn>
                  <a:cxn ang="0">
                    <a:pos x="266" y="80"/>
                  </a:cxn>
                  <a:cxn ang="0">
                    <a:pos x="276" y="82"/>
                  </a:cxn>
                  <a:cxn ang="0">
                    <a:pos x="293" y="86"/>
                  </a:cxn>
                  <a:cxn ang="0">
                    <a:pos x="290" y="92"/>
                  </a:cxn>
                  <a:cxn ang="0">
                    <a:pos x="306" y="98"/>
                  </a:cxn>
                  <a:cxn ang="0">
                    <a:pos x="310" y="112"/>
                  </a:cxn>
                  <a:cxn ang="0">
                    <a:pos x="342" y="115"/>
                  </a:cxn>
                  <a:cxn ang="0">
                    <a:pos x="363" y="118"/>
                  </a:cxn>
                  <a:cxn ang="0">
                    <a:pos x="368" y="126"/>
                  </a:cxn>
                  <a:cxn ang="0">
                    <a:pos x="365" y="130"/>
                  </a:cxn>
                  <a:cxn ang="0">
                    <a:pos x="383" y="141"/>
                  </a:cxn>
                  <a:cxn ang="0">
                    <a:pos x="376" y="141"/>
                  </a:cxn>
                  <a:cxn ang="0">
                    <a:pos x="343" y="144"/>
                  </a:cxn>
                  <a:cxn ang="0">
                    <a:pos x="299" y="147"/>
                  </a:cxn>
                  <a:cxn ang="0">
                    <a:pos x="300" y="156"/>
                  </a:cxn>
                  <a:cxn ang="0">
                    <a:pos x="292" y="159"/>
                  </a:cxn>
                  <a:cxn ang="0">
                    <a:pos x="241" y="171"/>
                  </a:cxn>
                  <a:cxn ang="0">
                    <a:pos x="217" y="178"/>
                  </a:cxn>
                  <a:cxn ang="0">
                    <a:pos x="178" y="183"/>
                  </a:cxn>
                  <a:cxn ang="0">
                    <a:pos x="164" y="186"/>
                  </a:cxn>
                  <a:cxn ang="0">
                    <a:pos x="172" y="192"/>
                  </a:cxn>
                  <a:cxn ang="0">
                    <a:pos x="174" y="199"/>
                  </a:cxn>
                  <a:cxn ang="0">
                    <a:pos x="184" y="204"/>
                  </a:cxn>
                  <a:cxn ang="0">
                    <a:pos x="220" y="207"/>
                  </a:cxn>
                  <a:cxn ang="0">
                    <a:pos x="220" y="221"/>
                  </a:cxn>
                  <a:cxn ang="0">
                    <a:pos x="172" y="233"/>
                  </a:cxn>
                  <a:cxn ang="0">
                    <a:pos x="154" y="234"/>
                  </a:cxn>
                  <a:cxn ang="0">
                    <a:pos x="165" y="236"/>
                  </a:cxn>
                  <a:cxn ang="0">
                    <a:pos x="154" y="243"/>
                  </a:cxn>
                  <a:cxn ang="0">
                    <a:pos x="124" y="245"/>
                  </a:cxn>
                  <a:cxn ang="0">
                    <a:pos x="112" y="249"/>
                  </a:cxn>
                  <a:cxn ang="0">
                    <a:pos x="79" y="251"/>
                  </a:cxn>
                  <a:cxn ang="0">
                    <a:pos x="95" y="257"/>
                  </a:cxn>
                  <a:cxn ang="0">
                    <a:pos x="85" y="260"/>
                  </a:cxn>
                  <a:cxn ang="0">
                    <a:pos x="99" y="267"/>
                  </a:cxn>
                  <a:cxn ang="0">
                    <a:pos x="78" y="273"/>
                  </a:cxn>
                  <a:cxn ang="0">
                    <a:pos x="56" y="281"/>
                  </a:cxn>
                  <a:cxn ang="0">
                    <a:pos x="49" y="282"/>
                  </a:cxn>
                  <a:cxn ang="0">
                    <a:pos x="42" y="287"/>
                  </a:cxn>
                  <a:cxn ang="0">
                    <a:pos x="52" y="288"/>
                  </a:cxn>
                  <a:cxn ang="0">
                    <a:pos x="90" y="291"/>
                  </a:cxn>
                  <a:cxn ang="0">
                    <a:pos x="29" y="295"/>
                  </a:cxn>
                  <a:cxn ang="0">
                    <a:pos x="27" y="296"/>
                  </a:cxn>
                </a:cxnLst>
                <a:rect l="0" t="0" r="r" b="b"/>
                <a:pathLst>
                  <a:path w="445" h="299">
                    <a:moveTo>
                      <a:pt x="372" y="0"/>
                    </a:moveTo>
                    <a:lnTo>
                      <a:pt x="386" y="3"/>
                    </a:lnTo>
                    <a:lnTo>
                      <a:pt x="386" y="3"/>
                    </a:lnTo>
                    <a:lnTo>
                      <a:pt x="395" y="5"/>
                    </a:lnTo>
                    <a:lnTo>
                      <a:pt x="395" y="5"/>
                    </a:lnTo>
                    <a:lnTo>
                      <a:pt x="405" y="8"/>
                    </a:lnTo>
                    <a:lnTo>
                      <a:pt x="405" y="8"/>
                    </a:lnTo>
                    <a:lnTo>
                      <a:pt x="425" y="11"/>
                    </a:lnTo>
                    <a:lnTo>
                      <a:pt x="425" y="11"/>
                    </a:lnTo>
                    <a:lnTo>
                      <a:pt x="417" y="12"/>
                    </a:lnTo>
                    <a:lnTo>
                      <a:pt x="417" y="12"/>
                    </a:lnTo>
                    <a:lnTo>
                      <a:pt x="414" y="12"/>
                    </a:lnTo>
                    <a:lnTo>
                      <a:pt x="414" y="12"/>
                    </a:lnTo>
                    <a:lnTo>
                      <a:pt x="411" y="12"/>
                    </a:lnTo>
                    <a:lnTo>
                      <a:pt x="411" y="12"/>
                    </a:lnTo>
                    <a:lnTo>
                      <a:pt x="405" y="12"/>
                    </a:lnTo>
                    <a:lnTo>
                      <a:pt x="405" y="12"/>
                    </a:lnTo>
                    <a:lnTo>
                      <a:pt x="417" y="14"/>
                    </a:lnTo>
                    <a:lnTo>
                      <a:pt x="417" y="14"/>
                    </a:lnTo>
                    <a:lnTo>
                      <a:pt x="399" y="14"/>
                    </a:lnTo>
                    <a:lnTo>
                      <a:pt x="399" y="14"/>
                    </a:lnTo>
                    <a:lnTo>
                      <a:pt x="419" y="15"/>
                    </a:lnTo>
                    <a:lnTo>
                      <a:pt x="419" y="15"/>
                    </a:lnTo>
                    <a:lnTo>
                      <a:pt x="402" y="17"/>
                    </a:lnTo>
                    <a:lnTo>
                      <a:pt x="402" y="17"/>
                    </a:lnTo>
                    <a:lnTo>
                      <a:pt x="404" y="17"/>
                    </a:lnTo>
                    <a:lnTo>
                      <a:pt x="404" y="17"/>
                    </a:lnTo>
                    <a:lnTo>
                      <a:pt x="355" y="17"/>
                    </a:lnTo>
                    <a:lnTo>
                      <a:pt x="355" y="17"/>
                    </a:lnTo>
                    <a:lnTo>
                      <a:pt x="358" y="19"/>
                    </a:lnTo>
                    <a:lnTo>
                      <a:pt x="358" y="19"/>
                    </a:lnTo>
                    <a:lnTo>
                      <a:pt x="355" y="20"/>
                    </a:lnTo>
                    <a:lnTo>
                      <a:pt x="355" y="20"/>
                    </a:lnTo>
                    <a:lnTo>
                      <a:pt x="356" y="20"/>
                    </a:lnTo>
                    <a:lnTo>
                      <a:pt x="356" y="20"/>
                    </a:lnTo>
                    <a:lnTo>
                      <a:pt x="373" y="20"/>
                    </a:lnTo>
                    <a:lnTo>
                      <a:pt x="373" y="20"/>
                    </a:lnTo>
                    <a:lnTo>
                      <a:pt x="371" y="22"/>
                    </a:lnTo>
                    <a:lnTo>
                      <a:pt x="371" y="22"/>
                    </a:lnTo>
                    <a:lnTo>
                      <a:pt x="388" y="25"/>
                    </a:lnTo>
                    <a:lnTo>
                      <a:pt x="388" y="25"/>
                    </a:lnTo>
                    <a:lnTo>
                      <a:pt x="382" y="25"/>
                    </a:lnTo>
                    <a:lnTo>
                      <a:pt x="382" y="25"/>
                    </a:lnTo>
                    <a:lnTo>
                      <a:pt x="388" y="26"/>
                    </a:lnTo>
                    <a:lnTo>
                      <a:pt x="388" y="26"/>
                    </a:lnTo>
                    <a:lnTo>
                      <a:pt x="383" y="28"/>
                    </a:lnTo>
                    <a:lnTo>
                      <a:pt x="383" y="28"/>
                    </a:lnTo>
                    <a:lnTo>
                      <a:pt x="385" y="28"/>
                    </a:lnTo>
                    <a:lnTo>
                      <a:pt x="385" y="28"/>
                    </a:lnTo>
                    <a:lnTo>
                      <a:pt x="394" y="28"/>
                    </a:lnTo>
                    <a:lnTo>
                      <a:pt x="394" y="28"/>
                    </a:lnTo>
                    <a:lnTo>
                      <a:pt x="408" y="29"/>
                    </a:lnTo>
                    <a:lnTo>
                      <a:pt x="408" y="29"/>
                    </a:lnTo>
                    <a:lnTo>
                      <a:pt x="379" y="32"/>
                    </a:lnTo>
                    <a:lnTo>
                      <a:pt x="379" y="32"/>
                    </a:lnTo>
                    <a:lnTo>
                      <a:pt x="391" y="34"/>
                    </a:lnTo>
                    <a:lnTo>
                      <a:pt x="391" y="34"/>
                    </a:lnTo>
                    <a:lnTo>
                      <a:pt x="412" y="34"/>
                    </a:lnTo>
                    <a:lnTo>
                      <a:pt x="412" y="34"/>
                    </a:lnTo>
                    <a:lnTo>
                      <a:pt x="421" y="35"/>
                    </a:lnTo>
                    <a:lnTo>
                      <a:pt x="421" y="35"/>
                    </a:lnTo>
                    <a:lnTo>
                      <a:pt x="417" y="37"/>
                    </a:lnTo>
                    <a:lnTo>
                      <a:pt x="417" y="37"/>
                    </a:lnTo>
                    <a:lnTo>
                      <a:pt x="429" y="38"/>
                    </a:lnTo>
                    <a:lnTo>
                      <a:pt x="429" y="38"/>
                    </a:lnTo>
                    <a:lnTo>
                      <a:pt x="431" y="40"/>
                    </a:lnTo>
                    <a:lnTo>
                      <a:pt x="431" y="40"/>
                    </a:lnTo>
                    <a:lnTo>
                      <a:pt x="432" y="40"/>
                    </a:lnTo>
                    <a:lnTo>
                      <a:pt x="432" y="40"/>
                    </a:lnTo>
                    <a:lnTo>
                      <a:pt x="445" y="44"/>
                    </a:lnTo>
                    <a:lnTo>
                      <a:pt x="445" y="44"/>
                    </a:lnTo>
                    <a:lnTo>
                      <a:pt x="422" y="46"/>
                    </a:lnTo>
                    <a:lnTo>
                      <a:pt x="422" y="46"/>
                    </a:lnTo>
                    <a:lnTo>
                      <a:pt x="406" y="46"/>
                    </a:lnTo>
                    <a:lnTo>
                      <a:pt x="406" y="46"/>
                    </a:lnTo>
                    <a:lnTo>
                      <a:pt x="409" y="46"/>
                    </a:lnTo>
                    <a:lnTo>
                      <a:pt x="409" y="46"/>
                    </a:lnTo>
                    <a:lnTo>
                      <a:pt x="411" y="46"/>
                    </a:lnTo>
                    <a:lnTo>
                      <a:pt x="411" y="46"/>
                    </a:lnTo>
                    <a:lnTo>
                      <a:pt x="401" y="47"/>
                    </a:lnTo>
                    <a:lnTo>
                      <a:pt x="401" y="47"/>
                    </a:lnTo>
                    <a:lnTo>
                      <a:pt x="405" y="49"/>
                    </a:lnTo>
                    <a:lnTo>
                      <a:pt x="405" y="49"/>
                    </a:lnTo>
                    <a:lnTo>
                      <a:pt x="414" y="49"/>
                    </a:lnTo>
                    <a:lnTo>
                      <a:pt x="414" y="49"/>
                    </a:lnTo>
                    <a:lnTo>
                      <a:pt x="406" y="50"/>
                    </a:lnTo>
                    <a:lnTo>
                      <a:pt x="406" y="50"/>
                    </a:lnTo>
                    <a:lnTo>
                      <a:pt x="418" y="50"/>
                    </a:lnTo>
                    <a:lnTo>
                      <a:pt x="418" y="50"/>
                    </a:lnTo>
                    <a:lnTo>
                      <a:pt x="402" y="50"/>
                    </a:lnTo>
                    <a:lnTo>
                      <a:pt x="402" y="50"/>
                    </a:lnTo>
                    <a:lnTo>
                      <a:pt x="409" y="50"/>
                    </a:lnTo>
                    <a:lnTo>
                      <a:pt x="409" y="50"/>
                    </a:lnTo>
                    <a:lnTo>
                      <a:pt x="402" y="52"/>
                    </a:lnTo>
                    <a:lnTo>
                      <a:pt x="402" y="52"/>
                    </a:lnTo>
                    <a:lnTo>
                      <a:pt x="394" y="52"/>
                    </a:lnTo>
                    <a:lnTo>
                      <a:pt x="394" y="52"/>
                    </a:lnTo>
                    <a:lnTo>
                      <a:pt x="375" y="55"/>
                    </a:lnTo>
                    <a:lnTo>
                      <a:pt x="375" y="55"/>
                    </a:lnTo>
                    <a:lnTo>
                      <a:pt x="383" y="56"/>
                    </a:lnTo>
                    <a:lnTo>
                      <a:pt x="383" y="56"/>
                    </a:lnTo>
                    <a:lnTo>
                      <a:pt x="353" y="55"/>
                    </a:lnTo>
                    <a:lnTo>
                      <a:pt x="353" y="55"/>
                    </a:lnTo>
                    <a:lnTo>
                      <a:pt x="355" y="55"/>
                    </a:lnTo>
                    <a:lnTo>
                      <a:pt x="355" y="55"/>
                    </a:lnTo>
                    <a:lnTo>
                      <a:pt x="349" y="55"/>
                    </a:lnTo>
                    <a:lnTo>
                      <a:pt x="349" y="55"/>
                    </a:lnTo>
                    <a:lnTo>
                      <a:pt x="346" y="56"/>
                    </a:lnTo>
                    <a:lnTo>
                      <a:pt x="346" y="56"/>
                    </a:lnTo>
                    <a:lnTo>
                      <a:pt x="329" y="55"/>
                    </a:lnTo>
                    <a:lnTo>
                      <a:pt x="329" y="55"/>
                    </a:lnTo>
                    <a:lnTo>
                      <a:pt x="340" y="58"/>
                    </a:lnTo>
                    <a:lnTo>
                      <a:pt x="340" y="58"/>
                    </a:lnTo>
                    <a:lnTo>
                      <a:pt x="338" y="58"/>
                    </a:lnTo>
                    <a:lnTo>
                      <a:pt x="338" y="58"/>
                    </a:lnTo>
                    <a:lnTo>
                      <a:pt x="333" y="58"/>
                    </a:lnTo>
                    <a:lnTo>
                      <a:pt x="333" y="58"/>
                    </a:lnTo>
                    <a:lnTo>
                      <a:pt x="325" y="61"/>
                    </a:lnTo>
                    <a:lnTo>
                      <a:pt x="325" y="61"/>
                    </a:lnTo>
                    <a:lnTo>
                      <a:pt x="317" y="61"/>
                    </a:lnTo>
                    <a:lnTo>
                      <a:pt x="317" y="61"/>
                    </a:lnTo>
                    <a:lnTo>
                      <a:pt x="335" y="64"/>
                    </a:lnTo>
                    <a:lnTo>
                      <a:pt x="335" y="64"/>
                    </a:lnTo>
                    <a:lnTo>
                      <a:pt x="336" y="64"/>
                    </a:lnTo>
                    <a:lnTo>
                      <a:pt x="336" y="64"/>
                    </a:lnTo>
                    <a:lnTo>
                      <a:pt x="332" y="64"/>
                    </a:lnTo>
                    <a:lnTo>
                      <a:pt x="332" y="64"/>
                    </a:lnTo>
                    <a:lnTo>
                      <a:pt x="292" y="71"/>
                    </a:lnTo>
                    <a:lnTo>
                      <a:pt x="292" y="71"/>
                    </a:lnTo>
                    <a:lnTo>
                      <a:pt x="304" y="71"/>
                    </a:lnTo>
                    <a:lnTo>
                      <a:pt x="304" y="71"/>
                    </a:lnTo>
                    <a:lnTo>
                      <a:pt x="313" y="74"/>
                    </a:lnTo>
                    <a:lnTo>
                      <a:pt x="313" y="74"/>
                    </a:lnTo>
                    <a:lnTo>
                      <a:pt x="280" y="74"/>
                    </a:lnTo>
                    <a:lnTo>
                      <a:pt x="280" y="74"/>
                    </a:lnTo>
                    <a:lnTo>
                      <a:pt x="293" y="76"/>
                    </a:lnTo>
                    <a:lnTo>
                      <a:pt x="293" y="76"/>
                    </a:lnTo>
                    <a:lnTo>
                      <a:pt x="296" y="77"/>
                    </a:lnTo>
                    <a:lnTo>
                      <a:pt x="296" y="77"/>
                    </a:lnTo>
                    <a:lnTo>
                      <a:pt x="297" y="77"/>
                    </a:lnTo>
                    <a:lnTo>
                      <a:pt x="297" y="77"/>
                    </a:lnTo>
                    <a:lnTo>
                      <a:pt x="300" y="79"/>
                    </a:lnTo>
                    <a:lnTo>
                      <a:pt x="300" y="79"/>
                    </a:lnTo>
                    <a:lnTo>
                      <a:pt x="304" y="79"/>
                    </a:lnTo>
                    <a:lnTo>
                      <a:pt x="304" y="79"/>
                    </a:lnTo>
                    <a:lnTo>
                      <a:pt x="306" y="79"/>
                    </a:lnTo>
                    <a:lnTo>
                      <a:pt x="306" y="79"/>
                    </a:lnTo>
                    <a:lnTo>
                      <a:pt x="313" y="79"/>
                    </a:lnTo>
                    <a:lnTo>
                      <a:pt x="313" y="79"/>
                    </a:lnTo>
                    <a:lnTo>
                      <a:pt x="299" y="79"/>
                    </a:lnTo>
                    <a:lnTo>
                      <a:pt x="299" y="79"/>
                    </a:lnTo>
                    <a:lnTo>
                      <a:pt x="270" y="77"/>
                    </a:lnTo>
                    <a:lnTo>
                      <a:pt x="270" y="77"/>
                    </a:lnTo>
                    <a:lnTo>
                      <a:pt x="283" y="80"/>
                    </a:lnTo>
                    <a:lnTo>
                      <a:pt x="283" y="80"/>
                    </a:lnTo>
                    <a:lnTo>
                      <a:pt x="260" y="80"/>
                    </a:lnTo>
                    <a:lnTo>
                      <a:pt x="260" y="80"/>
                    </a:lnTo>
                    <a:lnTo>
                      <a:pt x="261" y="80"/>
                    </a:lnTo>
                    <a:lnTo>
                      <a:pt x="261" y="80"/>
                    </a:lnTo>
                    <a:lnTo>
                      <a:pt x="266" y="80"/>
                    </a:lnTo>
                    <a:lnTo>
                      <a:pt x="266" y="80"/>
                    </a:lnTo>
                    <a:lnTo>
                      <a:pt x="277" y="82"/>
                    </a:lnTo>
                    <a:lnTo>
                      <a:pt x="277" y="82"/>
                    </a:lnTo>
                    <a:lnTo>
                      <a:pt x="280" y="82"/>
                    </a:lnTo>
                    <a:lnTo>
                      <a:pt x="280" y="82"/>
                    </a:lnTo>
                    <a:lnTo>
                      <a:pt x="263" y="82"/>
                    </a:lnTo>
                    <a:lnTo>
                      <a:pt x="263" y="82"/>
                    </a:lnTo>
                    <a:lnTo>
                      <a:pt x="276" y="82"/>
                    </a:lnTo>
                    <a:lnTo>
                      <a:pt x="276" y="82"/>
                    </a:lnTo>
                    <a:lnTo>
                      <a:pt x="271" y="82"/>
                    </a:lnTo>
                    <a:lnTo>
                      <a:pt x="271" y="82"/>
                    </a:lnTo>
                    <a:lnTo>
                      <a:pt x="270" y="83"/>
                    </a:lnTo>
                    <a:lnTo>
                      <a:pt x="270" y="83"/>
                    </a:lnTo>
                    <a:lnTo>
                      <a:pt x="271" y="83"/>
                    </a:lnTo>
                    <a:lnTo>
                      <a:pt x="271" y="83"/>
                    </a:lnTo>
                    <a:lnTo>
                      <a:pt x="293" y="86"/>
                    </a:lnTo>
                    <a:lnTo>
                      <a:pt x="293" y="86"/>
                    </a:lnTo>
                    <a:lnTo>
                      <a:pt x="309" y="86"/>
                    </a:lnTo>
                    <a:lnTo>
                      <a:pt x="309" y="86"/>
                    </a:lnTo>
                    <a:lnTo>
                      <a:pt x="297" y="91"/>
                    </a:lnTo>
                    <a:lnTo>
                      <a:pt x="297" y="91"/>
                    </a:lnTo>
                    <a:lnTo>
                      <a:pt x="302" y="92"/>
                    </a:lnTo>
                    <a:lnTo>
                      <a:pt x="302" y="92"/>
                    </a:lnTo>
                    <a:lnTo>
                      <a:pt x="290" y="92"/>
                    </a:lnTo>
                    <a:lnTo>
                      <a:pt x="290" y="92"/>
                    </a:lnTo>
                    <a:lnTo>
                      <a:pt x="284" y="92"/>
                    </a:lnTo>
                    <a:lnTo>
                      <a:pt x="284" y="92"/>
                    </a:lnTo>
                    <a:lnTo>
                      <a:pt x="296" y="97"/>
                    </a:lnTo>
                    <a:lnTo>
                      <a:pt x="296" y="97"/>
                    </a:lnTo>
                    <a:lnTo>
                      <a:pt x="304" y="98"/>
                    </a:lnTo>
                    <a:lnTo>
                      <a:pt x="304" y="98"/>
                    </a:lnTo>
                    <a:lnTo>
                      <a:pt x="306" y="98"/>
                    </a:lnTo>
                    <a:lnTo>
                      <a:pt x="306" y="98"/>
                    </a:lnTo>
                    <a:lnTo>
                      <a:pt x="332" y="109"/>
                    </a:lnTo>
                    <a:lnTo>
                      <a:pt x="332" y="109"/>
                    </a:lnTo>
                    <a:lnTo>
                      <a:pt x="323" y="111"/>
                    </a:lnTo>
                    <a:lnTo>
                      <a:pt x="323" y="111"/>
                    </a:lnTo>
                    <a:lnTo>
                      <a:pt x="309" y="111"/>
                    </a:lnTo>
                    <a:lnTo>
                      <a:pt x="309" y="111"/>
                    </a:lnTo>
                    <a:lnTo>
                      <a:pt x="310" y="112"/>
                    </a:lnTo>
                    <a:lnTo>
                      <a:pt x="310" y="112"/>
                    </a:lnTo>
                    <a:lnTo>
                      <a:pt x="322" y="112"/>
                    </a:lnTo>
                    <a:lnTo>
                      <a:pt x="322" y="112"/>
                    </a:lnTo>
                    <a:lnTo>
                      <a:pt x="310" y="115"/>
                    </a:lnTo>
                    <a:lnTo>
                      <a:pt x="310" y="115"/>
                    </a:lnTo>
                    <a:lnTo>
                      <a:pt x="320" y="115"/>
                    </a:lnTo>
                    <a:lnTo>
                      <a:pt x="320" y="115"/>
                    </a:lnTo>
                    <a:lnTo>
                      <a:pt x="342" y="115"/>
                    </a:lnTo>
                    <a:lnTo>
                      <a:pt x="342" y="115"/>
                    </a:lnTo>
                    <a:lnTo>
                      <a:pt x="333" y="115"/>
                    </a:lnTo>
                    <a:lnTo>
                      <a:pt x="333" y="115"/>
                    </a:lnTo>
                    <a:lnTo>
                      <a:pt x="366" y="117"/>
                    </a:lnTo>
                    <a:lnTo>
                      <a:pt x="366" y="117"/>
                    </a:lnTo>
                    <a:lnTo>
                      <a:pt x="376" y="118"/>
                    </a:lnTo>
                    <a:lnTo>
                      <a:pt x="376" y="118"/>
                    </a:lnTo>
                    <a:lnTo>
                      <a:pt x="363" y="118"/>
                    </a:lnTo>
                    <a:lnTo>
                      <a:pt x="363" y="118"/>
                    </a:lnTo>
                    <a:lnTo>
                      <a:pt x="371" y="123"/>
                    </a:lnTo>
                    <a:lnTo>
                      <a:pt x="371" y="123"/>
                    </a:lnTo>
                    <a:lnTo>
                      <a:pt x="368" y="126"/>
                    </a:lnTo>
                    <a:lnTo>
                      <a:pt x="368" y="126"/>
                    </a:lnTo>
                    <a:lnTo>
                      <a:pt x="365" y="126"/>
                    </a:lnTo>
                    <a:lnTo>
                      <a:pt x="365" y="126"/>
                    </a:lnTo>
                    <a:lnTo>
                      <a:pt x="368" y="126"/>
                    </a:lnTo>
                    <a:lnTo>
                      <a:pt x="368" y="126"/>
                    </a:lnTo>
                    <a:lnTo>
                      <a:pt x="375" y="126"/>
                    </a:lnTo>
                    <a:lnTo>
                      <a:pt x="375" y="126"/>
                    </a:lnTo>
                    <a:lnTo>
                      <a:pt x="371" y="129"/>
                    </a:lnTo>
                    <a:lnTo>
                      <a:pt x="371" y="129"/>
                    </a:lnTo>
                    <a:lnTo>
                      <a:pt x="353" y="130"/>
                    </a:lnTo>
                    <a:lnTo>
                      <a:pt x="353" y="130"/>
                    </a:lnTo>
                    <a:lnTo>
                      <a:pt x="365" y="130"/>
                    </a:lnTo>
                    <a:lnTo>
                      <a:pt x="365" y="130"/>
                    </a:lnTo>
                    <a:lnTo>
                      <a:pt x="356" y="135"/>
                    </a:lnTo>
                    <a:lnTo>
                      <a:pt x="356" y="135"/>
                    </a:lnTo>
                    <a:lnTo>
                      <a:pt x="401" y="139"/>
                    </a:lnTo>
                    <a:lnTo>
                      <a:pt x="401" y="139"/>
                    </a:lnTo>
                    <a:lnTo>
                      <a:pt x="398" y="139"/>
                    </a:lnTo>
                    <a:lnTo>
                      <a:pt x="398" y="139"/>
                    </a:lnTo>
                    <a:lnTo>
                      <a:pt x="383" y="141"/>
                    </a:lnTo>
                    <a:lnTo>
                      <a:pt x="383" y="141"/>
                    </a:lnTo>
                    <a:lnTo>
                      <a:pt x="353" y="141"/>
                    </a:lnTo>
                    <a:lnTo>
                      <a:pt x="353" y="141"/>
                    </a:lnTo>
                    <a:lnTo>
                      <a:pt x="361" y="141"/>
                    </a:lnTo>
                    <a:lnTo>
                      <a:pt x="361" y="141"/>
                    </a:lnTo>
                    <a:lnTo>
                      <a:pt x="375" y="141"/>
                    </a:lnTo>
                    <a:lnTo>
                      <a:pt x="375" y="141"/>
                    </a:lnTo>
                    <a:lnTo>
                      <a:pt x="376" y="141"/>
                    </a:lnTo>
                    <a:lnTo>
                      <a:pt x="376" y="141"/>
                    </a:lnTo>
                    <a:lnTo>
                      <a:pt x="369" y="141"/>
                    </a:lnTo>
                    <a:lnTo>
                      <a:pt x="369" y="141"/>
                    </a:lnTo>
                    <a:lnTo>
                      <a:pt x="376" y="142"/>
                    </a:lnTo>
                    <a:lnTo>
                      <a:pt x="376" y="142"/>
                    </a:lnTo>
                    <a:lnTo>
                      <a:pt x="372" y="142"/>
                    </a:lnTo>
                    <a:lnTo>
                      <a:pt x="372" y="142"/>
                    </a:lnTo>
                    <a:lnTo>
                      <a:pt x="343" y="144"/>
                    </a:lnTo>
                    <a:lnTo>
                      <a:pt x="343" y="144"/>
                    </a:lnTo>
                    <a:lnTo>
                      <a:pt x="320" y="144"/>
                    </a:lnTo>
                    <a:lnTo>
                      <a:pt x="320" y="144"/>
                    </a:lnTo>
                    <a:lnTo>
                      <a:pt x="329" y="145"/>
                    </a:lnTo>
                    <a:lnTo>
                      <a:pt x="329" y="145"/>
                    </a:lnTo>
                    <a:lnTo>
                      <a:pt x="306" y="145"/>
                    </a:lnTo>
                    <a:lnTo>
                      <a:pt x="306" y="145"/>
                    </a:lnTo>
                    <a:lnTo>
                      <a:pt x="299" y="147"/>
                    </a:lnTo>
                    <a:lnTo>
                      <a:pt x="299" y="147"/>
                    </a:lnTo>
                    <a:lnTo>
                      <a:pt x="302" y="147"/>
                    </a:lnTo>
                    <a:lnTo>
                      <a:pt x="302" y="147"/>
                    </a:lnTo>
                    <a:lnTo>
                      <a:pt x="306" y="153"/>
                    </a:lnTo>
                    <a:lnTo>
                      <a:pt x="306" y="153"/>
                    </a:lnTo>
                    <a:lnTo>
                      <a:pt x="302" y="156"/>
                    </a:lnTo>
                    <a:lnTo>
                      <a:pt x="302" y="156"/>
                    </a:lnTo>
                    <a:lnTo>
                      <a:pt x="300" y="156"/>
                    </a:lnTo>
                    <a:lnTo>
                      <a:pt x="300" y="156"/>
                    </a:lnTo>
                    <a:lnTo>
                      <a:pt x="290" y="157"/>
                    </a:lnTo>
                    <a:lnTo>
                      <a:pt x="290" y="157"/>
                    </a:lnTo>
                    <a:lnTo>
                      <a:pt x="292" y="157"/>
                    </a:lnTo>
                    <a:lnTo>
                      <a:pt x="292" y="157"/>
                    </a:lnTo>
                    <a:lnTo>
                      <a:pt x="293" y="159"/>
                    </a:lnTo>
                    <a:lnTo>
                      <a:pt x="293" y="159"/>
                    </a:lnTo>
                    <a:lnTo>
                      <a:pt x="292" y="159"/>
                    </a:lnTo>
                    <a:lnTo>
                      <a:pt x="292" y="159"/>
                    </a:lnTo>
                    <a:lnTo>
                      <a:pt x="270" y="166"/>
                    </a:lnTo>
                    <a:lnTo>
                      <a:pt x="270" y="166"/>
                    </a:lnTo>
                    <a:lnTo>
                      <a:pt x="282" y="168"/>
                    </a:lnTo>
                    <a:lnTo>
                      <a:pt x="282" y="168"/>
                    </a:lnTo>
                    <a:lnTo>
                      <a:pt x="279" y="168"/>
                    </a:lnTo>
                    <a:lnTo>
                      <a:pt x="279" y="168"/>
                    </a:lnTo>
                    <a:lnTo>
                      <a:pt x="241" y="171"/>
                    </a:lnTo>
                    <a:lnTo>
                      <a:pt x="241" y="171"/>
                    </a:lnTo>
                    <a:lnTo>
                      <a:pt x="234" y="171"/>
                    </a:lnTo>
                    <a:lnTo>
                      <a:pt x="234" y="171"/>
                    </a:lnTo>
                    <a:lnTo>
                      <a:pt x="223" y="171"/>
                    </a:lnTo>
                    <a:lnTo>
                      <a:pt x="223" y="171"/>
                    </a:lnTo>
                    <a:lnTo>
                      <a:pt x="214" y="177"/>
                    </a:lnTo>
                    <a:lnTo>
                      <a:pt x="214" y="177"/>
                    </a:lnTo>
                    <a:lnTo>
                      <a:pt x="217" y="178"/>
                    </a:lnTo>
                    <a:lnTo>
                      <a:pt x="217" y="178"/>
                    </a:lnTo>
                    <a:lnTo>
                      <a:pt x="167" y="177"/>
                    </a:lnTo>
                    <a:lnTo>
                      <a:pt x="167" y="177"/>
                    </a:lnTo>
                    <a:lnTo>
                      <a:pt x="165" y="178"/>
                    </a:lnTo>
                    <a:lnTo>
                      <a:pt x="165" y="178"/>
                    </a:lnTo>
                    <a:lnTo>
                      <a:pt x="158" y="178"/>
                    </a:lnTo>
                    <a:lnTo>
                      <a:pt x="158" y="178"/>
                    </a:lnTo>
                    <a:lnTo>
                      <a:pt x="178" y="183"/>
                    </a:lnTo>
                    <a:lnTo>
                      <a:pt x="178" y="183"/>
                    </a:lnTo>
                    <a:lnTo>
                      <a:pt x="180" y="183"/>
                    </a:lnTo>
                    <a:lnTo>
                      <a:pt x="180" y="183"/>
                    </a:lnTo>
                    <a:lnTo>
                      <a:pt x="180" y="184"/>
                    </a:lnTo>
                    <a:lnTo>
                      <a:pt x="180" y="184"/>
                    </a:lnTo>
                    <a:lnTo>
                      <a:pt x="161" y="186"/>
                    </a:lnTo>
                    <a:lnTo>
                      <a:pt x="161" y="186"/>
                    </a:lnTo>
                    <a:lnTo>
                      <a:pt x="164" y="186"/>
                    </a:lnTo>
                    <a:lnTo>
                      <a:pt x="164" y="186"/>
                    </a:lnTo>
                    <a:lnTo>
                      <a:pt x="190" y="186"/>
                    </a:lnTo>
                    <a:lnTo>
                      <a:pt x="190" y="186"/>
                    </a:lnTo>
                    <a:lnTo>
                      <a:pt x="164" y="186"/>
                    </a:lnTo>
                    <a:lnTo>
                      <a:pt x="164" y="186"/>
                    </a:lnTo>
                    <a:lnTo>
                      <a:pt x="169" y="192"/>
                    </a:lnTo>
                    <a:lnTo>
                      <a:pt x="169" y="192"/>
                    </a:lnTo>
                    <a:lnTo>
                      <a:pt x="172" y="192"/>
                    </a:lnTo>
                    <a:lnTo>
                      <a:pt x="172" y="192"/>
                    </a:lnTo>
                    <a:lnTo>
                      <a:pt x="187" y="198"/>
                    </a:lnTo>
                    <a:lnTo>
                      <a:pt x="187" y="198"/>
                    </a:lnTo>
                    <a:lnTo>
                      <a:pt x="180" y="199"/>
                    </a:lnTo>
                    <a:lnTo>
                      <a:pt x="180" y="199"/>
                    </a:lnTo>
                    <a:lnTo>
                      <a:pt x="178" y="199"/>
                    </a:lnTo>
                    <a:lnTo>
                      <a:pt x="178" y="199"/>
                    </a:lnTo>
                    <a:lnTo>
                      <a:pt x="174" y="199"/>
                    </a:lnTo>
                    <a:lnTo>
                      <a:pt x="174" y="199"/>
                    </a:lnTo>
                    <a:lnTo>
                      <a:pt x="177" y="199"/>
                    </a:lnTo>
                    <a:lnTo>
                      <a:pt x="177" y="199"/>
                    </a:lnTo>
                    <a:lnTo>
                      <a:pt x="178" y="203"/>
                    </a:lnTo>
                    <a:lnTo>
                      <a:pt x="178" y="203"/>
                    </a:lnTo>
                    <a:lnTo>
                      <a:pt x="182" y="203"/>
                    </a:lnTo>
                    <a:lnTo>
                      <a:pt x="182" y="203"/>
                    </a:lnTo>
                    <a:lnTo>
                      <a:pt x="184" y="204"/>
                    </a:lnTo>
                    <a:lnTo>
                      <a:pt x="184" y="204"/>
                    </a:lnTo>
                    <a:lnTo>
                      <a:pt x="208" y="206"/>
                    </a:lnTo>
                    <a:lnTo>
                      <a:pt x="208" y="206"/>
                    </a:lnTo>
                    <a:lnTo>
                      <a:pt x="225" y="206"/>
                    </a:lnTo>
                    <a:lnTo>
                      <a:pt x="225" y="206"/>
                    </a:lnTo>
                    <a:lnTo>
                      <a:pt x="240" y="206"/>
                    </a:lnTo>
                    <a:lnTo>
                      <a:pt x="240" y="206"/>
                    </a:lnTo>
                    <a:lnTo>
                      <a:pt x="220" y="207"/>
                    </a:lnTo>
                    <a:lnTo>
                      <a:pt x="220" y="207"/>
                    </a:lnTo>
                    <a:lnTo>
                      <a:pt x="208" y="218"/>
                    </a:lnTo>
                    <a:lnTo>
                      <a:pt x="208" y="218"/>
                    </a:lnTo>
                    <a:lnTo>
                      <a:pt x="191" y="221"/>
                    </a:lnTo>
                    <a:lnTo>
                      <a:pt x="191" y="221"/>
                    </a:lnTo>
                    <a:lnTo>
                      <a:pt x="211" y="221"/>
                    </a:lnTo>
                    <a:lnTo>
                      <a:pt x="211" y="221"/>
                    </a:lnTo>
                    <a:lnTo>
                      <a:pt x="220" y="221"/>
                    </a:lnTo>
                    <a:lnTo>
                      <a:pt x="220" y="221"/>
                    </a:lnTo>
                    <a:lnTo>
                      <a:pt x="221" y="222"/>
                    </a:lnTo>
                    <a:lnTo>
                      <a:pt x="221" y="222"/>
                    </a:lnTo>
                    <a:lnTo>
                      <a:pt x="233" y="222"/>
                    </a:lnTo>
                    <a:lnTo>
                      <a:pt x="233" y="222"/>
                    </a:lnTo>
                    <a:lnTo>
                      <a:pt x="174" y="231"/>
                    </a:lnTo>
                    <a:lnTo>
                      <a:pt x="174" y="231"/>
                    </a:lnTo>
                    <a:lnTo>
                      <a:pt x="172" y="233"/>
                    </a:lnTo>
                    <a:lnTo>
                      <a:pt x="172" y="233"/>
                    </a:lnTo>
                    <a:lnTo>
                      <a:pt x="188" y="233"/>
                    </a:lnTo>
                    <a:lnTo>
                      <a:pt x="188" y="233"/>
                    </a:lnTo>
                    <a:lnTo>
                      <a:pt x="159" y="234"/>
                    </a:lnTo>
                    <a:lnTo>
                      <a:pt x="159" y="234"/>
                    </a:lnTo>
                    <a:lnTo>
                      <a:pt x="159" y="236"/>
                    </a:lnTo>
                    <a:lnTo>
                      <a:pt x="159" y="236"/>
                    </a:lnTo>
                    <a:lnTo>
                      <a:pt x="154" y="234"/>
                    </a:lnTo>
                    <a:lnTo>
                      <a:pt x="154" y="234"/>
                    </a:lnTo>
                    <a:lnTo>
                      <a:pt x="146" y="236"/>
                    </a:lnTo>
                    <a:lnTo>
                      <a:pt x="146" y="236"/>
                    </a:lnTo>
                    <a:lnTo>
                      <a:pt x="172" y="234"/>
                    </a:lnTo>
                    <a:lnTo>
                      <a:pt x="172" y="234"/>
                    </a:lnTo>
                    <a:lnTo>
                      <a:pt x="164" y="236"/>
                    </a:lnTo>
                    <a:lnTo>
                      <a:pt x="164" y="236"/>
                    </a:lnTo>
                    <a:lnTo>
                      <a:pt x="165" y="236"/>
                    </a:lnTo>
                    <a:lnTo>
                      <a:pt x="165" y="236"/>
                    </a:lnTo>
                    <a:lnTo>
                      <a:pt x="177" y="237"/>
                    </a:lnTo>
                    <a:lnTo>
                      <a:pt x="177" y="237"/>
                    </a:lnTo>
                    <a:lnTo>
                      <a:pt x="164" y="239"/>
                    </a:lnTo>
                    <a:lnTo>
                      <a:pt x="164" y="239"/>
                    </a:lnTo>
                    <a:lnTo>
                      <a:pt x="159" y="239"/>
                    </a:lnTo>
                    <a:lnTo>
                      <a:pt x="159" y="239"/>
                    </a:lnTo>
                    <a:lnTo>
                      <a:pt x="154" y="243"/>
                    </a:lnTo>
                    <a:lnTo>
                      <a:pt x="154" y="243"/>
                    </a:lnTo>
                    <a:lnTo>
                      <a:pt x="109" y="242"/>
                    </a:lnTo>
                    <a:lnTo>
                      <a:pt x="109" y="242"/>
                    </a:lnTo>
                    <a:lnTo>
                      <a:pt x="106" y="243"/>
                    </a:lnTo>
                    <a:lnTo>
                      <a:pt x="106" y="243"/>
                    </a:lnTo>
                    <a:lnTo>
                      <a:pt x="121" y="243"/>
                    </a:lnTo>
                    <a:lnTo>
                      <a:pt x="121" y="243"/>
                    </a:lnTo>
                    <a:lnTo>
                      <a:pt x="124" y="245"/>
                    </a:lnTo>
                    <a:lnTo>
                      <a:pt x="124" y="245"/>
                    </a:lnTo>
                    <a:lnTo>
                      <a:pt x="116" y="245"/>
                    </a:lnTo>
                    <a:lnTo>
                      <a:pt x="116" y="245"/>
                    </a:lnTo>
                    <a:lnTo>
                      <a:pt x="112" y="248"/>
                    </a:lnTo>
                    <a:lnTo>
                      <a:pt x="112" y="248"/>
                    </a:lnTo>
                    <a:lnTo>
                      <a:pt x="101" y="249"/>
                    </a:lnTo>
                    <a:lnTo>
                      <a:pt x="101" y="249"/>
                    </a:lnTo>
                    <a:lnTo>
                      <a:pt x="112" y="249"/>
                    </a:lnTo>
                    <a:lnTo>
                      <a:pt x="112" y="249"/>
                    </a:lnTo>
                    <a:lnTo>
                      <a:pt x="95" y="249"/>
                    </a:lnTo>
                    <a:lnTo>
                      <a:pt x="95" y="249"/>
                    </a:lnTo>
                    <a:lnTo>
                      <a:pt x="93" y="249"/>
                    </a:lnTo>
                    <a:lnTo>
                      <a:pt x="93" y="249"/>
                    </a:lnTo>
                    <a:lnTo>
                      <a:pt x="83" y="251"/>
                    </a:lnTo>
                    <a:lnTo>
                      <a:pt x="83" y="251"/>
                    </a:lnTo>
                    <a:lnTo>
                      <a:pt x="79" y="251"/>
                    </a:lnTo>
                    <a:lnTo>
                      <a:pt x="79" y="251"/>
                    </a:lnTo>
                    <a:lnTo>
                      <a:pt x="83" y="251"/>
                    </a:lnTo>
                    <a:lnTo>
                      <a:pt x="83" y="251"/>
                    </a:lnTo>
                    <a:lnTo>
                      <a:pt x="90" y="255"/>
                    </a:lnTo>
                    <a:lnTo>
                      <a:pt x="90" y="255"/>
                    </a:lnTo>
                    <a:lnTo>
                      <a:pt x="93" y="255"/>
                    </a:lnTo>
                    <a:lnTo>
                      <a:pt x="93" y="255"/>
                    </a:lnTo>
                    <a:lnTo>
                      <a:pt x="95" y="257"/>
                    </a:lnTo>
                    <a:lnTo>
                      <a:pt x="95" y="257"/>
                    </a:lnTo>
                    <a:lnTo>
                      <a:pt x="92" y="257"/>
                    </a:lnTo>
                    <a:lnTo>
                      <a:pt x="92" y="257"/>
                    </a:lnTo>
                    <a:lnTo>
                      <a:pt x="93" y="257"/>
                    </a:lnTo>
                    <a:lnTo>
                      <a:pt x="93" y="257"/>
                    </a:lnTo>
                    <a:lnTo>
                      <a:pt x="89" y="258"/>
                    </a:lnTo>
                    <a:lnTo>
                      <a:pt x="89" y="258"/>
                    </a:lnTo>
                    <a:lnTo>
                      <a:pt x="85" y="260"/>
                    </a:lnTo>
                    <a:lnTo>
                      <a:pt x="85" y="260"/>
                    </a:lnTo>
                    <a:lnTo>
                      <a:pt x="83" y="260"/>
                    </a:lnTo>
                    <a:lnTo>
                      <a:pt x="83" y="260"/>
                    </a:lnTo>
                    <a:lnTo>
                      <a:pt x="76" y="261"/>
                    </a:lnTo>
                    <a:lnTo>
                      <a:pt x="76" y="261"/>
                    </a:lnTo>
                    <a:lnTo>
                      <a:pt x="101" y="260"/>
                    </a:lnTo>
                    <a:lnTo>
                      <a:pt x="101" y="260"/>
                    </a:lnTo>
                    <a:lnTo>
                      <a:pt x="99" y="267"/>
                    </a:lnTo>
                    <a:lnTo>
                      <a:pt x="99" y="267"/>
                    </a:lnTo>
                    <a:lnTo>
                      <a:pt x="95" y="267"/>
                    </a:lnTo>
                    <a:lnTo>
                      <a:pt x="95" y="267"/>
                    </a:lnTo>
                    <a:lnTo>
                      <a:pt x="90" y="270"/>
                    </a:lnTo>
                    <a:lnTo>
                      <a:pt x="90" y="270"/>
                    </a:lnTo>
                    <a:lnTo>
                      <a:pt x="93" y="270"/>
                    </a:lnTo>
                    <a:lnTo>
                      <a:pt x="93" y="270"/>
                    </a:lnTo>
                    <a:lnTo>
                      <a:pt x="78" y="273"/>
                    </a:lnTo>
                    <a:lnTo>
                      <a:pt x="78" y="273"/>
                    </a:lnTo>
                    <a:lnTo>
                      <a:pt x="78" y="275"/>
                    </a:lnTo>
                    <a:lnTo>
                      <a:pt x="78" y="275"/>
                    </a:lnTo>
                    <a:lnTo>
                      <a:pt x="79" y="276"/>
                    </a:lnTo>
                    <a:lnTo>
                      <a:pt x="79" y="276"/>
                    </a:lnTo>
                    <a:lnTo>
                      <a:pt x="55" y="281"/>
                    </a:lnTo>
                    <a:lnTo>
                      <a:pt x="55" y="281"/>
                    </a:lnTo>
                    <a:lnTo>
                      <a:pt x="56" y="281"/>
                    </a:lnTo>
                    <a:lnTo>
                      <a:pt x="56" y="281"/>
                    </a:lnTo>
                    <a:lnTo>
                      <a:pt x="49" y="282"/>
                    </a:lnTo>
                    <a:lnTo>
                      <a:pt x="49" y="282"/>
                    </a:lnTo>
                    <a:lnTo>
                      <a:pt x="56" y="282"/>
                    </a:lnTo>
                    <a:lnTo>
                      <a:pt x="56" y="282"/>
                    </a:lnTo>
                    <a:lnTo>
                      <a:pt x="57" y="282"/>
                    </a:lnTo>
                    <a:lnTo>
                      <a:pt x="57" y="282"/>
                    </a:lnTo>
                    <a:lnTo>
                      <a:pt x="49" y="282"/>
                    </a:lnTo>
                    <a:lnTo>
                      <a:pt x="49" y="282"/>
                    </a:lnTo>
                    <a:lnTo>
                      <a:pt x="36" y="284"/>
                    </a:lnTo>
                    <a:lnTo>
                      <a:pt x="36" y="284"/>
                    </a:lnTo>
                    <a:lnTo>
                      <a:pt x="42" y="284"/>
                    </a:lnTo>
                    <a:lnTo>
                      <a:pt x="42" y="284"/>
                    </a:lnTo>
                    <a:lnTo>
                      <a:pt x="57" y="285"/>
                    </a:lnTo>
                    <a:lnTo>
                      <a:pt x="57" y="285"/>
                    </a:lnTo>
                    <a:lnTo>
                      <a:pt x="42" y="287"/>
                    </a:lnTo>
                    <a:lnTo>
                      <a:pt x="42" y="287"/>
                    </a:lnTo>
                    <a:lnTo>
                      <a:pt x="40" y="287"/>
                    </a:lnTo>
                    <a:lnTo>
                      <a:pt x="40" y="287"/>
                    </a:lnTo>
                    <a:lnTo>
                      <a:pt x="39" y="287"/>
                    </a:lnTo>
                    <a:lnTo>
                      <a:pt x="39" y="287"/>
                    </a:lnTo>
                    <a:lnTo>
                      <a:pt x="39" y="288"/>
                    </a:lnTo>
                    <a:lnTo>
                      <a:pt x="39" y="288"/>
                    </a:lnTo>
                    <a:lnTo>
                      <a:pt x="52" y="288"/>
                    </a:lnTo>
                    <a:lnTo>
                      <a:pt x="52" y="288"/>
                    </a:lnTo>
                    <a:lnTo>
                      <a:pt x="55" y="291"/>
                    </a:lnTo>
                    <a:lnTo>
                      <a:pt x="55" y="291"/>
                    </a:lnTo>
                    <a:lnTo>
                      <a:pt x="73" y="290"/>
                    </a:lnTo>
                    <a:lnTo>
                      <a:pt x="73" y="290"/>
                    </a:lnTo>
                    <a:lnTo>
                      <a:pt x="83" y="291"/>
                    </a:lnTo>
                    <a:lnTo>
                      <a:pt x="83" y="291"/>
                    </a:lnTo>
                    <a:lnTo>
                      <a:pt x="90" y="291"/>
                    </a:lnTo>
                    <a:lnTo>
                      <a:pt x="90" y="291"/>
                    </a:lnTo>
                    <a:lnTo>
                      <a:pt x="124" y="290"/>
                    </a:lnTo>
                    <a:lnTo>
                      <a:pt x="124" y="290"/>
                    </a:lnTo>
                    <a:lnTo>
                      <a:pt x="126" y="290"/>
                    </a:lnTo>
                    <a:lnTo>
                      <a:pt x="126" y="290"/>
                    </a:lnTo>
                    <a:lnTo>
                      <a:pt x="50" y="293"/>
                    </a:lnTo>
                    <a:lnTo>
                      <a:pt x="50" y="293"/>
                    </a:lnTo>
                    <a:lnTo>
                      <a:pt x="29" y="295"/>
                    </a:lnTo>
                    <a:lnTo>
                      <a:pt x="29" y="295"/>
                    </a:lnTo>
                    <a:lnTo>
                      <a:pt x="24" y="296"/>
                    </a:lnTo>
                    <a:lnTo>
                      <a:pt x="24" y="296"/>
                    </a:lnTo>
                    <a:lnTo>
                      <a:pt x="27" y="296"/>
                    </a:lnTo>
                    <a:lnTo>
                      <a:pt x="27" y="296"/>
                    </a:lnTo>
                    <a:lnTo>
                      <a:pt x="34" y="296"/>
                    </a:lnTo>
                    <a:lnTo>
                      <a:pt x="34" y="296"/>
                    </a:lnTo>
                    <a:lnTo>
                      <a:pt x="27" y="296"/>
                    </a:lnTo>
                    <a:lnTo>
                      <a:pt x="27" y="296"/>
                    </a:lnTo>
                    <a:lnTo>
                      <a:pt x="27" y="299"/>
                    </a:lnTo>
                    <a:lnTo>
                      <a:pt x="27" y="299"/>
                    </a:lnTo>
                    <a:lnTo>
                      <a:pt x="0" y="29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75" name="Freeform 91"/>
              <p:cNvSpPr>
                <a:spLocks/>
              </p:cNvSpPr>
              <p:nvPr/>
            </p:nvSpPr>
            <p:spPr bwMode="auto">
              <a:xfrm>
                <a:off x="8567" y="12122"/>
                <a:ext cx="298" cy="228"/>
              </a:xfrm>
              <a:custGeom>
                <a:avLst/>
                <a:gdLst/>
                <a:ahLst/>
                <a:cxnLst>
                  <a:cxn ang="0">
                    <a:pos x="5" y="0"/>
                  </a:cxn>
                  <a:cxn ang="0">
                    <a:pos x="28" y="2"/>
                  </a:cxn>
                  <a:cxn ang="0">
                    <a:pos x="33" y="5"/>
                  </a:cxn>
                  <a:cxn ang="0">
                    <a:pos x="46" y="3"/>
                  </a:cxn>
                  <a:cxn ang="0">
                    <a:pos x="53" y="3"/>
                  </a:cxn>
                  <a:cxn ang="0">
                    <a:pos x="23" y="12"/>
                  </a:cxn>
                  <a:cxn ang="0">
                    <a:pos x="14" y="14"/>
                  </a:cxn>
                  <a:cxn ang="0">
                    <a:pos x="43" y="17"/>
                  </a:cxn>
                  <a:cxn ang="0">
                    <a:pos x="106" y="24"/>
                  </a:cxn>
                  <a:cxn ang="0">
                    <a:pos x="89" y="24"/>
                  </a:cxn>
                  <a:cxn ang="0">
                    <a:pos x="50" y="30"/>
                  </a:cxn>
                  <a:cxn ang="0">
                    <a:pos x="100" y="32"/>
                  </a:cxn>
                  <a:cxn ang="0">
                    <a:pos x="96" y="36"/>
                  </a:cxn>
                  <a:cxn ang="0">
                    <a:pos x="105" y="39"/>
                  </a:cxn>
                  <a:cxn ang="0">
                    <a:pos x="125" y="47"/>
                  </a:cxn>
                  <a:cxn ang="0">
                    <a:pos x="139" y="51"/>
                  </a:cxn>
                  <a:cxn ang="0">
                    <a:pos x="132" y="53"/>
                  </a:cxn>
                  <a:cxn ang="0">
                    <a:pos x="106" y="63"/>
                  </a:cxn>
                  <a:cxn ang="0">
                    <a:pos x="69" y="66"/>
                  </a:cxn>
                  <a:cxn ang="0">
                    <a:pos x="103" y="69"/>
                  </a:cxn>
                  <a:cxn ang="0">
                    <a:pos x="128" y="74"/>
                  </a:cxn>
                  <a:cxn ang="0">
                    <a:pos x="113" y="75"/>
                  </a:cxn>
                  <a:cxn ang="0">
                    <a:pos x="162" y="78"/>
                  </a:cxn>
                  <a:cxn ang="0">
                    <a:pos x="161" y="83"/>
                  </a:cxn>
                  <a:cxn ang="0">
                    <a:pos x="145" y="95"/>
                  </a:cxn>
                  <a:cxn ang="0">
                    <a:pos x="162" y="97"/>
                  </a:cxn>
                  <a:cxn ang="0">
                    <a:pos x="143" y="100"/>
                  </a:cxn>
                  <a:cxn ang="0">
                    <a:pos x="178" y="104"/>
                  </a:cxn>
                  <a:cxn ang="0">
                    <a:pos x="162" y="107"/>
                  </a:cxn>
                  <a:cxn ang="0">
                    <a:pos x="201" y="107"/>
                  </a:cxn>
                  <a:cxn ang="0">
                    <a:pos x="214" y="112"/>
                  </a:cxn>
                  <a:cxn ang="0">
                    <a:pos x="234" y="113"/>
                  </a:cxn>
                  <a:cxn ang="0">
                    <a:pos x="271" y="121"/>
                  </a:cxn>
                  <a:cxn ang="0">
                    <a:pos x="287" y="124"/>
                  </a:cxn>
                  <a:cxn ang="0">
                    <a:pos x="298" y="127"/>
                  </a:cxn>
                  <a:cxn ang="0">
                    <a:pos x="241" y="127"/>
                  </a:cxn>
                  <a:cxn ang="0">
                    <a:pos x="252" y="137"/>
                  </a:cxn>
                  <a:cxn ang="0">
                    <a:pos x="117" y="139"/>
                  </a:cxn>
                  <a:cxn ang="0">
                    <a:pos x="122" y="143"/>
                  </a:cxn>
                  <a:cxn ang="0">
                    <a:pos x="115" y="151"/>
                  </a:cxn>
                  <a:cxn ang="0">
                    <a:pos x="119" y="152"/>
                  </a:cxn>
                  <a:cxn ang="0">
                    <a:pos x="113" y="154"/>
                  </a:cxn>
                  <a:cxn ang="0">
                    <a:pos x="105" y="160"/>
                  </a:cxn>
                  <a:cxn ang="0">
                    <a:pos x="185" y="163"/>
                  </a:cxn>
                  <a:cxn ang="0">
                    <a:pos x="192" y="166"/>
                  </a:cxn>
                  <a:cxn ang="0">
                    <a:pos x="217" y="175"/>
                  </a:cxn>
                  <a:cxn ang="0">
                    <a:pos x="228" y="176"/>
                  </a:cxn>
                  <a:cxn ang="0">
                    <a:pos x="186" y="178"/>
                  </a:cxn>
                  <a:cxn ang="0">
                    <a:pos x="158" y="189"/>
                  </a:cxn>
                  <a:cxn ang="0">
                    <a:pos x="221" y="187"/>
                  </a:cxn>
                  <a:cxn ang="0">
                    <a:pos x="204" y="189"/>
                  </a:cxn>
                  <a:cxn ang="0">
                    <a:pos x="195" y="190"/>
                  </a:cxn>
                  <a:cxn ang="0">
                    <a:pos x="202" y="201"/>
                  </a:cxn>
                  <a:cxn ang="0">
                    <a:pos x="217" y="204"/>
                  </a:cxn>
                  <a:cxn ang="0">
                    <a:pos x="227" y="207"/>
                  </a:cxn>
                  <a:cxn ang="0">
                    <a:pos x="242" y="211"/>
                  </a:cxn>
                  <a:cxn ang="0">
                    <a:pos x="255" y="216"/>
                  </a:cxn>
                  <a:cxn ang="0">
                    <a:pos x="263" y="216"/>
                  </a:cxn>
                  <a:cxn ang="0">
                    <a:pos x="255" y="217"/>
                  </a:cxn>
                  <a:cxn ang="0">
                    <a:pos x="244" y="219"/>
                  </a:cxn>
                  <a:cxn ang="0">
                    <a:pos x="273" y="223"/>
                  </a:cxn>
                  <a:cxn ang="0">
                    <a:pos x="297" y="228"/>
                  </a:cxn>
                </a:cxnLst>
                <a:rect l="0" t="0" r="r" b="b"/>
                <a:pathLst>
                  <a:path w="298" h="228">
                    <a:moveTo>
                      <a:pt x="4" y="0"/>
                    </a:moveTo>
                    <a:lnTo>
                      <a:pt x="4" y="0"/>
                    </a:lnTo>
                    <a:lnTo>
                      <a:pt x="3" y="0"/>
                    </a:lnTo>
                    <a:lnTo>
                      <a:pt x="3" y="0"/>
                    </a:lnTo>
                    <a:lnTo>
                      <a:pt x="4" y="0"/>
                    </a:lnTo>
                    <a:lnTo>
                      <a:pt x="4" y="0"/>
                    </a:lnTo>
                    <a:lnTo>
                      <a:pt x="5" y="0"/>
                    </a:lnTo>
                    <a:lnTo>
                      <a:pt x="5" y="0"/>
                    </a:lnTo>
                    <a:lnTo>
                      <a:pt x="7" y="0"/>
                    </a:lnTo>
                    <a:lnTo>
                      <a:pt x="7" y="0"/>
                    </a:lnTo>
                    <a:lnTo>
                      <a:pt x="4" y="0"/>
                    </a:lnTo>
                    <a:lnTo>
                      <a:pt x="4" y="0"/>
                    </a:lnTo>
                    <a:lnTo>
                      <a:pt x="26" y="2"/>
                    </a:lnTo>
                    <a:lnTo>
                      <a:pt x="26" y="2"/>
                    </a:lnTo>
                    <a:lnTo>
                      <a:pt x="28" y="2"/>
                    </a:lnTo>
                    <a:lnTo>
                      <a:pt x="28" y="2"/>
                    </a:lnTo>
                    <a:lnTo>
                      <a:pt x="50" y="5"/>
                    </a:lnTo>
                    <a:lnTo>
                      <a:pt x="50" y="5"/>
                    </a:lnTo>
                    <a:lnTo>
                      <a:pt x="37" y="3"/>
                    </a:lnTo>
                    <a:lnTo>
                      <a:pt x="37" y="3"/>
                    </a:lnTo>
                    <a:lnTo>
                      <a:pt x="40" y="5"/>
                    </a:lnTo>
                    <a:lnTo>
                      <a:pt x="40" y="5"/>
                    </a:lnTo>
                    <a:lnTo>
                      <a:pt x="33" y="5"/>
                    </a:lnTo>
                    <a:lnTo>
                      <a:pt x="33" y="5"/>
                    </a:lnTo>
                    <a:lnTo>
                      <a:pt x="21" y="5"/>
                    </a:lnTo>
                    <a:lnTo>
                      <a:pt x="21" y="5"/>
                    </a:lnTo>
                    <a:lnTo>
                      <a:pt x="26" y="5"/>
                    </a:lnTo>
                    <a:lnTo>
                      <a:pt x="26" y="5"/>
                    </a:lnTo>
                    <a:lnTo>
                      <a:pt x="0" y="3"/>
                    </a:lnTo>
                    <a:lnTo>
                      <a:pt x="0" y="3"/>
                    </a:lnTo>
                    <a:lnTo>
                      <a:pt x="46" y="3"/>
                    </a:lnTo>
                    <a:lnTo>
                      <a:pt x="46" y="3"/>
                    </a:lnTo>
                    <a:lnTo>
                      <a:pt x="60" y="3"/>
                    </a:lnTo>
                    <a:lnTo>
                      <a:pt x="60" y="3"/>
                    </a:lnTo>
                    <a:lnTo>
                      <a:pt x="64" y="3"/>
                    </a:lnTo>
                    <a:lnTo>
                      <a:pt x="64" y="3"/>
                    </a:lnTo>
                    <a:lnTo>
                      <a:pt x="56" y="3"/>
                    </a:lnTo>
                    <a:lnTo>
                      <a:pt x="56" y="3"/>
                    </a:lnTo>
                    <a:lnTo>
                      <a:pt x="53" y="3"/>
                    </a:lnTo>
                    <a:lnTo>
                      <a:pt x="53" y="3"/>
                    </a:lnTo>
                    <a:lnTo>
                      <a:pt x="44" y="9"/>
                    </a:lnTo>
                    <a:lnTo>
                      <a:pt x="44" y="9"/>
                    </a:lnTo>
                    <a:lnTo>
                      <a:pt x="46" y="9"/>
                    </a:lnTo>
                    <a:lnTo>
                      <a:pt x="46" y="9"/>
                    </a:lnTo>
                    <a:lnTo>
                      <a:pt x="36" y="12"/>
                    </a:lnTo>
                    <a:lnTo>
                      <a:pt x="36" y="12"/>
                    </a:lnTo>
                    <a:lnTo>
                      <a:pt x="23" y="12"/>
                    </a:lnTo>
                    <a:lnTo>
                      <a:pt x="23" y="12"/>
                    </a:lnTo>
                    <a:lnTo>
                      <a:pt x="24" y="14"/>
                    </a:lnTo>
                    <a:lnTo>
                      <a:pt x="24" y="14"/>
                    </a:lnTo>
                    <a:lnTo>
                      <a:pt x="26" y="14"/>
                    </a:lnTo>
                    <a:lnTo>
                      <a:pt x="26" y="14"/>
                    </a:lnTo>
                    <a:lnTo>
                      <a:pt x="11" y="14"/>
                    </a:lnTo>
                    <a:lnTo>
                      <a:pt x="11" y="14"/>
                    </a:lnTo>
                    <a:lnTo>
                      <a:pt x="14" y="14"/>
                    </a:lnTo>
                    <a:lnTo>
                      <a:pt x="14" y="14"/>
                    </a:lnTo>
                    <a:lnTo>
                      <a:pt x="26" y="15"/>
                    </a:lnTo>
                    <a:lnTo>
                      <a:pt x="26" y="15"/>
                    </a:lnTo>
                    <a:lnTo>
                      <a:pt x="30" y="17"/>
                    </a:lnTo>
                    <a:lnTo>
                      <a:pt x="30" y="17"/>
                    </a:lnTo>
                    <a:lnTo>
                      <a:pt x="26" y="15"/>
                    </a:lnTo>
                    <a:lnTo>
                      <a:pt x="26" y="15"/>
                    </a:lnTo>
                    <a:lnTo>
                      <a:pt x="43" y="17"/>
                    </a:lnTo>
                    <a:lnTo>
                      <a:pt x="43" y="17"/>
                    </a:lnTo>
                    <a:lnTo>
                      <a:pt x="46" y="18"/>
                    </a:lnTo>
                    <a:lnTo>
                      <a:pt x="46" y="18"/>
                    </a:lnTo>
                    <a:lnTo>
                      <a:pt x="90" y="21"/>
                    </a:lnTo>
                    <a:lnTo>
                      <a:pt x="90" y="21"/>
                    </a:lnTo>
                    <a:lnTo>
                      <a:pt x="113" y="23"/>
                    </a:lnTo>
                    <a:lnTo>
                      <a:pt x="113" y="23"/>
                    </a:lnTo>
                    <a:lnTo>
                      <a:pt x="106" y="24"/>
                    </a:lnTo>
                    <a:lnTo>
                      <a:pt x="106" y="24"/>
                    </a:lnTo>
                    <a:lnTo>
                      <a:pt x="117" y="24"/>
                    </a:lnTo>
                    <a:lnTo>
                      <a:pt x="117" y="24"/>
                    </a:lnTo>
                    <a:lnTo>
                      <a:pt x="109" y="26"/>
                    </a:lnTo>
                    <a:lnTo>
                      <a:pt x="109" y="26"/>
                    </a:lnTo>
                    <a:lnTo>
                      <a:pt x="105" y="24"/>
                    </a:lnTo>
                    <a:lnTo>
                      <a:pt x="105" y="24"/>
                    </a:lnTo>
                    <a:lnTo>
                      <a:pt x="89" y="24"/>
                    </a:lnTo>
                    <a:lnTo>
                      <a:pt x="89" y="24"/>
                    </a:lnTo>
                    <a:lnTo>
                      <a:pt x="53" y="27"/>
                    </a:lnTo>
                    <a:lnTo>
                      <a:pt x="53" y="27"/>
                    </a:lnTo>
                    <a:lnTo>
                      <a:pt x="54" y="29"/>
                    </a:lnTo>
                    <a:lnTo>
                      <a:pt x="54" y="29"/>
                    </a:lnTo>
                    <a:lnTo>
                      <a:pt x="50" y="29"/>
                    </a:lnTo>
                    <a:lnTo>
                      <a:pt x="50" y="29"/>
                    </a:lnTo>
                    <a:lnTo>
                      <a:pt x="50" y="30"/>
                    </a:lnTo>
                    <a:lnTo>
                      <a:pt x="50" y="30"/>
                    </a:lnTo>
                    <a:lnTo>
                      <a:pt x="46" y="30"/>
                    </a:lnTo>
                    <a:lnTo>
                      <a:pt x="46" y="30"/>
                    </a:lnTo>
                    <a:lnTo>
                      <a:pt x="43" y="33"/>
                    </a:lnTo>
                    <a:lnTo>
                      <a:pt x="43" y="33"/>
                    </a:lnTo>
                    <a:lnTo>
                      <a:pt x="50" y="35"/>
                    </a:lnTo>
                    <a:lnTo>
                      <a:pt x="50" y="35"/>
                    </a:lnTo>
                    <a:lnTo>
                      <a:pt x="100" y="32"/>
                    </a:lnTo>
                    <a:lnTo>
                      <a:pt x="100" y="32"/>
                    </a:lnTo>
                    <a:lnTo>
                      <a:pt x="99" y="32"/>
                    </a:lnTo>
                    <a:lnTo>
                      <a:pt x="99" y="32"/>
                    </a:lnTo>
                    <a:lnTo>
                      <a:pt x="125" y="30"/>
                    </a:lnTo>
                    <a:lnTo>
                      <a:pt x="125" y="30"/>
                    </a:lnTo>
                    <a:lnTo>
                      <a:pt x="115" y="33"/>
                    </a:lnTo>
                    <a:lnTo>
                      <a:pt x="115" y="33"/>
                    </a:lnTo>
                    <a:lnTo>
                      <a:pt x="96" y="36"/>
                    </a:lnTo>
                    <a:lnTo>
                      <a:pt x="96" y="36"/>
                    </a:lnTo>
                    <a:lnTo>
                      <a:pt x="136" y="39"/>
                    </a:lnTo>
                    <a:lnTo>
                      <a:pt x="136" y="39"/>
                    </a:lnTo>
                    <a:lnTo>
                      <a:pt x="107" y="39"/>
                    </a:lnTo>
                    <a:lnTo>
                      <a:pt x="107" y="39"/>
                    </a:lnTo>
                    <a:lnTo>
                      <a:pt x="123" y="39"/>
                    </a:lnTo>
                    <a:lnTo>
                      <a:pt x="123" y="39"/>
                    </a:lnTo>
                    <a:lnTo>
                      <a:pt x="105" y="39"/>
                    </a:lnTo>
                    <a:lnTo>
                      <a:pt x="105" y="39"/>
                    </a:lnTo>
                    <a:lnTo>
                      <a:pt x="93" y="41"/>
                    </a:lnTo>
                    <a:lnTo>
                      <a:pt x="93" y="41"/>
                    </a:lnTo>
                    <a:lnTo>
                      <a:pt x="80" y="41"/>
                    </a:lnTo>
                    <a:lnTo>
                      <a:pt x="80" y="41"/>
                    </a:lnTo>
                    <a:lnTo>
                      <a:pt x="102" y="44"/>
                    </a:lnTo>
                    <a:lnTo>
                      <a:pt x="102" y="44"/>
                    </a:lnTo>
                    <a:lnTo>
                      <a:pt x="125" y="47"/>
                    </a:lnTo>
                    <a:lnTo>
                      <a:pt x="125" y="47"/>
                    </a:lnTo>
                    <a:lnTo>
                      <a:pt x="110" y="50"/>
                    </a:lnTo>
                    <a:lnTo>
                      <a:pt x="110" y="50"/>
                    </a:lnTo>
                    <a:lnTo>
                      <a:pt x="142" y="50"/>
                    </a:lnTo>
                    <a:lnTo>
                      <a:pt x="142" y="50"/>
                    </a:lnTo>
                    <a:lnTo>
                      <a:pt x="130" y="50"/>
                    </a:lnTo>
                    <a:lnTo>
                      <a:pt x="130" y="50"/>
                    </a:lnTo>
                    <a:lnTo>
                      <a:pt x="139" y="51"/>
                    </a:lnTo>
                    <a:lnTo>
                      <a:pt x="139" y="51"/>
                    </a:lnTo>
                    <a:lnTo>
                      <a:pt x="140" y="51"/>
                    </a:lnTo>
                    <a:lnTo>
                      <a:pt x="140" y="51"/>
                    </a:lnTo>
                    <a:lnTo>
                      <a:pt x="133" y="53"/>
                    </a:lnTo>
                    <a:lnTo>
                      <a:pt x="133" y="53"/>
                    </a:lnTo>
                    <a:lnTo>
                      <a:pt x="138" y="53"/>
                    </a:lnTo>
                    <a:lnTo>
                      <a:pt x="138" y="53"/>
                    </a:lnTo>
                    <a:lnTo>
                      <a:pt x="132" y="53"/>
                    </a:lnTo>
                    <a:lnTo>
                      <a:pt x="132" y="53"/>
                    </a:lnTo>
                    <a:lnTo>
                      <a:pt x="120" y="63"/>
                    </a:lnTo>
                    <a:lnTo>
                      <a:pt x="120" y="63"/>
                    </a:lnTo>
                    <a:lnTo>
                      <a:pt x="110" y="62"/>
                    </a:lnTo>
                    <a:lnTo>
                      <a:pt x="110" y="62"/>
                    </a:lnTo>
                    <a:lnTo>
                      <a:pt x="109" y="63"/>
                    </a:lnTo>
                    <a:lnTo>
                      <a:pt x="109" y="63"/>
                    </a:lnTo>
                    <a:lnTo>
                      <a:pt x="106" y="63"/>
                    </a:lnTo>
                    <a:lnTo>
                      <a:pt x="106" y="63"/>
                    </a:lnTo>
                    <a:lnTo>
                      <a:pt x="86" y="65"/>
                    </a:lnTo>
                    <a:lnTo>
                      <a:pt x="86" y="65"/>
                    </a:lnTo>
                    <a:lnTo>
                      <a:pt x="84" y="65"/>
                    </a:lnTo>
                    <a:lnTo>
                      <a:pt x="84" y="65"/>
                    </a:lnTo>
                    <a:lnTo>
                      <a:pt x="70" y="65"/>
                    </a:lnTo>
                    <a:lnTo>
                      <a:pt x="70" y="65"/>
                    </a:lnTo>
                    <a:lnTo>
                      <a:pt x="69" y="66"/>
                    </a:lnTo>
                    <a:lnTo>
                      <a:pt x="69" y="66"/>
                    </a:lnTo>
                    <a:lnTo>
                      <a:pt x="73" y="68"/>
                    </a:lnTo>
                    <a:lnTo>
                      <a:pt x="73" y="68"/>
                    </a:lnTo>
                    <a:lnTo>
                      <a:pt x="96" y="69"/>
                    </a:lnTo>
                    <a:lnTo>
                      <a:pt x="96" y="69"/>
                    </a:lnTo>
                    <a:lnTo>
                      <a:pt x="100" y="69"/>
                    </a:lnTo>
                    <a:lnTo>
                      <a:pt x="100" y="69"/>
                    </a:lnTo>
                    <a:lnTo>
                      <a:pt x="103" y="69"/>
                    </a:lnTo>
                    <a:lnTo>
                      <a:pt x="103" y="69"/>
                    </a:lnTo>
                    <a:lnTo>
                      <a:pt x="107" y="72"/>
                    </a:lnTo>
                    <a:lnTo>
                      <a:pt x="107" y="72"/>
                    </a:lnTo>
                    <a:lnTo>
                      <a:pt x="120" y="74"/>
                    </a:lnTo>
                    <a:lnTo>
                      <a:pt x="120" y="74"/>
                    </a:lnTo>
                    <a:lnTo>
                      <a:pt x="126" y="74"/>
                    </a:lnTo>
                    <a:lnTo>
                      <a:pt x="126" y="74"/>
                    </a:lnTo>
                    <a:lnTo>
                      <a:pt x="128" y="74"/>
                    </a:lnTo>
                    <a:lnTo>
                      <a:pt x="128" y="74"/>
                    </a:lnTo>
                    <a:lnTo>
                      <a:pt x="120" y="74"/>
                    </a:lnTo>
                    <a:lnTo>
                      <a:pt x="120" y="74"/>
                    </a:lnTo>
                    <a:lnTo>
                      <a:pt x="112" y="74"/>
                    </a:lnTo>
                    <a:lnTo>
                      <a:pt x="112" y="74"/>
                    </a:lnTo>
                    <a:lnTo>
                      <a:pt x="112" y="75"/>
                    </a:lnTo>
                    <a:lnTo>
                      <a:pt x="112" y="75"/>
                    </a:lnTo>
                    <a:lnTo>
                      <a:pt x="113" y="75"/>
                    </a:lnTo>
                    <a:lnTo>
                      <a:pt x="113" y="75"/>
                    </a:lnTo>
                    <a:lnTo>
                      <a:pt x="122" y="75"/>
                    </a:lnTo>
                    <a:lnTo>
                      <a:pt x="122" y="75"/>
                    </a:lnTo>
                    <a:lnTo>
                      <a:pt x="117" y="75"/>
                    </a:lnTo>
                    <a:lnTo>
                      <a:pt x="117" y="75"/>
                    </a:lnTo>
                    <a:lnTo>
                      <a:pt x="159" y="78"/>
                    </a:lnTo>
                    <a:lnTo>
                      <a:pt x="159" y="78"/>
                    </a:lnTo>
                    <a:lnTo>
                      <a:pt x="162" y="78"/>
                    </a:lnTo>
                    <a:lnTo>
                      <a:pt x="162" y="78"/>
                    </a:lnTo>
                    <a:lnTo>
                      <a:pt x="155" y="80"/>
                    </a:lnTo>
                    <a:lnTo>
                      <a:pt x="155" y="80"/>
                    </a:lnTo>
                    <a:lnTo>
                      <a:pt x="162" y="80"/>
                    </a:lnTo>
                    <a:lnTo>
                      <a:pt x="162" y="80"/>
                    </a:lnTo>
                    <a:lnTo>
                      <a:pt x="159" y="81"/>
                    </a:lnTo>
                    <a:lnTo>
                      <a:pt x="159" y="81"/>
                    </a:lnTo>
                    <a:lnTo>
                      <a:pt x="161" y="83"/>
                    </a:lnTo>
                    <a:lnTo>
                      <a:pt x="161" y="83"/>
                    </a:lnTo>
                    <a:lnTo>
                      <a:pt x="153" y="83"/>
                    </a:lnTo>
                    <a:lnTo>
                      <a:pt x="153" y="83"/>
                    </a:lnTo>
                    <a:lnTo>
                      <a:pt x="158" y="83"/>
                    </a:lnTo>
                    <a:lnTo>
                      <a:pt x="158" y="83"/>
                    </a:lnTo>
                    <a:lnTo>
                      <a:pt x="139" y="86"/>
                    </a:lnTo>
                    <a:lnTo>
                      <a:pt x="139" y="86"/>
                    </a:lnTo>
                    <a:lnTo>
                      <a:pt x="145" y="95"/>
                    </a:lnTo>
                    <a:lnTo>
                      <a:pt x="145" y="95"/>
                    </a:lnTo>
                    <a:lnTo>
                      <a:pt x="133" y="95"/>
                    </a:lnTo>
                    <a:lnTo>
                      <a:pt x="133" y="95"/>
                    </a:lnTo>
                    <a:lnTo>
                      <a:pt x="136" y="95"/>
                    </a:lnTo>
                    <a:lnTo>
                      <a:pt x="136" y="95"/>
                    </a:lnTo>
                    <a:lnTo>
                      <a:pt x="138" y="97"/>
                    </a:lnTo>
                    <a:lnTo>
                      <a:pt x="138" y="97"/>
                    </a:lnTo>
                    <a:lnTo>
                      <a:pt x="162" y="97"/>
                    </a:lnTo>
                    <a:lnTo>
                      <a:pt x="162" y="97"/>
                    </a:lnTo>
                    <a:lnTo>
                      <a:pt x="171" y="98"/>
                    </a:lnTo>
                    <a:lnTo>
                      <a:pt x="171" y="98"/>
                    </a:lnTo>
                    <a:lnTo>
                      <a:pt x="146" y="100"/>
                    </a:lnTo>
                    <a:lnTo>
                      <a:pt x="146" y="100"/>
                    </a:lnTo>
                    <a:lnTo>
                      <a:pt x="145" y="100"/>
                    </a:lnTo>
                    <a:lnTo>
                      <a:pt x="145" y="100"/>
                    </a:lnTo>
                    <a:lnTo>
                      <a:pt x="143" y="100"/>
                    </a:lnTo>
                    <a:lnTo>
                      <a:pt x="143" y="100"/>
                    </a:lnTo>
                    <a:lnTo>
                      <a:pt x="165" y="101"/>
                    </a:lnTo>
                    <a:lnTo>
                      <a:pt x="165" y="101"/>
                    </a:lnTo>
                    <a:lnTo>
                      <a:pt x="159" y="101"/>
                    </a:lnTo>
                    <a:lnTo>
                      <a:pt x="159" y="101"/>
                    </a:lnTo>
                    <a:lnTo>
                      <a:pt x="168" y="104"/>
                    </a:lnTo>
                    <a:lnTo>
                      <a:pt x="168" y="104"/>
                    </a:lnTo>
                    <a:lnTo>
                      <a:pt x="178" y="104"/>
                    </a:lnTo>
                    <a:lnTo>
                      <a:pt x="178" y="104"/>
                    </a:lnTo>
                    <a:lnTo>
                      <a:pt x="179" y="104"/>
                    </a:lnTo>
                    <a:lnTo>
                      <a:pt x="179" y="104"/>
                    </a:lnTo>
                    <a:lnTo>
                      <a:pt x="181" y="106"/>
                    </a:lnTo>
                    <a:lnTo>
                      <a:pt x="181" y="106"/>
                    </a:lnTo>
                    <a:lnTo>
                      <a:pt x="175" y="107"/>
                    </a:lnTo>
                    <a:lnTo>
                      <a:pt x="175" y="107"/>
                    </a:lnTo>
                    <a:lnTo>
                      <a:pt x="162" y="107"/>
                    </a:lnTo>
                    <a:lnTo>
                      <a:pt x="162" y="107"/>
                    </a:lnTo>
                    <a:lnTo>
                      <a:pt x="166" y="109"/>
                    </a:lnTo>
                    <a:lnTo>
                      <a:pt x="166" y="109"/>
                    </a:lnTo>
                    <a:lnTo>
                      <a:pt x="165" y="109"/>
                    </a:lnTo>
                    <a:lnTo>
                      <a:pt x="165" y="109"/>
                    </a:lnTo>
                    <a:lnTo>
                      <a:pt x="199" y="107"/>
                    </a:lnTo>
                    <a:lnTo>
                      <a:pt x="199" y="107"/>
                    </a:lnTo>
                    <a:lnTo>
                      <a:pt x="201" y="107"/>
                    </a:lnTo>
                    <a:lnTo>
                      <a:pt x="201" y="107"/>
                    </a:lnTo>
                    <a:lnTo>
                      <a:pt x="202" y="110"/>
                    </a:lnTo>
                    <a:lnTo>
                      <a:pt x="202" y="110"/>
                    </a:lnTo>
                    <a:lnTo>
                      <a:pt x="207" y="112"/>
                    </a:lnTo>
                    <a:lnTo>
                      <a:pt x="207" y="112"/>
                    </a:lnTo>
                    <a:lnTo>
                      <a:pt x="211" y="112"/>
                    </a:lnTo>
                    <a:lnTo>
                      <a:pt x="211" y="112"/>
                    </a:lnTo>
                    <a:lnTo>
                      <a:pt x="214" y="112"/>
                    </a:lnTo>
                    <a:lnTo>
                      <a:pt x="214" y="112"/>
                    </a:lnTo>
                    <a:lnTo>
                      <a:pt x="211" y="112"/>
                    </a:lnTo>
                    <a:lnTo>
                      <a:pt x="211" y="112"/>
                    </a:lnTo>
                    <a:lnTo>
                      <a:pt x="245" y="113"/>
                    </a:lnTo>
                    <a:lnTo>
                      <a:pt x="245" y="113"/>
                    </a:lnTo>
                    <a:lnTo>
                      <a:pt x="241" y="113"/>
                    </a:lnTo>
                    <a:lnTo>
                      <a:pt x="241" y="113"/>
                    </a:lnTo>
                    <a:lnTo>
                      <a:pt x="234" y="113"/>
                    </a:lnTo>
                    <a:lnTo>
                      <a:pt x="234" y="113"/>
                    </a:lnTo>
                    <a:lnTo>
                      <a:pt x="244" y="113"/>
                    </a:lnTo>
                    <a:lnTo>
                      <a:pt x="244" y="113"/>
                    </a:lnTo>
                    <a:lnTo>
                      <a:pt x="247" y="113"/>
                    </a:lnTo>
                    <a:lnTo>
                      <a:pt x="247" y="113"/>
                    </a:lnTo>
                    <a:lnTo>
                      <a:pt x="248" y="113"/>
                    </a:lnTo>
                    <a:lnTo>
                      <a:pt x="248" y="113"/>
                    </a:lnTo>
                    <a:lnTo>
                      <a:pt x="271" y="121"/>
                    </a:lnTo>
                    <a:lnTo>
                      <a:pt x="271" y="121"/>
                    </a:lnTo>
                    <a:lnTo>
                      <a:pt x="288" y="121"/>
                    </a:lnTo>
                    <a:lnTo>
                      <a:pt x="288" y="121"/>
                    </a:lnTo>
                    <a:lnTo>
                      <a:pt x="284" y="122"/>
                    </a:lnTo>
                    <a:lnTo>
                      <a:pt x="284" y="122"/>
                    </a:lnTo>
                    <a:lnTo>
                      <a:pt x="277" y="122"/>
                    </a:lnTo>
                    <a:lnTo>
                      <a:pt x="277" y="122"/>
                    </a:lnTo>
                    <a:lnTo>
                      <a:pt x="287" y="124"/>
                    </a:lnTo>
                    <a:lnTo>
                      <a:pt x="287" y="124"/>
                    </a:lnTo>
                    <a:lnTo>
                      <a:pt x="278" y="124"/>
                    </a:lnTo>
                    <a:lnTo>
                      <a:pt x="278" y="124"/>
                    </a:lnTo>
                    <a:lnTo>
                      <a:pt x="293" y="124"/>
                    </a:lnTo>
                    <a:lnTo>
                      <a:pt x="293" y="124"/>
                    </a:lnTo>
                    <a:lnTo>
                      <a:pt x="296" y="125"/>
                    </a:lnTo>
                    <a:lnTo>
                      <a:pt x="296" y="125"/>
                    </a:lnTo>
                    <a:lnTo>
                      <a:pt x="298" y="127"/>
                    </a:lnTo>
                    <a:lnTo>
                      <a:pt x="298" y="127"/>
                    </a:lnTo>
                    <a:lnTo>
                      <a:pt x="281" y="127"/>
                    </a:lnTo>
                    <a:lnTo>
                      <a:pt x="281" y="127"/>
                    </a:lnTo>
                    <a:lnTo>
                      <a:pt x="278" y="127"/>
                    </a:lnTo>
                    <a:lnTo>
                      <a:pt x="278" y="127"/>
                    </a:lnTo>
                    <a:lnTo>
                      <a:pt x="242" y="125"/>
                    </a:lnTo>
                    <a:lnTo>
                      <a:pt x="242" y="125"/>
                    </a:lnTo>
                    <a:lnTo>
                      <a:pt x="241" y="127"/>
                    </a:lnTo>
                    <a:lnTo>
                      <a:pt x="241" y="127"/>
                    </a:lnTo>
                    <a:lnTo>
                      <a:pt x="196" y="130"/>
                    </a:lnTo>
                    <a:lnTo>
                      <a:pt x="196" y="130"/>
                    </a:lnTo>
                    <a:lnTo>
                      <a:pt x="191" y="131"/>
                    </a:lnTo>
                    <a:lnTo>
                      <a:pt x="191" y="131"/>
                    </a:lnTo>
                    <a:lnTo>
                      <a:pt x="254" y="134"/>
                    </a:lnTo>
                    <a:lnTo>
                      <a:pt x="254" y="134"/>
                    </a:lnTo>
                    <a:lnTo>
                      <a:pt x="252" y="137"/>
                    </a:lnTo>
                    <a:lnTo>
                      <a:pt x="252" y="137"/>
                    </a:lnTo>
                    <a:lnTo>
                      <a:pt x="185" y="139"/>
                    </a:lnTo>
                    <a:lnTo>
                      <a:pt x="185" y="139"/>
                    </a:lnTo>
                    <a:lnTo>
                      <a:pt x="171" y="140"/>
                    </a:lnTo>
                    <a:lnTo>
                      <a:pt x="171" y="140"/>
                    </a:lnTo>
                    <a:lnTo>
                      <a:pt x="158" y="142"/>
                    </a:lnTo>
                    <a:lnTo>
                      <a:pt x="158" y="142"/>
                    </a:lnTo>
                    <a:lnTo>
                      <a:pt x="117" y="139"/>
                    </a:lnTo>
                    <a:lnTo>
                      <a:pt x="117" y="139"/>
                    </a:lnTo>
                    <a:lnTo>
                      <a:pt x="119" y="139"/>
                    </a:lnTo>
                    <a:lnTo>
                      <a:pt x="119" y="139"/>
                    </a:lnTo>
                    <a:lnTo>
                      <a:pt x="110" y="140"/>
                    </a:lnTo>
                    <a:lnTo>
                      <a:pt x="110" y="140"/>
                    </a:lnTo>
                    <a:lnTo>
                      <a:pt x="116" y="143"/>
                    </a:lnTo>
                    <a:lnTo>
                      <a:pt x="116" y="143"/>
                    </a:lnTo>
                    <a:lnTo>
                      <a:pt x="122" y="143"/>
                    </a:lnTo>
                    <a:lnTo>
                      <a:pt x="122" y="143"/>
                    </a:lnTo>
                    <a:lnTo>
                      <a:pt x="119" y="145"/>
                    </a:lnTo>
                    <a:lnTo>
                      <a:pt x="119" y="145"/>
                    </a:lnTo>
                    <a:lnTo>
                      <a:pt x="130" y="143"/>
                    </a:lnTo>
                    <a:lnTo>
                      <a:pt x="130" y="143"/>
                    </a:lnTo>
                    <a:lnTo>
                      <a:pt x="116" y="146"/>
                    </a:lnTo>
                    <a:lnTo>
                      <a:pt x="116" y="146"/>
                    </a:lnTo>
                    <a:lnTo>
                      <a:pt x="115" y="151"/>
                    </a:lnTo>
                    <a:lnTo>
                      <a:pt x="115" y="151"/>
                    </a:lnTo>
                    <a:lnTo>
                      <a:pt x="115" y="152"/>
                    </a:lnTo>
                    <a:lnTo>
                      <a:pt x="115" y="152"/>
                    </a:lnTo>
                    <a:lnTo>
                      <a:pt x="116" y="152"/>
                    </a:lnTo>
                    <a:lnTo>
                      <a:pt x="116" y="152"/>
                    </a:lnTo>
                    <a:lnTo>
                      <a:pt x="120" y="152"/>
                    </a:lnTo>
                    <a:lnTo>
                      <a:pt x="120" y="152"/>
                    </a:lnTo>
                    <a:lnTo>
                      <a:pt x="119" y="152"/>
                    </a:lnTo>
                    <a:lnTo>
                      <a:pt x="119" y="152"/>
                    </a:lnTo>
                    <a:lnTo>
                      <a:pt x="129" y="154"/>
                    </a:lnTo>
                    <a:lnTo>
                      <a:pt x="129" y="154"/>
                    </a:lnTo>
                    <a:lnTo>
                      <a:pt x="128" y="154"/>
                    </a:lnTo>
                    <a:lnTo>
                      <a:pt x="128" y="154"/>
                    </a:lnTo>
                    <a:lnTo>
                      <a:pt x="125" y="154"/>
                    </a:lnTo>
                    <a:lnTo>
                      <a:pt x="125" y="154"/>
                    </a:lnTo>
                    <a:lnTo>
                      <a:pt x="113" y="154"/>
                    </a:lnTo>
                    <a:lnTo>
                      <a:pt x="113" y="154"/>
                    </a:lnTo>
                    <a:lnTo>
                      <a:pt x="117" y="155"/>
                    </a:lnTo>
                    <a:lnTo>
                      <a:pt x="117" y="155"/>
                    </a:lnTo>
                    <a:lnTo>
                      <a:pt x="130" y="158"/>
                    </a:lnTo>
                    <a:lnTo>
                      <a:pt x="130" y="158"/>
                    </a:lnTo>
                    <a:lnTo>
                      <a:pt x="123" y="158"/>
                    </a:lnTo>
                    <a:lnTo>
                      <a:pt x="123" y="158"/>
                    </a:lnTo>
                    <a:lnTo>
                      <a:pt x="105" y="160"/>
                    </a:lnTo>
                    <a:lnTo>
                      <a:pt x="105" y="160"/>
                    </a:lnTo>
                    <a:lnTo>
                      <a:pt x="102" y="163"/>
                    </a:lnTo>
                    <a:lnTo>
                      <a:pt x="102" y="163"/>
                    </a:lnTo>
                    <a:lnTo>
                      <a:pt x="140" y="161"/>
                    </a:lnTo>
                    <a:lnTo>
                      <a:pt x="140" y="161"/>
                    </a:lnTo>
                    <a:lnTo>
                      <a:pt x="135" y="164"/>
                    </a:lnTo>
                    <a:lnTo>
                      <a:pt x="135" y="164"/>
                    </a:lnTo>
                    <a:lnTo>
                      <a:pt x="185" y="163"/>
                    </a:lnTo>
                    <a:lnTo>
                      <a:pt x="185" y="163"/>
                    </a:lnTo>
                    <a:lnTo>
                      <a:pt x="166" y="166"/>
                    </a:lnTo>
                    <a:lnTo>
                      <a:pt x="166" y="166"/>
                    </a:lnTo>
                    <a:lnTo>
                      <a:pt x="171" y="166"/>
                    </a:lnTo>
                    <a:lnTo>
                      <a:pt x="171" y="166"/>
                    </a:lnTo>
                    <a:lnTo>
                      <a:pt x="162" y="167"/>
                    </a:lnTo>
                    <a:lnTo>
                      <a:pt x="162" y="167"/>
                    </a:lnTo>
                    <a:lnTo>
                      <a:pt x="192" y="166"/>
                    </a:lnTo>
                    <a:lnTo>
                      <a:pt x="192" y="166"/>
                    </a:lnTo>
                    <a:lnTo>
                      <a:pt x="208" y="170"/>
                    </a:lnTo>
                    <a:lnTo>
                      <a:pt x="208" y="170"/>
                    </a:lnTo>
                    <a:lnTo>
                      <a:pt x="211" y="172"/>
                    </a:lnTo>
                    <a:lnTo>
                      <a:pt x="211" y="172"/>
                    </a:lnTo>
                    <a:lnTo>
                      <a:pt x="215" y="175"/>
                    </a:lnTo>
                    <a:lnTo>
                      <a:pt x="215" y="175"/>
                    </a:lnTo>
                    <a:lnTo>
                      <a:pt x="217" y="175"/>
                    </a:lnTo>
                    <a:lnTo>
                      <a:pt x="217" y="175"/>
                    </a:lnTo>
                    <a:lnTo>
                      <a:pt x="218" y="175"/>
                    </a:lnTo>
                    <a:lnTo>
                      <a:pt x="218" y="175"/>
                    </a:lnTo>
                    <a:lnTo>
                      <a:pt x="204" y="176"/>
                    </a:lnTo>
                    <a:lnTo>
                      <a:pt x="204" y="176"/>
                    </a:lnTo>
                    <a:lnTo>
                      <a:pt x="209" y="176"/>
                    </a:lnTo>
                    <a:lnTo>
                      <a:pt x="209" y="176"/>
                    </a:lnTo>
                    <a:lnTo>
                      <a:pt x="228" y="176"/>
                    </a:lnTo>
                    <a:lnTo>
                      <a:pt x="228" y="176"/>
                    </a:lnTo>
                    <a:lnTo>
                      <a:pt x="225" y="176"/>
                    </a:lnTo>
                    <a:lnTo>
                      <a:pt x="225" y="176"/>
                    </a:lnTo>
                    <a:lnTo>
                      <a:pt x="219" y="176"/>
                    </a:lnTo>
                    <a:lnTo>
                      <a:pt x="219" y="176"/>
                    </a:lnTo>
                    <a:lnTo>
                      <a:pt x="196" y="178"/>
                    </a:lnTo>
                    <a:lnTo>
                      <a:pt x="196" y="178"/>
                    </a:lnTo>
                    <a:lnTo>
                      <a:pt x="186" y="178"/>
                    </a:lnTo>
                    <a:lnTo>
                      <a:pt x="186" y="178"/>
                    </a:lnTo>
                    <a:lnTo>
                      <a:pt x="149" y="183"/>
                    </a:lnTo>
                    <a:lnTo>
                      <a:pt x="149" y="183"/>
                    </a:lnTo>
                    <a:lnTo>
                      <a:pt x="155" y="184"/>
                    </a:lnTo>
                    <a:lnTo>
                      <a:pt x="155" y="184"/>
                    </a:lnTo>
                    <a:lnTo>
                      <a:pt x="153" y="184"/>
                    </a:lnTo>
                    <a:lnTo>
                      <a:pt x="153" y="184"/>
                    </a:lnTo>
                    <a:lnTo>
                      <a:pt x="158" y="189"/>
                    </a:lnTo>
                    <a:lnTo>
                      <a:pt x="158" y="189"/>
                    </a:lnTo>
                    <a:lnTo>
                      <a:pt x="163" y="189"/>
                    </a:lnTo>
                    <a:lnTo>
                      <a:pt x="163" y="189"/>
                    </a:lnTo>
                    <a:lnTo>
                      <a:pt x="192" y="189"/>
                    </a:lnTo>
                    <a:lnTo>
                      <a:pt x="192" y="189"/>
                    </a:lnTo>
                    <a:lnTo>
                      <a:pt x="188" y="189"/>
                    </a:lnTo>
                    <a:lnTo>
                      <a:pt x="188" y="189"/>
                    </a:lnTo>
                    <a:lnTo>
                      <a:pt x="221" y="187"/>
                    </a:lnTo>
                    <a:lnTo>
                      <a:pt x="221" y="187"/>
                    </a:lnTo>
                    <a:lnTo>
                      <a:pt x="225" y="189"/>
                    </a:lnTo>
                    <a:lnTo>
                      <a:pt x="225" y="189"/>
                    </a:lnTo>
                    <a:lnTo>
                      <a:pt x="227" y="190"/>
                    </a:lnTo>
                    <a:lnTo>
                      <a:pt x="227" y="190"/>
                    </a:lnTo>
                    <a:lnTo>
                      <a:pt x="207" y="189"/>
                    </a:lnTo>
                    <a:lnTo>
                      <a:pt x="207" y="189"/>
                    </a:lnTo>
                    <a:lnTo>
                      <a:pt x="204" y="189"/>
                    </a:lnTo>
                    <a:lnTo>
                      <a:pt x="204" y="189"/>
                    </a:lnTo>
                    <a:lnTo>
                      <a:pt x="202" y="189"/>
                    </a:lnTo>
                    <a:lnTo>
                      <a:pt x="202" y="189"/>
                    </a:lnTo>
                    <a:lnTo>
                      <a:pt x="207" y="190"/>
                    </a:lnTo>
                    <a:lnTo>
                      <a:pt x="207" y="190"/>
                    </a:lnTo>
                    <a:lnTo>
                      <a:pt x="194" y="190"/>
                    </a:lnTo>
                    <a:lnTo>
                      <a:pt x="194" y="190"/>
                    </a:lnTo>
                    <a:lnTo>
                      <a:pt x="195" y="190"/>
                    </a:lnTo>
                    <a:lnTo>
                      <a:pt x="195" y="190"/>
                    </a:lnTo>
                    <a:lnTo>
                      <a:pt x="173" y="195"/>
                    </a:lnTo>
                    <a:lnTo>
                      <a:pt x="173" y="195"/>
                    </a:lnTo>
                    <a:lnTo>
                      <a:pt x="182" y="198"/>
                    </a:lnTo>
                    <a:lnTo>
                      <a:pt x="182" y="198"/>
                    </a:lnTo>
                    <a:lnTo>
                      <a:pt x="198" y="199"/>
                    </a:lnTo>
                    <a:lnTo>
                      <a:pt x="198" y="199"/>
                    </a:lnTo>
                    <a:lnTo>
                      <a:pt x="202" y="201"/>
                    </a:lnTo>
                    <a:lnTo>
                      <a:pt x="202" y="201"/>
                    </a:lnTo>
                    <a:lnTo>
                      <a:pt x="199" y="201"/>
                    </a:lnTo>
                    <a:lnTo>
                      <a:pt x="199" y="201"/>
                    </a:lnTo>
                    <a:lnTo>
                      <a:pt x="212" y="202"/>
                    </a:lnTo>
                    <a:lnTo>
                      <a:pt x="212" y="202"/>
                    </a:lnTo>
                    <a:lnTo>
                      <a:pt x="211" y="202"/>
                    </a:lnTo>
                    <a:lnTo>
                      <a:pt x="211" y="202"/>
                    </a:lnTo>
                    <a:lnTo>
                      <a:pt x="217" y="204"/>
                    </a:lnTo>
                    <a:lnTo>
                      <a:pt x="217" y="204"/>
                    </a:lnTo>
                    <a:lnTo>
                      <a:pt x="209" y="202"/>
                    </a:lnTo>
                    <a:lnTo>
                      <a:pt x="209" y="202"/>
                    </a:lnTo>
                    <a:lnTo>
                      <a:pt x="214" y="202"/>
                    </a:lnTo>
                    <a:lnTo>
                      <a:pt x="214" y="202"/>
                    </a:lnTo>
                    <a:lnTo>
                      <a:pt x="237" y="207"/>
                    </a:lnTo>
                    <a:lnTo>
                      <a:pt x="237" y="207"/>
                    </a:lnTo>
                    <a:lnTo>
                      <a:pt x="227" y="207"/>
                    </a:lnTo>
                    <a:lnTo>
                      <a:pt x="227" y="207"/>
                    </a:lnTo>
                    <a:lnTo>
                      <a:pt x="229" y="207"/>
                    </a:lnTo>
                    <a:lnTo>
                      <a:pt x="229" y="207"/>
                    </a:lnTo>
                    <a:lnTo>
                      <a:pt x="234" y="208"/>
                    </a:lnTo>
                    <a:lnTo>
                      <a:pt x="234" y="208"/>
                    </a:lnTo>
                    <a:lnTo>
                      <a:pt x="225" y="210"/>
                    </a:lnTo>
                    <a:lnTo>
                      <a:pt x="225" y="210"/>
                    </a:lnTo>
                    <a:lnTo>
                      <a:pt x="242" y="211"/>
                    </a:lnTo>
                    <a:lnTo>
                      <a:pt x="242" y="211"/>
                    </a:lnTo>
                    <a:lnTo>
                      <a:pt x="237" y="211"/>
                    </a:lnTo>
                    <a:lnTo>
                      <a:pt x="237" y="211"/>
                    </a:lnTo>
                    <a:lnTo>
                      <a:pt x="231" y="211"/>
                    </a:lnTo>
                    <a:lnTo>
                      <a:pt x="231" y="211"/>
                    </a:lnTo>
                    <a:lnTo>
                      <a:pt x="263" y="214"/>
                    </a:lnTo>
                    <a:lnTo>
                      <a:pt x="263" y="214"/>
                    </a:lnTo>
                    <a:lnTo>
                      <a:pt x="255" y="216"/>
                    </a:lnTo>
                    <a:lnTo>
                      <a:pt x="255" y="216"/>
                    </a:lnTo>
                    <a:lnTo>
                      <a:pt x="251" y="216"/>
                    </a:lnTo>
                    <a:lnTo>
                      <a:pt x="251" y="216"/>
                    </a:lnTo>
                    <a:lnTo>
                      <a:pt x="247" y="216"/>
                    </a:lnTo>
                    <a:lnTo>
                      <a:pt x="247" y="216"/>
                    </a:lnTo>
                    <a:lnTo>
                      <a:pt x="254" y="216"/>
                    </a:lnTo>
                    <a:lnTo>
                      <a:pt x="254" y="216"/>
                    </a:lnTo>
                    <a:lnTo>
                      <a:pt x="263" y="216"/>
                    </a:lnTo>
                    <a:lnTo>
                      <a:pt x="263" y="216"/>
                    </a:lnTo>
                    <a:lnTo>
                      <a:pt x="264" y="217"/>
                    </a:lnTo>
                    <a:lnTo>
                      <a:pt x="264" y="217"/>
                    </a:lnTo>
                    <a:lnTo>
                      <a:pt x="252" y="217"/>
                    </a:lnTo>
                    <a:lnTo>
                      <a:pt x="252" y="217"/>
                    </a:lnTo>
                    <a:lnTo>
                      <a:pt x="254" y="217"/>
                    </a:lnTo>
                    <a:lnTo>
                      <a:pt x="254" y="217"/>
                    </a:lnTo>
                    <a:lnTo>
                      <a:pt x="255" y="217"/>
                    </a:lnTo>
                    <a:lnTo>
                      <a:pt x="255" y="217"/>
                    </a:lnTo>
                    <a:lnTo>
                      <a:pt x="255" y="219"/>
                    </a:lnTo>
                    <a:lnTo>
                      <a:pt x="255" y="219"/>
                    </a:lnTo>
                    <a:lnTo>
                      <a:pt x="254" y="219"/>
                    </a:lnTo>
                    <a:lnTo>
                      <a:pt x="254" y="219"/>
                    </a:lnTo>
                    <a:lnTo>
                      <a:pt x="257" y="219"/>
                    </a:lnTo>
                    <a:lnTo>
                      <a:pt x="257" y="219"/>
                    </a:lnTo>
                    <a:lnTo>
                      <a:pt x="244" y="219"/>
                    </a:lnTo>
                    <a:lnTo>
                      <a:pt x="244" y="219"/>
                    </a:lnTo>
                    <a:lnTo>
                      <a:pt x="251" y="220"/>
                    </a:lnTo>
                    <a:lnTo>
                      <a:pt x="251" y="220"/>
                    </a:lnTo>
                    <a:lnTo>
                      <a:pt x="255" y="222"/>
                    </a:lnTo>
                    <a:lnTo>
                      <a:pt x="255" y="222"/>
                    </a:lnTo>
                    <a:lnTo>
                      <a:pt x="247" y="222"/>
                    </a:lnTo>
                    <a:lnTo>
                      <a:pt x="247" y="222"/>
                    </a:lnTo>
                    <a:lnTo>
                      <a:pt x="273" y="223"/>
                    </a:lnTo>
                    <a:lnTo>
                      <a:pt x="273" y="223"/>
                    </a:lnTo>
                    <a:lnTo>
                      <a:pt x="274" y="225"/>
                    </a:lnTo>
                    <a:lnTo>
                      <a:pt x="274" y="225"/>
                    </a:lnTo>
                    <a:lnTo>
                      <a:pt x="286" y="225"/>
                    </a:lnTo>
                    <a:lnTo>
                      <a:pt x="286" y="225"/>
                    </a:lnTo>
                    <a:lnTo>
                      <a:pt x="287" y="225"/>
                    </a:lnTo>
                    <a:lnTo>
                      <a:pt x="287" y="225"/>
                    </a:lnTo>
                    <a:lnTo>
                      <a:pt x="297" y="228"/>
                    </a:lnTo>
                    <a:lnTo>
                      <a:pt x="297" y="228"/>
                    </a:lnTo>
                    <a:lnTo>
                      <a:pt x="286" y="228"/>
                    </a:lnTo>
                    <a:lnTo>
                      <a:pt x="286" y="228"/>
                    </a:lnTo>
                    <a:lnTo>
                      <a:pt x="287" y="228"/>
                    </a:lnTo>
                    <a:lnTo>
                      <a:pt x="287" y="228"/>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76" name="Freeform 92"/>
              <p:cNvSpPr>
                <a:spLocks/>
              </p:cNvSpPr>
              <p:nvPr/>
            </p:nvSpPr>
            <p:spPr bwMode="auto">
              <a:xfrm>
                <a:off x="8699" y="12350"/>
                <a:ext cx="421" cy="294"/>
              </a:xfrm>
              <a:custGeom>
                <a:avLst/>
                <a:gdLst/>
                <a:ahLst/>
                <a:cxnLst>
                  <a:cxn ang="0">
                    <a:pos x="142" y="1"/>
                  </a:cxn>
                  <a:cxn ang="0">
                    <a:pos x="204" y="9"/>
                  </a:cxn>
                  <a:cxn ang="0">
                    <a:pos x="195" y="19"/>
                  </a:cxn>
                  <a:cxn ang="0">
                    <a:pos x="202" y="21"/>
                  </a:cxn>
                  <a:cxn ang="0">
                    <a:pos x="141" y="27"/>
                  </a:cxn>
                  <a:cxn ang="0">
                    <a:pos x="169" y="28"/>
                  </a:cxn>
                  <a:cxn ang="0">
                    <a:pos x="201" y="37"/>
                  </a:cxn>
                  <a:cxn ang="0">
                    <a:pos x="176" y="42"/>
                  </a:cxn>
                  <a:cxn ang="0">
                    <a:pos x="142" y="47"/>
                  </a:cxn>
                  <a:cxn ang="0">
                    <a:pos x="113" y="50"/>
                  </a:cxn>
                  <a:cxn ang="0">
                    <a:pos x="120" y="51"/>
                  </a:cxn>
                  <a:cxn ang="0">
                    <a:pos x="116" y="53"/>
                  </a:cxn>
                  <a:cxn ang="0">
                    <a:pos x="102" y="54"/>
                  </a:cxn>
                  <a:cxn ang="0">
                    <a:pos x="103" y="54"/>
                  </a:cxn>
                  <a:cxn ang="0">
                    <a:pos x="0" y="62"/>
                  </a:cxn>
                  <a:cxn ang="0">
                    <a:pos x="37" y="68"/>
                  </a:cxn>
                  <a:cxn ang="0">
                    <a:pos x="64" y="71"/>
                  </a:cxn>
                  <a:cxn ang="0">
                    <a:pos x="108" y="71"/>
                  </a:cxn>
                  <a:cxn ang="0">
                    <a:pos x="129" y="75"/>
                  </a:cxn>
                  <a:cxn ang="0">
                    <a:pos x="152" y="78"/>
                  </a:cxn>
                  <a:cxn ang="0">
                    <a:pos x="191" y="86"/>
                  </a:cxn>
                  <a:cxn ang="0">
                    <a:pos x="171" y="89"/>
                  </a:cxn>
                  <a:cxn ang="0">
                    <a:pos x="172" y="92"/>
                  </a:cxn>
                  <a:cxn ang="0">
                    <a:pos x="189" y="96"/>
                  </a:cxn>
                  <a:cxn ang="0">
                    <a:pos x="221" y="102"/>
                  </a:cxn>
                  <a:cxn ang="0">
                    <a:pos x="210" y="107"/>
                  </a:cxn>
                  <a:cxn ang="0">
                    <a:pos x="207" y="111"/>
                  </a:cxn>
                  <a:cxn ang="0">
                    <a:pos x="248" y="111"/>
                  </a:cxn>
                  <a:cxn ang="0">
                    <a:pos x="243" y="111"/>
                  </a:cxn>
                  <a:cxn ang="0">
                    <a:pos x="238" y="116"/>
                  </a:cxn>
                  <a:cxn ang="0">
                    <a:pos x="221" y="119"/>
                  </a:cxn>
                  <a:cxn ang="0">
                    <a:pos x="257" y="132"/>
                  </a:cxn>
                  <a:cxn ang="0">
                    <a:pos x="266" y="140"/>
                  </a:cxn>
                  <a:cxn ang="0">
                    <a:pos x="268" y="142"/>
                  </a:cxn>
                  <a:cxn ang="0">
                    <a:pos x="276" y="143"/>
                  </a:cxn>
                  <a:cxn ang="0">
                    <a:pos x="220" y="146"/>
                  </a:cxn>
                  <a:cxn ang="0">
                    <a:pos x="217" y="154"/>
                  </a:cxn>
                  <a:cxn ang="0">
                    <a:pos x="199" y="157"/>
                  </a:cxn>
                  <a:cxn ang="0">
                    <a:pos x="248" y="160"/>
                  </a:cxn>
                  <a:cxn ang="0">
                    <a:pos x="189" y="163"/>
                  </a:cxn>
                  <a:cxn ang="0">
                    <a:pos x="211" y="166"/>
                  </a:cxn>
                  <a:cxn ang="0">
                    <a:pos x="234" y="173"/>
                  </a:cxn>
                  <a:cxn ang="0">
                    <a:pos x="255" y="185"/>
                  </a:cxn>
                  <a:cxn ang="0">
                    <a:pos x="281" y="187"/>
                  </a:cxn>
                  <a:cxn ang="0">
                    <a:pos x="244" y="193"/>
                  </a:cxn>
                  <a:cxn ang="0">
                    <a:pos x="194" y="191"/>
                  </a:cxn>
                  <a:cxn ang="0">
                    <a:pos x="162" y="193"/>
                  </a:cxn>
                  <a:cxn ang="0">
                    <a:pos x="210" y="208"/>
                  </a:cxn>
                  <a:cxn ang="0">
                    <a:pos x="182" y="212"/>
                  </a:cxn>
                  <a:cxn ang="0">
                    <a:pos x="221" y="218"/>
                  </a:cxn>
                  <a:cxn ang="0">
                    <a:pos x="231" y="223"/>
                  </a:cxn>
                  <a:cxn ang="0">
                    <a:pos x="284" y="232"/>
                  </a:cxn>
                  <a:cxn ang="0">
                    <a:pos x="320" y="232"/>
                  </a:cxn>
                  <a:cxn ang="0">
                    <a:pos x="346" y="243"/>
                  </a:cxn>
                  <a:cxn ang="0">
                    <a:pos x="350" y="247"/>
                  </a:cxn>
                  <a:cxn ang="0">
                    <a:pos x="399" y="249"/>
                  </a:cxn>
                  <a:cxn ang="0">
                    <a:pos x="393" y="252"/>
                  </a:cxn>
                  <a:cxn ang="0">
                    <a:pos x="320" y="259"/>
                  </a:cxn>
                  <a:cxn ang="0">
                    <a:pos x="339" y="267"/>
                  </a:cxn>
                  <a:cxn ang="0">
                    <a:pos x="347" y="270"/>
                  </a:cxn>
                  <a:cxn ang="0">
                    <a:pos x="368" y="283"/>
                  </a:cxn>
                  <a:cxn ang="0">
                    <a:pos x="373" y="288"/>
                  </a:cxn>
                </a:cxnLst>
                <a:rect l="0" t="0" r="r" b="b"/>
                <a:pathLst>
                  <a:path w="421" h="294">
                    <a:moveTo>
                      <a:pt x="155" y="0"/>
                    </a:moveTo>
                    <a:lnTo>
                      <a:pt x="155" y="1"/>
                    </a:lnTo>
                    <a:lnTo>
                      <a:pt x="155" y="1"/>
                    </a:lnTo>
                    <a:lnTo>
                      <a:pt x="156" y="1"/>
                    </a:lnTo>
                    <a:lnTo>
                      <a:pt x="156" y="1"/>
                    </a:lnTo>
                    <a:lnTo>
                      <a:pt x="161" y="3"/>
                    </a:lnTo>
                    <a:lnTo>
                      <a:pt x="161" y="3"/>
                    </a:lnTo>
                    <a:lnTo>
                      <a:pt x="142" y="1"/>
                    </a:lnTo>
                    <a:lnTo>
                      <a:pt x="142" y="1"/>
                    </a:lnTo>
                    <a:lnTo>
                      <a:pt x="146" y="3"/>
                    </a:lnTo>
                    <a:lnTo>
                      <a:pt x="146" y="3"/>
                    </a:lnTo>
                    <a:lnTo>
                      <a:pt x="149" y="3"/>
                    </a:lnTo>
                    <a:lnTo>
                      <a:pt x="149" y="3"/>
                    </a:lnTo>
                    <a:lnTo>
                      <a:pt x="207" y="7"/>
                    </a:lnTo>
                    <a:lnTo>
                      <a:pt x="207" y="7"/>
                    </a:lnTo>
                    <a:lnTo>
                      <a:pt x="204" y="9"/>
                    </a:lnTo>
                    <a:lnTo>
                      <a:pt x="204" y="9"/>
                    </a:lnTo>
                    <a:lnTo>
                      <a:pt x="205" y="9"/>
                    </a:lnTo>
                    <a:lnTo>
                      <a:pt x="205" y="9"/>
                    </a:lnTo>
                    <a:lnTo>
                      <a:pt x="195" y="18"/>
                    </a:lnTo>
                    <a:lnTo>
                      <a:pt x="195" y="18"/>
                    </a:lnTo>
                    <a:lnTo>
                      <a:pt x="194" y="18"/>
                    </a:lnTo>
                    <a:lnTo>
                      <a:pt x="194" y="18"/>
                    </a:lnTo>
                    <a:lnTo>
                      <a:pt x="195" y="19"/>
                    </a:lnTo>
                    <a:lnTo>
                      <a:pt x="195" y="19"/>
                    </a:lnTo>
                    <a:lnTo>
                      <a:pt x="171" y="21"/>
                    </a:lnTo>
                    <a:lnTo>
                      <a:pt x="171" y="21"/>
                    </a:lnTo>
                    <a:lnTo>
                      <a:pt x="182" y="21"/>
                    </a:lnTo>
                    <a:lnTo>
                      <a:pt x="182" y="21"/>
                    </a:lnTo>
                    <a:lnTo>
                      <a:pt x="176" y="22"/>
                    </a:lnTo>
                    <a:lnTo>
                      <a:pt x="176" y="22"/>
                    </a:lnTo>
                    <a:lnTo>
                      <a:pt x="202" y="21"/>
                    </a:lnTo>
                    <a:lnTo>
                      <a:pt x="202" y="21"/>
                    </a:lnTo>
                    <a:lnTo>
                      <a:pt x="205" y="21"/>
                    </a:lnTo>
                    <a:lnTo>
                      <a:pt x="205" y="21"/>
                    </a:lnTo>
                    <a:lnTo>
                      <a:pt x="185" y="22"/>
                    </a:lnTo>
                    <a:lnTo>
                      <a:pt x="185" y="22"/>
                    </a:lnTo>
                    <a:lnTo>
                      <a:pt x="149" y="25"/>
                    </a:lnTo>
                    <a:lnTo>
                      <a:pt x="149" y="25"/>
                    </a:lnTo>
                    <a:lnTo>
                      <a:pt x="141" y="27"/>
                    </a:lnTo>
                    <a:lnTo>
                      <a:pt x="141" y="27"/>
                    </a:lnTo>
                    <a:lnTo>
                      <a:pt x="149" y="27"/>
                    </a:lnTo>
                    <a:lnTo>
                      <a:pt x="149" y="27"/>
                    </a:lnTo>
                    <a:lnTo>
                      <a:pt x="152" y="28"/>
                    </a:lnTo>
                    <a:lnTo>
                      <a:pt x="152" y="28"/>
                    </a:lnTo>
                    <a:lnTo>
                      <a:pt x="162" y="28"/>
                    </a:lnTo>
                    <a:lnTo>
                      <a:pt x="162" y="28"/>
                    </a:lnTo>
                    <a:lnTo>
                      <a:pt x="169" y="28"/>
                    </a:lnTo>
                    <a:lnTo>
                      <a:pt x="169" y="28"/>
                    </a:lnTo>
                    <a:lnTo>
                      <a:pt x="156" y="28"/>
                    </a:lnTo>
                    <a:lnTo>
                      <a:pt x="156" y="28"/>
                    </a:lnTo>
                    <a:lnTo>
                      <a:pt x="176" y="30"/>
                    </a:lnTo>
                    <a:lnTo>
                      <a:pt x="176" y="30"/>
                    </a:lnTo>
                    <a:lnTo>
                      <a:pt x="185" y="33"/>
                    </a:lnTo>
                    <a:lnTo>
                      <a:pt x="185" y="33"/>
                    </a:lnTo>
                    <a:lnTo>
                      <a:pt x="201" y="37"/>
                    </a:lnTo>
                    <a:lnTo>
                      <a:pt x="201" y="37"/>
                    </a:lnTo>
                    <a:lnTo>
                      <a:pt x="189" y="39"/>
                    </a:lnTo>
                    <a:lnTo>
                      <a:pt x="189" y="39"/>
                    </a:lnTo>
                    <a:lnTo>
                      <a:pt x="185" y="40"/>
                    </a:lnTo>
                    <a:lnTo>
                      <a:pt x="185" y="40"/>
                    </a:lnTo>
                    <a:lnTo>
                      <a:pt x="182" y="42"/>
                    </a:lnTo>
                    <a:lnTo>
                      <a:pt x="182" y="42"/>
                    </a:lnTo>
                    <a:lnTo>
                      <a:pt x="176" y="42"/>
                    </a:lnTo>
                    <a:lnTo>
                      <a:pt x="176" y="42"/>
                    </a:lnTo>
                    <a:lnTo>
                      <a:pt x="174" y="42"/>
                    </a:lnTo>
                    <a:lnTo>
                      <a:pt x="174" y="42"/>
                    </a:lnTo>
                    <a:lnTo>
                      <a:pt x="165" y="42"/>
                    </a:lnTo>
                    <a:lnTo>
                      <a:pt x="165" y="42"/>
                    </a:lnTo>
                    <a:lnTo>
                      <a:pt x="154" y="47"/>
                    </a:lnTo>
                    <a:lnTo>
                      <a:pt x="154" y="47"/>
                    </a:lnTo>
                    <a:lnTo>
                      <a:pt x="142" y="47"/>
                    </a:lnTo>
                    <a:lnTo>
                      <a:pt x="142" y="47"/>
                    </a:lnTo>
                    <a:lnTo>
                      <a:pt x="145" y="47"/>
                    </a:lnTo>
                    <a:lnTo>
                      <a:pt x="145" y="47"/>
                    </a:lnTo>
                    <a:lnTo>
                      <a:pt x="135" y="48"/>
                    </a:lnTo>
                    <a:lnTo>
                      <a:pt x="135" y="48"/>
                    </a:lnTo>
                    <a:lnTo>
                      <a:pt x="125" y="50"/>
                    </a:lnTo>
                    <a:lnTo>
                      <a:pt x="125" y="50"/>
                    </a:lnTo>
                    <a:lnTo>
                      <a:pt x="113" y="50"/>
                    </a:lnTo>
                    <a:lnTo>
                      <a:pt x="113" y="50"/>
                    </a:lnTo>
                    <a:lnTo>
                      <a:pt x="122" y="50"/>
                    </a:lnTo>
                    <a:lnTo>
                      <a:pt x="122" y="50"/>
                    </a:lnTo>
                    <a:lnTo>
                      <a:pt x="116" y="50"/>
                    </a:lnTo>
                    <a:lnTo>
                      <a:pt x="116" y="50"/>
                    </a:lnTo>
                    <a:lnTo>
                      <a:pt x="122" y="50"/>
                    </a:lnTo>
                    <a:lnTo>
                      <a:pt x="122" y="50"/>
                    </a:lnTo>
                    <a:lnTo>
                      <a:pt x="120" y="51"/>
                    </a:lnTo>
                    <a:lnTo>
                      <a:pt x="120" y="51"/>
                    </a:lnTo>
                    <a:lnTo>
                      <a:pt x="113" y="51"/>
                    </a:lnTo>
                    <a:lnTo>
                      <a:pt x="113" y="51"/>
                    </a:lnTo>
                    <a:lnTo>
                      <a:pt x="93" y="53"/>
                    </a:lnTo>
                    <a:lnTo>
                      <a:pt x="93" y="53"/>
                    </a:lnTo>
                    <a:lnTo>
                      <a:pt x="102" y="53"/>
                    </a:lnTo>
                    <a:lnTo>
                      <a:pt x="102" y="53"/>
                    </a:lnTo>
                    <a:lnTo>
                      <a:pt x="116" y="53"/>
                    </a:lnTo>
                    <a:lnTo>
                      <a:pt x="116" y="53"/>
                    </a:lnTo>
                    <a:lnTo>
                      <a:pt x="87" y="53"/>
                    </a:lnTo>
                    <a:lnTo>
                      <a:pt x="87" y="53"/>
                    </a:lnTo>
                    <a:lnTo>
                      <a:pt x="90" y="53"/>
                    </a:lnTo>
                    <a:lnTo>
                      <a:pt x="90" y="53"/>
                    </a:lnTo>
                    <a:lnTo>
                      <a:pt x="93" y="53"/>
                    </a:lnTo>
                    <a:lnTo>
                      <a:pt x="93" y="53"/>
                    </a:lnTo>
                    <a:lnTo>
                      <a:pt x="102" y="54"/>
                    </a:lnTo>
                    <a:lnTo>
                      <a:pt x="102" y="54"/>
                    </a:lnTo>
                    <a:lnTo>
                      <a:pt x="99" y="54"/>
                    </a:lnTo>
                    <a:lnTo>
                      <a:pt x="99" y="54"/>
                    </a:lnTo>
                    <a:lnTo>
                      <a:pt x="97" y="54"/>
                    </a:lnTo>
                    <a:lnTo>
                      <a:pt x="97" y="54"/>
                    </a:lnTo>
                    <a:lnTo>
                      <a:pt x="96" y="54"/>
                    </a:lnTo>
                    <a:lnTo>
                      <a:pt x="96" y="54"/>
                    </a:lnTo>
                    <a:lnTo>
                      <a:pt x="103" y="54"/>
                    </a:lnTo>
                    <a:lnTo>
                      <a:pt x="103" y="54"/>
                    </a:lnTo>
                    <a:lnTo>
                      <a:pt x="93" y="54"/>
                    </a:lnTo>
                    <a:lnTo>
                      <a:pt x="93" y="54"/>
                    </a:lnTo>
                    <a:lnTo>
                      <a:pt x="18" y="62"/>
                    </a:lnTo>
                    <a:lnTo>
                      <a:pt x="18" y="62"/>
                    </a:lnTo>
                    <a:lnTo>
                      <a:pt x="14" y="62"/>
                    </a:lnTo>
                    <a:lnTo>
                      <a:pt x="14" y="62"/>
                    </a:lnTo>
                    <a:lnTo>
                      <a:pt x="0" y="62"/>
                    </a:lnTo>
                    <a:lnTo>
                      <a:pt x="0" y="62"/>
                    </a:lnTo>
                    <a:lnTo>
                      <a:pt x="7" y="62"/>
                    </a:lnTo>
                    <a:lnTo>
                      <a:pt x="7" y="62"/>
                    </a:lnTo>
                    <a:lnTo>
                      <a:pt x="23" y="68"/>
                    </a:lnTo>
                    <a:lnTo>
                      <a:pt x="23" y="68"/>
                    </a:lnTo>
                    <a:lnTo>
                      <a:pt x="39" y="68"/>
                    </a:lnTo>
                    <a:lnTo>
                      <a:pt x="39" y="68"/>
                    </a:lnTo>
                    <a:lnTo>
                      <a:pt x="37" y="68"/>
                    </a:lnTo>
                    <a:lnTo>
                      <a:pt x="37" y="68"/>
                    </a:lnTo>
                    <a:lnTo>
                      <a:pt x="41" y="68"/>
                    </a:lnTo>
                    <a:lnTo>
                      <a:pt x="41" y="68"/>
                    </a:lnTo>
                    <a:lnTo>
                      <a:pt x="72" y="68"/>
                    </a:lnTo>
                    <a:lnTo>
                      <a:pt x="72" y="68"/>
                    </a:lnTo>
                    <a:lnTo>
                      <a:pt x="60" y="66"/>
                    </a:lnTo>
                    <a:lnTo>
                      <a:pt x="60" y="66"/>
                    </a:lnTo>
                    <a:lnTo>
                      <a:pt x="64" y="71"/>
                    </a:lnTo>
                    <a:lnTo>
                      <a:pt x="64" y="71"/>
                    </a:lnTo>
                    <a:lnTo>
                      <a:pt x="82" y="71"/>
                    </a:lnTo>
                    <a:lnTo>
                      <a:pt x="82" y="71"/>
                    </a:lnTo>
                    <a:lnTo>
                      <a:pt x="96" y="71"/>
                    </a:lnTo>
                    <a:lnTo>
                      <a:pt x="96" y="71"/>
                    </a:lnTo>
                    <a:lnTo>
                      <a:pt x="103" y="71"/>
                    </a:lnTo>
                    <a:lnTo>
                      <a:pt x="103" y="71"/>
                    </a:lnTo>
                    <a:lnTo>
                      <a:pt x="108" y="71"/>
                    </a:lnTo>
                    <a:lnTo>
                      <a:pt x="108" y="71"/>
                    </a:lnTo>
                    <a:lnTo>
                      <a:pt x="126" y="74"/>
                    </a:lnTo>
                    <a:lnTo>
                      <a:pt x="126" y="74"/>
                    </a:lnTo>
                    <a:lnTo>
                      <a:pt x="113" y="74"/>
                    </a:lnTo>
                    <a:lnTo>
                      <a:pt x="113" y="74"/>
                    </a:lnTo>
                    <a:lnTo>
                      <a:pt x="118" y="74"/>
                    </a:lnTo>
                    <a:lnTo>
                      <a:pt x="118" y="74"/>
                    </a:lnTo>
                    <a:lnTo>
                      <a:pt x="129" y="75"/>
                    </a:lnTo>
                    <a:lnTo>
                      <a:pt x="129" y="75"/>
                    </a:lnTo>
                    <a:lnTo>
                      <a:pt x="128" y="75"/>
                    </a:lnTo>
                    <a:lnTo>
                      <a:pt x="128" y="75"/>
                    </a:lnTo>
                    <a:lnTo>
                      <a:pt x="126" y="75"/>
                    </a:lnTo>
                    <a:lnTo>
                      <a:pt x="126" y="75"/>
                    </a:lnTo>
                    <a:lnTo>
                      <a:pt x="142" y="77"/>
                    </a:lnTo>
                    <a:lnTo>
                      <a:pt x="142" y="77"/>
                    </a:lnTo>
                    <a:lnTo>
                      <a:pt x="152" y="78"/>
                    </a:lnTo>
                    <a:lnTo>
                      <a:pt x="152" y="78"/>
                    </a:lnTo>
                    <a:lnTo>
                      <a:pt x="155" y="78"/>
                    </a:lnTo>
                    <a:lnTo>
                      <a:pt x="155" y="78"/>
                    </a:lnTo>
                    <a:lnTo>
                      <a:pt x="168" y="80"/>
                    </a:lnTo>
                    <a:lnTo>
                      <a:pt x="168" y="80"/>
                    </a:lnTo>
                    <a:lnTo>
                      <a:pt x="166" y="80"/>
                    </a:lnTo>
                    <a:lnTo>
                      <a:pt x="166" y="80"/>
                    </a:lnTo>
                    <a:lnTo>
                      <a:pt x="191" y="86"/>
                    </a:lnTo>
                    <a:lnTo>
                      <a:pt x="191" y="86"/>
                    </a:lnTo>
                    <a:lnTo>
                      <a:pt x="171" y="87"/>
                    </a:lnTo>
                    <a:lnTo>
                      <a:pt x="171" y="87"/>
                    </a:lnTo>
                    <a:lnTo>
                      <a:pt x="175" y="89"/>
                    </a:lnTo>
                    <a:lnTo>
                      <a:pt x="175" y="89"/>
                    </a:lnTo>
                    <a:lnTo>
                      <a:pt x="168" y="90"/>
                    </a:lnTo>
                    <a:lnTo>
                      <a:pt x="168" y="90"/>
                    </a:lnTo>
                    <a:lnTo>
                      <a:pt x="171" y="89"/>
                    </a:lnTo>
                    <a:lnTo>
                      <a:pt x="171" y="89"/>
                    </a:lnTo>
                    <a:lnTo>
                      <a:pt x="171" y="90"/>
                    </a:lnTo>
                    <a:lnTo>
                      <a:pt x="171" y="90"/>
                    </a:lnTo>
                    <a:lnTo>
                      <a:pt x="181" y="90"/>
                    </a:lnTo>
                    <a:lnTo>
                      <a:pt x="181" y="90"/>
                    </a:lnTo>
                    <a:lnTo>
                      <a:pt x="182" y="90"/>
                    </a:lnTo>
                    <a:lnTo>
                      <a:pt x="182" y="90"/>
                    </a:lnTo>
                    <a:lnTo>
                      <a:pt x="172" y="92"/>
                    </a:lnTo>
                    <a:lnTo>
                      <a:pt x="172" y="92"/>
                    </a:lnTo>
                    <a:lnTo>
                      <a:pt x="158" y="92"/>
                    </a:lnTo>
                    <a:lnTo>
                      <a:pt x="158" y="92"/>
                    </a:lnTo>
                    <a:lnTo>
                      <a:pt x="148" y="93"/>
                    </a:lnTo>
                    <a:lnTo>
                      <a:pt x="148" y="93"/>
                    </a:lnTo>
                    <a:lnTo>
                      <a:pt x="166" y="93"/>
                    </a:lnTo>
                    <a:lnTo>
                      <a:pt x="166" y="93"/>
                    </a:lnTo>
                    <a:lnTo>
                      <a:pt x="189" y="96"/>
                    </a:lnTo>
                    <a:lnTo>
                      <a:pt x="189" y="96"/>
                    </a:lnTo>
                    <a:lnTo>
                      <a:pt x="205" y="98"/>
                    </a:lnTo>
                    <a:lnTo>
                      <a:pt x="205" y="98"/>
                    </a:lnTo>
                    <a:lnTo>
                      <a:pt x="221" y="102"/>
                    </a:lnTo>
                    <a:lnTo>
                      <a:pt x="221" y="102"/>
                    </a:lnTo>
                    <a:lnTo>
                      <a:pt x="215" y="102"/>
                    </a:lnTo>
                    <a:lnTo>
                      <a:pt x="215" y="102"/>
                    </a:lnTo>
                    <a:lnTo>
                      <a:pt x="221" y="102"/>
                    </a:lnTo>
                    <a:lnTo>
                      <a:pt x="221" y="102"/>
                    </a:lnTo>
                    <a:lnTo>
                      <a:pt x="215" y="105"/>
                    </a:lnTo>
                    <a:lnTo>
                      <a:pt x="215" y="105"/>
                    </a:lnTo>
                    <a:lnTo>
                      <a:pt x="207" y="105"/>
                    </a:lnTo>
                    <a:lnTo>
                      <a:pt x="207" y="105"/>
                    </a:lnTo>
                    <a:lnTo>
                      <a:pt x="205" y="105"/>
                    </a:lnTo>
                    <a:lnTo>
                      <a:pt x="205" y="105"/>
                    </a:lnTo>
                    <a:lnTo>
                      <a:pt x="210" y="107"/>
                    </a:lnTo>
                    <a:lnTo>
                      <a:pt x="210" y="107"/>
                    </a:lnTo>
                    <a:lnTo>
                      <a:pt x="212" y="107"/>
                    </a:lnTo>
                    <a:lnTo>
                      <a:pt x="212" y="107"/>
                    </a:lnTo>
                    <a:lnTo>
                      <a:pt x="208" y="111"/>
                    </a:lnTo>
                    <a:lnTo>
                      <a:pt x="208" y="111"/>
                    </a:lnTo>
                    <a:lnTo>
                      <a:pt x="210" y="111"/>
                    </a:lnTo>
                    <a:lnTo>
                      <a:pt x="210" y="111"/>
                    </a:lnTo>
                    <a:lnTo>
                      <a:pt x="207" y="111"/>
                    </a:lnTo>
                    <a:lnTo>
                      <a:pt x="207" y="111"/>
                    </a:lnTo>
                    <a:lnTo>
                      <a:pt x="263" y="108"/>
                    </a:lnTo>
                    <a:lnTo>
                      <a:pt x="263" y="108"/>
                    </a:lnTo>
                    <a:lnTo>
                      <a:pt x="257" y="108"/>
                    </a:lnTo>
                    <a:lnTo>
                      <a:pt x="257" y="108"/>
                    </a:lnTo>
                    <a:lnTo>
                      <a:pt x="248" y="108"/>
                    </a:lnTo>
                    <a:lnTo>
                      <a:pt x="248" y="108"/>
                    </a:lnTo>
                    <a:lnTo>
                      <a:pt x="248" y="111"/>
                    </a:lnTo>
                    <a:lnTo>
                      <a:pt x="248" y="111"/>
                    </a:lnTo>
                    <a:lnTo>
                      <a:pt x="222" y="111"/>
                    </a:lnTo>
                    <a:lnTo>
                      <a:pt x="222" y="111"/>
                    </a:lnTo>
                    <a:lnTo>
                      <a:pt x="224" y="111"/>
                    </a:lnTo>
                    <a:lnTo>
                      <a:pt x="224" y="111"/>
                    </a:lnTo>
                    <a:lnTo>
                      <a:pt x="244" y="111"/>
                    </a:lnTo>
                    <a:lnTo>
                      <a:pt x="244" y="111"/>
                    </a:lnTo>
                    <a:lnTo>
                      <a:pt x="243" y="111"/>
                    </a:lnTo>
                    <a:lnTo>
                      <a:pt x="243" y="111"/>
                    </a:lnTo>
                    <a:lnTo>
                      <a:pt x="251" y="114"/>
                    </a:lnTo>
                    <a:lnTo>
                      <a:pt x="251" y="114"/>
                    </a:lnTo>
                    <a:lnTo>
                      <a:pt x="237" y="114"/>
                    </a:lnTo>
                    <a:lnTo>
                      <a:pt x="237" y="114"/>
                    </a:lnTo>
                    <a:lnTo>
                      <a:pt x="237" y="116"/>
                    </a:lnTo>
                    <a:lnTo>
                      <a:pt x="237" y="116"/>
                    </a:lnTo>
                    <a:lnTo>
                      <a:pt x="238" y="116"/>
                    </a:lnTo>
                    <a:lnTo>
                      <a:pt x="238" y="116"/>
                    </a:lnTo>
                    <a:lnTo>
                      <a:pt x="238" y="117"/>
                    </a:lnTo>
                    <a:lnTo>
                      <a:pt x="238" y="117"/>
                    </a:lnTo>
                    <a:lnTo>
                      <a:pt x="215" y="117"/>
                    </a:lnTo>
                    <a:lnTo>
                      <a:pt x="215" y="117"/>
                    </a:lnTo>
                    <a:lnTo>
                      <a:pt x="220" y="119"/>
                    </a:lnTo>
                    <a:lnTo>
                      <a:pt x="220" y="119"/>
                    </a:lnTo>
                    <a:lnTo>
                      <a:pt x="221" y="119"/>
                    </a:lnTo>
                    <a:lnTo>
                      <a:pt x="221" y="119"/>
                    </a:lnTo>
                    <a:lnTo>
                      <a:pt x="274" y="129"/>
                    </a:lnTo>
                    <a:lnTo>
                      <a:pt x="274" y="129"/>
                    </a:lnTo>
                    <a:lnTo>
                      <a:pt x="267" y="129"/>
                    </a:lnTo>
                    <a:lnTo>
                      <a:pt x="267" y="129"/>
                    </a:lnTo>
                    <a:lnTo>
                      <a:pt x="261" y="131"/>
                    </a:lnTo>
                    <a:lnTo>
                      <a:pt x="261" y="131"/>
                    </a:lnTo>
                    <a:lnTo>
                      <a:pt x="257" y="132"/>
                    </a:lnTo>
                    <a:lnTo>
                      <a:pt x="257" y="132"/>
                    </a:lnTo>
                    <a:lnTo>
                      <a:pt x="270" y="134"/>
                    </a:lnTo>
                    <a:lnTo>
                      <a:pt x="270" y="134"/>
                    </a:lnTo>
                    <a:lnTo>
                      <a:pt x="260" y="139"/>
                    </a:lnTo>
                    <a:lnTo>
                      <a:pt x="260" y="139"/>
                    </a:lnTo>
                    <a:lnTo>
                      <a:pt x="261" y="140"/>
                    </a:lnTo>
                    <a:lnTo>
                      <a:pt x="261" y="140"/>
                    </a:lnTo>
                    <a:lnTo>
                      <a:pt x="266" y="140"/>
                    </a:lnTo>
                    <a:lnTo>
                      <a:pt x="266" y="140"/>
                    </a:lnTo>
                    <a:lnTo>
                      <a:pt x="263" y="142"/>
                    </a:lnTo>
                    <a:lnTo>
                      <a:pt x="263" y="142"/>
                    </a:lnTo>
                    <a:lnTo>
                      <a:pt x="271" y="140"/>
                    </a:lnTo>
                    <a:lnTo>
                      <a:pt x="271" y="140"/>
                    </a:lnTo>
                    <a:lnTo>
                      <a:pt x="271" y="142"/>
                    </a:lnTo>
                    <a:lnTo>
                      <a:pt x="271" y="142"/>
                    </a:lnTo>
                    <a:lnTo>
                      <a:pt x="268" y="142"/>
                    </a:lnTo>
                    <a:lnTo>
                      <a:pt x="268" y="142"/>
                    </a:lnTo>
                    <a:lnTo>
                      <a:pt x="267" y="142"/>
                    </a:lnTo>
                    <a:lnTo>
                      <a:pt x="267" y="142"/>
                    </a:lnTo>
                    <a:lnTo>
                      <a:pt x="271" y="142"/>
                    </a:lnTo>
                    <a:lnTo>
                      <a:pt x="271" y="142"/>
                    </a:lnTo>
                    <a:lnTo>
                      <a:pt x="267" y="142"/>
                    </a:lnTo>
                    <a:lnTo>
                      <a:pt x="267" y="142"/>
                    </a:lnTo>
                    <a:lnTo>
                      <a:pt x="276" y="143"/>
                    </a:lnTo>
                    <a:lnTo>
                      <a:pt x="276" y="143"/>
                    </a:lnTo>
                    <a:lnTo>
                      <a:pt x="271" y="145"/>
                    </a:lnTo>
                    <a:lnTo>
                      <a:pt x="271" y="145"/>
                    </a:lnTo>
                    <a:lnTo>
                      <a:pt x="260" y="145"/>
                    </a:lnTo>
                    <a:lnTo>
                      <a:pt x="260" y="145"/>
                    </a:lnTo>
                    <a:lnTo>
                      <a:pt x="221" y="145"/>
                    </a:lnTo>
                    <a:lnTo>
                      <a:pt x="221" y="145"/>
                    </a:lnTo>
                    <a:lnTo>
                      <a:pt x="220" y="146"/>
                    </a:lnTo>
                    <a:lnTo>
                      <a:pt x="220" y="146"/>
                    </a:lnTo>
                    <a:lnTo>
                      <a:pt x="217" y="146"/>
                    </a:lnTo>
                    <a:lnTo>
                      <a:pt x="217" y="146"/>
                    </a:lnTo>
                    <a:lnTo>
                      <a:pt x="212" y="151"/>
                    </a:lnTo>
                    <a:lnTo>
                      <a:pt x="212" y="151"/>
                    </a:lnTo>
                    <a:lnTo>
                      <a:pt x="217" y="152"/>
                    </a:lnTo>
                    <a:lnTo>
                      <a:pt x="217" y="152"/>
                    </a:lnTo>
                    <a:lnTo>
                      <a:pt x="217" y="154"/>
                    </a:lnTo>
                    <a:lnTo>
                      <a:pt x="217" y="154"/>
                    </a:lnTo>
                    <a:lnTo>
                      <a:pt x="227" y="155"/>
                    </a:lnTo>
                    <a:lnTo>
                      <a:pt x="227" y="155"/>
                    </a:lnTo>
                    <a:lnTo>
                      <a:pt x="241" y="155"/>
                    </a:lnTo>
                    <a:lnTo>
                      <a:pt x="241" y="155"/>
                    </a:lnTo>
                    <a:lnTo>
                      <a:pt x="218" y="157"/>
                    </a:lnTo>
                    <a:lnTo>
                      <a:pt x="218" y="157"/>
                    </a:lnTo>
                    <a:lnTo>
                      <a:pt x="199" y="157"/>
                    </a:lnTo>
                    <a:lnTo>
                      <a:pt x="199" y="157"/>
                    </a:lnTo>
                    <a:lnTo>
                      <a:pt x="194" y="157"/>
                    </a:lnTo>
                    <a:lnTo>
                      <a:pt x="194" y="157"/>
                    </a:lnTo>
                    <a:lnTo>
                      <a:pt x="205" y="157"/>
                    </a:lnTo>
                    <a:lnTo>
                      <a:pt x="205" y="157"/>
                    </a:lnTo>
                    <a:lnTo>
                      <a:pt x="234" y="158"/>
                    </a:lnTo>
                    <a:lnTo>
                      <a:pt x="234" y="158"/>
                    </a:lnTo>
                    <a:lnTo>
                      <a:pt x="248" y="160"/>
                    </a:lnTo>
                    <a:lnTo>
                      <a:pt x="248" y="160"/>
                    </a:lnTo>
                    <a:lnTo>
                      <a:pt x="227" y="163"/>
                    </a:lnTo>
                    <a:lnTo>
                      <a:pt x="227" y="163"/>
                    </a:lnTo>
                    <a:lnTo>
                      <a:pt x="211" y="163"/>
                    </a:lnTo>
                    <a:lnTo>
                      <a:pt x="211" y="163"/>
                    </a:lnTo>
                    <a:lnTo>
                      <a:pt x="195" y="163"/>
                    </a:lnTo>
                    <a:lnTo>
                      <a:pt x="195" y="163"/>
                    </a:lnTo>
                    <a:lnTo>
                      <a:pt x="189" y="163"/>
                    </a:lnTo>
                    <a:lnTo>
                      <a:pt x="189" y="163"/>
                    </a:lnTo>
                    <a:lnTo>
                      <a:pt x="189" y="164"/>
                    </a:lnTo>
                    <a:lnTo>
                      <a:pt x="189" y="164"/>
                    </a:lnTo>
                    <a:lnTo>
                      <a:pt x="214" y="166"/>
                    </a:lnTo>
                    <a:lnTo>
                      <a:pt x="214" y="166"/>
                    </a:lnTo>
                    <a:lnTo>
                      <a:pt x="215" y="166"/>
                    </a:lnTo>
                    <a:lnTo>
                      <a:pt x="215" y="166"/>
                    </a:lnTo>
                    <a:lnTo>
                      <a:pt x="211" y="166"/>
                    </a:lnTo>
                    <a:lnTo>
                      <a:pt x="211" y="166"/>
                    </a:lnTo>
                    <a:lnTo>
                      <a:pt x="221" y="166"/>
                    </a:lnTo>
                    <a:lnTo>
                      <a:pt x="221" y="166"/>
                    </a:lnTo>
                    <a:lnTo>
                      <a:pt x="218" y="166"/>
                    </a:lnTo>
                    <a:lnTo>
                      <a:pt x="218" y="166"/>
                    </a:lnTo>
                    <a:lnTo>
                      <a:pt x="222" y="167"/>
                    </a:lnTo>
                    <a:lnTo>
                      <a:pt x="222" y="167"/>
                    </a:lnTo>
                    <a:lnTo>
                      <a:pt x="234" y="173"/>
                    </a:lnTo>
                    <a:lnTo>
                      <a:pt x="234" y="173"/>
                    </a:lnTo>
                    <a:lnTo>
                      <a:pt x="230" y="175"/>
                    </a:lnTo>
                    <a:lnTo>
                      <a:pt x="230" y="175"/>
                    </a:lnTo>
                    <a:lnTo>
                      <a:pt x="233" y="178"/>
                    </a:lnTo>
                    <a:lnTo>
                      <a:pt x="233" y="178"/>
                    </a:lnTo>
                    <a:lnTo>
                      <a:pt x="257" y="185"/>
                    </a:lnTo>
                    <a:lnTo>
                      <a:pt x="257" y="185"/>
                    </a:lnTo>
                    <a:lnTo>
                      <a:pt x="255" y="185"/>
                    </a:lnTo>
                    <a:lnTo>
                      <a:pt x="255" y="185"/>
                    </a:lnTo>
                    <a:lnTo>
                      <a:pt x="271" y="185"/>
                    </a:lnTo>
                    <a:lnTo>
                      <a:pt x="271" y="185"/>
                    </a:lnTo>
                    <a:lnTo>
                      <a:pt x="296" y="185"/>
                    </a:lnTo>
                    <a:lnTo>
                      <a:pt x="296" y="185"/>
                    </a:lnTo>
                    <a:lnTo>
                      <a:pt x="291" y="185"/>
                    </a:lnTo>
                    <a:lnTo>
                      <a:pt x="291" y="185"/>
                    </a:lnTo>
                    <a:lnTo>
                      <a:pt x="281" y="187"/>
                    </a:lnTo>
                    <a:lnTo>
                      <a:pt x="281" y="187"/>
                    </a:lnTo>
                    <a:lnTo>
                      <a:pt x="267" y="193"/>
                    </a:lnTo>
                    <a:lnTo>
                      <a:pt x="267" y="193"/>
                    </a:lnTo>
                    <a:lnTo>
                      <a:pt x="237" y="193"/>
                    </a:lnTo>
                    <a:lnTo>
                      <a:pt x="237" y="193"/>
                    </a:lnTo>
                    <a:lnTo>
                      <a:pt x="238" y="193"/>
                    </a:lnTo>
                    <a:lnTo>
                      <a:pt x="238" y="193"/>
                    </a:lnTo>
                    <a:lnTo>
                      <a:pt x="244" y="193"/>
                    </a:lnTo>
                    <a:lnTo>
                      <a:pt x="244" y="193"/>
                    </a:lnTo>
                    <a:lnTo>
                      <a:pt x="245" y="193"/>
                    </a:lnTo>
                    <a:lnTo>
                      <a:pt x="245" y="193"/>
                    </a:lnTo>
                    <a:lnTo>
                      <a:pt x="258" y="193"/>
                    </a:lnTo>
                    <a:lnTo>
                      <a:pt x="258" y="193"/>
                    </a:lnTo>
                    <a:lnTo>
                      <a:pt x="233" y="191"/>
                    </a:lnTo>
                    <a:lnTo>
                      <a:pt x="233" y="191"/>
                    </a:lnTo>
                    <a:lnTo>
                      <a:pt x="194" y="191"/>
                    </a:lnTo>
                    <a:lnTo>
                      <a:pt x="194" y="191"/>
                    </a:lnTo>
                    <a:lnTo>
                      <a:pt x="195" y="193"/>
                    </a:lnTo>
                    <a:lnTo>
                      <a:pt x="195" y="193"/>
                    </a:lnTo>
                    <a:lnTo>
                      <a:pt x="174" y="193"/>
                    </a:lnTo>
                    <a:lnTo>
                      <a:pt x="174" y="193"/>
                    </a:lnTo>
                    <a:lnTo>
                      <a:pt x="164" y="193"/>
                    </a:lnTo>
                    <a:lnTo>
                      <a:pt x="164" y="193"/>
                    </a:lnTo>
                    <a:lnTo>
                      <a:pt x="162" y="193"/>
                    </a:lnTo>
                    <a:lnTo>
                      <a:pt x="162" y="193"/>
                    </a:lnTo>
                    <a:lnTo>
                      <a:pt x="159" y="193"/>
                    </a:lnTo>
                    <a:lnTo>
                      <a:pt x="159" y="193"/>
                    </a:lnTo>
                    <a:lnTo>
                      <a:pt x="205" y="199"/>
                    </a:lnTo>
                    <a:lnTo>
                      <a:pt x="205" y="199"/>
                    </a:lnTo>
                    <a:lnTo>
                      <a:pt x="207" y="199"/>
                    </a:lnTo>
                    <a:lnTo>
                      <a:pt x="207" y="199"/>
                    </a:lnTo>
                    <a:lnTo>
                      <a:pt x="210" y="208"/>
                    </a:lnTo>
                    <a:lnTo>
                      <a:pt x="210" y="208"/>
                    </a:lnTo>
                    <a:lnTo>
                      <a:pt x="152" y="211"/>
                    </a:lnTo>
                    <a:lnTo>
                      <a:pt x="152" y="211"/>
                    </a:lnTo>
                    <a:lnTo>
                      <a:pt x="161" y="211"/>
                    </a:lnTo>
                    <a:lnTo>
                      <a:pt x="161" y="211"/>
                    </a:lnTo>
                    <a:lnTo>
                      <a:pt x="179" y="211"/>
                    </a:lnTo>
                    <a:lnTo>
                      <a:pt x="179" y="211"/>
                    </a:lnTo>
                    <a:lnTo>
                      <a:pt x="182" y="212"/>
                    </a:lnTo>
                    <a:lnTo>
                      <a:pt x="182" y="212"/>
                    </a:lnTo>
                    <a:lnTo>
                      <a:pt x="204" y="214"/>
                    </a:lnTo>
                    <a:lnTo>
                      <a:pt x="204" y="214"/>
                    </a:lnTo>
                    <a:lnTo>
                      <a:pt x="215" y="217"/>
                    </a:lnTo>
                    <a:lnTo>
                      <a:pt x="215" y="217"/>
                    </a:lnTo>
                    <a:lnTo>
                      <a:pt x="217" y="217"/>
                    </a:lnTo>
                    <a:lnTo>
                      <a:pt x="217" y="217"/>
                    </a:lnTo>
                    <a:lnTo>
                      <a:pt x="221" y="218"/>
                    </a:lnTo>
                    <a:lnTo>
                      <a:pt x="221" y="218"/>
                    </a:lnTo>
                    <a:lnTo>
                      <a:pt x="207" y="220"/>
                    </a:lnTo>
                    <a:lnTo>
                      <a:pt x="207" y="220"/>
                    </a:lnTo>
                    <a:lnTo>
                      <a:pt x="214" y="220"/>
                    </a:lnTo>
                    <a:lnTo>
                      <a:pt x="214" y="220"/>
                    </a:lnTo>
                    <a:lnTo>
                      <a:pt x="210" y="223"/>
                    </a:lnTo>
                    <a:lnTo>
                      <a:pt x="210" y="223"/>
                    </a:lnTo>
                    <a:lnTo>
                      <a:pt x="231" y="223"/>
                    </a:lnTo>
                    <a:lnTo>
                      <a:pt x="231" y="223"/>
                    </a:lnTo>
                    <a:lnTo>
                      <a:pt x="267" y="226"/>
                    </a:lnTo>
                    <a:lnTo>
                      <a:pt x="267" y="226"/>
                    </a:lnTo>
                    <a:lnTo>
                      <a:pt x="300" y="228"/>
                    </a:lnTo>
                    <a:lnTo>
                      <a:pt x="300" y="228"/>
                    </a:lnTo>
                    <a:lnTo>
                      <a:pt x="300" y="229"/>
                    </a:lnTo>
                    <a:lnTo>
                      <a:pt x="300" y="229"/>
                    </a:lnTo>
                    <a:lnTo>
                      <a:pt x="284" y="232"/>
                    </a:lnTo>
                    <a:lnTo>
                      <a:pt x="284" y="232"/>
                    </a:lnTo>
                    <a:lnTo>
                      <a:pt x="287" y="232"/>
                    </a:lnTo>
                    <a:lnTo>
                      <a:pt x="287" y="232"/>
                    </a:lnTo>
                    <a:lnTo>
                      <a:pt x="310" y="231"/>
                    </a:lnTo>
                    <a:lnTo>
                      <a:pt x="310" y="231"/>
                    </a:lnTo>
                    <a:lnTo>
                      <a:pt x="329" y="232"/>
                    </a:lnTo>
                    <a:lnTo>
                      <a:pt x="329" y="232"/>
                    </a:lnTo>
                    <a:lnTo>
                      <a:pt x="320" y="232"/>
                    </a:lnTo>
                    <a:lnTo>
                      <a:pt x="320" y="232"/>
                    </a:lnTo>
                    <a:lnTo>
                      <a:pt x="322" y="232"/>
                    </a:lnTo>
                    <a:lnTo>
                      <a:pt x="322" y="232"/>
                    </a:lnTo>
                    <a:lnTo>
                      <a:pt x="333" y="234"/>
                    </a:lnTo>
                    <a:lnTo>
                      <a:pt x="333" y="234"/>
                    </a:lnTo>
                    <a:lnTo>
                      <a:pt x="336" y="237"/>
                    </a:lnTo>
                    <a:lnTo>
                      <a:pt x="336" y="237"/>
                    </a:lnTo>
                    <a:lnTo>
                      <a:pt x="346" y="243"/>
                    </a:lnTo>
                    <a:lnTo>
                      <a:pt x="346" y="243"/>
                    </a:lnTo>
                    <a:lnTo>
                      <a:pt x="339" y="244"/>
                    </a:lnTo>
                    <a:lnTo>
                      <a:pt x="339" y="244"/>
                    </a:lnTo>
                    <a:lnTo>
                      <a:pt x="345" y="246"/>
                    </a:lnTo>
                    <a:lnTo>
                      <a:pt x="345" y="246"/>
                    </a:lnTo>
                    <a:lnTo>
                      <a:pt x="343" y="246"/>
                    </a:lnTo>
                    <a:lnTo>
                      <a:pt x="343" y="246"/>
                    </a:lnTo>
                    <a:lnTo>
                      <a:pt x="350" y="247"/>
                    </a:lnTo>
                    <a:lnTo>
                      <a:pt x="350" y="247"/>
                    </a:lnTo>
                    <a:lnTo>
                      <a:pt x="347" y="247"/>
                    </a:lnTo>
                    <a:lnTo>
                      <a:pt x="347" y="247"/>
                    </a:lnTo>
                    <a:lnTo>
                      <a:pt x="365" y="249"/>
                    </a:lnTo>
                    <a:lnTo>
                      <a:pt x="365" y="249"/>
                    </a:lnTo>
                    <a:lnTo>
                      <a:pt x="391" y="247"/>
                    </a:lnTo>
                    <a:lnTo>
                      <a:pt x="391" y="247"/>
                    </a:lnTo>
                    <a:lnTo>
                      <a:pt x="399" y="249"/>
                    </a:lnTo>
                    <a:lnTo>
                      <a:pt x="399" y="249"/>
                    </a:lnTo>
                    <a:lnTo>
                      <a:pt x="395" y="249"/>
                    </a:lnTo>
                    <a:lnTo>
                      <a:pt x="395" y="249"/>
                    </a:lnTo>
                    <a:lnTo>
                      <a:pt x="409" y="249"/>
                    </a:lnTo>
                    <a:lnTo>
                      <a:pt x="409" y="249"/>
                    </a:lnTo>
                    <a:lnTo>
                      <a:pt x="395" y="250"/>
                    </a:lnTo>
                    <a:lnTo>
                      <a:pt x="395" y="250"/>
                    </a:lnTo>
                    <a:lnTo>
                      <a:pt x="393" y="252"/>
                    </a:lnTo>
                    <a:lnTo>
                      <a:pt x="393" y="252"/>
                    </a:lnTo>
                    <a:lnTo>
                      <a:pt x="382" y="256"/>
                    </a:lnTo>
                    <a:lnTo>
                      <a:pt x="382" y="256"/>
                    </a:lnTo>
                    <a:lnTo>
                      <a:pt x="366" y="256"/>
                    </a:lnTo>
                    <a:lnTo>
                      <a:pt x="366" y="256"/>
                    </a:lnTo>
                    <a:lnTo>
                      <a:pt x="334" y="259"/>
                    </a:lnTo>
                    <a:lnTo>
                      <a:pt x="334" y="259"/>
                    </a:lnTo>
                    <a:lnTo>
                      <a:pt x="320" y="259"/>
                    </a:lnTo>
                    <a:lnTo>
                      <a:pt x="320" y="259"/>
                    </a:lnTo>
                    <a:lnTo>
                      <a:pt x="330" y="261"/>
                    </a:lnTo>
                    <a:lnTo>
                      <a:pt x="330" y="261"/>
                    </a:lnTo>
                    <a:lnTo>
                      <a:pt x="337" y="262"/>
                    </a:lnTo>
                    <a:lnTo>
                      <a:pt x="337" y="262"/>
                    </a:lnTo>
                    <a:lnTo>
                      <a:pt x="345" y="262"/>
                    </a:lnTo>
                    <a:lnTo>
                      <a:pt x="345" y="262"/>
                    </a:lnTo>
                    <a:lnTo>
                      <a:pt x="339" y="267"/>
                    </a:lnTo>
                    <a:lnTo>
                      <a:pt x="339" y="267"/>
                    </a:lnTo>
                    <a:lnTo>
                      <a:pt x="340" y="268"/>
                    </a:lnTo>
                    <a:lnTo>
                      <a:pt x="340" y="268"/>
                    </a:lnTo>
                    <a:lnTo>
                      <a:pt x="349" y="270"/>
                    </a:lnTo>
                    <a:lnTo>
                      <a:pt x="349" y="270"/>
                    </a:lnTo>
                    <a:lnTo>
                      <a:pt x="346" y="270"/>
                    </a:lnTo>
                    <a:lnTo>
                      <a:pt x="346" y="270"/>
                    </a:lnTo>
                    <a:lnTo>
                      <a:pt x="347" y="270"/>
                    </a:lnTo>
                    <a:lnTo>
                      <a:pt x="347" y="270"/>
                    </a:lnTo>
                    <a:lnTo>
                      <a:pt x="347" y="273"/>
                    </a:lnTo>
                    <a:lnTo>
                      <a:pt x="347" y="273"/>
                    </a:lnTo>
                    <a:lnTo>
                      <a:pt x="353" y="273"/>
                    </a:lnTo>
                    <a:lnTo>
                      <a:pt x="353" y="273"/>
                    </a:lnTo>
                    <a:lnTo>
                      <a:pt x="324" y="279"/>
                    </a:lnTo>
                    <a:lnTo>
                      <a:pt x="324" y="279"/>
                    </a:lnTo>
                    <a:lnTo>
                      <a:pt x="368" y="283"/>
                    </a:lnTo>
                    <a:lnTo>
                      <a:pt x="368" y="283"/>
                    </a:lnTo>
                    <a:lnTo>
                      <a:pt x="360" y="283"/>
                    </a:lnTo>
                    <a:lnTo>
                      <a:pt x="360" y="283"/>
                    </a:lnTo>
                    <a:lnTo>
                      <a:pt x="355" y="285"/>
                    </a:lnTo>
                    <a:lnTo>
                      <a:pt x="355" y="285"/>
                    </a:lnTo>
                    <a:lnTo>
                      <a:pt x="356" y="286"/>
                    </a:lnTo>
                    <a:lnTo>
                      <a:pt x="356" y="286"/>
                    </a:lnTo>
                    <a:lnTo>
                      <a:pt x="373" y="288"/>
                    </a:lnTo>
                    <a:lnTo>
                      <a:pt x="373" y="288"/>
                    </a:lnTo>
                    <a:lnTo>
                      <a:pt x="349" y="292"/>
                    </a:lnTo>
                    <a:lnTo>
                      <a:pt x="349" y="292"/>
                    </a:lnTo>
                    <a:lnTo>
                      <a:pt x="421" y="294"/>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77" name="Freeform 93"/>
              <p:cNvSpPr>
                <a:spLocks/>
              </p:cNvSpPr>
              <p:nvPr/>
            </p:nvSpPr>
            <p:spPr bwMode="auto">
              <a:xfrm>
                <a:off x="9098" y="12644"/>
                <a:ext cx="216" cy="107"/>
              </a:xfrm>
              <a:custGeom>
                <a:avLst/>
                <a:gdLst/>
                <a:ahLst/>
                <a:cxnLst>
                  <a:cxn ang="0">
                    <a:pos x="23" y="0"/>
                  </a:cxn>
                  <a:cxn ang="0">
                    <a:pos x="14" y="1"/>
                  </a:cxn>
                  <a:cxn ang="0">
                    <a:pos x="20" y="4"/>
                  </a:cxn>
                  <a:cxn ang="0">
                    <a:pos x="19" y="4"/>
                  </a:cxn>
                  <a:cxn ang="0">
                    <a:pos x="30" y="6"/>
                  </a:cxn>
                  <a:cxn ang="0">
                    <a:pos x="29" y="6"/>
                  </a:cxn>
                  <a:cxn ang="0">
                    <a:pos x="25" y="7"/>
                  </a:cxn>
                  <a:cxn ang="0">
                    <a:pos x="105" y="9"/>
                  </a:cxn>
                  <a:cxn ang="0">
                    <a:pos x="138" y="9"/>
                  </a:cxn>
                  <a:cxn ang="0">
                    <a:pos x="171" y="9"/>
                  </a:cxn>
                  <a:cxn ang="0">
                    <a:pos x="154" y="9"/>
                  </a:cxn>
                  <a:cxn ang="0">
                    <a:pos x="142" y="12"/>
                  </a:cxn>
                  <a:cxn ang="0">
                    <a:pos x="121" y="10"/>
                  </a:cxn>
                  <a:cxn ang="0">
                    <a:pos x="131" y="13"/>
                  </a:cxn>
                  <a:cxn ang="0">
                    <a:pos x="147" y="15"/>
                  </a:cxn>
                  <a:cxn ang="0">
                    <a:pos x="148" y="24"/>
                  </a:cxn>
                  <a:cxn ang="0">
                    <a:pos x="155" y="24"/>
                  </a:cxn>
                  <a:cxn ang="0">
                    <a:pos x="168" y="26"/>
                  </a:cxn>
                  <a:cxn ang="0">
                    <a:pos x="168" y="27"/>
                  </a:cxn>
                  <a:cxn ang="0">
                    <a:pos x="216" y="33"/>
                  </a:cxn>
                  <a:cxn ang="0">
                    <a:pos x="206" y="33"/>
                  </a:cxn>
                  <a:cxn ang="0">
                    <a:pos x="203" y="35"/>
                  </a:cxn>
                  <a:cxn ang="0">
                    <a:pos x="184" y="39"/>
                  </a:cxn>
                  <a:cxn ang="0">
                    <a:pos x="154" y="44"/>
                  </a:cxn>
                  <a:cxn ang="0">
                    <a:pos x="208" y="45"/>
                  </a:cxn>
                  <a:cxn ang="0">
                    <a:pos x="198" y="51"/>
                  </a:cxn>
                  <a:cxn ang="0">
                    <a:pos x="184" y="57"/>
                  </a:cxn>
                  <a:cxn ang="0">
                    <a:pos x="160" y="57"/>
                  </a:cxn>
                  <a:cxn ang="0">
                    <a:pos x="174" y="59"/>
                  </a:cxn>
                  <a:cxn ang="0">
                    <a:pos x="149" y="60"/>
                  </a:cxn>
                  <a:cxn ang="0">
                    <a:pos x="145" y="60"/>
                  </a:cxn>
                  <a:cxn ang="0">
                    <a:pos x="141" y="63"/>
                  </a:cxn>
                  <a:cxn ang="0">
                    <a:pos x="125" y="66"/>
                  </a:cxn>
                  <a:cxn ang="0">
                    <a:pos x="89" y="65"/>
                  </a:cxn>
                  <a:cxn ang="0">
                    <a:pos x="72" y="68"/>
                  </a:cxn>
                  <a:cxn ang="0">
                    <a:pos x="68" y="69"/>
                  </a:cxn>
                  <a:cxn ang="0">
                    <a:pos x="58" y="71"/>
                  </a:cxn>
                  <a:cxn ang="0">
                    <a:pos x="53" y="71"/>
                  </a:cxn>
                  <a:cxn ang="0">
                    <a:pos x="33" y="72"/>
                  </a:cxn>
                  <a:cxn ang="0">
                    <a:pos x="53" y="72"/>
                  </a:cxn>
                  <a:cxn ang="0">
                    <a:pos x="68" y="74"/>
                  </a:cxn>
                  <a:cxn ang="0">
                    <a:pos x="42" y="74"/>
                  </a:cxn>
                  <a:cxn ang="0">
                    <a:pos x="60" y="77"/>
                  </a:cxn>
                  <a:cxn ang="0">
                    <a:pos x="105" y="75"/>
                  </a:cxn>
                  <a:cxn ang="0">
                    <a:pos x="135" y="75"/>
                  </a:cxn>
                  <a:cxn ang="0">
                    <a:pos x="134" y="75"/>
                  </a:cxn>
                  <a:cxn ang="0">
                    <a:pos x="147" y="81"/>
                  </a:cxn>
                  <a:cxn ang="0">
                    <a:pos x="160" y="83"/>
                  </a:cxn>
                  <a:cxn ang="0">
                    <a:pos x="148" y="84"/>
                  </a:cxn>
                  <a:cxn ang="0">
                    <a:pos x="151" y="86"/>
                  </a:cxn>
                  <a:cxn ang="0">
                    <a:pos x="164" y="84"/>
                  </a:cxn>
                  <a:cxn ang="0">
                    <a:pos x="170" y="84"/>
                  </a:cxn>
                  <a:cxn ang="0">
                    <a:pos x="194" y="90"/>
                  </a:cxn>
                  <a:cxn ang="0">
                    <a:pos x="155" y="96"/>
                  </a:cxn>
                  <a:cxn ang="0">
                    <a:pos x="137" y="99"/>
                  </a:cxn>
                  <a:cxn ang="0">
                    <a:pos x="168" y="104"/>
                  </a:cxn>
                </a:cxnLst>
                <a:rect l="0" t="0" r="r" b="b"/>
                <a:pathLst>
                  <a:path w="216" h="107">
                    <a:moveTo>
                      <a:pt x="22" y="0"/>
                    </a:moveTo>
                    <a:lnTo>
                      <a:pt x="22" y="0"/>
                    </a:lnTo>
                    <a:lnTo>
                      <a:pt x="23" y="0"/>
                    </a:lnTo>
                    <a:lnTo>
                      <a:pt x="23" y="0"/>
                    </a:lnTo>
                    <a:lnTo>
                      <a:pt x="22" y="0"/>
                    </a:lnTo>
                    <a:lnTo>
                      <a:pt x="22" y="0"/>
                    </a:lnTo>
                    <a:lnTo>
                      <a:pt x="14" y="1"/>
                    </a:lnTo>
                    <a:lnTo>
                      <a:pt x="14" y="1"/>
                    </a:lnTo>
                    <a:lnTo>
                      <a:pt x="27" y="3"/>
                    </a:lnTo>
                    <a:lnTo>
                      <a:pt x="27" y="3"/>
                    </a:lnTo>
                    <a:lnTo>
                      <a:pt x="20" y="4"/>
                    </a:lnTo>
                    <a:lnTo>
                      <a:pt x="20" y="4"/>
                    </a:lnTo>
                    <a:lnTo>
                      <a:pt x="0" y="4"/>
                    </a:lnTo>
                    <a:lnTo>
                      <a:pt x="0" y="4"/>
                    </a:lnTo>
                    <a:lnTo>
                      <a:pt x="19" y="4"/>
                    </a:lnTo>
                    <a:lnTo>
                      <a:pt x="19" y="4"/>
                    </a:lnTo>
                    <a:lnTo>
                      <a:pt x="25" y="6"/>
                    </a:lnTo>
                    <a:lnTo>
                      <a:pt x="25" y="6"/>
                    </a:lnTo>
                    <a:lnTo>
                      <a:pt x="30" y="6"/>
                    </a:lnTo>
                    <a:lnTo>
                      <a:pt x="30" y="6"/>
                    </a:lnTo>
                    <a:lnTo>
                      <a:pt x="42" y="6"/>
                    </a:lnTo>
                    <a:lnTo>
                      <a:pt x="42" y="6"/>
                    </a:lnTo>
                    <a:lnTo>
                      <a:pt x="29" y="6"/>
                    </a:lnTo>
                    <a:lnTo>
                      <a:pt x="29" y="6"/>
                    </a:lnTo>
                    <a:lnTo>
                      <a:pt x="29" y="7"/>
                    </a:lnTo>
                    <a:lnTo>
                      <a:pt x="29" y="7"/>
                    </a:lnTo>
                    <a:lnTo>
                      <a:pt x="25" y="7"/>
                    </a:lnTo>
                    <a:lnTo>
                      <a:pt x="25" y="7"/>
                    </a:lnTo>
                    <a:lnTo>
                      <a:pt x="40" y="7"/>
                    </a:lnTo>
                    <a:lnTo>
                      <a:pt x="40" y="7"/>
                    </a:lnTo>
                    <a:lnTo>
                      <a:pt x="105" y="9"/>
                    </a:lnTo>
                    <a:lnTo>
                      <a:pt x="105" y="9"/>
                    </a:lnTo>
                    <a:lnTo>
                      <a:pt x="144" y="9"/>
                    </a:lnTo>
                    <a:lnTo>
                      <a:pt x="144" y="9"/>
                    </a:lnTo>
                    <a:lnTo>
                      <a:pt x="138" y="9"/>
                    </a:lnTo>
                    <a:lnTo>
                      <a:pt x="138" y="9"/>
                    </a:lnTo>
                    <a:lnTo>
                      <a:pt x="154" y="9"/>
                    </a:lnTo>
                    <a:lnTo>
                      <a:pt x="154" y="9"/>
                    </a:lnTo>
                    <a:lnTo>
                      <a:pt x="171" y="9"/>
                    </a:lnTo>
                    <a:lnTo>
                      <a:pt x="171" y="9"/>
                    </a:lnTo>
                    <a:lnTo>
                      <a:pt x="144" y="9"/>
                    </a:lnTo>
                    <a:lnTo>
                      <a:pt x="144" y="9"/>
                    </a:lnTo>
                    <a:lnTo>
                      <a:pt x="154" y="9"/>
                    </a:lnTo>
                    <a:lnTo>
                      <a:pt x="154" y="9"/>
                    </a:lnTo>
                    <a:lnTo>
                      <a:pt x="141" y="10"/>
                    </a:lnTo>
                    <a:lnTo>
                      <a:pt x="141" y="10"/>
                    </a:lnTo>
                    <a:lnTo>
                      <a:pt x="142" y="12"/>
                    </a:lnTo>
                    <a:lnTo>
                      <a:pt x="142" y="12"/>
                    </a:lnTo>
                    <a:lnTo>
                      <a:pt x="128" y="10"/>
                    </a:lnTo>
                    <a:lnTo>
                      <a:pt x="128" y="10"/>
                    </a:lnTo>
                    <a:lnTo>
                      <a:pt x="121" y="10"/>
                    </a:lnTo>
                    <a:lnTo>
                      <a:pt x="121" y="10"/>
                    </a:lnTo>
                    <a:lnTo>
                      <a:pt x="116" y="10"/>
                    </a:lnTo>
                    <a:lnTo>
                      <a:pt x="116" y="10"/>
                    </a:lnTo>
                    <a:lnTo>
                      <a:pt x="131" y="13"/>
                    </a:lnTo>
                    <a:lnTo>
                      <a:pt x="131" y="13"/>
                    </a:lnTo>
                    <a:lnTo>
                      <a:pt x="152" y="13"/>
                    </a:lnTo>
                    <a:lnTo>
                      <a:pt x="152" y="13"/>
                    </a:lnTo>
                    <a:lnTo>
                      <a:pt x="147" y="15"/>
                    </a:lnTo>
                    <a:lnTo>
                      <a:pt x="147" y="15"/>
                    </a:lnTo>
                    <a:lnTo>
                      <a:pt x="157" y="21"/>
                    </a:lnTo>
                    <a:lnTo>
                      <a:pt x="157" y="21"/>
                    </a:lnTo>
                    <a:lnTo>
                      <a:pt x="148" y="24"/>
                    </a:lnTo>
                    <a:lnTo>
                      <a:pt x="148" y="24"/>
                    </a:lnTo>
                    <a:lnTo>
                      <a:pt x="154" y="24"/>
                    </a:lnTo>
                    <a:lnTo>
                      <a:pt x="154" y="24"/>
                    </a:lnTo>
                    <a:lnTo>
                      <a:pt x="155" y="24"/>
                    </a:lnTo>
                    <a:lnTo>
                      <a:pt x="155" y="24"/>
                    </a:lnTo>
                    <a:lnTo>
                      <a:pt x="149" y="26"/>
                    </a:lnTo>
                    <a:lnTo>
                      <a:pt x="149" y="26"/>
                    </a:lnTo>
                    <a:lnTo>
                      <a:pt x="168" y="26"/>
                    </a:lnTo>
                    <a:lnTo>
                      <a:pt x="168" y="26"/>
                    </a:lnTo>
                    <a:lnTo>
                      <a:pt x="171" y="27"/>
                    </a:lnTo>
                    <a:lnTo>
                      <a:pt x="171" y="27"/>
                    </a:lnTo>
                    <a:lnTo>
                      <a:pt x="168" y="27"/>
                    </a:lnTo>
                    <a:lnTo>
                      <a:pt x="168" y="27"/>
                    </a:lnTo>
                    <a:lnTo>
                      <a:pt x="172" y="29"/>
                    </a:lnTo>
                    <a:lnTo>
                      <a:pt x="172" y="29"/>
                    </a:lnTo>
                    <a:lnTo>
                      <a:pt x="216" y="33"/>
                    </a:lnTo>
                    <a:lnTo>
                      <a:pt x="216" y="33"/>
                    </a:lnTo>
                    <a:lnTo>
                      <a:pt x="213" y="33"/>
                    </a:lnTo>
                    <a:lnTo>
                      <a:pt x="213" y="33"/>
                    </a:lnTo>
                    <a:lnTo>
                      <a:pt x="206" y="33"/>
                    </a:lnTo>
                    <a:lnTo>
                      <a:pt x="206" y="33"/>
                    </a:lnTo>
                    <a:lnTo>
                      <a:pt x="201" y="35"/>
                    </a:lnTo>
                    <a:lnTo>
                      <a:pt x="201" y="35"/>
                    </a:lnTo>
                    <a:lnTo>
                      <a:pt x="203" y="35"/>
                    </a:lnTo>
                    <a:lnTo>
                      <a:pt x="203" y="35"/>
                    </a:lnTo>
                    <a:lnTo>
                      <a:pt x="200" y="35"/>
                    </a:lnTo>
                    <a:lnTo>
                      <a:pt x="200" y="35"/>
                    </a:lnTo>
                    <a:lnTo>
                      <a:pt x="184" y="39"/>
                    </a:lnTo>
                    <a:lnTo>
                      <a:pt x="184" y="39"/>
                    </a:lnTo>
                    <a:lnTo>
                      <a:pt x="164" y="44"/>
                    </a:lnTo>
                    <a:lnTo>
                      <a:pt x="164" y="44"/>
                    </a:lnTo>
                    <a:lnTo>
                      <a:pt x="154" y="44"/>
                    </a:lnTo>
                    <a:lnTo>
                      <a:pt x="154" y="44"/>
                    </a:lnTo>
                    <a:lnTo>
                      <a:pt x="200" y="45"/>
                    </a:lnTo>
                    <a:lnTo>
                      <a:pt x="200" y="45"/>
                    </a:lnTo>
                    <a:lnTo>
                      <a:pt x="208" y="45"/>
                    </a:lnTo>
                    <a:lnTo>
                      <a:pt x="208" y="45"/>
                    </a:lnTo>
                    <a:lnTo>
                      <a:pt x="200" y="47"/>
                    </a:lnTo>
                    <a:lnTo>
                      <a:pt x="200" y="47"/>
                    </a:lnTo>
                    <a:lnTo>
                      <a:pt x="198" y="51"/>
                    </a:lnTo>
                    <a:lnTo>
                      <a:pt x="198" y="51"/>
                    </a:lnTo>
                    <a:lnTo>
                      <a:pt x="191" y="54"/>
                    </a:lnTo>
                    <a:lnTo>
                      <a:pt x="191" y="54"/>
                    </a:lnTo>
                    <a:lnTo>
                      <a:pt x="184" y="57"/>
                    </a:lnTo>
                    <a:lnTo>
                      <a:pt x="184" y="57"/>
                    </a:lnTo>
                    <a:lnTo>
                      <a:pt x="171" y="56"/>
                    </a:lnTo>
                    <a:lnTo>
                      <a:pt x="171" y="56"/>
                    </a:lnTo>
                    <a:lnTo>
                      <a:pt x="160" y="57"/>
                    </a:lnTo>
                    <a:lnTo>
                      <a:pt x="160" y="57"/>
                    </a:lnTo>
                    <a:lnTo>
                      <a:pt x="172" y="59"/>
                    </a:lnTo>
                    <a:lnTo>
                      <a:pt x="172" y="59"/>
                    </a:lnTo>
                    <a:lnTo>
                      <a:pt x="174" y="59"/>
                    </a:lnTo>
                    <a:lnTo>
                      <a:pt x="174" y="59"/>
                    </a:lnTo>
                    <a:lnTo>
                      <a:pt x="172" y="59"/>
                    </a:lnTo>
                    <a:lnTo>
                      <a:pt x="172" y="59"/>
                    </a:lnTo>
                    <a:lnTo>
                      <a:pt x="149" y="60"/>
                    </a:lnTo>
                    <a:lnTo>
                      <a:pt x="149" y="60"/>
                    </a:lnTo>
                    <a:lnTo>
                      <a:pt x="144" y="60"/>
                    </a:lnTo>
                    <a:lnTo>
                      <a:pt x="144" y="60"/>
                    </a:lnTo>
                    <a:lnTo>
                      <a:pt x="145" y="60"/>
                    </a:lnTo>
                    <a:lnTo>
                      <a:pt x="145" y="60"/>
                    </a:lnTo>
                    <a:lnTo>
                      <a:pt x="144" y="63"/>
                    </a:lnTo>
                    <a:lnTo>
                      <a:pt x="144" y="63"/>
                    </a:lnTo>
                    <a:lnTo>
                      <a:pt x="141" y="63"/>
                    </a:lnTo>
                    <a:lnTo>
                      <a:pt x="141" y="63"/>
                    </a:lnTo>
                    <a:lnTo>
                      <a:pt x="142" y="63"/>
                    </a:lnTo>
                    <a:lnTo>
                      <a:pt x="142" y="63"/>
                    </a:lnTo>
                    <a:lnTo>
                      <a:pt x="125" y="66"/>
                    </a:lnTo>
                    <a:lnTo>
                      <a:pt x="125" y="66"/>
                    </a:lnTo>
                    <a:lnTo>
                      <a:pt x="114" y="66"/>
                    </a:lnTo>
                    <a:lnTo>
                      <a:pt x="114" y="66"/>
                    </a:lnTo>
                    <a:lnTo>
                      <a:pt x="89" y="65"/>
                    </a:lnTo>
                    <a:lnTo>
                      <a:pt x="89" y="65"/>
                    </a:lnTo>
                    <a:lnTo>
                      <a:pt x="91" y="66"/>
                    </a:lnTo>
                    <a:lnTo>
                      <a:pt x="91" y="66"/>
                    </a:lnTo>
                    <a:lnTo>
                      <a:pt x="72" y="68"/>
                    </a:lnTo>
                    <a:lnTo>
                      <a:pt x="72" y="68"/>
                    </a:lnTo>
                    <a:lnTo>
                      <a:pt x="71" y="68"/>
                    </a:lnTo>
                    <a:lnTo>
                      <a:pt x="71" y="68"/>
                    </a:lnTo>
                    <a:lnTo>
                      <a:pt x="68" y="69"/>
                    </a:lnTo>
                    <a:lnTo>
                      <a:pt x="68" y="69"/>
                    </a:lnTo>
                    <a:lnTo>
                      <a:pt x="55" y="71"/>
                    </a:lnTo>
                    <a:lnTo>
                      <a:pt x="55" y="71"/>
                    </a:lnTo>
                    <a:lnTo>
                      <a:pt x="58" y="71"/>
                    </a:lnTo>
                    <a:lnTo>
                      <a:pt x="58" y="71"/>
                    </a:lnTo>
                    <a:lnTo>
                      <a:pt x="73" y="72"/>
                    </a:lnTo>
                    <a:lnTo>
                      <a:pt x="73" y="72"/>
                    </a:lnTo>
                    <a:lnTo>
                      <a:pt x="53" y="71"/>
                    </a:lnTo>
                    <a:lnTo>
                      <a:pt x="53" y="71"/>
                    </a:lnTo>
                    <a:lnTo>
                      <a:pt x="56" y="72"/>
                    </a:lnTo>
                    <a:lnTo>
                      <a:pt x="56" y="72"/>
                    </a:lnTo>
                    <a:lnTo>
                      <a:pt x="33" y="72"/>
                    </a:lnTo>
                    <a:lnTo>
                      <a:pt x="33" y="72"/>
                    </a:lnTo>
                    <a:lnTo>
                      <a:pt x="36" y="72"/>
                    </a:lnTo>
                    <a:lnTo>
                      <a:pt x="36" y="72"/>
                    </a:lnTo>
                    <a:lnTo>
                      <a:pt x="53" y="72"/>
                    </a:lnTo>
                    <a:lnTo>
                      <a:pt x="53" y="72"/>
                    </a:lnTo>
                    <a:lnTo>
                      <a:pt x="58" y="72"/>
                    </a:lnTo>
                    <a:lnTo>
                      <a:pt x="58" y="72"/>
                    </a:lnTo>
                    <a:lnTo>
                      <a:pt x="68" y="74"/>
                    </a:lnTo>
                    <a:lnTo>
                      <a:pt x="68" y="74"/>
                    </a:lnTo>
                    <a:lnTo>
                      <a:pt x="40" y="74"/>
                    </a:lnTo>
                    <a:lnTo>
                      <a:pt x="40" y="74"/>
                    </a:lnTo>
                    <a:lnTo>
                      <a:pt x="42" y="74"/>
                    </a:lnTo>
                    <a:lnTo>
                      <a:pt x="42" y="74"/>
                    </a:lnTo>
                    <a:lnTo>
                      <a:pt x="49" y="75"/>
                    </a:lnTo>
                    <a:lnTo>
                      <a:pt x="49" y="75"/>
                    </a:lnTo>
                    <a:lnTo>
                      <a:pt x="60" y="77"/>
                    </a:lnTo>
                    <a:lnTo>
                      <a:pt x="60" y="77"/>
                    </a:lnTo>
                    <a:lnTo>
                      <a:pt x="85" y="75"/>
                    </a:lnTo>
                    <a:lnTo>
                      <a:pt x="85" y="75"/>
                    </a:lnTo>
                    <a:lnTo>
                      <a:pt x="105" y="75"/>
                    </a:lnTo>
                    <a:lnTo>
                      <a:pt x="105" y="75"/>
                    </a:lnTo>
                    <a:lnTo>
                      <a:pt x="119" y="75"/>
                    </a:lnTo>
                    <a:lnTo>
                      <a:pt x="119" y="75"/>
                    </a:lnTo>
                    <a:lnTo>
                      <a:pt x="135" y="75"/>
                    </a:lnTo>
                    <a:lnTo>
                      <a:pt x="135" y="75"/>
                    </a:lnTo>
                    <a:lnTo>
                      <a:pt x="137" y="75"/>
                    </a:lnTo>
                    <a:lnTo>
                      <a:pt x="137" y="75"/>
                    </a:lnTo>
                    <a:lnTo>
                      <a:pt x="134" y="75"/>
                    </a:lnTo>
                    <a:lnTo>
                      <a:pt x="134" y="75"/>
                    </a:lnTo>
                    <a:lnTo>
                      <a:pt x="132" y="75"/>
                    </a:lnTo>
                    <a:lnTo>
                      <a:pt x="132" y="75"/>
                    </a:lnTo>
                    <a:lnTo>
                      <a:pt x="147" y="81"/>
                    </a:lnTo>
                    <a:lnTo>
                      <a:pt x="147" y="81"/>
                    </a:lnTo>
                    <a:lnTo>
                      <a:pt x="144" y="81"/>
                    </a:lnTo>
                    <a:lnTo>
                      <a:pt x="144" y="81"/>
                    </a:lnTo>
                    <a:lnTo>
                      <a:pt x="160" y="83"/>
                    </a:lnTo>
                    <a:lnTo>
                      <a:pt x="160" y="83"/>
                    </a:lnTo>
                    <a:lnTo>
                      <a:pt x="152" y="84"/>
                    </a:lnTo>
                    <a:lnTo>
                      <a:pt x="152" y="84"/>
                    </a:lnTo>
                    <a:lnTo>
                      <a:pt x="148" y="84"/>
                    </a:lnTo>
                    <a:lnTo>
                      <a:pt x="148" y="84"/>
                    </a:lnTo>
                    <a:lnTo>
                      <a:pt x="142" y="84"/>
                    </a:lnTo>
                    <a:lnTo>
                      <a:pt x="142" y="84"/>
                    </a:lnTo>
                    <a:lnTo>
                      <a:pt x="151" y="86"/>
                    </a:lnTo>
                    <a:lnTo>
                      <a:pt x="151" y="86"/>
                    </a:lnTo>
                    <a:lnTo>
                      <a:pt x="145" y="86"/>
                    </a:lnTo>
                    <a:lnTo>
                      <a:pt x="145" y="86"/>
                    </a:lnTo>
                    <a:lnTo>
                      <a:pt x="164" y="84"/>
                    </a:lnTo>
                    <a:lnTo>
                      <a:pt x="164" y="84"/>
                    </a:lnTo>
                    <a:lnTo>
                      <a:pt x="160" y="84"/>
                    </a:lnTo>
                    <a:lnTo>
                      <a:pt x="160" y="84"/>
                    </a:lnTo>
                    <a:lnTo>
                      <a:pt x="170" y="84"/>
                    </a:lnTo>
                    <a:lnTo>
                      <a:pt x="170" y="84"/>
                    </a:lnTo>
                    <a:lnTo>
                      <a:pt x="198" y="90"/>
                    </a:lnTo>
                    <a:lnTo>
                      <a:pt x="198" y="90"/>
                    </a:lnTo>
                    <a:lnTo>
                      <a:pt x="194" y="90"/>
                    </a:lnTo>
                    <a:lnTo>
                      <a:pt x="194" y="90"/>
                    </a:lnTo>
                    <a:lnTo>
                      <a:pt x="175" y="92"/>
                    </a:lnTo>
                    <a:lnTo>
                      <a:pt x="175" y="92"/>
                    </a:lnTo>
                    <a:lnTo>
                      <a:pt x="155" y="96"/>
                    </a:lnTo>
                    <a:lnTo>
                      <a:pt x="155" y="96"/>
                    </a:lnTo>
                    <a:lnTo>
                      <a:pt x="141" y="99"/>
                    </a:lnTo>
                    <a:lnTo>
                      <a:pt x="141" y="99"/>
                    </a:lnTo>
                    <a:lnTo>
                      <a:pt x="137" y="99"/>
                    </a:lnTo>
                    <a:lnTo>
                      <a:pt x="137" y="99"/>
                    </a:lnTo>
                    <a:lnTo>
                      <a:pt x="167" y="102"/>
                    </a:lnTo>
                    <a:lnTo>
                      <a:pt x="167" y="102"/>
                    </a:lnTo>
                    <a:lnTo>
                      <a:pt x="168" y="104"/>
                    </a:lnTo>
                    <a:lnTo>
                      <a:pt x="168" y="104"/>
                    </a:lnTo>
                    <a:lnTo>
                      <a:pt x="168" y="107"/>
                    </a:lnTo>
                    <a:lnTo>
                      <a:pt x="168" y="107"/>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78" name="Freeform 94"/>
              <p:cNvSpPr>
                <a:spLocks/>
              </p:cNvSpPr>
              <p:nvPr/>
            </p:nvSpPr>
            <p:spPr bwMode="auto">
              <a:xfrm>
                <a:off x="8169" y="10547"/>
                <a:ext cx="4" cy="1"/>
              </a:xfrm>
              <a:custGeom>
                <a:avLst/>
                <a:gdLst/>
                <a:ahLst/>
                <a:cxnLst>
                  <a:cxn ang="0">
                    <a:pos x="4" y="0"/>
                  </a:cxn>
                  <a:cxn ang="0">
                    <a:pos x="0" y="0"/>
                  </a:cxn>
                  <a:cxn ang="0">
                    <a:pos x="0" y="0"/>
                  </a:cxn>
                </a:cxnLst>
                <a:rect l="0" t="0" r="r" b="b"/>
                <a:pathLst>
                  <a:path w="4">
                    <a:moveTo>
                      <a:pt x="4" y="0"/>
                    </a:moveTo>
                    <a:lnTo>
                      <a:pt x="0" y="0"/>
                    </a:lnTo>
                    <a:lnTo>
                      <a:pt x="0" y="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79" name="Freeform 95"/>
              <p:cNvSpPr>
                <a:spLocks/>
              </p:cNvSpPr>
              <p:nvPr/>
            </p:nvSpPr>
            <p:spPr bwMode="auto">
              <a:xfrm>
                <a:off x="7772" y="10547"/>
                <a:ext cx="403" cy="278"/>
              </a:xfrm>
              <a:custGeom>
                <a:avLst/>
                <a:gdLst/>
                <a:ahLst/>
                <a:cxnLst>
                  <a:cxn ang="0">
                    <a:pos x="372" y="0"/>
                  </a:cxn>
                  <a:cxn ang="0">
                    <a:pos x="382" y="8"/>
                  </a:cxn>
                  <a:cxn ang="0">
                    <a:pos x="400" y="16"/>
                  </a:cxn>
                  <a:cxn ang="0">
                    <a:pos x="398" y="20"/>
                  </a:cxn>
                  <a:cxn ang="0">
                    <a:pos x="390" y="20"/>
                  </a:cxn>
                  <a:cxn ang="0">
                    <a:pos x="326" y="23"/>
                  </a:cxn>
                  <a:cxn ang="0">
                    <a:pos x="309" y="25"/>
                  </a:cxn>
                  <a:cxn ang="0">
                    <a:pos x="299" y="28"/>
                  </a:cxn>
                  <a:cxn ang="0">
                    <a:pos x="250" y="29"/>
                  </a:cxn>
                  <a:cxn ang="0">
                    <a:pos x="253" y="32"/>
                  </a:cxn>
                  <a:cxn ang="0">
                    <a:pos x="233" y="34"/>
                  </a:cxn>
                  <a:cxn ang="0">
                    <a:pos x="222" y="35"/>
                  </a:cxn>
                  <a:cxn ang="0">
                    <a:pos x="197" y="43"/>
                  </a:cxn>
                  <a:cxn ang="0">
                    <a:pos x="203" y="49"/>
                  </a:cxn>
                  <a:cxn ang="0">
                    <a:pos x="187" y="53"/>
                  </a:cxn>
                  <a:cxn ang="0">
                    <a:pos x="137" y="58"/>
                  </a:cxn>
                  <a:cxn ang="0">
                    <a:pos x="71" y="62"/>
                  </a:cxn>
                  <a:cxn ang="0">
                    <a:pos x="55" y="64"/>
                  </a:cxn>
                  <a:cxn ang="0">
                    <a:pos x="42" y="65"/>
                  </a:cxn>
                  <a:cxn ang="0">
                    <a:pos x="49" y="70"/>
                  </a:cxn>
                  <a:cxn ang="0">
                    <a:pos x="36" y="73"/>
                  </a:cxn>
                  <a:cxn ang="0">
                    <a:pos x="48" y="76"/>
                  </a:cxn>
                  <a:cxn ang="0">
                    <a:pos x="131" y="95"/>
                  </a:cxn>
                  <a:cxn ang="0">
                    <a:pos x="105" y="100"/>
                  </a:cxn>
                  <a:cxn ang="0">
                    <a:pos x="97" y="105"/>
                  </a:cxn>
                  <a:cxn ang="0">
                    <a:pos x="95" y="109"/>
                  </a:cxn>
                  <a:cxn ang="0">
                    <a:pos x="32" y="120"/>
                  </a:cxn>
                  <a:cxn ang="0">
                    <a:pos x="32" y="123"/>
                  </a:cxn>
                  <a:cxn ang="0">
                    <a:pos x="69" y="127"/>
                  </a:cxn>
                  <a:cxn ang="0">
                    <a:pos x="12" y="138"/>
                  </a:cxn>
                  <a:cxn ang="0">
                    <a:pos x="6" y="142"/>
                  </a:cxn>
                  <a:cxn ang="0">
                    <a:pos x="55" y="142"/>
                  </a:cxn>
                  <a:cxn ang="0">
                    <a:pos x="21" y="141"/>
                  </a:cxn>
                  <a:cxn ang="0">
                    <a:pos x="0" y="142"/>
                  </a:cxn>
                  <a:cxn ang="0">
                    <a:pos x="18" y="150"/>
                  </a:cxn>
                  <a:cxn ang="0">
                    <a:pos x="43" y="153"/>
                  </a:cxn>
                  <a:cxn ang="0">
                    <a:pos x="39" y="159"/>
                  </a:cxn>
                  <a:cxn ang="0">
                    <a:pos x="29" y="160"/>
                  </a:cxn>
                  <a:cxn ang="0">
                    <a:pos x="12" y="163"/>
                  </a:cxn>
                  <a:cxn ang="0">
                    <a:pos x="10" y="168"/>
                  </a:cxn>
                  <a:cxn ang="0">
                    <a:pos x="101" y="172"/>
                  </a:cxn>
                  <a:cxn ang="0">
                    <a:pos x="127" y="177"/>
                  </a:cxn>
                  <a:cxn ang="0">
                    <a:pos x="137" y="189"/>
                  </a:cxn>
                  <a:cxn ang="0">
                    <a:pos x="111" y="191"/>
                  </a:cxn>
                  <a:cxn ang="0">
                    <a:pos x="95" y="197"/>
                  </a:cxn>
                  <a:cxn ang="0">
                    <a:pos x="87" y="212"/>
                  </a:cxn>
                  <a:cxn ang="0">
                    <a:pos x="100" y="218"/>
                  </a:cxn>
                  <a:cxn ang="0">
                    <a:pos x="114" y="224"/>
                  </a:cxn>
                  <a:cxn ang="0">
                    <a:pos x="131" y="227"/>
                  </a:cxn>
                  <a:cxn ang="0">
                    <a:pos x="143" y="230"/>
                  </a:cxn>
                  <a:cxn ang="0">
                    <a:pos x="153" y="234"/>
                  </a:cxn>
                  <a:cxn ang="0">
                    <a:pos x="117" y="234"/>
                  </a:cxn>
                  <a:cxn ang="0">
                    <a:pos x="84" y="234"/>
                  </a:cxn>
                  <a:cxn ang="0">
                    <a:pos x="33" y="242"/>
                  </a:cxn>
                  <a:cxn ang="0">
                    <a:pos x="41" y="248"/>
                  </a:cxn>
                  <a:cxn ang="0">
                    <a:pos x="28" y="252"/>
                  </a:cxn>
                  <a:cxn ang="0">
                    <a:pos x="48" y="257"/>
                  </a:cxn>
                  <a:cxn ang="0">
                    <a:pos x="58" y="260"/>
                  </a:cxn>
                  <a:cxn ang="0">
                    <a:pos x="138" y="269"/>
                  </a:cxn>
                  <a:cxn ang="0">
                    <a:pos x="153" y="270"/>
                  </a:cxn>
                  <a:cxn ang="0">
                    <a:pos x="201" y="272"/>
                  </a:cxn>
                  <a:cxn ang="0">
                    <a:pos x="204" y="273"/>
                  </a:cxn>
                </a:cxnLst>
                <a:rect l="0" t="0" r="r" b="b"/>
                <a:pathLst>
                  <a:path w="403" h="278">
                    <a:moveTo>
                      <a:pt x="388" y="0"/>
                    </a:moveTo>
                    <a:lnTo>
                      <a:pt x="388" y="0"/>
                    </a:lnTo>
                    <a:lnTo>
                      <a:pt x="371" y="0"/>
                    </a:lnTo>
                    <a:lnTo>
                      <a:pt x="371" y="0"/>
                    </a:lnTo>
                    <a:lnTo>
                      <a:pt x="368" y="0"/>
                    </a:lnTo>
                    <a:lnTo>
                      <a:pt x="368" y="0"/>
                    </a:lnTo>
                    <a:lnTo>
                      <a:pt x="372" y="0"/>
                    </a:lnTo>
                    <a:lnTo>
                      <a:pt x="372" y="0"/>
                    </a:lnTo>
                    <a:lnTo>
                      <a:pt x="371" y="2"/>
                    </a:lnTo>
                    <a:lnTo>
                      <a:pt x="371" y="2"/>
                    </a:lnTo>
                    <a:lnTo>
                      <a:pt x="394" y="3"/>
                    </a:lnTo>
                    <a:lnTo>
                      <a:pt x="394" y="3"/>
                    </a:lnTo>
                    <a:lnTo>
                      <a:pt x="371" y="8"/>
                    </a:lnTo>
                    <a:lnTo>
                      <a:pt x="371" y="8"/>
                    </a:lnTo>
                    <a:lnTo>
                      <a:pt x="382" y="8"/>
                    </a:lnTo>
                    <a:lnTo>
                      <a:pt x="382" y="8"/>
                    </a:lnTo>
                    <a:lnTo>
                      <a:pt x="397" y="10"/>
                    </a:lnTo>
                    <a:lnTo>
                      <a:pt x="397" y="10"/>
                    </a:lnTo>
                    <a:lnTo>
                      <a:pt x="403" y="10"/>
                    </a:lnTo>
                    <a:lnTo>
                      <a:pt x="403" y="10"/>
                    </a:lnTo>
                    <a:lnTo>
                      <a:pt x="400" y="11"/>
                    </a:lnTo>
                    <a:lnTo>
                      <a:pt x="400" y="11"/>
                    </a:lnTo>
                    <a:lnTo>
                      <a:pt x="400" y="16"/>
                    </a:lnTo>
                    <a:lnTo>
                      <a:pt x="400" y="16"/>
                    </a:lnTo>
                    <a:lnTo>
                      <a:pt x="395" y="17"/>
                    </a:lnTo>
                    <a:lnTo>
                      <a:pt x="395" y="17"/>
                    </a:lnTo>
                    <a:lnTo>
                      <a:pt x="378" y="20"/>
                    </a:lnTo>
                    <a:lnTo>
                      <a:pt x="378" y="20"/>
                    </a:lnTo>
                    <a:lnTo>
                      <a:pt x="377" y="20"/>
                    </a:lnTo>
                    <a:lnTo>
                      <a:pt x="377" y="20"/>
                    </a:lnTo>
                    <a:lnTo>
                      <a:pt x="398" y="20"/>
                    </a:lnTo>
                    <a:lnTo>
                      <a:pt x="398" y="20"/>
                    </a:lnTo>
                    <a:lnTo>
                      <a:pt x="374" y="19"/>
                    </a:lnTo>
                    <a:lnTo>
                      <a:pt x="374" y="19"/>
                    </a:lnTo>
                    <a:lnTo>
                      <a:pt x="387" y="20"/>
                    </a:lnTo>
                    <a:lnTo>
                      <a:pt x="387" y="20"/>
                    </a:lnTo>
                    <a:lnTo>
                      <a:pt x="388" y="20"/>
                    </a:lnTo>
                    <a:lnTo>
                      <a:pt x="388" y="20"/>
                    </a:lnTo>
                    <a:lnTo>
                      <a:pt x="390" y="20"/>
                    </a:lnTo>
                    <a:lnTo>
                      <a:pt x="390" y="20"/>
                    </a:lnTo>
                    <a:lnTo>
                      <a:pt x="378" y="20"/>
                    </a:lnTo>
                    <a:lnTo>
                      <a:pt x="378" y="20"/>
                    </a:lnTo>
                    <a:lnTo>
                      <a:pt x="365" y="20"/>
                    </a:lnTo>
                    <a:lnTo>
                      <a:pt x="365" y="20"/>
                    </a:lnTo>
                    <a:lnTo>
                      <a:pt x="358" y="22"/>
                    </a:lnTo>
                    <a:lnTo>
                      <a:pt x="358" y="22"/>
                    </a:lnTo>
                    <a:lnTo>
                      <a:pt x="326" y="23"/>
                    </a:lnTo>
                    <a:lnTo>
                      <a:pt x="326" y="23"/>
                    </a:lnTo>
                    <a:lnTo>
                      <a:pt x="311" y="23"/>
                    </a:lnTo>
                    <a:lnTo>
                      <a:pt x="311" y="23"/>
                    </a:lnTo>
                    <a:lnTo>
                      <a:pt x="321" y="22"/>
                    </a:lnTo>
                    <a:lnTo>
                      <a:pt x="321" y="22"/>
                    </a:lnTo>
                    <a:lnTo>
                      <a:pt x="308" y="25"/>
                    </a:lnTo>
                    <a:lnTo>
                      <a:pt x="308" y="25"/>
                    </a:lnTo>
                    <a:lnTo>
                      <a:pt x="309" y="25"/>
                    </a:lnTo>
                    <a:lnTo>
                      <a:pt x="309" y="25"/>
                    </a:lnTo>
                    <a:lnTo>
                      <a:pt x="299" y="25"/>
                    </a:lnTo>
                    <a:lnTo>
                      <a:pt x="299" y="25"/>
                    </a:lnTo>
                    <a:lnTo>
                      <a:pt x="305" y="26"/>
                    </a:lnTo>
                    <a:lnTo>
                      <a:pt x="305" y="26"/>
                    </a:lnTo>
                    <a:lnTo>
                      <a:pt x="301" y="26"/>
                    </a:lnTo>
                    <a:lnTo>
                      <a:pt x="301" y="26"/>
                    </a:lnTo>
                    <a:lnTo>
                      <a:pt x="299" y="28"/>
                    </a:lnTo>
                    <a:lnTo>
                      <a:pt x="299" y="28"/>
                    </a:lnTo>
                    <a:lnTo>
                      <a:pt x="279" y="26"/>
                    </a:lnTo>
                    <a:lnTo>
                      <a:pt x="279" y="26"/>
                    </a:lnTo>
                    <a:lnTo>
                      <a:pt x="278" y="28"/>
                    </a:lnTo>
                    <a:lnTo>
                      <a:pt x="278" y="28"/>
                    </a:lnTo>
                    <a:lnTo>
                      <a:pt x="255" y="29"/>
                    </a:lnTo>
                    <a:lnTo>
                      <a:pt x="255" y="29"/>
                    </a:lnTo>
                    <a:lnTo>
                      <a:pt x="250" y="29"/>
                    </a:lnTo>
                    <a:lnTo>
                      <a:pt x="250" y="29"/>
                    </a:lnTo>
                    <a:lnTo>
                      <a:pt x="252" y="29"/>
                    </a:lnTo>
                    <a:lnTo>
                      <a:pt x="252" y="29"/>
                    </a:lnTo>
                    <a:lnTo>
                      <a:pt x="249" y="31"/>
                    </a:lnTo>
                    <a:lnTo>
                      <a:pt x="249" y="31"/>
                    </a:lnTo>
                    <a:lnTo>
                      <a:pt x="250" y="31"/>
                    </a:lnTo>
                    <a:lnTo>
                      <a:pt x="250" y="31"/>
                    </a:lnTo>
                    <a:lnTo>
                      <a:pt x="253" y="32"/>
                    </a:lnTo>
                    <a:lnTo>
                      <a:pt x="253" y="32"/>
                    </a:lnTo>
                    <a:lnTo>
                      <a:pt x="246" y="32"/>
                    </a:lnTo>
                    <a:lnTo>
                      <a:pt x="246" y="32"/>
                    </a:lnTo>
                    <a:lnTo>
                      <a:pt x="232" y="32"/>
                    </a:lnTo>
                    <a:lnTo>
                      <a:pt x="232" y="32"/>
                    </a:lnTo>
                    <a:lnTo>
                      <a:pt x="242" y="34"/>
                    </a:lnTo>
                    <a:lnTo>
                      <a:pt x="242" y="34"/>
                    </a:lnTo>
                    <a:lnTo>
                      <a:pt x="233" y="34"/>
                    </a:lnTo>
                    <a:lnTo>
                      <a:pt x="233" y="34"/>
                    </a:lnTo>
                    <a:lnTo>
                      <a:pt x="224" y="34"/>
                    </a:lnTo>
                    <a:lnTo>
                      <a:pt x="224" y="34"/>
                    </a:lnTo>
                    <a:lnTo>
                      <a:pt x="223" y="35"/>
                    </a:lnTo>
                    <a:lnTo>
                      <a:pt x="223" y="35"/>
                    </a:lnTo>
                    <a:lnTo>
                      <a:pt x="224" y="35"/>
                    </a:lnTo>
                    <a:lnTo>
                      <a:pt x="224" y="35"/>
                    </a:lnTo>
                    <a:lnTo>
                      <a:pt x="222" y="35"/>
                    </a:lnTo>
                    <a:lnTo>
                      <a:pt x="222" y="35"/>
                    </a:lnTo>
                    <a:lnTo>
                      <a:pt x="222" y="37"/>
                    </a:lnTo>
                    <a:lnTo>
                      <a:pt x="222" y="37"/>
                    </a:lnTo>
                    <a:lnTo>
                      <a:pt x="219" y="38"/>
                    </a:lnTo>
                    <a:lnTo>
                      <a:pt x="219" y="38"/>
                    </a:lnTo>
                    <a:lnTo>
                      <a:pt x="226" y="43"/>
                    </a:lnTo>
                    <a:lnTo>
                      <a:pt x="226" y="43"/>
                    </a:lnTo>
                    <a:lnTo>
                      <a:pt x="197" y="43"/>
                    </a:lnTo>
                    <a:lnTo>
                      <a:pt x="197" y="43"/>
                    </a:lnTo>
                    <a:lnTo>
                      <a:pt x="199" y="43"/>
                    </a:lnTo>
                    <a:lnTo>
                      <a:pt x="199" y="43"/>
                    </a:lnTo>
                    <a:lnTo>
                      <a:pt x="222" y="47"/>
                    </a:lnTo>
                    <a:lnTo>
                      <a:pt x="222" y="47"/>
                    </a:lnTo>
                    <a:lnTo>
                      <a:pt x="201" y="47"/>
                    </a:lnTo>
                    <a:lnTo>
                      <a:pt x="201" y="47"/>
                    </a:lnTo>
                    <a:lnTo>
                      <a:pt x="203" y="49"/>
                    </a:lnTo>
                    <a:lnTo>
                      <a:pt x="203" y="49"/>
                    </a:lnTo>
                    <a:lnTo>
                      <a:pt x="200" y="49"/>
                    </a:lnTo>
                    <a:lnTo>
                      <a:pt x="200" y="49"/>
                    </a:lnTo>
                    <a:lnTo>
                      <a:pt x="196" y="52"/>
                    </a:lnTo>
                    <a:lnTo>
                      <a:pt x="196" y="52"/>
                    </a:lnTo>
                    <a:lnTo>
                      <a:pt x="197" y="52"/>
                    </a:lnTo>
                    <a:lnTo>
                      <a:pt x="197" y="52"/>
                    </a:lnTo>
                    <a:lnTo>
                      <a:pt x="187" y="53"/>
                    </a:lnTo>
                    <a:lnTo>
                      <a:pt x="187" y="53"/>
                    </a:lnTo>
                    <a:lnTo>
                      <a:pt x="170" y="56"/>
                    </a:lnTo>
                    <a:lnTo>
                      <a:pt x="170" y="56"/>
                    </a:lnTo>
                    <a:lnTo>
                      <a:pt x="144" y="55"/>
                    </a:lnTo>
                    <a:lnTo>
                      <a:pt x="144" y="55"/>
                    </a:lnTo>
                    <a:lnTo>
                      <a:pt x="153" y="56"/>
                    </a:lnTo>
                    <a:lnTo>
                      <a:pt x="153" y="56"/>
                    </a:lnTo>
                    <a:lnTo>
                      <a:pt x="137" y="58"/>
                    </a:lnTo>
                    <a:lnTo>
                      <a:pt x="137" y="58"/>
                    </a:lnTo>
                    <a:lnTo>
                      <a:pt x="125" y="59"/>
                    </a:lnTo>
                    <a:lnTo>
                      <a:pt x="125" y="59"/>
                    </a:lnTo>
                    <a:lnTo>
                      <a:pt x="97" y="59"/>
                    </a:lnTo>
                    <a:lnTo>
                      <a:pt x="97" y="59"/>
                    </a:lnTo>
                    <a:lnTo>
                      <a:pt x="69" y="59"/>
                    </a:lnTo>
                    <a:lnTo>
                      <a:pt x="69" y="59"/>
                    </a:lnTo>
                    <a:lnTo>
                      <a:pt x="71" y="62"/>
                    </a:lnTo>
                    <a:lnTo>
                      <a:pt x="71" y="62"/>
                    </a:lnTo>
                    <a:lnTo>
                      <a:pt x="68" y="62"/>
                    </a:lnTo>
                    <a:lnTo>
                      <a:pt x="68" y="62"/>
                    </a:lnTo>
                    <a:lnTo>
                      <a:pt x="43" y="62"/>
                    </a:lnTo>
                    <a:lnTo>
                      <a:pt x="43" y="62"/>
                    </a:lnTo>
                    <a:lnTo>
                      <a:pt x="45" y="62"/>
                    </a:lnTo>
                    <a:lnTo>
                      <a:pt x="45" y="62"/>
                    </a:lnTo>
                    <a:lnTo>
                      <a:pt x="55" y="64"/>
                    </a:lnTo>
                    <a:lnTo>
                      <a:pt x="55" y="64"/>
                    </a:lnTo>
                    <a:lnTo>
                      <a:pt x="58" y="64"/>
                    </a:lnTo>
                    <a:lnTo>
                      <a:pt x="58" y="64"/>
                    </a:lnTo>
                    <a:lnTo>
                      <a:pt x="61" y="65"/>
                    </a:lnTo>
                    <a:lnTo>
                      <a:pt x="61" y="65"/>
                    </a:lnTo>
                    <a:lnTo>
                      <a:pt x="62" y="67"/>
                    </a:lnTo>
                    <a:lnTo>
                      <a:pt x="62" y="67"/>
                    </a:lnTo>
                    <a:lnTo>
                      <a:pt x="42" y="65"/>
                    </a:lnTo>
                    <a:lnTo>
                      <a:pt x="42" y="65"/>
                    </a:lnTo>
                    <a:lnTo>
                      <a:pt x="41" y="67"/>
                    </a:lnTo>
                    <a:lnTo>
                      <a:pt x="41" y="67"/>
                    </a:lnTo>
                    <a:lnTo>
                      <a:pt x="36" y="67"/>
                    </a:lnTo>
                    <a:lnTo>
                      <a:pt x="36" y="67"/>
                    </a:lnTo>
                    <a:lnTo>
                      <a:pt x="46" y="70"/>
                    </a:lnTo>
                    <a:lnTo>
                      <a:pt x="46" y="70"/>
                    </a:lnTo>
                    <a:lnTo>
                      <a:pt x="49" y="70"/>
                    </a:lnTo>
                    <a:lnTo>
                      <a:pt x="49" y="70"/>
                    </a:lnTo>
                    <a:lnTo>
                      <a:pt x="55" y="71"/>
                    </a:lnTo>
                    <a:lnTo>
                      <a:pt x="55" y="71"/>
                    </a:lnTo>
                    <a:lnTo>
                      <a:pt x="56" y="71"/>
                    </a:lnTo>
                    <a:lnTo>
                      <a:pt x="56" y="71"/>
                    </a:lnTo>
                    <a:lnTo>
                      <a:pt x="42" y="73"/>
                    </a:lnTo>
                    <a:lnTo>
                      <a:pt x="42" y="73"/>
                    </a:lnTo>
                    <a:lnTo>
                      <a:pt x="36" y="73"/>
                    </a:lnTo>
                    <a:lnTo>
                      <a:pt x="36" y="73"/>
                    </a:lnTo>
                    <a:lnTo>
                      <a:pt x="42" y="73"/>
                    </a:lnTo>
                    <a:lnTo>
                      <a:pt x="42" y="73"/>
                    </a:lnTo>
                    <a:lnTo>
                      <a:pt x="36" y="76"/>
                    </a:lnTo>
                    <a:lnTo>
                      <a:pt x="36" y="76"/>
                    </a:lnTo>
                    <a:lnTo>
                      <a:pt x="33" y="76"/>
                    </a:lnTo>
                    <a:lnTo>
                      <a:pt x="33" y="76"/>
                    </a:lnTo>
                    <a:lnTo>
                      <a:pt x="48" y="76"/>
                    </a:lnTo>
                    <a:lnTo>
                      <a:pt x="48" y="76"/>
                    </a:lnTo>
                    <a:lnTo>
                      <a:pt x="51" y="79"/>
                    </a:lnTo>
                    <a:lnTo>
                      <a:pt x="51" y="79"/>
                    </a:lnTo>
                    <a:lnTo>
                      <a:pt x="105" y="85"/>
                    </a:lnTo>
                    <a:lnTo>
                      <a:pt x="105" y="85"/>
                    </a:lnTo>
                    <a:lnTo>
                      <a:pt x="104" y="86"/>
                    </a:lnTo>
                    <a:lnTo>
                      <a:pt x="104" y="86"/>
                    </a:lnTo>
                    <a:lnTo>
                      <a:pt x="131" y="95"/>
                    </a:lnTo>
                    <a:lnTo>
                      <a:pt x="131" y="95"/>
                    </a:lnTo>
                    <a:lnTo>
                      <a:pt x="121" y="100"/>
                    </a:lnTo>
                    <a:lnTo>
                      <a:pt x="121" y="100"/>
                    </a:lnTo>
                    <a:lnTo>
                      <a:pt x="117" y="100"/>
                    </a:lnTo>
                    <a:lnTo>
                      <a:pt x="117" y="100"/>
                    </a:lnTo>
                    <a:lnTo>
                      <a:pt x="102" y="100"/>
                    </a:lnTo>
                    <a:lnTo>
                      <a:pt x="102" y="100"/>
                    </a:lnTo>
                    <a:lnTo>
                      <a:pt x="105" y="100"/>
                    </a:lnTo>
                    <a:lnTo>
                      <a:pt x="105" y="100"/>
                    </a:lnTo>
                    <a:lnTo>
                      <a:pt x="107" y="100"/>
                    </a:lnTo>
                    <a:lnTo>
                      <a:pt x="107" y="100"/>
                    </a:lnTo>
                    <a:lnTo>
                      <a:pt x="104" y="102"/>
                    </a:lnTo>
                    <a:lnTo>
                      <a:pt x="104" y="102"/>
                    </a:lnTo>
                    <a:lnTo>
                      <a:pt x="101" y="105"/>
                    </a:lnTo>
                    <a:lnTo>
                      <a:pt x="101" y="105"/>
                    </a:lnTo>
                    <a:lnTo>
                      <a:pt x="97" y="105"/>
                    </a:lnTo>
                    <a:lnTo>
                      <a:pt x="97" y="105"/>
                    </a:lnTo>
                    <a:lnTo>
                      <a:pt x="81" y="105"/>
                    </a:lnTo>
                    <a:lnTo>
                      <a:pt x="81" y="105"/>
                    </a:lnTo>
                    <a:lnTo>
                      <a:pt x="85" y="105"/>
                    </a:lnTo>
                    <a:lnTo>
                      <a:pt x="85" y="105"/>
                    </a:lnTo>
                    <a:lnTo>
                      <a:pt x="97" y="106"/>
                    </a:lnTo>
                    <a:lnTo>
                      <a:pt x="97" y="106"/>
                    </a:lnTo>
                    <a:lnTo>
                      <a:pt x="95" y="109"/>
                    </a:lnTo>
                    <a:lnTo>
                      <a:pt x="95" y="109"/>
                    </a:lnTo>
                    <a:lnTo>
                      <a:pt x="125" y="112"/>
                    </a:lnTo>
                    <a:lnTo>
                      <a:pt x="125" y="112"/>
                    </a:lnTo>
                    <a:lnTo>
                      <a:pt x="79" y="117"/>
                    </a:lnTo>
                    <a:lnTo>
                      <a:pt x="79" y="117"/>
                    </a:lnTo>
                    <a:lnTo>
                      <a:pt x="74" y="120"/>
                    </a:lnTo>
                    <a:lnTo>
                      <a:pt x="74" y="120"/>
                    </a:lnTo>
                    <a:lnTo>
                      <a:pt x="32" y="120"/>
                    </a:lnTo>
                    <a:lnTo>
                      <a:pt x="32" y="120"/>
                    </a:lnTo>
                    <a:lnTo>
                      <a:pt x="10" y="121"/>
                    </a:lnTo>
                    <a:lnTo>
                      <a:pt x="10" y="121"/>
                    </a:lnTo>
                    <a:lnTo>
                      <a:pt x="13" y="123"/>
                    </a:lnTo>
                    <a:lnTo>
                      <a:pt x="13" y="123"/>
                    </a:lnTo>
                    <a:lnTo>
                      <a:pt x="16" y="123"/>
                    </a:lnTo>
                    <a:lnTo>
                      <a:pt x="16" y="123"/>
                    </a:lnTo>
                    <a:lnTo>
                      <a:pt x="32" y="123"/>
                    </a:lnTo>
                    <a:lnTo>
                      <a:pt x="32" y="123"/>
                    </a:lnTo>
                    <a:lnTo>
                      <a:pt x="49" y="126"/>
                    </a:lnTo>
                    <a:lnTo>
                      <a:pt x="49" y="126"/>
                    </a:lnTo>
                    <a:lnTo>
                      <a:pt x="66" y="124"/>
                    </a:lnTo>
                    <a:lnTo>
                      <a:pt x="66" y="124"/>
                    </a:lnTo>
                    <a:lnTo>
                      <a:pt x="65" y="127"/>
                    </a:lnTo>
                    <a:lnTo>
                      <a:pt x="65" y="127"/>
                    </a:lnTo>
                    <a:lnTo>
                      <a:pt x="69" y="127"/>
                    </a:lnTo>
                    <a:lnTo>
                      <a:pt x="69" y="127"/>
                    </a:lnTo>
                    <a:lnTo>
                      <a:pt x="74" y="127"/>
                    </a:lnTo>
                    <a:lnTo>
                      <a:pt x="74" y="127"/>
                    </a:lnTo>
                    <a:lnTo>
                      <a:pt x="75" y="129"/>
                    </a:lnTo>
                    <a:lnTo>
                      <a:pt x="75" y="129"/>
                    </a:lnTo>
                    <a:lnTo>
                      <a:pt x="26" y="138"/>
                    </a:lnTo>
                    <a:lnTo>
                      <a:pt x="26" y="138"/>
                    </a:lnTo>
                    <a:lnTo>
                      <a:pt x="12" y="138"/>
                    </a:lnTo>
                    <a:lnTo>
                      <a:pt x="12" y="138"/>
                    </a:lnTo>
                    <a:lnTo>
                      <a:pt x="15" y="139"/>
                    </a:lnTo>
                    <a:lnTo>
                      <a:pt x="15" y="139"/>
                    </a:lnTo>
                    <a:lnTo>
                      <a:pt x="6" y="142"/>
                    </a:lnTo>
                    <a:lnTo>
                      <a:pt x="6" y="142"/>
                    </a:lnTo>
                    <a:lnTo>
                      <a:pt x="5" y="142"/>
                    </a:lnTo>
                    <a:lnTo>
                      <a:pt x="5" y="142"/>
                    </a:lnTo>
                    <a:lnTo>
                      <a:pt x="6" y="142"/>
                    </a:lnTo>
                    <a:lnTo>
                      <a:pt x="6" y="142"/>
                    </a:lnTo>
                    <a:lnTo>
                      <a:pt x="13" y="144"/>
                    </a:lnTo>
                    <a:lnTo>
                      <a:pt x="13" y="144"/>
                    </a:lnTo>
                    <a:lnTo>
                      <a:pt x="33" y="142"/>
                    </a:lnTo>
                    <a:lnTo>
                      <a:pt x="33" y="142"/>
                    </a:lnTo>
                    <a:lnTo>
                      <a:pt x="33" y="144"/>
                    </a:lnTo>
                    <a:lnTo>
                      <a:pt x="33" y="144"/>
                    </a:lnTo>
                    <a:lnTo>
                      <a:pt x="55" y="142"/>
                    </a:lnTo>
                    <a:lnTo>
                      <a:pt x="55" y="142"/>
                    </a:lnTo>
                    <a:lnTo>
                      <a:pt x="41" y="141"/>
                    </a:lnTo>
                    <a:lnTo>
                      <a:pt x="41" y="141"/>
                    </a:lnTo>
                    <a:lnTo>
                      <a:pt x="31" y="141"/>
                    </a:lnTo>
                    <a:lnTo>
                      <a:pt x="31" y="141"/>
                    </a:lnTo>
                    <a:lnTo>
                      <a:pt x="18" y="141"/>
                    </a:lnTo>
                    <a:lnTo>
                      <a:pt x="18" y="141"/>
                    </a:lnTo>
                    <a:lnTo>
                      <a:pt x="21" y="141"/>
                    </a:lnTo>
                    <a:lnTo>
                      <a:pt x="21" y="141"/>
                    </a:lnTo>
                    <a:lnTo>
                      <a:pt x="18" y="141"/>
                    </a:lnTo>
                    <a:lnTo>
                      <a:pt x="18" y="141"/>
                    </a:lnTo>
                    <a:lnTo>
                      <a:pt x="28" y="141"/>
                    </a:lnTo>
                    <a:lnTo>
                      <a:pt x="28" y="141"/>
                    </a:lnTo>
                    <a:lnTo>
                      <a:pt x="29" y="141"/>
                    </a:lnTo>
                    <a:lnTo>
                      <a:pt x="29" y="141"/>
                    </a:lnTo>
                    <a:lnTo>
                      <a:pt x="0" y="142"/>
                    </a:lnTo>
                    <a:lnTo>
                      <a:pt x="0" y="142"/>
                    </a:lnTo>
                    <a:lnTo>
                      <a:pt x="3" y="142"/>
                    </a:lnTo>
                    <a:lnTo>
                      <a:pt x="3" y="142"/>
                    </a:lnTo>
                    <a:lnTo>
                      <a:pt x="18" y="142"/>
                    </a:lnTo>
                    <a:lnTo>
                      <a:pt x="18" y="142"/>
                    </a:lnTo>
                    <a:lnTo>
                      <a:pt x="18" y="145"/>
                    </a:lnTo>
                    <a:lnTo>
                      <a:pt x="18" y="145"/>
                    </a:lnTo>
                    <a:lnTo>
                      <a:pt x="18" y="150"/>
                    </a:lnTo>
                    <a:lnTo>
                      <a:pt x="18" y="150"/>
                    </a:lnTo>
                    <a:lnTo>
                      <a:pt x="19" y="151"/>
                    </a:lnTo>
                    <a:lnTo>
                      <a:pt x="19" y="151"/>
                    </a:lnTo>
                    <a:lnTo>
                      <a:pt x="48" y="153"/>
                    </a:lnTo>
                    <a:lnTo>
                      <a:pt x="48" y="153"/>
                    </a:lnTo>
                    <a:lnTo>
                      <a:pt x="52" y="153"/>
                    </a:lnTo>
                    <a:lnTo>
                      <a:pt x="52" y="153"/>
                    </a:lnTo>
                    <a:lnTo>
                      <a:pt x="43" y="153"/>
                    </a:lnTo>
                    <a:lnTo>
                      <a:pt x="43" y="153"/>
                    </a:lnTo>
                    <a:lnTo>
                      <a:pt x="39" y="154"/>
                    </a:lnTo>
                    <a:lnTo>
                      <a:pt x="39" y="154"/>
                    </a:lnTo>
                    <a:lnTo>
                      <a:pt x="36" y="156"/>
                    </a:lnTo>
                    <a:lnTo>
                      <a:pt x="36" y="156"/>
                    </a:lnTo>
                    <a:lnTo>
                      <a:pt x="38" y="156"/>
                    </a:lnTo>
                    <a:lnTo>
                      <a:pt x="38" y="156"/>
                    </a:lnTo>
                    <a:lnTo>
                      <a:pt x="39" y="159"/>
                    </a:lnTo>
                    <a:lnTo>
                      <a:pt x="39" y="159"/>
                    </a:lnTo>
                    <a:lnTo>
                      <a:pt x="48" y="159"/>
                    </a:lnTo>
                    <a:lnTo>
                      <a:pt x="48" y="159"/>
                    </a:lnTo>
                    <a:lnTo>
                      <a:pt x="42" y="159"/>
                    </a:lnTo>
                    <a:lnTo>
                      <a:pt x="42" y="159"/>
                    </a:lnTo>
                    <a:lnTo>
                      <a:pt x="45" y="159"/>
                    </a:lnTo>
                    <a:lnTo>
                      <a:pt x="45" y="159"/>
                    </a:lnTo>
                    <a:lnTo>
                      <a:pt x="29" y="160"/>
                    </a:lnTo>
                    <a:lnTo>
                      <a:pt x="29" y="160"/>
                    </a:lnTo>
                    <a:lnTo>
                      <a:pt x="23" y="160"/>
                    </a:lnTo>
                    <a:lnTo>
                      <a:pt x="23" y="160"/>
                    </a:lnTo>
                    <a:lnTo>
                      <a:pt x="8" y="160"/>
                    </a:lnTo>
                    <a:lnTo>
                      <a:pt x="8" y="160"/>
                    </a:lnTo>
                    <a:lnTo>
                      <a:pt x="8" y="162"/>
                    </a:lnTo>
                    <a:lnTo>
                      <a:pt x="8" y="162"/>
                    </a:lnTo>
                    <a:lnTo>
                      <a:pt x="12" y="163"/>
                    </a:lnTo>
                    <a:lnTo>
                      <a:pt x="12" y="163"/>
                    </a:lnTo>
                    <a:lnTo>
                      <a:pt x="19" y="163"/>
                    </a:lnTo>
                    <a:lnTo>
                      <a:pt x="19" y="163"/>
                    </a:lnTo>
                    <a:lnTo>
                      <a:pt x="31" y="168"/>
                    </a:lnTo>
                    <a:lnTo>
                      <a:pt x="31" y="168"/>
                    </a:lnTo>
                    <a:lnTo>
                      <a:pt x="18" y="168"/>
                    </a:lnTo>
                    <a:lnTo>
                      <a:pt x="18" y="168"/>
                    </a:lnTo>
                    <a:lnTo>
                      <a:pt x="10" y="168"/>
                    </a:lnTo>
                    <a:lnTo>
                      <a:pt x="10" y="168"/>
                    </a:lnTo>
                    <a:lnTo>
                      <a:pt x="117" y="169"/>
                    </a:lnTo>
                    <a:lnTo>
                      <a:pt x="117" y="169"/>
                    </a:lnTo>
                    <a:lnTo>
                      <a:pt x="118" y="169"/>
                    </a:lnTo>
                    <a:lnTo>
                      <a:pt x="118" y="169"/>
                    </a:lnTo>
                    <a:lnTo>
                      <a:pt x="122" y="169"/>
                    </a:lnTo>
                    <a:lnTo>
                      <a:pt x="122" y="169"/>
                    </a:lnTo>
                    <a:lnTo>
                      <a:pt x="101" y="172"/>
                    </a:lnTo>
                    <a:lnTo>
                      <a:pt x="101" y="172"/>
                    </a:lnTo>
                    <a:lnTo>
                      <a:pt x="102" y="172"/>
                    </a:lnTo>
                    <a:lnTo>
                      <a:pt x="102" y="172"/>
                    </a:lnTo>
                    <a:lnTo>
                      <a:pt x="104" y="172"/>
                    </a:lnTo>
                    <a:lnTo>
                      <a:pt x="104" y="172"/>
                    </a:lnTo>
                    <a:lnTo>
                      <a:pt x="102" y="175"/>
                    </a:lnTo>
                    <a:lnTo>
                      <a:pt x="102" y="175"/>
                    </a:lnTo>
                    <a:lnTo>
                      <a:pt x="127" y="177"/>
                    </a:lnTo>
                    <a:lnTo>
                      <a:pt x="127" y="177"/>
                    </a:lnTo>
                    <a:lnTo>
                      <a:pt x="111" y="178"/>
                    </a:lnTo>
                    <a:lnTo>
                      <a:pt x="111" y="178"/>
                    </a:lnTo>
                    <a:lnTo>
                      <a:pt x="121" y="178"/>
                    </a:lnTo>
                    <a:lnTo>
                      <a:pt x="121" y="178"/>
                    </a:lnTo>
                    <a:lnTo>
                      <a:pt x="112" y="184"/>
                    </a:lnTo>
                    <a:lnTo>
                      <a:pt x="112" y="184"/>
                    </a:lnTo>
                    <a:lnTo>
                      <a:pt x="137" y="189"/>
                    </a:lnTo>
                    <a:lnTo>
                      <a:pt x="137" y="189"/>
                    </a:lnTo>
                    <a:lnTo>
                      <a:pt x="140" y="192"/>
                    </a:lnTo>
                    <a:lnTo>
                      <a:pt x="140" y="192"/>
                    </a:lnTo>
                    <a:lnTo>
                      <a:pt x="144" y="192"/>
                    </a:lnTo>
                    <a:lnTo>
                      <a:pt x="144" y="192"/>
                    </a:lnTo>
                    <a:lnTo>
                      <a:pt x="110" y="191"/>
                    </a:lnTo>
                    <a:lnTo>
                      <a:pt x="110" y="191"/>
                    </a:lnTo>
                    <a:lnTo>
                      <a:pt x="111" y="191"/>
                    </a:lnTo>
                    <a:lnTo>
                      <a:pt x="111" y="191"/>
                    </a:lnTo>
                    <a:lnTo>
                      <a:pt x="111" y="192"/>
                    </a:lnTo>
                    <a:lnTo>
                      <a:pt x="111" y="192"/>
                    </a:lnTo>
                    <a:lnTo>
                      <a:pt x="111" y="194"/>
                    </a:lnTo>
                    <a:lnTo>
                      <a:pt x="111" y="194"/>
                    </a:lnTo>
                    <a:lnTo>
                      <a:pt x="104" y="197"/>
                    </a:lnTo>
                    <a:lnTo>
                      <a:pt x="104" y="197"/>
                    </a:lnTo>
                    <a:lnTo>
                      <a:pt x="95" y="197"/>
                    </a:lnTo>
                    <a:lnTo>
                      <a:pt x="95" y="197"/>
                    </a:lnTo>
                    <a:lnTo>
                      <a:pt x="104" y="204"/>
                    </a:lnTo>
                    <a:lnTo>
                      <a:pt x="104" y="204"/>
                    </a:lnTo>
                    <a:lnTo>
                      <a:pt x="92" y="209"/>
                    </a:lnTo>
                    <a:lnTo>
                      <a:pt x="92" y="209"/>
                    </a:lnTo>
                    <a:lnTo>
                      <a:pt x="85" y="212"/>
                    </a:lnTo>
                    <a:lnTo>
                      <a:pt x="85" y="212"/>
                    </a:lnTo>
                    <a:lnTo>
                      <a:pt x="87" y="212"/>
                    </a:lnTo>
                    <a:lnTo>
                      <a:pt x="87" y="212"/>
                    </a:lnTo>
                    <a:lnTo>
                      <a:pt x="81" y="213"/>
                    </a:lnTo>
                    <a:lnTo>
                      <a:pt x="81" y="213"/>
                    </a:lnTo>
                    <a:lnTo>
                      <a:pt x="102" y="216"/>
                    </a:lnTo>
                    <a:lnTo>
                      <a:pt x="102" y="216"/>
                    </a:lnTo>
                    <a:lnTo>
                      <a:pt x="97" y="218"/>
                    </a:lnTo>
                    <a:lnTo>
                      <a:pt x="97" y="218"/>
                    </a:lnTo>
                    <a:lnTo>
                      <a:pt x="100" y="218"/>
                    </a:lnTo>
                    <a:lnTo>
                      <a:pt x="100" y="218"/>
                    </a:lnTo>
                    <a:lnTo>
                      <a:pt x="82" y="221"/>
                    </a:lnTo>
                    <a:lnTo>
                      <a:pt x="82" y="221"/>
                    </a:lnTo>
                    <a:lnTo>
                      <a:pt x="85" y="221"/>
                    </a:lnTo>
                    <a:lnTo>
                      <a:pt x="85" y="221"/>
                    </a:lnTo>
                    <a:lnTo>
                      <a:pt x="120" y="222"/>
                    </a:lnTo>
                    <a:lnTo>
                      <a:pt x="120" y="222"/>
                    </a:lnTo>
                    <a:lnTo>
                      <a:pt x="114" y="224"/>
                    </a:lnTo>
                    <a:lnTo>
                      <a:pt x="114" y="224"/>
                    </a:lnTo>
                    <a:lnTo>
                      <a:pt x="125" y="224"/>
                    </a:lnTo>
                    <a:lnTo>
                      <a:pt x="125" y="224"/>
                    </a:lnTo>
                    <a:lnTo>
                      <a:pt x="143" y="227"/>
                    </a:lnTo>
                    <a:lnTo>
                      <a:pt x="143" y="227"/>
                    </a:lnTo>
                    <a:lnTo>
                      <a:pt x="133" y="227"/>
                    </a:lnTo>
                    <a:lnTo>
                      <a:pt x="133" y="227"/>
                    </a:lnTo>
                    <a:lnTo>
                      <a:pt x="131" y="227"/>
                    </a:lnTo>
                    <a:lnTo>
                      <a:pt x="131" y="227"/>
                    </a:lnTo>
                    <a:lnTo>
                      <a:pt x="148" y="228"/>
                    </a:lnTo>
                    <a:lnTo>
                      <a:pt x="148" y="228"/>
                    </a:lnTo>
                    <a:lnTo>
                      <a:pt x="141" y="227"/>
                    </a:lnTo>
                    <a:lnTo>
                      <a:pt x="141" y="227"/>
                    </a:lnTo>
                    <a:lnTo>
                      <a:pt x="148" y="230"/>
                    </a:lnTo>
                    <a:lnTo>
                      <a:pt x="148" y="230"/>
                    </a:lnTo>
                    <a:lnTo>
                      <a:pt x="143" y="230"/>
                    </a:lnTo>
                    <a:lnTo>
                      <a:pt x="143" y="230"/>
                    </a:lnTo>
                    <a:lnTo>
                      <a:pt x="145" y="233"/>
                    </a:lnTo>
                    <a:lnTo>
                      <a:pt x="145" y="233"/>
                    </a:lnTo>
                    <a:lnTo>
                      <a:pt x="171" y="233"/>
                    </a:lnTo>
                    <a:lnTo>
                      <a:pt x="171" y="233"/>
                    </a:lnTo>
                    <a:lnTo>
                      <a:pt x="153" y="233"/>
                    </a:lnTo>
                    <a:lnTo>
                      <a:pt x="153" y="233"/>
                    </a:lnTo>
                    <a:lnTo>
                      <a:pt x="153" y="234"/>
                    </a:lnTo>
                    <a:lnTo>
                      <a:pt x="153" y="234"/>
                    </a:lnTo>
                    <a:lnTo>
                      <a:pt x="143" y="234"/>
                    </a:lnTo>
                    <a:lnTo>
                      <a:pt x="143" y="234"/>
                    </a:lnTo>
                    <a:lnTo>
                      <a:pt x="141" y="234"/>
                    </a:lnTo>
                    <a:lnTo>
                      <a:pt x="141" y="234"/>
                    </a:lnTo>
                    <a:lnTo>
                      <a:pt x="143" y="234"/>
                    </a:lnTo>
                    <a:lnTo>
                      <a:pt x="143" y="234"/>
                    </a:lnTo>
                    <a:lnTo>
                      <a:pt x="117" y="234"/>
                    </a:lnTo>
                    <a:lnTo>
                      <a:pt x="117" y="234"/>
                    </a:lnTo>
                    <a:lnTo>
                      <a:pt x="102" y="234"/>
                    </a:lnTo>
                    <a:lnTo>
                      <a:pt x="102" y="234"/>
                    </a:lnTo>
                    <a:lnTo>
                      <a:pt x="100" y="234"/>
                    </a:lnTo>
                    <a:lnTo>
                      <a:pt x="100" y="234"/>
                    </a:lnTo>
                    <a:lnTo>
                      <a:pt x="101" y="234"/>
                    </a:lnTo>
                    <a:lnTo>
                      <a:pt x="101" y="234"/>
                    </a:lnTo>
                    <a:lnTo>
                      <a:pt x="84" y="234"/>
                    </a:lnTo>
                    <a:lnTo>
                      <a:pt x="84" y="234"/>
                    </a:lnTo>
                    <a:lnTo>
                      <a:pt x="87" y="233"/>
                    </a:lnTo>
                    <a:lnTo>
                      <a:pt x="87" y="233"/>
                    </a:lnTo>
                    <a:lnTo>
                      <a:pt x="88" y="233"/>
                    </a:lnTo>
                    <a:lnTo>
                      <a:pt x="88" y="233"/>
                    </a:lnTo>
                    <a:lnTo>
                      <a:pt x="88" y="234"/>
                    </a:lnTo>
                    <a:lnTo>
                      <a:pt x="88" y="234"/>
                    </a:lnTo>
                    <a:lnTo>
                      <a:pt x="33" y="242"/>
                    </a:lnTo>
                    <a:lnTo>
                      <a:pt x="33" y="242"/>
                    </a:lnTo>
                    <a:lnTo>
                      <a:pt x="38" y="243"/>
                    </a:lnTo>
                    <a:lnTo>
                      <a:pt x="38" y="243"/>
                    </a:lnTo>
                    <a:lnTo>
                      <a:pt x="25" y="246"/>
                    </a:lnTo>
                    <a:lnTo>
                      <a:pt x="25" y="246"/>
                    </a:lnTo>
                    <a:lnTo>
                      <a:pt x="19" y="248"/>
                    </a:lnTo>
                    <a:lnTo>
                      <a:pt x="19" y="248"/>
                    </a:lnTo>
                    <a:lnTo>
                      <a:pt x="41" y="248"/>
                    </a:lnTo>
                    <a:lnTo>
                      <a:pt x="41" y="248"/>
                    </a:lnTo>
                    <a:lnTo>
                      <a:pt x="23" y="251"/>
                    </a:lnTo>
                    <a:lnTo>
                      <a:pt x="23" y="251"/>
                    </a:lnTo>
                    <a:lnTo>
                      <a:pt x="25" y="251"/>
                    </a:lnTo>
                    <a:lnTo>
                      <a:pt x="25" y="251"/>
                    </a:lnTo>
                    <a:lnTo>
                      <a:pt x="8" y="254"/>
                    </a:lnTo>
                    <a:lnTo>
                      <a:pt x="8" y="254"/>
                    </a:lnTo>
                    <a:lnTo>
                      <a:pt x="28" y="252"/>
                    </a:lnTo>
                    <a:lnTo>
                      <a:pt x="28" y="252"/>
                    </a:lnTo>
                    <a:lnTo>
                      <a:pt x="29" y="252"/>
                    </a:lnTo>
                    <a:lnTo>
                      <a:pt x="29" y="252"/>
                    </a:lnTo>
                    <a:lnTo>
                      <a:pt x="33" y="254"/>
                    </a:lnTo>
                    <a:lnTo>
                      <a:pt x="33" y="254"/>
                    </a:lnTo>
                    <a:lnTo>
                      <a:pt x="29" y="254"/>
                    </a:lnTo>
                    <a:lnTo>
                      <a:pt x="29" y="254"/>
                    </a:lnTo>
                    <a:lnTo>
                      <a:pt x="48" y="257"/>
                    </a:lnTo>
                    <a:lnTo>
                      <a:pt x="48" y="257"/>
                    </a:lnTo>
                    <a:lnTo>
                      <a:pt x="59" y="257"/>
                    </a:lnTo>
                    <a:lnTo>
                      <a:pt x="59" y="257"/>
                    </a:lnTo>
                    <a:lnTo>
                      <a:pt x="71" y="258"/>
                    </a:lnTo>
                    <a:lnTo>
                      <a:pt x="71" y="258"/>
                    </a:lnTo>
                    <a:lnTo>
                      <a:pt x="61" y="258"/>
                    </a:lnTo>
                    <a:lnTo>
                      <a:pt x="61" y="258"/>
                    </a:lnTo>
                    <a:lnTo>
                      <a:pt x="58" y="260"/>
                    </a:lnTo>
                    <a:lnTo>
                      <a:pt x="58" y="260"/>
                    </a:lnTo>
                    <a:lnTo>
                      <a:pt x="82" y="264"/>
                    </a:lnTo>
                    <a:lnTo>
                      <a:pt x="82" y="264"/>
                    </a:lnTo>
                    <a:lnTo>
                      <a:pt x="79" y="264"/>
                    </a:lnTo>
                    <a:lnTo>
                      <a:pt x="79" y="264"/>
                    </a:lnTo>
                    <a:lnTo>
                      <a:pt x="145" y="269"/>
                    </a:lnTo>
                    <a:lnTo>
                      <a:pt x="145" y="269"/>
                    </a:lnTo>
                    <a:lnTo>
                      <a:pt x="138" y="269"/>
                    </a:lnTo>
                    <a:lnTo>
                      <a:pt x="138" y="269"/>
                    </a:lnTo>
                    <a:lnTo>
                      <a:pt x="122" y="267"/>
                    </a:lnTo>
                    <a:lnTo>
                      <a:pt x="122" y="267"/>
                    </a:lnTo>
                    <a:lnTo>
                      <a:pt x="121" y="269"/>
                    </a:lnTo>
                    <a:lnTo>
                      <a:pt x="121" y="269"/>
                    </a:lnTo>
                    <a:lnTo>
                      <a:pt x="138" y="267"/>
                    </a:lnTo>
                    <a:lnTo>
                      <a:pt x="138" y="267"/>
                    </a:lnTo>
                    <a:lnTo>
                      <a:pt x="153" y="270"/>
                    </a:lnTo>
                    <a:lnTo>
                      <a:pt x="153" y="270"/>
                    </a:lnTo>
                    <a:lnTo>
                      <a:pt x="163" y="272"/>
                    </a:lnTo>
                    <a:lnTo>
                      <a:pt x="163" y="272"/>
                    </a:lnTo>
                    <a:lnTo>
                      <a:pt x="171" y="273"/>
                    </a:lnTo>
                    <a:lnTo>
                      <a:pt x="171" y="273"/>
                    </a:lnTo>
                    <a:lnTo>
                      <a:pt x="181" y="273"/>
                    </a:lnTo>
                    <a:lnTo>
                      <a:pt x="181" y="273"/>
                    </a:lnTo>
                    <a:lnTo>
                      <a:pt x="201" y="272"/>
                    </a:lnTo>
                    <a:lnTo>
                      <a:pt x="201" y="272"/>
                    </a:lnTo>
                    <a:lnTo>
                      <a:pt x="204" y="273"/>
                    </a:lnTo>
                    <a:lnTo>
                      <a:pt x="204" y="273"/>
                    </a:lnTo>
                    <a:lnTo>
                      <a:pt x="212" y="272"/>
                    </a:lnTo>
                    <a:lnTo>
                      <a:pt x="212" y="272"/>
                    </a:lnTo>
                    <a:lnTo>
                      <a:pt x="207" y="273"/>
                    </a:lnTo>
                    <a:lnTo>
                      <a:pt x="207" y="273"/>
                    </a:lnTo>
                    <a:lnTo>
                      <a:pt x="204" y="273"/>
                    </a:lnTo>
                    <a:lnTo>
                      <a:pt x="204" y="273"/>
                    </a:lnTo>
                    <a:lnTo>
                      <a:pt x="213" y="273"/>
                    </a:lnTo>
                    <a:lnTo>
                      <a:pt x="213" y="273"/>
                    </a:lnTo>
                    <a:lnTo>
                      <a:pt x="222" y="278"/>
                    </a:lnTo>
                    <a:lnTo>
                      <a:pt x="222" y="278"/>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80" name="Freeform 96"/>
              <p:cNvSpPr>
                <a:spLocks/>
              </p:cNvSpPr>
              <p:nvPr/>
            </p:nvSpPr>
            <p:spPr bwMode="auto">
              <a:xfrm>
                <a:off x="7994" y="10825"/>
                <a:ext cx="316" cy="253"/>
              </a:xfrm>
              <a:custGeom>
                <a:avLst/>
                <a:gdLst/>
                <a:ahLst/>
                <a:cxnLst>
                  <a:cxn ang="0">
                    <a:pos x="11" y="8"/>
                  </a:cxn>
                  <a:cxn ang="0">
                    <a:pos x="129" y="26"/>
                  </a:cxn>
                  <a:cxn ang="0">
                    <a:pos x="127" y="26"/>
                  </a:cxn>
                  <a:cxn ang="0">
                    <a:pos x="130" y="30"/>
                  </a:cxn>
                  <a:cxn ang="0">
                    <a:pos x="106" y="35"/>
                  </a:cxn>
                  <a:cxn ang="0">
                    <a:pos x="48" y="41"/>
                  </a:cxn>
                  <a:cxn ang="0">
                    <a:pos x="90" y="47"/>
                  </a:cxn>
                  <a:cxn ang="0">
                    <a:pos x="106" y="47"/>
                  </a:cxn>
                  <a:cxn ang="0">
                    <a:pos x="142" y="53"/>
                  </a:cxn>
                  <a:cxn ang="0">
                    <a:pos x="133" y="54"/>
                  </a:cxn>
                  <a:cxn ang="0">
                    <a:pos x="172" y="57"/>
                  </a:cxn>
                  <a:cxn ang="0">
                    <a:pos x="199" y="60"/>
                  </a:cxn>
                  <a:cxn ang="0">
                    <a:pos x="173" y="65"/>
                  </a:cxn>
                  <a:cxn ang="0">
                    <a:pos x="212" y="66"/>
                  </a:cxn>
                  <a:cxn ang="0">
                    <a:pos x="155" y="72"/>
                  </a:cxn>
                  <a:cxn ang="0">
                    <a:pos x="171" y="77"/>
                  </a:cxn>
                  <a:cxn ang="0">
                    <a:pos x="182" y="80"/>
                  </a:cxn>
                  <a:cxn ang="0">
                    <a:pos x="165" y="86"/>
                  </a:cxn>
                  <a:cxn ang="0">
                    <a:pos x="175" y="86"/>
                  </a:cxn>
                  <a:cxn ang="0">
                    <a:pos x="199" y="87"/>
                  </a:cxn>
                  <a:cxn ang="0">
                    <a:pos x="206" y="87"/>
                  </a:cxn>
                  <a:cxn ang="0">
                    <a:pos x="232" y="89"/>
                  </a:cxn>
                  <a:cxn ang="0">
                    <a:pos x="188" y="92"/>
                  </a:cxn>
                  <a:cxn ang="0">
                    <a:pos x="238" y="90"/>
                  </a:cxn>
                  <a:cxn ang="0">
                    <a:pos x="232" y="93"/>
                  </a:cxn>
                  <a:cxn ang="0">
                    <a:pos x="255" y="103"/>
                  </a:cxn>
                  <a:cxn ang="0">
                    <a:pos x="268" y="101"/>
                  </a:cxn>
                  <a:cxn ang="0">
                    <a:pos x="278" y="104"/>
                  </a:cxn>
                  <a:cxn ang="0">
                    <a:pos x="287" y="106"/>
                  </a:cxn>
                  <a:cxn ang="0">
                    <a:pos x="298" y="112"/>
                  </a:cxn>
                  <a:cxn ang="0">
                    <a:pos x="274" y="112"/>
                  </a:cxn>
                  <a:cxn ang="0">
                    <a:pos x="270" y="113"/>
                  </a:cxn>
                  <a:cxn ang="0">
                    <a:pos x="264" y="115"/>
                  </a:cxn>
                  <a:cxn ang="0">
                    <a:pos x="260" y="116"/>
                  </a:cxn>
                  <a:cxn ang="0">
                    <a:pos x="260" y="122"/>
                  </a:cxn>
                  <a:cxn ang="0">
                    <a:pos x="294" y="127"/>
                  </a:cxn>
                  <a:cxn ang="0">
                    <a:pos x="291" y="128"/>
                  </a:cxn>
                  <a:cxn ang="0">
                    <a:pos x="298" y="131"/>
                  </a:cxn>
                  <a:cxn ang="0">
                    <a:pos x="262" y="134"/>
                  </a:cxn>
                  <a:cxn ang="0">
                    <a:pos x="235" y="136"/>
                  </a:cxn>
                  <a:cxn ang="0">
                    <a:pos x="202" y="136"/>
                  </a:cxn>
                  <a:cxn ang="0">
                    <a:pos x="218" y="137"/>
                  </a:cxn>
                  <a:cxn ang="0">
                    <a:pos x="202" y="140"/>
                  </a:cxn>
                  <a:cxn ang="0">
                    <a:pos x="146" y="143"/>
                  </a:cxn>
                  <a:cxn ang="0">
                    <a:pos x="149" y="146"/>
                  </a:cxn>
                  <a:cxn ang="0">
                    <a:pos x="171" y="148"/>
                  </a:cxn>
                  <a:cxn ang="0">
                    <a:pos x="119" y="155"/>
                  </a:cxn>
                  <a:cxn ang="0">
                    <a:pos x="112" y="161"/>
                  </a:cxn>
                  <a:cxn ang="0">
                    <a:pos x="38" y="163"/>
                  </a:cxn>
                  <a:cxn ang="0">
                    <a:pos x="13" y="170"/>
                  </a:cxn>
                  <a:cxn ang="0">
                    <a:pos x="33" y="173"/>
                  </a:cxn>
                  <a:cxn ang="0">
                    <a:pos x="38" y="189"/>
                  </a:cxn>
                  <a:cxn ang="0">
                    <a:pos x="25" y="201"/>
                  </a:cxn>
                  <a:cxn ang="0">
                    <a:pos x="57" y="202"/>
                  </a:cxn>
                  <a:cxn ang="0">
                    <a:pos x="93" y="211"/>
                  </a:cxn>
                  <a:cxn ang="0">
                    <a:pos x="97" y="216"/>
                  </a:cxn>
                  <a:cxn ang="0">
                    <a:pos x="130" y="225"/>
                  </a:cxn>
                  <a:cxn ang="0">
                    <a:pos x="143" y="226"/>
                  </a:cxn>
                  <a:cxn ang="0">
                    <a:pos x="158" y="235"/>
                  </a:cxn>
                  <a:cxn ang="0">
                    <a:pos x="171" y="241"/>
                  </a:cxn>
                  <a:cxn ang="0">
                    <a:pos x="192" y="246"/>
                  </a:cxn>
                  <a:cxn ang="0">
                    <a:pos x="159" y="252"/>
                  </a:cxn>
                </a:cxnLst>
                <a:rect l="0" t="0" r="r" b="b"/>
                <a:pathLst>
                  <a:path w="316" h="253">
                    <a:moveTo>
                      <a:pt x="0" y="0"/>
                    </a:moveTo>
                    <a:lnTo>
                      <a:pt x="13" y="0"/>
                    </a:lnTo>
                    <a:lnTo>
                      <a:pt x="13" y="0"/>
                    </a:lnTo>
                    <a:lnTo>
                      <a:pt x="10" y="0"/>
                    </a:lnTo>
                    <a:lnTo>
                      <a:pt x="10" y="0"/>
                    </a:lnTo>
                    <a:lnTo>
                      <a:pt x="1" y="5"/>
                    </a:lnTo>
                    <a:lnTo>
                      <a:pt x="1" y="5"/>
                    </a:lnTo>
                    <a:lnTo>
                      <a:pt x="11" y="8"/>
                    </a:lnTo>
                    <a:lnTo>
                      <a:pt x="11" y="8"/>
                    </a:lnTo>
                    <a:lnTo>
                      <a:pt x="53" y="15"/>
                    </a:lnTo>
                    <a:lnTo>
                      <a:pt x="53" y="15"/>
                    </a:lnTo>
                    <a:lnTo>
                      <a:pt x="50" y="17"/>
                    </a:lnTo>
                    <a:lnTo>
                      <a:pt x="50" y="17"/>
                    </a:lnTo>
                    <a:lnTo>
                      <a:pt x="47" y="17"/>
                    </a:lnTo>
                    <a:lnTo>
                      <a:pt x="47" y="17"/>
                    </a:lnTo>
                    <a:lnTo>
                      <a:pt x="129" y="26"/>
                    </a:lnTo>
                    <a:lnTo>
                      <a:pt x="129" y="26"/>
                    </a:lnTo>
                    <a:lnTo>
                      <a:pt x="127" y="26"/>
                    </a:lnTo>
                    <a:lnTo>
                      <a:pt x="127" y="26"/>
                    </a:lnTo>
                    <a:lnTo>
                      <a:pt x="125" y="27"/>
                    </a:lnTo>
                    <a:lnTo>
                      <a:pt x="125" y="27"/>
                    </a:lnTo>
                    <a:lnTo>
                      <a:pt x="110" y="26"/>
                    </a:lnTo>
                    <a:lnTo>
                      <a:pt x="110" y="26"/>
                    </a:lnTo>
                    <a:lnTo>
                      <a:pt x="127" y="26"/>
                    </a:lnTo>
                    <a:lnTo>
                      <a:pt x="127" y="26"/>
                    </a:lnTo>
                    <a:lnTo>
                      <a:pt x="132" y="26"/>
                    </a:lnTo>
                    <a:lnTo>
                      <a:pt x="132" y="26"/>
                    </a:lnTo>
                    <a:lnTo>
                      <a:pt x="133" y="26"/>
                    </a:lnTo>
                    <a:lnTo>
                      <a:pt x="133" y="26"/>
                    </a:lnTo>
                    <a:lnTo>
                      <a:pt x="132" y="26"/>
                    </a:lnTo>
                    <a:lnTo>
                      <a:pt x="132" y="26"/>
                    </a:lnTo>
                    <a:lnTo>
                      <a:pt x="130" y="30"/>
                    </a:lnTo>
                    <a:lnTo>
                      <a:pt x="130" y="30"/>
                    </a:lnTo>
                    <a:lnTo>
                      <a:pt x="129" y="32"/>
                    </a:lnTo>
                    <a:lnTo>
                      <a:pt x="129" y="32"/>
                    </a:lnTo>
                    <a:lnTo>
                      <a:pt x="139" y="36"/>
                    </a:lnTo>
                    <a:lnTo>
                      <a:pt x="139" y="36"/>
                    </a:lnTo>
                    <a:lnTo>
                      <a:pt x="155" y="36"/>
                    </a:lnTo>
                    <a:lnTo>
                      <a:pt x="155" y="36"/>
                    </a:lnTo>
                    <a:lnTo>
                      <a:pt x="106" y="35"/>
                    </a:lnTo>
                    <a:lnTo>
                      <a:pt x="106" y="35"/>
                    </a:lnTo>
                    <a:lnTo>
                      <a:pt x="99" y="36"/>
                    </a:lnTo>
                    <a:lnTo>
                      <a:pt x="99" y="36"/>
                    </a:lnTo>
                    <a:lnTo>
                      <a:pt x="66" y="38"/>
                    </a:lnTo>
                    <a:lnTo>
                      <a:pt x="66" y="38"/>
                    </a:lnTo>
                    <a:lnTo>
                      <a:pt x="47" y="39"/>
                    </a:lnTo>
                    <a:lnTo>
                      <a:pt x="47" y="39"/>
                    </a:lnTo>
                    <a:lnTo>
                      <a:pt x="48" y="41"/>
                    </a:lnTo>
                    <a:lnTo>
                      <a:pt x="48" y="41"/>
                    </a:lnTo>
                    <a:lnTo>
                      <a:pt x="84" y="47"/>
                    </a:lnTo>
                    <a:lnTo>
                      <a:pt x="84" y="47"/>
                    </a:lnTo>
                    <a:lnTo>
                      <a:pt x="87" y="47"/>
                    </a:lnTo>
                    <a:lnTo>
                      <a:pt x="87" y="47"/>
                    </a:lnTo>
                    <a:lnTo>
                      <a:pt x="73" y="47"/>
                    </a:lnTo>
                    <a:lnTo>
                      <a:pt x="73" y="47"/>
                    </a:lnTo>
                    <a:lnTo>
                      <a:pt x="90" y="47"/>
                    </a:lnTo>
                    <a:lnTo>
                      <a:pt x="90" y="47"/>
                    </a:lnTo>
                    <a:lnTo>
                      <a:pt x="92" y="47"/>
                    </a:lnTo>
                    <a:lnTo>
                      <a:pt x="92" y="47"/>
                    </a:lnTo>
                    <a:lnTo>
                      <a:pt x="61" y="47"/>
                    </a:lnTo>
                    <a:lnTo>
                      <a:pt x="61" y="47"/>
                    </a:lnTo>
                    <a:lnTo>
                      <a:pt x="100" y="47"/>
                    </a:lnTo>
                    <a:lnTo>
                      <a:pt x="100" y="47"/>
                    </a:lnTo>
                    <a:lnTo>
                      <a:pt x="106" y="47"/>
                    </a:lnTo>
                    <a:lnTo>
                      <a:pt x="106" y="47"/>
                    </a:lnTo>
                    <a:lnTo>
                      <a:pt x="103" y="50"/>
                    </a:lnTo>
                    <a:lnTo>
                      <a:pt x="103" y="50"/>
                    </a:lnTo>
                    <a:lnTo>
                      <a:pt x="100" y="50"/>
                    </a:lnTo>
                    <a:lnTo>
                      <a:pt x="100" y="50"/>
                    </a:lnTo>
                    <a:lnTo>
                      <a:pt x="99" y="51"/>
                    </a:lnTo>
                    <a:lnTo>
                      <a:pt x="99" y="51"/>
                    </a:lnTo>
                    <a:lnTo>
                      <a:pt x="142" y="53"/>
                    </a:lnTo>
                    <a:lnTo>
                      <a:pt x="142" y="53"/>
                    </a:lnTo>
                    <a:lnTo>
                      <a:pt x="133" y="53"/>
                    </a:lnTo>
                    <a:lnTo>
                      <a:pt x="133" y="53"/>
                    </a:lnTo>
                    <a:lnTo>
                      <a:pt x="142" y="53"/>
                    </a:lnTo>
                    <a:lnTo>
                      <a:pt x="142" y="53"/>
                    </a:lnTo>
                    <a:lnTo>
                      <a:pt x="132" y="54"/>
                    </a:lnTo>
                    <a:lnTo>
                      <a:pt x="132" y="54"/>
                    </a:lnTo>
                    <a:lnTo>
                      <a:pt x="133" y="54"/>
                    </a:lnTo>
                    <a:lnTo>
                      <a:pt x="133" y="54"/>
                    </a:lnTo>
                    <a:lnTo>
                      <a:pt x="137" y="54"/>
                    </a:lnTo>
                    <a:lnTo>
                      <a:pt x="137" y="54"/>
                    </a:lnTo>
                    <a:lnTo>
                      <a:pt x="142" y="56"/>
                    </a:lnTo>
                    <a:lnTo>
                      <a:pt x="142" y="56"/>
                    </a:lnTo>
                    <a:lnTo>
                      <a:pt x="168" y="56"/>
                    </a:lnTo>
                    <a:lnTo>
                      <a:pt x="168" y="56"/>
                    </a:lnTo>
                    <a:lnTo>
                      <a:pt x="172" y="57"/>
                    </a:lnTo>
                    <a:lnTo>
                      <a:pt x="172" y="57"/>
                    </a:lnTo>
                    <a:lnTo>
                      <a:pt x="189" y="59"/>
                    </a:lnTo>
                    <a:lnTo>
                      <a:pt x="189" y="59"/>
                    </a:lnTo>
                    <a:lnTo>
                      <a:pt x="192" y="59"/>
                    </a:lnTo>
                    <a:lnTo>
                      <a:pt x="192" y="59"/>
                    </a:lnTo>
                    <a:lnTo>
                      <a:pt x="189" y="59"/>
                    </a:lnTo>
                    <a:lnTo>
                      <a:pt x="189" y="59"/>
                    </a:lnTo>
                    <a:lnTo>
                      <a:pt x="199" y="60"/>
                    </a:lnTo>
                    <a:lnTo>
                      <a:pt x="199" y="60"/>
                    </a:lnTo>
                    <a:lnTo>
                      <a:pt x="181" y="65"/>
                    </a:lnTo>
                    <a:lnTo>
                      <a:pt x="181" y="65"/>
                    </a:lnTo>
                    <a:lnTo>
                      <a:pt x="179" y="65"/>
                    </a:lnTo>
                    <a:lnTo>
                      <a:pt x="179" y="65"/>
                    </a:lnTo>
                    <a:lnTo>
                      <a:pt x="183" y="65"/>
                    </a:lnTo>
                    <a:lnTo>
                      <a:pt x="183" y="65"/>
                    </a:lnTo>
                    <a:lnTo>
                      <a:pt x="173" y="65"/>
                    </a:lnTo>
                    <a:lnTo>
                      <a:pt x="173" y="65"/>
                    </a:lnTo>
                    <a:lnTo>
                      <a:pt x="183" y="65"/>
                    </a:lnTo>
                    <a:lnTo>
                      <a:pt x="183" y="65"/>
                    </a:lnTo>
                    <a:lnTo>
                      <a:pt x="208" y="66"/>
                    </a:lnTo>
                    <a:lnTo>
                      <a:pt x="208" y="66"/>
                    </a:lnTo>
                    <a:lnTo>
                      <a:pt x="202" y="68"/>
                    </a:lnTo>
                    <a:lnTo>
                      <a:pt x="202" y="68"/>
                    </a:lnTo>
                    <a:lnTo>
                      <a:pt x="212" y="66"/>
                    </a:lnTo>
                    <a:lnTo>
                      <a:pt x="212" y="66"/>
                    </a:lnTo>
                    <a:lnTo>
                      <a:pt x="211" y="66"/>
                    </a:lnTo>
                    <a:lnTo>
                      <a:pt x="211" y="66"/>
                    </a:lnTo>
                    <a:lnTo>
                      <a:pt x="176" y="69"/>
                    </a:lnTo>
                    <a:lnTo>
                      <a:pt x="176" y="69"/>
                    </a:lnTo>
                    <a:lnTo>
                      <a:pt x="172" y="69"/>
                    </a:lnTo>
                    <a:lnTo>
                      <a:pt x="172" y="69"/>
                    </a:lnTo>
                    <a:lnTo>
                      <a:pt x="155" y="72"/>
                    </a:lnTo>
                    <a:lnTo>
                      <a:pt x="155" y="72"/>
                    </a:lnTo>
                    <a:lnTo>
                      <a:pt x="185" y="74"/>
                    </a:lnTo>
                    <a:lnTo>
                      <a:pt x="185" y="74"/>
                    </a:lnTo>
                    <a:lnTo>
                      <a:pt x="183" y="74"/>
                    </a:lnTo>
                    <a:lnTo>
                      <a:pt x="183" y="74"/>
                    </a:lnTo>
                    <a:lnTo>
                      <a:pt x="173" y="77"/>
                    </a:lnTo>
                    <a:lnTo>
                      <a:pt x="173" y="77"/>
                    </a:lnTo>
                    <a:lnTo>
                      <a:pt x="171" y="77"/>
                    </a:lnTo>
                    <a:lnTo>
                      <a:pt x="171" y="77"/>
                    </a:lnTo>
                    <a:lnTo>
                      <a:pt x="165" y="77"/>
                    </a:lnTo>
                    <a:lnTo>
                      <a:pt x="165" y="77"/>
                    </a:lnTo>
                    <a:lnTo>
                      <a:pt x="186" y="77"/>
                    </a:lnTo>
                    <a:lnTo>
                      <a:pt x="186" y="77"/>
                    </a:lnTo>
                    <a:lnTo>
                      <a:pt x="181" y="80"/>
                    </a:lnTo>
                    <a:lnTo>
                      <a:pt x="181" y="80"/>
                    </a:lnTo>
                    <a:lnTo>
                      <a:pt x="182" y="80"/>
                    </a:lnTo>
                    <a:lnTo>
                      <a:pt x="182" y="80"/>
                    </a:lnTo>
                    <a:lnTo>
                      <a:pt x="196" y="80"/>
                    </a:lnTo>
                    <a:lnTo>
                      <a:pt x="196" y="80"/>
                    </a:lnTo>
                    <a:lnTo>
                      <a:pt x="189" y="80"/>
                    </a:lnTo>
                    <a:lnTo>
                      <a:pt x="189" y="80"/>
                    </a:lnTo>
                    <a:lnTo>
                      <a:pt x="185" y="81"/>
                    </a:lnTo>
                    <a:lnTo>
                      <a:pt x="185" y="81"/>
                    </a:lnTo>
                    <a:lnTo>
                      <a:pt x="165" y="86"/>
                    </a:lnTo>
                    <a:lnTo>
                      <a:pt x="165" y="86"/>
                    </a:lnTo>
                    <a:lnTo>
                      <a:pt x="145" y="86"/>
                    </a:lnTo>
                    <a:lnTo>
                      <a:pt x="145" y="86"/>
                    </a:lnTo>
                    <a:lnTo>
                      <a:pt x="160" y="86"/>
                    </a:lnTo>
                    <a:lnTo>
                      <a:pt x="160" y="86"/>
                    </a:lnTo>
                    <a:lnTo>
                      <a:pt x="168" y="86"/>
                    </a:lnTo>
                    <a:lnTo>
                      <a:pt x="168" y="86"/>
                    </a:lnTo>
                    <a:lnTo>
                      <a:pt x="175" y="86"/>
                    </a:lnTo>
                    <a:lnTo>
                      <a:pt x="175" y="86"/>
                    </a:lnTo>
                    <a:lnTo>
                      <a:pt x="171" y="86"/>
                    </a:lnTo>
                    <a:lnTo>
                      <a:pt x="171" y="86"/>
                    </a:lnTo>
                    <a:lnTo>
                      <a:pt x="202" y="87"/>
                    </a:lnTo>
                    <a:lnTo>
                      <a:pt x="202" y="87"/>
                    </a:lnTo>
                    <a:lnTo>
                      <a:pt x="205" y="87"/>
                    </a:lnTo>
                    <a:lnTo>
                      <a:pt x="205" y="87"/>
                    </a:lnTo>
                    <a:lnTo>
                      <a:pt x="199" y="87"/>
                    </a:lnTo>
                    <a:lnTo>
                      <a:pt x="199" y="87"/>
                    </a:lnTo>
                    <a:lnTo>
                      <a:pt x="206" y="87"/>
                    </a:lnTo>
                    <a:lnTo>
                      <a:pt x="206" y="87"/>
                    </a:lnTo>
                    <a:lnTo>
                      <a:pt x="204" y="87"/>
                    </a:lnTo>
                    <a:lnTo>
                      <a:pt x="204" y="87"/>
                    </a:lnTo>
                    <a:lnTo>
                      <a:pt x="202" y="87"/>
                    </a:lnTo>
                    <a:lnTo>
                      <a:pt x="202" y="87"/>
                    </a:lnTo>
                    <a:lnTo>
                      <a:pt x="206" y="87"/>
                    </a:lnTo>
                    <a:lnTo>
                      <a:pt x="206" y="87"/>
                    </a:lnTo>
                    <a:lnTo>
                      <a:pt x="231" y="87"/>
                    </a:lnTo>
                    <a:lnTo>
                      <a:pt x="231" y="87"/>
                    </a:lnTo>
                    <a:lnTo>
                      <a:pt x="237" y="89"/>
                    </a:lnTo>
                    <a:lnTo>
                      <a:pt x="237" y="89"/>
                    </a:lnTo>
                    <a:lnTo>
                      <a:pt x="247" y="89"/>
                    </a:lnTo>
                    <a:lnTo>
                      <a:pt x="247" y="89"/>
                    </a:lnTo>
                    <a:lnTo>
                      <a:pt x="232" y="89"/>
                    </a:lnTo>
                    <a:lnTo>
                      <a:pt x="232" y="89"/>
                    </a:lnTo>
                    <a:lnTo>
                      <a:pt x="228" y="92"/>
                    </a:lnTo>
                    <a:lnTo>
                      <a:pt x="228" y="92"/>
                    </a:lnTo>
                    <a:lnTo>
                      <a:pt x="224" y="92"/>
                    </a:lnTo>
                    <a:lnTo>
                      <a:pt x="224" y="92"/>
                    </a:lnTo>
                    <a:lnTo>
                      <a:pt x="198" y="92"/>
                    </a:lnTo>
                    <a:lnTo>
                      <a:pt x="198" y="92"/>
                    </a:lnTo>
                    <a:lnTo>
                      <a:pt x="188" y="92"/>
                    </a:lnTo>
                    <a:lnTo>
                      <a:pt x="188" y="92"/>
                    </a:lnTo>
                    <a:lnTo>
                      <a:pt x="181" y="92"/>
                    </a:lnTo>
                    <a:lnTo>
                      <a:pt x="181" y="92"/>
                    </a:lnTo>
                    <a:lnTo>
                      <a:pt x="196" y="92"/>
                    </a:lnTo>
                    <a:lnTo>
                      <a:pt x="196" y="92"/>
                    </a:lnTo>
                    <a:lnTo>
                      <a:pt x="208" y="92"/>
                    </a:lnTo>
                    <a:lnTo>
                      <a:pt x="208" y="92"/>
                    </a:lnTo>
                    <a:lnTo>
                      <a:pt x="238" y="90"/>
                    </a:lnTo>
                    <a:lnTo>
                      <a:pt x="238" y="90"/>
                    </a:lnTo>
                    <a:lnTo>
                      <a:pt x="232" y="92"/>
                    </a:lnTo>
                    <a:lnTo>
                      <a:pt x="232" y="92"/>
                    </a:lnTo>
                    <a:lnTo>
                      <a:pt x="235" y="93"/>
                    </a:lnTo>
                    <a:lnTo>
                      <a:pt x="235" y="93"/>
                    </a:lnTo>
                    <a:lnTo>
                      <a:pt x="234" y="93"/>
                    </a:lnTo>
                    <a:lnTo>
                      <a:pt x="234" y="93"/>
                    </a:lnTo>
                    <a:lnTo>
                      <a:pt x="232" y="93"/>
                    </a:lnTo>
                    <a:lnTo>
                      <a:pt x="232" y="93"/>
                    </a:lnTo>
                    <a:lnTo>
                      <a:pt x="227" y="98"/>
                    </a:lnTo>
                    <a:lnTo>
                      <a:pt x="227" y="98"/>
                    </a:lnTo>
                    <a:lnTo>
                      <a:pt x="216" y="100"/>
                    </a:lnTo>
                    <a:lnTo>
                      <a:pt x="216" y="100"/>
                    </a:lnTo>
                    <a:lnTo>
                      <a:pt x="215" y="100"/>
                    </a:lnTo>
                    <a:lnTo>
                      <a:pt x="215" y="100"/>
                    </a:lnTo>
                    <a:lnTo>
                      <a:pt x="255" y="103"/>
                    </a:lnTo>
                    <a:lnTo>
                      <a:pt x="255" y="103"/>
                    </a:lnTo>
                    <a:lnTo>
                      <a:pt x="277" y="101"/>
                    </a:lnTo>
                    <a:lnTo>
                      <a:pt x="277" y="101"/>
                    </a:lnTo>
                    <a:lnTo>
                      <a:pt x="280" y="101"/>
                    </a:lnTo>
                    <a:lnTo>
                      <a:pt x="280" y="101"/>
                    </a:lnTo>
                    <a:lnTo>
                      <a:pt x="270" y="101"/>
                    </a:lnTo>
                    <a:lnTo>
                      <a:pt x="270" y="101"/>
                    </a:lnTo>
                    <a:lnTo>
                      <a:pt x="268" y="101"/>
                    </a:lnTo>
                    <a:lnTo>
                      <a:pt x="268" y="101"/>
                    </a:lnTo>
                    <a:lnTo>
                      <a:pt x="265" y="101"/>
                    </a:lnTo>
                    <a:lnTo>
                      <a:pt x="265" y="101"/>
                    </a:lnTo>
                    <a:lnTo>
                      <a:pt x="277" y="101"/>
                    </a:lnTo>
                    <a:lnTo>
                      <a:pt x="277" y="101"/>
                    </a:lnTo>
                    <a:lnTo>
                      <a:pt x="280" y="103"/>
                    </a:lnTo>
                    <a:lnTo>
                      <a:pt x="280" y="103"/>
                    </a:lnTo>
                    <a:lnTo>
                      <a:pt x="278" y="104"/>
                    </a:lnTo>
                    <a:lnTo>
                      <a:pt x="278" y="104"/>
                    </a:lnTo>
                    <a:lnTo>
                      <a:pt x="288" y="104"/>
                    </a:lnTo>
                    <a:lnTo>
                      <a:pt x="288" y="104"/>
                    </a:lnTo>
                    <a:lnTo>
                      <a:pt x="264" y="104"/>
                    </a:lnTo>
                    <a:lnTo>
                      <a:pt x="264" y="104"/>
                    </a:lnTo>
                    <a:lnTo>
                      <a:pt x="280" y="106"/>
                    </a:lnTo>
                    <a:lnTo>
                      <a:pt x="280" y="106"/>
                    </a:lnTo>
                    <a:lnTo>
                      <a:pt x="287" y="106"/>
                    </a:lnTo>
                    <a:lnTo>
                      <a:pt x="287" y="106"/>
                    </a:lnTo>
                    <a:lnTo>
                      <a:pt x="285" y="110"/>
                    </a:lnTo>
                    <a:lnTo>
                      <a:pt x="285" y="110"/>
                    </a:lnTo>
                    <a:lnTo>
                      <a:pt x="287" y="110"/>
                    </a:lnTo>
                    <a:lnTo>
                      <a:pt x="287" y="110"/>
                    </a:lnTo>
                    <a:lnTo>
                      <a:pt x="278" y="110"/>
                    </a:lnTo>
                    <a:lnTo>
                      <a:pt x="278" y="110"/>
                    </a:lnTo>
                    <a:lnTo>
                      <a:pt x="298" y="112"/>
                    </a:lnTo>
                    <a:lnTo>
                      <a:pt x="298" y="112"/>
                    </a:lnTo>
                    <a:lnTo>
                      <a:pt x="294" y="112"/>
                    </a:lnTo>
                    <a:lnTo>
                      <a:pt x="294" y="112"/>
                    </a:lnTo>
                    <a:lnTo>
                      <a:pt x="285" y="112"/>
                    </a:lnTo>
                    <a:lnTo>
                      <a:pt x="285" y="112"/>
                    </a:lnTo>
                    <a:lnTo>
                      <a:pt x="278" y="112"/>
                    </a:lnTo>
                    <a:lnTo>
                      <a:pt x="278" y="112"/>
                    </a:lnTo>
                    <a:lnTo>
                      <a:pt x="274" y="112"/>
                    </a:lnTo>
                    <a:lnTo>
                      <a:pt x="274" y="112"/>
                    </a:lnTo>
                    <a:lnTo>
                      <a:pt x="255" y="113"/>
                    </a:lnTo>
                    <a:lnTo>
                      <a:pt x="255" y="113"/>
                    </a:lnTo>
                    <a:lnTo>
                      <a:pt x="258" y="113"/>
                    </a:lnTo>
                    <a:lnTo>
                      <a:pt x="258" y="113"/>
                    </a:lnTo>
                    <a:lnTo>
                      <a:pt x="267" y="113"/>
                    </a:lnTo>
                    <a:lnTo>
                      <a:pt x="267" y="113"/>
                    </a:lnTo>
                    <a:lnTo>
                      <a:pt x="270" y="113"/>
                    </a:lnTo>
                    <a:lnTo>
                      <a:pt x="270" y="113"/>
                    </a:lnTo>
                    <a:lnTo>
                      <a:pt x="274" y="113"/>
                    </a:lnTo>
                    <a:lnTo>
                      <a:pt x="274" y="113"/>
                    </a:lnTo>
                    <a:lnTo>
                      <a:pt x="252" y="113"/>
                    </a:lnTo>
                    <a:lnTo>
                      <a:pt x="252" y="113"/>
                    </a:lnTo>
                    <a:lnTo>
                      <a:pt x="258" y="113"/>
                    </a:lnTo>
                    <a:lnTo>
                      <a:pt x="258" y="113"/>
                    </a:lnTo>
                    <a:lnTo>
                      <a:pt x="264" y="115"/>
                    </a:lnTo>
                    <a:lnTo>
                      <a:pt x="264" y="115"/>
                    </a:lnTo>
                    <a:lnTo>
                      <a:pt x="258" y="115"/>
                    </a:lnTo>
                    <a:lnTo>
                      <a:pt x="258" y="115"/>
                    </a:lnTo>
                    <a:lnTo>
                      <a:pt x="264" y="115"/>
                    </a:lnTo>
                    <a:lnTo>
                      <a:pt x="264" y="115"/>
                    </a:lnTo>
                    <a:lnTo>
                      <a:pt x="275" y="118"/>
                    </a:lnTo>
                    <a:lnTo>
                      <a:pt x="275" y="118"/>
                    </a:lnTo>
                    <a:lnTo>
                      <a:pt x="260" y="116"/>
                    </a:lnTo>
                    <a:lnTo>
                      <a:pt x="260" y="116"/>
                    </a:lnTo>
                    <a:lnTo>
                      <a:pt x="261" y="118"/>
                    </a:lnTo>
                    <a:lnTo>
                      <a:pt x="261" y="118"/>
                    </a:lnTo>
                    <a:lnTo>
                      <a:pt x="251" y="119"/>
                    </a:lnTo>
                    <a:lnTo>
                      <a:pt x="251" y="119"/>
                    </a:lnTo>
                    <a:lnTo>
                      <a:pt x="260" y="121"/>
                    </a:lnTo>
                    <a:lnTo>
                      <a:pt x="260" y="121"/>
                    </a:lnTo>
                    <a:lnTo>
                      <a:pt x="260" y="122"/>
                    </a:lnTo>
                    <a:lnTo>
                      <a:pt x="260" y="122"/>
                    </a:lnTo>
                    <a:lnTo>
                      <a:pt x="297" y="122"/>
                    </a:lnTo>
                    <a:lnTo>
                      <a:pt x="297" y="122"/>
                    </a:lnTo>
                    <a:lnTo>
                      <a:pt x="265" y="122"/>
                    </a:lnTo>
                    <a:lnTo>
                      <a:pt x="265" y="122"/>
                    </a:lnTo>
                    <a:lnTo>
                      <a:pt x="277" y="125"/>
                    </a:lnTo>
                    <a:lnTo>
                      <a:pt x="277" y="125"/>
                    </a:lnTo>
                    <a:lnTo>
                      <a:pt x="294" y="127"/>
                    </a:lnTo>
                    <a:lnTo>
                      <a:pt x="294" y="127"/>
                    </a:lnTo>
                    <a:lnTo>
                      <a:pt x="291" y="127"/>
                    </a:lnTo>
                    <a:lnTo>
                      <a:pt x="291" y="127"/>
                    </a:lnTo>
                    <a:lnTo>
                      <a:pt x="293" y="128"/>
                    </a:lnTo>
                    <a:lnTo>
                      <a:pt x="293" y="128"/>
                    </a:lnTo>
                    <a:lnTo>
                      <a:pt x="288" y="128"/>
                    </a:lnTo>
                    <a:lnTo>
                      <a:pt x="288" y="128"/>
                    </a:lnTo>
                    <a:lnTo>
                      <a:pt x="291" y="128"/>
                    </a:lnTo>
                    <a:lnTo>
                      <a:pt x="291" y="128"/>
                    </a:lnTo>
                    <a:lnTo>
                      <a:pt x="287" y="133"/>
                    </a:lnTo>
                    <a:lnTo>
                      <a:pt x="287" y="133"/>
                    </a:lnTo>
                    <a:lnTo>
                      <a:pt x="316" y="133"/>
                    </a:lnTo>
                    <a:lnTo>
                      <a:pt x="316" y="133"/>
                    </a:lnTo>
                    <a:lnTo>
                      <a:pt x="310" y="133"/>
                    </a:lnTo>
                    <a:lnTo>
                      <a:pt x="310" y="133"/>
                    </a:lnTo>
                    <a:lnTo>
                      <a:pt x="298" y="131"/>
                    </a:lnTo>
                    <a:lnTo>
                      <a:pt x="298" y="131"/>
                    </a:lnTo>
                    <a:lnTo>
                      <a:pt x="288" y="131"/>
                    </a:lnTo>
                    <a:lnTo>
                      <a:pt x="288" y="131"/>
                    </a:lnTo>
                    <a:lnTo>
                      <a:pt x="285" y="131"/>
                    </a:lnTo>
                    <a:lnTo>
                      <a:pt x="285" y="131"/>
                    </a:lnTo>
                    <a:lnTo>
                      <a:pt x="287" y="131"/>
                    </a:lnTo>
                    <a:lnTo>
                      <a:pt x="287" y="131"/>
                    </a:lnTo>
                    <a:lnTo>
                      <a:pt x="262" y="134"/>
                    </a:lnTo>
                    <a:lnTo>
                      <a:pt x="262" y="134"/>
                    </a:lnTo>
                    <a:lnTo>
                      <a:pt x="235" y="133"/>
                    </a:lnTo>
                    <a:lnTo>
                      <a:pt x="235" y="133"/>
                    </a:lnTo>
                    <a:lnTo>
                      <a:pt x="216" y="136"/>
                    </a:lnTo>
                    <a:lnTo>
                      <a:pt x="216" y="136"/>
                    </a:lnTo>
                    <a:lnTo>
                      <a:pt x="218" y="136"/>
                    </a:lnTo>
                    <a:lnTo>
                      <a:pt x="218" y="136"/>
                    </a:lnTo>
                    <a:lnTo>
                      <a:pt x="235" y="136"/>
                    </a:lnTo>
                    <a:lnTo>
                      <a:pt x="235" y="136"/>
                    </a:lnTo>
                    <a:lnTo>
                      <a:pt x="237" y="136"/>
                    </a:lnTo>
                    <a:lnTo>
                      <a:pt x="237" y="136"/>
                    </a:lnTo>
                    <a:lnTo>
                      <a:pt x="238" y="136"/>
                    </a:lnTo>
                    <a:lnTo>
                      <a:pt x="238" y="136"/>
                    </a:lnTo>
                    <a:lnTo>
                      <a:pt x="202" y="134"/>
                    </a:lnTo>
                    <a:lnTo>
                      <a:pt x="202" y="134"/>
                    </a:lnTo>
                    <a:lnTo>
                      <a:pt x="202" y="136"/>
                    </a:lnTo>
                    <a:lnTo>
                      <a:pt x="202" y="136"/>
                    </a:lnTo>
                    <a:lnTo>
                      <a:pt x="215" y="136"/>
                    </a:lnTo>
                    <a:lnTo>
                      <a:pt x="215" y="136"/>
                    </a:lnTo>
                    <a:lnTo>
                      <a:pt x="221" y="136"/>
                    </a:lnTo>
                    <a:lnTo>
                      <a:pt x="221" y="136"/>
                    </a:lnTo>
                    <a:lnTo>
                      <a:pt x="231" y="136"/>
                    </a:lnTo>
                    <a:lnTo>
                      <a:pt x="231" y="136"/>
                    </a:lnTo>
                    <a:lnTo>
                      <a:pt x="218" y="137"/>
                    </a:lnTo>
                    <a:lnTo>
                      <a:pt x="218" y="137"/>
                    </a:lnTo>
                    <a:lnTo>
                      <a:pt x="202" y="139"/>
                    </a:lnTo>
                    <a:lnTo>
                      <a:pt x="202" y="139"/>
                    </a:lnTo>
                    <a:lnTo>
                      <a:pt x="209" y="139"/>
                    </a:lnTo>
                    <a:lnTo>
                      <a:pt x="209" y="139"/>
                    </a:lnTo>
                    <a:lnTo>
                      <a:pt x="206" y="140"/>
                    </a:lnTo>
                    <a:lnTo>
                      <a:pt x="206" y="140"/>
                    </a:lnTo>
                    <a:lnTo>
                      <a:pt x="202" y="140"/>
                    </a:lnTo>
                    <a:lnTo>
                      <a:pt x="202" y="140"/>
                    </a:lnTo>
                    <a:lnTo>
                      <a:pt x="171" y="142"/>
                    </a:lnTo>
                    <a:lnTo>
                      <a:pt x="171" y="142"/>
                    </a:lnTo>
                    <a:lnTo>
                      <a:pt x="149" y="142"/>
                    </a:lnTo>
                    <a:lnTo>
                      <a:pt x="149" y="142"/>
                    </a:lnTo>
                    <a:lnTo>
                      <a:pt x="139" y="142"/>
                    </a:lnTo>
                    <a:lnTo>
                      <a:pt x="139" y="142"/>
                    </a:lnTo>
                    <a:lnTo>
                      <a:pt x="146" y="143"/>
                    </a:lnTo>
                    <a:lnTo>
                      <a:pt x="146" y="143"/>
                    </a:lnTo>
                    <a:lnTo>
                      <a:pt x="181" y="143"/>
                    </a:lnTo>
                    <a:lnTo>
                      <a:pt x="181" y="143"/>
                    </a:lnTo>
                    <a:lnTo>
                      <a:pt x="163" y="148"/>
                    </a:lnTo>
                    <a:lnTo>
                      <a:pt x="163" y="148"/>
                    </a:lnTo>
                    <a:lnTo>
                      <a:pt x="162" y="148"/>
                    </a:lnTo>
                    <a:lnTo>
                      <a:pt x="162" y="148"/>
                    </a:lnTo>
                    <a:lnTo>
                      <a:pt x="149" y="146"/>
                    </a:lnTo>
                    <a:lnTo>
                      <a:pt x="149" y="146"/>
                    </a:lnTo>
                    <a:lnTo>
                      <a:pt x="148" y="148"/>
                    </a:lnTo>
                    <a:lnTo>
                      <a:pt x="148" y="148"/>
                    </a:lnTo>
                    <a:lnTo>
                      <a:pt x="155" y="148"/>
                    </a:lnTo>
                    <a:lnTo>
                      <a:pt x="155" y="148"/>
                    </a:lnTo>
                    <a:lnTo>
                      <a:pt x="159" y="148"/>
                    </a:lnTo>
                    <a:lnTo>
                      <a:pt x="159" y="148"/>
                    </a:lnTo>
                    <a:lnTo>
                      <a:pt x="171" y="148"/>
                    </a:lnTo>
                    <a:lnTo>
                      <a:pt x="171" y="148"/>
                    </a:lnTo>
                    <a:lnTo>
                      <a:pt x="162" y="148"/>
                    </a:lnTo>
                    <a:lnTo>
                      <a:pt x="162" y="148"/>
                    </a:lnTo>
                    <a:lnTo>
                      <a:pt x="146" y="149"/>
                    </a:lnTo>
                    <a:lnTo>
                      <a:pt x="146" y="149"/>
                    </a:lnTo>
                    <a:lnTo>
                      <a:pt x="114" y="149"/>
                    </a:lnTo>
                    <a:lnTo>
                      <a:pt x="114" y="149"/>
                    </a:lnTo>
                    <a:lnTo>
                      <a:pt x="119" y="155"/>
                    </a:lnTo>
                    <a:lnTo>
                      <a:pt x="119" y="155"/>
                    </a:lnTo>
                    <a:lnTo>
                      <a:pt x="132" y="158"/>
                    </a:lnTo>
                    <a:lnTo>
                      <a:pt x="132" y="158"/>
                    </a:lnTo>
                    <a:lnTo>
                      <a:pt x="136" y="158"/>
                    </a:lnTo>
                    <a:lnTo>
                      <a:pt x="136" y="158"/>
                    </a:lnTo>
                    <a:lnTo>
                      <a:pt x="125" y="160"/>
                    </a:lnTo>
                    <a:lnTo>
                      <a:pt x="125" y="160"/>
                    </a:lnTo>
                    <a:lnTo>
                      <a:pt x="112" y="161"/>
                    </a:lnTo>
                    <a:lnTo>
                      <a:pt x="112" y="161"/>
                    </a:lnTo>
                    <a:lnTo>
                      <a:pt x="80" y="161"/>
                    </a:lnTo>
                    <a:lnTo>
                      <a:pt x="80" y="161"/>
                    </a:lnTo>
                    <a:lnTo>
                      <a:pt x="66" y="163"/>
                    </a:lnTo>
                    <a:lnTo>
                      <a:pt x="66" y="163"/>
                    </a:lnTo>
                    <a:lnTo>
                      <a:pt x="54" y="163"/>
                    </a:lnTo>
                    <a:lnTo>
                      <a:pt x="54" y="163"/>
                    </a:lnTo>
                    <a:lnTo>
                      <a:pt x="38" y="163"/>
                    </a:lnTo>
                    <a:lnTo>
                      <a:pt x="38" y="163"/>
                    </a:lnTo>
                    <a:lnTo>
                      <a:pt x="34" y="169"/>
                    </a:lnTo>
                    <a:lnTo>
                      <a:pt x="34" y="169"/>
                    </a:lnTo>
                    <a:lnTo>
                      <a:pt x="24" y="169"/>
                    </a:lnTo>
                    <a:lnTo>
                      <a:pt x="24" y="169"/>
                    </a:lnTo>
                    <a:lnTo>
                      <a:pt x="14" y="169"/>
                    </a:lnTo>
                    <a:lnTo>
                      <a:pt x="14" y="169"/>
                    </a:lnTo>
                    <a:lnTo>
                      <a:pt x="13" y="170"/>
                    </a:lnTo>
                    <a:lnTo>
                      <a:pt x="13" y="170"/>
                    </a:lnTo>
                    <a:lnTo>
                      <a:pt x="10" y="173"/>
                    </a:lnTo>
                    <a:lnTo>
                      <a:pt x="10" y="173"/>
                    </a:lnTo>
                    <a:lnTo>
                      <a:pt x="33" y="173"/>
                    </a:lnTo>
                    <a:lnTo>
                      <a:pt x="33" y="173"/>
                    </a:lnTo>
                    <a:lnTo>
                      <a:pt x="35" y="173"/>
                    </a:lnTo>
                    <a:lnTo>
                      <a:pt x="35" y="173"/>
                    </a:lnTo>
                    <a:lnTo>
                      <a:pt x="33" y="173"/>
                    </a:lnTo>
                    <a:lnTo>
                      <a:pt x="33" y="173"/>
                    </a:lnTo>
                    <a:lnTo>
                      <a:pt x="34" y="173"/>
                    </a:lnTo>
                    <a:lnTo>
                      <a:pt x="34" y="173"/>
                    </a:lnTo>
                    <a:lnTo>
                      <a:pt x="38" y="184"/>
                    </a:lnTo>
                    <a:lnTo>
                      <a:pt x="38" y="184"/>
                    </a:lnTo>
                    <a:lnTo>
                      <a:pt x="33" y="185"/>
                    </a:lnTo>
                    <a:lnTo>
                      <a:pt x="33" y="185"/>
                    </a:lnTo>
                    <a:lnTo>
                      <a:pt x="38" y="189"/>
                    </a:lnTo>
                    <a:lnTo>
                      <a:pt x="38" y="189"/>
                    </a:lnTo>
                    <a:lnTo>
                      <a:pt x="25" y="190"/>
                    </a:lnTo>
                    <a:lnTo>
                      <a:pt x="25" y="190"/>
                    </a:lnTo>
                    <a:lnTo>
                      <a:pt x="1" y="196"/>
                    </a:lnTo>
                    <a:lnTo>
                      <a:pt x="1" y="196"/>
                    </a:lnTo>
                    <a:lnTo>
                      <a:pt x="20" y="201"/>
                    </a:lnTo>
                    <a:lnTo>
                      <a:pt x="20" y="201"/>
                    </a:lnTo>
                    <a:lnTo>
                      <a:pt x="25" y="201"/>
                    </a:lnTo>
                    <a:lnTo>
                      <a:pt x="25" y="201"/>
                    </a:lnTo>
                    <a:lnTo>
                      <a:pt x="30" y="201"/>
                    </a:lnTo>
                    <a:lnTo>
                      <a:pt x="30" y="201"/>
                    </a:lnTo>
                    <a:lnTo>
                      <a:pt x="31" y="201"/>
                    </a:lnTo>
                    <a:lnTo>
                      <a:pt x="31" y="201"/>
                    </a:lnTo>
                    <a:lnTo>
                      <a:pt x="34" y="201"/>
                    </a:lnTo>
                    <a:lnTo>
                      <a:pt x="34" y="201"/>
                    </a:lnTo>
                    <a:lnTo>
                      <a:pt x="57" y="202"/>
                    </a:lnTo>
                    <a:lnTo>
                      <a:pt x="57" y="202"/>
                    </a:lnTo>
                    <a:lnTo>
                      <a:pt x="50" y="204"/>
                    </a:lnTo>
                    <a:lnTo>
                      <a:pt x="50" y="204"/>
                    </a:lnTo>
                    <a:lnTo>
                      <a:pt x="27" y="205"/>
                    </a:lnTo>
                    <a:lnTo>
                      <a:pt x="27" y="205"/>
                    </a:lnTo>
                    <a:lnTo>
                      <a:pt x="83" y="211"/>
                    </a:lnTo>
                    <a:lnTo>
                      <a:pt x="83" y="211"/>
                    </a:lnTo>
                    <a:lnTo>
                      <a:pt x="93" y="211"/>
                    </a:lnTo>
                    <a:lnTo>
                      <a:pt x="93" y="211"/>
                    </a:lnTo>
                    <a:lnTo>
                      <a:pt x="94" y="213"/>
                    </a:lnTo>
                    <a:lnTo>
                      <a:pt x="94" y="213"/>
                    </a:lnTo>
                    <a:lnTo>
                      <a:pt x="92" y="213"/>
                    </a:lnTo>
                    <a:lnTo>
                      <a:pt x="92" y="213"/>
                    </a:lnTo>
                    <a:lnTo>
                      <a:pt x="84" y="214"/>
                    </a:lnTo>
                    <a:lnTo>
                      <a:pt x="84" y="214"/>
                    </a:lnTo>
                    <a:lnTo>
                      <a:pt x="97" y="216"/>
                    </a:lnTo>
                    <a:lnTo>
                      <a:pt x="97" y="216"/>
                    </a:lnTo>
                    <a:lnTo>
                      <a:pt x="90" y="220"/>
                    </a:lnTo>
                    <a:lnTo>
                      <a:pt x="90" y="220"/>
                    </a:lnTo>
                    <a:lnTo>
                      <a:pt x="106" y="220"/>
                    </a:lnTo>
                    <a:lnTo>
                      <a:pt x="106" y="220"/>
                    </a:lnTo>
                    <a:lnTo>
                      <a:pt x="126" y="223"/>
                    </a:lnTo>
                    <a:lnTo>
                      <a:pt x="126" y="223"/>
                    </a:lnTo>
                    <a:lnTo>
                      <a:pt x="130" y="225"/>
                    </a:lnTo>
                    <a:lnTo>
                      <a:pt x="130" y="225"/>
                    </a:lnTo>
                    <a:lnTo>
                      <a:pt x="133" y="225"/>
                    </a:lnTo>
                    <a:lnTo>
                      <a:pt x="133" y="225"/>
                    </a:lnTo>
                    <a:lnTo>
                      <a:pt x="135" y="225"/>
                    </a:lnTo>
                    <a:lnTo>
                      <a:pt x="135" y="225"/>
                    </a:lnTo>
                    <a:lnTo>
                      <a:pt x="142" y="225"/>
                    </a:lnTo>
                    <a:lnTo>
                      <a:pt x="142" y="225"/>
                    </a:lnTo>
                    <a:lnTo>
                      <a:pt x="143" y="226"/>
                    </a:lnTo>
                    <a:lnTo>
                      <a:pt x="143" y="226"/>
                    </a:lnTo>
                    <a:lnTo>
                      <a:pt x="140" y="226"/>
                    </a:lnTo>
                    <a:lnTo>
                      <a:pt x="140" y="226"/>
                    </a:lnTo>
                    <a:lnTo>
                      <a:pt x="136" y="229"/>
                    </a:lnTo>
                    <a:lnTo>
                      <a:pt x="136" y="229"/>
                    </a:lnTo>
                    <a:lnTo>
                      <a:pt x="133" y="231"/>
                    </a:lnTo>
                    <a:lnTo>
                      <a:pt x="133" y="231"/>
                    </a:lnTo>
                    <a:lnTo>
                      <a:pt x="158" y="235"/>
                    </a:lnTo>
                    <a:lnTo>
                      <a:pt x="158" y="235"/>
                    </a:lnTo>
                    <a:lnTo>
                      <a:pt x="165" y="240"/>
                    </a:lnTo>
                    <a:lnTo>
                      <a:pt x="165" y="240"/>
                    </a:lnTo>
                    <a:lnTo>
                      <a:pt x="182" y="240"/>
                    </a:lnTo>
                    <a:lnTo>
                      <a:pt x="182" y="240"/>
                    </a:lnTo>
                    <a:lnTo>
                      <a:pt x="176" y="241"/>
                    </a:lnTo>
                    <a:lnTo>
                      <a:pt x="176" y="241"/>
                    </a:lnTo>
                    <a:lnTo>
                      <a:pt x="171" y="241"/>
                    </a:lnTo>
                    <a:lnTo>
                      <a:pt x="171" y="241"/>
                    </a:lnTo>
                    <a:lnTo>
                      <a:pt x="179" y="241"/>
                    </a:lnTo>
                    <a:lnTo>
                      <a:pt x="179" y="241"/>
                    </a:lnTo>
                    <a:lnTo>
                      <a:pt x="171" y="244"/>
                    </a:lnTo>
                    <a:lnTo>
                      <a:pt x="171" y="244"/>
                    </a:lnTo>
                    <a:lnTo>
                      <a:pt x="163" y="244"/>
                    </a:lnTo>
                    <a:lnTo>
                      <a:pt x="163" y="244"/>
                    </a:lnTo>
                    <a:lnTo>
                      <a:pt x="192" y="246"/>
                    </a:lnTo>
                    <a:lnTo>
                      <a:pt x="192" y="246"/>
                    </a:lnTo>
                    <a:lnTo>
                      <a:pt x="196" y="249"/>
                    </a:lnTo>
                    <a:lnTo>
                      <a:pt x="196" y="249"/>
                    </a:lnTo>
                    <a:lnTo>
                      <a:pt x="172" y="252"/>
                    </a:lnTo>
                    <a:lnTo>
                      <a:pt x="172" y="252"/>
                    </a:lnTo>
                    <a:lnTo>
                      <a:pt x="179" y="252"/>
                    </a:lnTo>
                    <a:lnTo>
                      <a:pt x="179" y="252"/>
                    </a:lnTo>
                    <a:lnTo>
                      <a:pt x="159" y="252"/>
                    </a:lnTo>
                    <a:lnTo>
                      <a:pt x="159" y="252"/>
                    </a:lnTo>
                    <a:lnTo>
                      <a:pt x="172" y="252"/>
                    </a:lnTo>
                    <a:lnTo>
                      <a:pt x="172" y="252"/>
                    </a:lnTo>
                    <a:lnTo>
                      <a:pt x="181" y="253"/>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81" name="Freeform 97"/>
              <p:cNvSpPr>
                <a:spLocks/>
              </p:cNvSpPr>
              <p:nvPr/>
            </p:nvSpPr>
            <p:spPr bwMode="auto">
              <a:xfrm>
                <a:off x="8086" y="11078"/>
                <a:ext cx="224" cy="269"/>
              </a:xfrm>
              <a:custGeom>
                <a:avLst/>
                <a:gdLst/>
                <a:ahLst/>
                <a:cxnLst>
                  <a:cxn ang="0">
                    <a:pos x="142" y="3"/>
                  </a:cxn>
                  <a:cxn ang="0">
                    <a:pos x="158" y="11"/>
                  </a:cxn>
                  <a:cxn ang="0">
                    <a:pos x="156" y="15"/>
                  </a:cxn>
                  <a:cxn ang="0">
                    <a:pos x="136" y="15"/>
                  </a:cxn>
                  <a:cxn ang="0">
                    <a:pos x="137" y="28"/>
                  </a:cxn>
                  <a:cxn ang="0">
                    <a:pos x="143" y="35"/>
                  </a:cxn>
                  <a:cxn ang="0">
                    <a:pos x="163" y="35"/>
                  </a:cxn>
                  <a:cxn ang="0">
                    <a:pos x="160" y="41"/>
                  </a:cxn>
                  <a:cxn ang="0">
                    <a:pos x="163" y="43"/>
                  </a:cxn>
                  <a:cxn ang="0">
                    <a:pos x="150" y="49"/>
                  </a:cxn>
                  <a:cxn ang="0">
                    <a:pos x="153" y="52"/>
                  </a:cxn>
                  <a:cxn ang="0">
                    <a:pos x="136" y="67"/>
                  </a:cxn>
                  <a:cxn ang="0">
                    <a:pos x="120" y="68"/>
                  </a:cxn>
                  <a:cxn ang="0">
                    <a:pos x="104" y="71"/>
                  </a:cxn>
                  <a:cxn ang="0">
                    <a:pos x="114" y="80"/>
                  </a:cxn>
                  <a:cxn ang="0">
                    <a:pos x="84" y="80"/>
                  </a:cxn>
                  <a:cxn ang="0">
                    <a:pos x="100" y="91"/>
                  </a:cxn>
                  <a:cxn ang="0">
                    <a:pos x="101" y="91"/>
                  </a:cxn>
                  <a:cxn ang="0">
                    <a:pos x="91" y="98"/>
                  </a:cxn>
                  <a:cxn ang="0">
                    <a:pos x="58" y="107"/>
                  </a:cxn>
                  <a:cxn ang="0">
                    <a:pos x="103" y="109"/>
                  </a:cxn>
                  <a:cxn ang="0">
                    <a:pos x="182" y="115"/>
                  </a:cxn>
                  <a:cxn ang="0">
                    <a:pos x="216" y="115"/>
                  </a:cxn>
                  <a:cxn ang="0">
                    <a:pos x="212" y="120"/>
                  </a:cxn>
                  <a:cxn ang="0">
                    <a:pos x="178" y="121"/>
                  </a:cxn>
                  <a:cxn ang="0">
                    <a:pos x="140" y="129"/>
                  </a:cxn>
                  <a:cxn ang="0">
                    <a:pos x="80" y="127"/>
                  </a:cxn>
                  <a:cxn ang="0">
                    <a:pos x="61" y="130"/>
                  </a:cxn>
                  <a:cxn ang="0">
                    <a:pos x="60" y="133"/>
                  </a:cxn>
                  <a:cxn ang="0">
                    <a:pos x="61" y="133"/>
                  </a:cxn>
                  <a:cxn ang="0">
                    <a:pos x="53" y="141"/>
                  </a:cxn>
                  <a:cxn ang="0">
                    <a:pos x="68" y="141"/>
                  </a:cxn>
                  <a:cxn ang="0">
                    <a:pos x="70" y="150"/>
                  </a:cxn>
                  <a:cxn ang="0">
                    <a:pos x="66" y="153"/>
                  </a:cxn>
                  <a:cxn ang="0">
                    <a:pos x="37" y="154"/>
                  </a:cxn>
                  <a:cxn ang="0">
                    <a:pos x="60" y="160"/>
                  </a:cxn>
                  <a:cxn ang="0">
                    <a:pos x="80" y="163"/>
                  </a:cxn>
                  <a:cxn ang="0">
                    <a:pos x="68" y="166"/>
                  </a:cxn>
                  <a:cxn ang="0">
                    <a:pos x="87" y="166"/>
                  </a:cxn>
                  <a:cxn ang="0">
                    <a:pos x="90" y="171"/>
                  </a:cxn>
                  <a:cxn ang="0">
                    <a:pos x="116" y="180"/>
                  </a:cxn>
                  <a:cxn ang="0">
                    <a:pos x="113" y="181"/>
                  </a:cxn>
                  <a:cxn ang="0">
                    <a:pos x="71" y="189"/>
                  </a:cxn>
                  <a:cxn ang="0">
                    <a:pos x="129" y="190"/>
                  </a:cxn>
                  <a:cxn ang="0">
                    <a:pos x="133" y="190"/>
                  </a:cxn>
                  <a:cxn ang="0">
                    <a:pos x="110" y="190"/>
                  </a:cxn>
                  <a:cxn ang="0">
                    <a:pos x="71" y="189"/>
                  </a:cxn>
                  <a:cxn ang="0">
                    <a:pos x="50" y="195"/>
                  </a:cxn>
                  <a:cxn ang="0">
                    <a:pos x="25" y="199"/>
                  </a:cxn>
                  <a:cxn ang="0">
                    <a:pos x="0" y="208"/>
                  </a:cxn>
                  <a:cxn ang="0">
                    <a:pos x="14" y="212"/>
                  </a:cxn>
                  <a:cxn ang="0">
                    <a:pos x="37" y="216"/>
                  </a:cxn>
                  <a:cxn ang="0">
                    <a:pos x="43" y="219"/>
                  </a:cxn>
                  <a:cxn ang="0">
                    <a:pos x="80" y="224"/>
                  </a:cxn>
                  <a:cxn ang="0">
                    <a:pos x="60" y="233"/>
                  </a:cxn>
                  <a:cxn ang="0">
                    <a:pos x="71" y="239"/>
                  </a:cxn>
                  <a:cxn ang="0">
                    <a:pos x="50" y="246"/>
                  </a:cxn>
                  <a:cxn ang="0">
                    <a:pos x="53" y="251"/>
                  </a:cxn>
                  <a:cxn ang="0">
                    <a:pos x="64" y="249"/>
                  </a:cxn>
                  <a:cxn ang="0">
                    <a:pos x="80" y="257"/>
                  </a:cxn>
                  <a:cxn ang="0">
                    <a:pos x="79" y="266"/>
                  </a:cxn>
                  <a:cxn ang="0">
                    <a:pos x="81" y="267"/>
                  </a:cxn>
                </a:cxnLst>
                <a:rect l="0" t="0" r="r" b="b"/>
                <a:pathLst>
                  <a:path w="224" h="269">
                    <a:moveTo>
                      <a:pt x="89" y="0"/>
                    </a:moveTo>
                    <a:lnTo>
                      <a:pt x="89" y="0"/>
                    </a:lnTo>
                    <a:lnTo>
                      <a:pt x="87" y="2"/>
                    </a:lnTo>
                    <a:lnTo>
                      <a:pt x="87" y="2"/>
                    </a:lnTo>
                    <a:lnTo>
                      <a:pt x="130" y="2"/>
                    </a:lnTo>
                    <a:lnTo>
                      <a:pt x="130" y="2"/>
                    </a:lnTo>
                    <a:lnTo>
                      <a:pt x="142" y="3"/>
                    </a:lnTo>
                    <a:lnTo>
                      <a:pt x="142" y="3"/>
                    </a:lnTo>
                    <a:lnTo>
                      <a:pt x="140" y="3"/>
                    </a:lnTo>
                    <a:lnTo>
                      <a:pt x="140" y="3"/>
                    </a:lnTo>
                    <a:lnTo>
                      <a:pt x="153" y="8"/>
                    </a:lnTo>
                    <a:lnTo>
                      <a:pt x="153" y="8"/>
                    </a:lnTo>
                    <a:lnTo>
                      <a:pt x="145" y="11"/>
                    </a:lnTo>
                    <a:lnTo>
                      <a:pt x="145" y="11"/>
                    </a:lnTo>
                    <a:lnTo>
                      <a:pt x="158" y="11"/>
                    </a:lnTo>
                    <a:lnTo>
                      <a:pt x="158" y="11"/>
                    </a:lnTo>
                    <a:lnTo>
                      <a:pt x="155" y="12"/>
                    </a:lnTo>
                    <a:lnTo>
                      <a:pt x="155" y="12"/>
                    </a:lnTo>
                    <a:lnTo>
                      <a:pt x="149" y="12"/>
                    </a:lnTo>
                    <a:lnTo>
                      <a:pt x="149" y="12"/>
                    </a:lnTo>
                    <a:lnTo>
                      <a:pt x="153" y="15"/>
                    </a:lnTo>
                    <a:lnTo>
                      <a:pt x="153" y="15"/>
                    </a:lnTo>
                    <a:lnTo>
                      <a:pt x="156" y="15"/>
                    </a:lnTo>
                    <a:lnTo>
                      <a:pt x="156" y="15"/>
                    </a:lnTo>
                    <a:lnTo>
                      <a:pt x="155" y="15"/>
                    </a:lnTo>
                    <a:lnTo>
                      <a:pt x="155" y="15"/>
                    </a:lnTo>
                    <a:lnTo>
                      <a:pt x="158" y="17"/>
                    </a:lnTo>
                    <a:lnTo>
                      <a:pt x="158" y="17"/>
                    </a:lnTo>
                    <a:lnTo>
                      <a:pt x="133" y="17"/>
                    </a:lnTo>
                    <a:lnTo>
                      <a:pt x="133" y="17"/>
                    </a:lnTo>
                    <a:lnTo>
                      <a:pt x="136" y="15"/>
                    </a:lnTo>
                    <a:lnTo>
                      <a:pt x="136" y="15"/>
                    </a:lnTo>
                    <a:lnTo>
                      <a:pt x="129" y="17"/>
                    </a:lnTo>
                    <a:lnTo>
                      <a:pt x="129" y="17"/>
                    </a:lnTo>
                    <a:lnTo>
                      <a:pt x="133" y="18"/>
                    </a:lnTo>
                    <a:lnTo>
                      <a:pt x="133" y="18"/>
                    </a:lnTo>
                    <a:lnTo>
                      <a:pt x="126" y="24"/>
                    </a:lnTo>
                    <a:lnTo>
                      <a:pt x="126" y="24"/>
                    </a:lnTo>
                    <a:lnTo>
                      <a:pt x="137" y="28"/>
                    </a:lnTo>
                    <a:lnTo>
                      <a:pt x="137" y="28"/>
                    </a:lnTo>
                    <a:lnTo>
                      <a:pt x="139" y="34"/>
                    </a:lnTo>
                    <a:lnTo>
                      <a:pt x="139" y="34"/>
                    </a:lnTo>
                    <a:lnTo>
                      <a:pt x="140" y="34"/>
                    </a:lnTo>
                    <a:lnTo>
                      <a:pt x="140" y="34"/>
                    </a:lnTo>
                    <a:lnTo>
                      <a:pt x="145" y="35"/>
                    </a:lnTo>
                    <a:lnTo>
                      <a:pt x="145" y="35"/>
                    </a:lnTo>
                    <a:lnTo>
                      <a:pt x="143" y="35"/>
                    </a:lnTo>
                    <a:lnTo>
                      <a:pt x="143" y="35"/>
                    </a:lnTo>
                    <a:lnTo>
                      <a:pt x="136" y="35"/>
                    </a:lnTo>
                    <a:lnTo>
                      <a:pt x="136" y="35"/>
                    </a:lnTo>
                    <a:lnTo>
                      <a:pt x="127" y="35"/>
                    </a:lnTo>
                    <a:lnTo>
                      <a:pt x="127" y="35"/>
                    </a:lnTo>
                    <a:lnTo>
                      <a:pt x="133" y="37"/>
                    </a:lnTo>
                    <a:lnTo>
                      <a:pt x="133" y="37"/>
                    </a:lnTo>
                    <a:lnTo>
                      <a:pt x="163" y="35"/>
                    </a:lnTo>
                    <a:lnTo>
                      <a:pt x="163" y="35"/>
                    </a:lnTo>
                    <a:lnTo>
                      <a:pt x="163" y="37"/>
                    </a:lnTo>
                    <a:lnTo>
                      <a:pt x="163" y="37"/>
                    </a:lnTo>
                    <a:lnTo>
                      <a:pt x="168" y="37"/>
                    </a:lnTo>
                    <a:lnTo>
                      <a:pt x="168" y="37"/>
                    </a:lnTo>
                    <a:lnTo>
                      <a:pt x="172" y="38"/>
                    </a:lnTo>
                    <a:lnTo>
                      <a:pt x="172" y="38"/>
                    </a:lnTo>
                    <a:lnTo>
                      <a:pt x="160" y="41"/>
                    </a:lnTo>
                    <a:lnTo>
                      <a:pt x="160" y="41"/>
                    </a:lnTo>
                    <a:lnTo>
                      <a:pt x="159" y="41"/>
                    </a:lnTo>
                    <a:lnTo>
                      <a:pt x="159" y="41"/>
                    </a:lnTo>
                    <a:lnTo>
                      <a:pt x="159" y="43"/>
                    </a:lnTo>
                    <a:lnTo>
                      <a:pt x="159" y="43"/>
                    </a:lnTo>
                    <a:lnTo>
                      <a:pt x="160" y="43"/>
                    </a:lnTo>
                    <a:lnTo>
                      <a:pt x="160" y="43"/>
                    </a:lnTo>
                    <a:lnTo>
                      <a:pt x="163" y="43"/>
                    </a:lnTo>
                    <a:lnTo>
                      <a:pt x="163" y="43"/>
                    </a:lnTo>
                    <a:lnTo>
                      <a:pt x="165" y="44"/>
                    </a:lnTo>
                    <a:lnTo>
                      <a:pt x="165" y="44"/>
                    </a:lnTo>
                    <a:lnTo>
                      <a:pt x="162" y="44"/>
                    </a:lnTo>
                    <a:lnTo>
                      <a:pt x="162" y="44"/>
                    </a:lnTo>
                    <a:lnTo>
                      <a:pt x="166" y="44"/>
                    </a:lnTo>
                    <a:lnTo>
                      <a:pt x="166" y="44"/>
                    </a:lnTo>
                    <a:lnTo>
                      <a:pt x="150" y="49"/>
                    </a:lnTo>
                    <a:lnTo>
                      <a:pt x="150" y="49"/>
                    </a:lnTo>
                    <a:lnTo>
                      <a:pt x="156" y="49"/>
                    </a:lnTo>
                    <a:lnTo>
                      <a:pt x="156" y="49"/>
                    </a:lnTo>
                    <a:lnTo>
                      <a:pt x="166" y="52"/>
                    </a:lnTo>
                    <a:lnTo>
                      <a:pt x="166" y="52"/>
                    </a:lnTo>
                    <a:lnTo>
                      <a:pt x="159" y="52"/>
                    </a:lnTo>
                    <a:lnTo>
                      <a:pt x="159" y="52"/>
                    </a:lnTo>
                    <a:lnTo>
                      <a:pt x="153" y="52"/>
                    </a:lnTo>
                    <a:lnTo>
                      <a:pt x="153" y="52"/>
                    </a:lnTo>
                    <a:lnTo>
                      <a:pt x="156" y="59"/>
                    </a:lnTo>
                    <a:lnTo>
                      <a:pt x="156" y="59"/>
                    </a:lnTo>
                    <a:lnTo>
                      <a:pt x="137" y="62"/>
                    </a:lnTo>
                    <a:lnTo>
                      <a:pt x="137" y="62"/>
                    </a:lnTo>
                    <a:lnTo>
                      <a:pt x="135" y="64"/>
                    </a:lnTo>
                    <a:lnTo>
                      <a:pt x="135" y="64"/>
                    </a:lnTo>
                    <a:lnTo>
                      <a:pt x="136" y="67"/>
                    </a:lnTo>
                    <a:lnTo>
                      <a:pt x="136" y="67"/>
                    </a:lnTo>
                    <a:lnTo>
                      <a:pt x="135" y="67"/>
                    </a:lnTo>
                    <a:lnTo>
                      <a:pt x="135" y="67"/>
                    </a:lnTo>
                    <a:lnTo>
                      <a:pt x="119" y="67"/>
                    </a:lnTo>
                    <a:lnTo>
                      <a:pt x="119" y="67"/>
                    </a:lnTo>
                    <a:lnTo>
                      <a:pt x="112" y="68"/>
                    </a:lnTo>
                    <a:lnTo>
                      <a:pt x="112" y="68"/>
                    </a:lnTo>
                    <a:lnTo>
                      <a:pt x="120" y="68"/>
                    </a:lnTo>
                    <a:lnTo>
                      <a:pt x="120" y="68"/>
                    </a:lnTo>
                    <a:lnTo>
                      <a:pt x="122" y="68"/>
                    </a:lnTo>
                    <a:lnTo>
                      <a:pt x="122" y="68"/>
                    </a:lnTo>
                    <a:lnTo>
                      <a:pt x="119" y="70"/>
                    </a:lnTo>
                    <a:lnTo>
                      <a:pt x="119" y="70"/>
                    </a:lnTo>
                    <a:lnTo>
                      <a:pt x="133" y="71"/>
                    </a:lnTo>
                    <a:lnTo>
                      <a:pt x="133" y="71"/>
                    </a:lnTo>
                    <a:lnTo>
                      <a:pt x="104" y="71"/>
                    </a:lnTo>
                    <a:lnTo>
                      <a:pt x="104" y="71"/>
                    </a:lnTo>
                    <a:lnTo>
                      <a:pt x="106" y="76"/>
                    </a:lnTo>
                    <a:lnTo>
                      <a:pt x="106" y="76"/>
                    </a:lnTo>
                    <a:lnTo>
                      <a:pt x="106" y="79"/>
                    </a:lnTo>
                    <a:lnTo>
                      <a:pt x="106" y="79"/>
                    </a:lnTo>
                    <a:lnTo>
                      <a:pt x="103" y="80"/>
                    </a:lnTo>
                    <a:lnTo>
                      <a:pt x="103" y="80"/>
                    </a:lnTo>
                    <a:lnTo>
                      <a:pt x="114" y="80"/>
                    </a:lnTo>
                    <a:lnTo>
                      <a:pt x="114" y="80"/>
                    </a:lnTo>
                    <a:lnTo>
                      <a:pt x="106" y="80"/>
                    </a:lnTo>
                    <a:lnTo>
                      <a:pt x="106" y="80"/>
                    </a:lnTo>
                    <a:lnTo>
                      <a:pt x="104" y="80"/>
                    </a:lnTo>
                    <a:lnTo>
                      <a:pt x="104" y="80"/>
                    </a:lnTo>
                    <a:lnTo>
                      <a:pt x="110" y="80"/>
                    </a:lnTo>
                    <a:lnTo>
                      <a:pt x="110" y="80"/>
                    </a:lnTo>
                    <a:lnTo>
                      <a:pt x="84" y="80"/>
                    </a:lnTo>
                    <a:lnTo>
                      <a:pt x="84" y="80"/>
                    </a:lnTo>
                    <a:lnTo>
                      <a:pt x="58" y="85"/>
                    </a:lnTo>
                    <a:lnTo>
                      <a:pt x="58" y="85"/>
                    </a:lnTo>
                    <a:lnTo>
                      <a:pt x="44" y="83"/>
                    </a:lnTo>
                    <a:lnTo>
                      <a:pt x="44" y="83"/>
                    </a:lnTo>
                    <a:lnTo>
                      <a:pt x="119" y="85"/>
                    </a:lnTo>
                    <a:lnTo>
                      <a:pt x="119" y="85"/>
                    </a:lnTo>
                    <a:lnTo>
                      <a:pt x="100" y="91"/>
                    </a:lnTo>
                    <a:lnTo>
                      <a:pt x="100" y="91"/>
                    </a:lnTo>
                    <a:lnTo>
                      <a:pt x="106" y="91"/>
                    </a:lnTo>
                    <a:lnTo>
                      <a:pt x="106" y="91"/>
                    </a:lnTo>
                    <a:lnTo>
                      <a:pt x="103" y="91"/>
                    </a:lnTo>
                    <a:lnTo>
                      <a:pt x="103" y="91"/>
                    </a:lnTo>
                    <a:lnTo>
                      <a:pt x="104" y="91"/>
                    </a:lnTo>
                    <a:lnTo>
                      <a:pt x="104" y="91"/>
                    </a:lnTo>
                    <a:lnTo>
                      <a:pt x="101" y="91"/>
                    </a:lnTo>
                    <a:lnTo>
                      <a:pt x="101" y="91"/>
                    </a:lnTo>
                    <a:lnTo>
                      <a:pt x="110" y="91"/>
                    </a:lnTo>
                    <a:lnTo>
                      <a:pt x="110" y="91"/>
                    </a:lnTo>
                    <a:lnTo>
                      <a:pt x="93" y="97"/>
                    </a:lnTo>
                    <a:lnTo>
                      <a:pt x="93" y="97"/>
                    </a:lnTo>
                    <a:lnTo>
                      <a:pt x="89" y="97"/>
                    </a:lnTo>
                    <a:lnTo>
                      <a:pt x="89" y="97"/>
                    </a:lnTo>
                    <a:lnTo>
                      <a:pt x="91" y="98"/>
                    </a:lnTo>
                    <a:lnTo>
                      <a:pt x="91" y="98"/>
                    </a:lnTo>
                    <a:lnTo>
                      <a:pt x="93" y="98"/>
                    </a:lnTo>
                    <a:lnTo>
                      <a:pt x="93" y="98"/>
                    </a:lnTo>
                    <a:lnTo>
                      <a:pt x="91" y="103"/>
                    </a:lnTo>
                    <a:lnTo>
                      <a:pt x="91" y="103"/>
                    </a:lnTo>
                    <a:lnTo>
                      <a:pt x="71" y="106"/>
                    </a:lnTo>
                    <a:lnTo>
                      <a:pt x="71" y="106"/>
                    </a:lnTo>
                    <a:lnTo>
                      <a:pt x="58" y="107"/>
                    </a:lnTo>
                    <a:lnTo>
                      <a:pt x="58" y="107"/>
                    </a:lnTo>
                    <a:lnTo>
                      <a:pt x="70" y="109"/>
                    </a:lnTo>
                    <a:lnTo>
                      <a:pt x="70" y="109"/>
                    </a:lnTo>
                    <a:lnTo>
                      <a:pt x="73" y="109"/>
                    </a:lnTo>
                    <a:lnTo>
                      <a:pt x="73" y="109"/>
                    </a:lnTo>
                    <a:lnTo>
                      <a:pt x="89" y="109"/>
                    </a:lnTo>
                    <a:lnTo>
                      <a:pt x="89" y="109"/>
                    </a:lnTo>
                    <a:lnTo>
                      <a:pt x="103" y="109"/>
                    </a:lnTo>
                    <a:lnTo>
                      <a:pt x="103" y="109"/>
                    </a:lnTo>
                    <a:lnTo>
                      <a:pt x="114" y="110"/>
                    </a:lnTo>
                    <a:lnTo>
                      <a:pt x="114" y="110"/>
                    </a:lnTo>
                    <a:lnTo>
                      <a:pt x="143" y="113"/>
                    </a:lnTo>
                    <a:lnTo>
                      <a:pt x="143" y="113"/>
                    </a:lnTo>
                    <a:lnTo>
                      <a:pt x="149" y="116"/>
                    </a:lnTo>
                    <a:lnTo>
                      <a:pt x="149" y="116"/>
                    </a:lnTo>
                    <a:lnTo>
                      <a:pt x="182" y="115"/>
                    </a:lnTo>
                    <a:lnTo>
                      <a:pt x="182" y="115"/>
                    </a:lnTo>
                    <a:lnTo>
                      <a:pt x="196" y="116"/>
                    </a:lnTo>
                    <a:lnTo>
                      <a:pt x="196" y="116"/>
                    </a:lnTo>
                    <a:lnTo>
                      <a:pt x="224" y="115"/>
                    </a:lnTo>
                    <a:lnTo>
                      <a:pt x="224" y="115"/>
                    </a:lnTo>
                    <a:lnTo>
                      <a:pt x="215" y="115"/>
                    </a:lnTo>
                    <a:lnTo>
                      <a:pt x="215" y="115"/>
                    </a:lnTo>
                    <a:lnTo>
                      <a:pt x="216" y="115"/>
                    </a:lnTo>
                    <a:lnTo>
                      <a:pt x="216" y="115"/>
                    </a:lnTo>
                    <a:lnTo>
                      <a:pt x="215" y="116"/>
                    </a:lnTo>
                    <a:lnTo>
                      <a:pt x="215" y="116"/>
                    </a:lnTo>
                    <a:lnTo>
                      <a:pt x="218" y="118"/>
                    </a:lnTo>
                    <a:lnTo>
                      <a:pt x="218" y="118"/>
                    </a:lnTo>
                    <a:lnTo>
                      <a:pt x="216" y="118"/>
                    </a:lnTo>
                    <a:lnTo>
                      <a:pt x="216" y="118"/>
                    </a:lnTo>
                    <a:lnTo>
                      <a:pt x="212" y="120"/>
                    </a:lnTo>
                    <a:lnTo>
                      <a:pt x="212" y="120"/>
                    </a:lnTo>
                    <a:lnTo>
                      <a:pt x="193" y="120"/>
                    </a:lnTo>
                    <a:lnTo>
                      <a:pt x="193" y="120"/>
                    </a:lnTo>
                    <a:lnTo>
                      <a:pt x="191" y="121"/>
                    </a:lnTo>
                    <a:lnTo>
                      <a:pt x="191" y="121"/>
                    </a:lnTo>
                    <a:lnTo>
                      <a:pt x="175" y="121"/>
                    </a:lnTo>
                    <a:lnTo>
                      <a:pt x="175" y="121"/>
                    </a:lnTo>
                    <a:lnTo>
                      <a:pt x="178" y="121"/>
                    </a:lnTo>
                    <a:lnTo>
                      <a:pt x="178" y="121"/>
                    </a:lnTo>
                    <a:lnTo>
                      <a:pt x="163" y="121"/>
                    </a:lnTo>
                    <a:lnTo>
                      <a:pt x="163" y="121"/>
                    </a:lnTo>
                    <a:lnTo>
                      <a:pt x="165" y="123"/>
                    </a:lnTo>
                    <a:lnTo>
                      <a:pt x="165" y="123"/>
                    </a:lnTo>
                    <a:lnTo>
                      <a:pt x="149" y="127"/>
                    </a:lnTo>
                    <a:lnTo>
                      <a:pt x="149" y="127"/>
                    </a:lnTo>
                    <a:lnTo>
                      <a:pt x="140" y="129"/>
                    </a:lnTo>
                    <a:lnTo>
                      <a:pt x="140" y="129"/>
                    </a:lnTo>
                    <a:lnTo>
                      <a:pt x="117" y="127"/>
                    </a:lnTo>
                    <a:lnTo>
                      <a:pt x="117" y="127"/>
                    </a:lnTo>
                    <a:lnTo>
                      <a:pt x="101" y="127"/>
                    </a:lnTo>
                    <a:lnTo>
                      <a:pt x="101" y="127"/>
                    </a:lnTo>
                    <a:lnTo>
                      <a:pt x="84" y="127"/>
                    </a:lnTo>
                    <a:lnTo>
                      <a:pt x="84" y="127"/>
                    </a:lnTo>
                    <a:lnTo>
                      <a:pt x="80" y="127"/>
                    </a:lnTo>
                    <a:lnTo>
                      <a:pt x="80" y="127"/>
                    </a:lnTo>
                    <a:lnTo>
                      <a:pt x="81" y="127"/>
                    </a:lnTo>
                    <a:lnTo>
                      <a:pt x="81" y="127"/>
                    </a:lnTo>
                    <a:lnTo>
                      <a:pt x="73" y="129"/>
                    </a:lnTo>
                    <a:lnTo>
                      <a:pt x="73" y="129"/>
                    </a:lnTo>
                    <a:lnTo>
                      <a:pt x="64" y="129"/>
                    </a:lnTo>
                    <a:lnTo>
                      <a:pt x="64" y="129"/>
                    </a:lnTo>
                    <a:lnTo>
                      <a:pt x="61" y="130"/>
                    </a:lnTo>
                    <a:lnTo>
                      <a:pt x="61" y="130"/>
                    </a:lnTo>
                    <a:lnTo>
                      <a:pt x="60" y="130"/>
                    </a:lnTo>
                    <a:lnTo>
                      <a:pt x="60" y="130"/>
                    </a:lnTo>
                    <a:lnTo>
                      <a:pt x="57" y="130"/>
                    </a:lnTo>
                    <a:lnTo>
                      <a:pt x="57" y="130"/>
                    </a:lnTo>
                    <a:lnTo>
                      <a:pt x="60" y="130"/>
                    </a:lnTo>
                    <a:lnTo>
                      <a:pt x="60" y="130"/>
                    </a:lnTo>
                    <a:lnTo>
                      <a:pt x="60" y="133"/>
                    </a:lnTo>
                    <a:lnTo>
                      <a:pt x="60" y="133"/>
                    </a:lnTo>
                    <a:lnTo>
                      <a:pt x="66" y="133"/>
                    </a:lnTo>
                    <a:lnTo>
                      <a:pt x="66" y="133"/>
                    </a:lnTo>
                    <a:lnTo>
                      <a:pt x="57" y="133"/>
                    </a:lnTo>
                    <a:lnTo>
                      <a:pt x="57" y="133"/>
                    </a:lnTo>
                    <a:lnTo>
                      <a:pt x="58" y="133"/>
                    </a:lnTo>
                    <a:lnTo>
                      <a:pt x="58" y="133"/>
                    </a:lnTo>
                    <a:lnTo>
                      <a:pt x="61" y="133"/>
                    </a:lnTo>
                    <a:lnTo>
                      <a:pt x="61" y="133"/>
                    </a:lnTo>
                    <a:lnTo>
                      <a:pt x="64" y="133"/>
                    </a:lnTo>
                    <a:lnTo>
                      <a:pt x="64" y="133"/>
                    </a:lnTo>
                    <a:lnTo>
                      <a:pt x="60" y="135"/>
                    </a:lnTo>
                    <a:lnTo>
                      <a:pt x="60" y="135"/>
                    </a:lnTo>
                    <a:lnTo>
                      <a:pt x="64" y="139"/>
                    </a:lnTo>
                    <a:lnTo>
                      <a:pt x="64" y="139"/>
                    </a:lnTo>
                    <a:lnTo>
                      <a:pt x="53" y="141"/>
                    </a:lnTo>
                    <a:lnTo>
                      <a:pt x="53" y="141"/>
                    </a:lnTo>
                    <a:lnTo>
                      <a:pt x="60" y="141"/>
                    </a:lnTo>
                    <a:lnTo>
                      <a:pt x="60" y="141"/>
                    </a:lnTo>
                    <a:lnTo>
                      <a:pt x="71" y="141"/>
                    </a:lnTo>
                    <a:lnTo>
                      <a:pt x="71" y="141"/>
                    </a:lnTo>
                    <a:lnTo>
                      <a:pt x="67" y="141"/>
                    </a:lnTo>
                    <a:lnTo>
                      <a:pt x="67" y="141"/>
                    </a:lnTo>
                    <a:lnTo>
                      <a:pt x="68" y="141"/>
                    </a:lnTo>
                    <a:lnTo>
                      <a:pt x="68" y="141"/>
                    </a:lnTo>
                    <a:lnTo>
                      <a:pt x="80" y="147"/>
                    </a:lnTo>
                    <a:lnTo>
                      <a:pt x="80" y="147"/>
                    </a:lnTo>
                    <a:lnTo>
                      <a:pt x="73" y="147"/>
                    </a:lnTo>
                    <a:lnTo>
                      <a:pt x="73" y="147"/>
                    </a:lnTo>
                    <a:lnTo>
                      <a:pt x="73" y="150"/>
                    </a:lnTo>
                    <a:lnTo>
                      <a:pt x="73" y="150"/>
                    </a:lnTo>
                    <a:lnTo>
                      <a:pt x="70" y="150"/>
                    </a:lnTo>
                    <a:lnTo>
                      <a:pt x="70" y="150"/>
                    </a:lnTo>
                    <a:lnTo>
                      <a:pt x="73" y="151"/>
                    </a:lnTo>
                    <a:lnTo>
                      <a:pt x="73" y="151"/>
                    </a:lnTo>
                    <a:lnTo>
                      <a:pt x="93" y="153"/>
                    </a:lnTo>
                    <a:lnTo>
                      <a:pt x="93" y="153"/>
                    </a:lnTo>
                    <a:lnTo>
                      <a:pt x="68" y="153"/>
                    </a:lnTo>
                    <a:lnTo>
                      <a:pt x="68" y="153"/>
                    </a:lnTo>
                    <a:lnTo>
                      <a:pt x="66" y="153"/>
                    </a:lnTo>
                    <a:lnTo>
                      <a:pt x="66" y="153"/>
                    </a:lnTo>
                    <a:lnTo>
                      <a:pt x="84" y="151"/>
                    </a:lnTo>
                    <a:lnTo>
                      <a:pt x="84" y="151"/>
                    </a:lnTo>
                    <a:lnTo>
                      <a:pt x="57" y="153"/>
                    </a:lnTo>
                    <a:lnTo>
                      <a:pt x="57" y="153"/>
                    </a:lnTo>
                    <a:lnTo>
                      <a:pt x="35" y="154"/>
                    </a:lnTo>
                    <a:lnTo>
                      <a:pt x="35" y="154"/>
                    </a:lnTo>
                    <a:lnTo>
                      <a:pt x="37" y="154"/>
                    </a:lnTo>
                    <a:lnTo>
                      <a:pt x="37" y="154"/>
                    </a:lnTo>
                    <a:lnTo>
                      <a:pt x="44" y="156"/>
                    </a:lnTo>
                    <a:lnTo>
                      <a:pt x="44" y="156"/>
                    </a:lnTo>
                    <a:lnTo>
                      <a:pt x="44" y="157"/>
                    </a:lnTo>
                    <a:lnTo>
                      <a:pt x="44" y="157"/>
                    </a:lnTo>
                    <a:lnTo>
                      <a:pt x="58" y="160"/>
                    </a:lnTo>
                    <a:lnTo>
                      <a:pt x="58" y="160"/>
                    </a:lnTo>
                    <a:lnTo>
                      <a:pt x="60" y="160"/>
                    </a:lnTo>
                    <a:lnTo>
                      <a:pt x="60" y="160"/>
                    </a:lnTo>
                    <a:lnTo>
                      <a:pt x="21" y="166"/>
                    </a:lnTo>
                    <a:lnTo>
                      <a:pt x="21" y="166"/>
                    </a:lnTo>
                    <a:lnTo>
                      <a:pt x="34" y="166"/>
                    </a:lnTo>
                    <a:lnTo>
                      <a:pt x="34" y="166"/>
                    </a:lnTo>
                    <a:lnTo>
                      <a:pt x="54" y="165"/>
                    </a:lnTo>
                    <a:lnTo>
                      <a:pt x="54" y="165"/>
                    </a:lnTo>
                    <a:lnTo>
                      <a:pt x="80" y="163"/>
                    </a:lnTo>
                    <a:lnTo>
                      <a:pt x="80" y="163"/>
                    </a:lnTo>
                    <a:lnTo>
                      <a:pt x="80" y="165"/>
                    </a:lnTo>
                    <a:lnTo>
                      <a:pt x="80" y="165"/>
                    </a:lnTo>
                    <a:lnTo>
                      <a:pt x="81" y="165"/>
                    </a:lnTo>
                    <a:lnTo>
                      <a:pt x="81" y="165"/>
                    </a:lnTo>
                    <a:lnTo>
                      <a:pt x="67" y="166"/>
                    </a:lnTo>
                    <a:lnTo>
                      <a:pt x="67" y="166"/>
                    </a:lnTo>
                    <a:lnTo>
                      <a:pt x="68" y="166"/>
                    </a:lnTo>
                    <a:lnTo>
                      <a:pt x="68" y="166"/>
                    </a:lnTo>
                    <a:lnTo>
                      <a:pt x="81" y="165"/>
                    </a:lnTo>
                    <a:lnTo>
                      <a:pt x="81" y="165"/>
                    </a:lnTo>
                    <a:lnTo>
                      <a:pt x="91" y="166"/>
                    </a:lnTo>
                    <a:lnTo>
                      <a:pt x="91" y="166"/>
                    </a:lnTo>
                    <a:lnTo>
                      <a:pt x="94" y="166"/>
                    </a:lnTo>
                    <a:lnTo>
                      <a:pt x="94" y="166"/>
                    </a:lnTo>
                    <a:lnTo>
                      <a:pt x="87" y="166"/>
                    </a:lnTo>
                    <a:lnTo>
                      <a:pt x="87" y="166"/>
                    </a:lnTo>
                    <a:lnTo>
                      <a:pt x="89" y="168"/>
                    </a:lnTo>
                    <a:lnTo>
                      <a:pt x="89" y="168"/>
                    </a:lnTo>
                    <a:lnTo>
                      <a:pt x="90" y="169"/>
                    </a:lnTo>
                    <a:lnTo>
                      <a:pt x="90" y="169"/>
                    </a:lnTo>
                    <a:lnTo>
                      <a:pt x="89" y="171"/>
                    </a:lnTo>
                    <a:lnTo>
                      <a:pt x="89" y="171"/>
                    </a:lnTo>
                    <a:lnTo>
                      <a:pt x="90" y="171"/>
                    </a:lnTo>
                    <a:lnTo>
                      <a:pt x="90" y="171"/>
                    </a:lnTo>
                    <a:lnTo>
                      <a:pt x="84" y="175"/>
                    </a:lnTo>
                    <a:lnTo>
                      <a:pt x="84" y="175"/>
                    </a:lnTo>
                    <a:lnTo>
                      <a:pt x="122" y="178"/>
                    </a:lnTo>
                    <a:lnTo>
                      <a:pt x="122" y="178"/>
                    </a:lnTo>
                    <a:lnTo>
                      <a:pt x="117" y="178"/>
                    </a:lnTo>
                    <a:lnTo>
                      <a:pt x="117" y="178"/>
                    </a:lnTo>
                    <a:lnTo>
                      <a:pt x="116" y="180"/>
                    </a:lnTo>
                    <a:lnTo>
                      <a:pt x="116" y="180"/>
                    </a:lnTo>
                    <a:lnTo>
                      <a:pt x="124" y="178"/>
                    </a:lnTo>
                    <a:lnTo>
                      <a:pt x="124" y="178"/>
                    </a:lnTo>
                    <a:lnTo>
                      <a:pt x="127" y="180"/>
                    </a:lnTo>
                    <a:lnTo>
                      <a:pt x="127" y="180"/>
                    </a:lnTo>
                    <a:lnTo>
                      <a:pt x="129" y="183"/>
                    </a:lnTo>
                    <a:lnTo>
                      <a:pt x="129" y="183"/>
                    </a:lnTo>
                    <a:lnTo>
                      <a:pt x="113" y="181"/>
                    </a:lnTo>
                    <a:lnTo>
                      <a:pt x="113" y="181"/>
                    </a:lnTo>
                    <a:lnTo>
                      <a:pt x="112" y="183"/>
                    </a:lnTo>
                    <a:lnTo>
                      <a:pt x="112" y="183"/>
                    </a:lnTo>
                    <a:lnTo>
                      <a:pt x="104" y="183"/>
                    </a:lnTo>
                    <a:lnTo>
                      <a:pt x="104" y="183"/>
                    </a:lnTo>
                    <a:lnTo>
                      <a:pt x="112" y="184"/>
                    </a:lnTo>
                    <a:lnTo>
                      <a:pt x="112" y="184"/>
                    </a:lnTo>
                    <a:lnTo>
                      <a:pt x="71" y="189"/>
                    </a:lnTo>
                    <a:lnTo>
                      <a:pt x="71" y="189"/>
                    </a:lnTo>
                    <a:lnTo>
                      <a:pt x="94" y="189"/>
                    </a:lnTo>
                    <a:lnTo>
                      <a:pt x="94" y="189"/>
                    </a:lnTo>
                    <a:lnTo>
                      <a:pt x="114" y="189"/>
                    </a:lnTo>
                    <a:lnTo>
                      <a:pt x="114" y="189"/>
                    </a:lnTo>
                    <a:lnTo>
                      <a:pt x="126" y="189"/>
                    </a:lnTo>
                    <a:lnTo>
                      <a:pt x="126" y="189"/>
                    </a:lnTo>
                    <a:lnTo>
                      <a:pt x="129" y="190"/>
                    </a:lnTo>
                    <a:lnTo>
                      <a:pt x="129" y="190"/>
                    </a:lnTo>
                    <a:lnTo>
                      <a:pt x="116" y="190"/>
                    </a:lnTo>
                    <a:lnTo>
                      <a:pt x="116" y="190"/>
                    </a:lnTo>
                    <a:lnTo>
                      <a:pt x="123" y="190"/>
                    </a:lnTo>
                    <a:lnTo>
                      <a:pt x="123" y="190"/>
                    </a:lnTo>
                    <a:lnTo>
                      <a:pt x="130" y="190"/>
                    </a:lnTo>
                    <a:lnTo>
                      <a:pt x="130" y="190"/>
                    </a:lnTo>
                    <a:lnTo>
                      <a:pt x="133" y="190"/>
                    </a:lnTo>
                    <a:lnTo>
                      <a:pt x="133" y="190"/>
                    </a:lnTo>
                    <a:lnTo>
                      <a:pt x="113" y="189"/>
                    </a:lnTo>
                    <a:lnTo>
                      <a:pt x="113" y="189"/>
                    </a:lnTo>
                    <a:lnTo>
                      <a:pt x="114" y="189"/>
                    </a:lnTo>
                    <a:lnTo>
                      <a:pt x="114" y="189"/>
                    </a:lnTo>
                    <a:lnTo>
                      <a:pt x="109" y="190"/>
                    </a:lnTo>
                    <a:lnTo>
                      <a:pt x="109" y="190"/>
                    </a:lnTo>
                    <a:lnTo>
                      <a:pt x="110" y="190"/>
                    </a:lnTo>
                    <a:lnTo>
                      <a:pt x="110" y="190"/>
                    </a:lnTo>
                    <a:lnTo>
                      <a:pt x="112" y="190"/>
                    </a:lnTo>
                    <a:lnTo>
                      <a:pt x="112" y="190"/>
                    </a:lnTo>
                    <a:lnTo>
                      <a:pt x="117" y="192"/>
                    </a:lnTo>
                    <a:lnTo>
                      <a:pt x="117" y="192"/>
                    </a:lnTo>
                    <a:lnTo>
                      <a:pt x="67" y="189"/>
                    </a:lnTo>
                    <a:lnTo>
                      <a:pt x="67" y="189"/>
                    </a:lnTo>
                    <a:lnTo>
                      <a:pt x="71" y="189"/>
                    </a:lnTo>
                    <a:lnTo>
                      <a:pt x="71" y="189"/>
                    </a:lnTo>
                    <a:lnTo>
                      <a:pt x="80" y="190"/>
                    </a:lnTo>
                    <a:lnTo>
                      <a:pt x="80" y="190"/>
                    </a:lnTo>
                    <a:lnTo>
                      <a:pt x="80" y="192"/>
                    </a:lnTo>
                    <a:lnTo>
                      <a:pt x="80" y="192"/>
                    </a:lnTo>
                    <a:lnTo>
                      <a:pt x="83" y="190"/>
                    </a:lnTo>
                    <a:lnTo>
                      <a:pt x="83" y="190"/>
                    </a:lnTo>
                    <a:lnTo>
                      <a:pt x="50" y="195"/>
                    </a:lnTo>
                    <a:lnTo>
                      <a:pt x="50" y="195"/>
                    </a:lnTo>
                    <a:lnTo>
                      <a:pt x="54" y="195"/>
                    </a:lnTo>
                    <a:lnTo>
                      <a:pt x="54" y="195"/>
                    </a:lnTo>
                    <a:lnTo>
                      <a:pt x="57" y="196"/>
                    </a:lnTo>
                    <a:lnTo>
                      <a:pt x="57" y="196"/>
                    </a:lnTo>
                    <a:lnTo>
                      <a:pt x="31" y="198"/>
                    </a:lnTo>
                    <a:lnTo>
                      <a:pt x="31" y="198"/>
                    </a:lnTo>
                    <a:lnTo>
                      <a:pt x="25" y="199"/>
                    </a:lnTo>
                    <a:lnTo>
                      <a:pt x="25" y="199"/>
                    </a:lnTo>
                    <a:lnTo>
                      <a:pt x="25" y="201"/>
                    </a:lnTo>
                    <a:lnTo>
                      <a:pt x="25" y="201"/>
                    </a:lnTo>
                    <a:lnTo>
                      <a:pt x="27" y="201"/>
                    </a:lnTo>
                    <a:lnTo>
                      <a:pt x="27" y="201"/>
                    </a:lnTo>
                    <a:lnTo>
                      <a:pt x="10" y="204"/>
                    </a:lnTo>
                    <a:lnTo>
                      <a:pt x="10" y="204"/>
                    </a:lnTo>
                    <a:lnTo>
                      <a:pt x="0" y="208"/>
                    </a:lnTo>
                    <a:lnTo>
                      <a:pt x="0" y="208"/>
                    </a:lnTo>
                    <a:lnTo>
                      <a:pt x="31" y="210"/>
                    </a:lnTo>
                    <a:lnTo>
                      <a:pt x="31" y="210"/>
                    </a:lnTo>
                    <a:lnTo>
                      <a:pt x="25" y="212"/>
                    </a:lnTo>
                    <a:lnTo>
                      <a:pt x="25" y="212"/>
                    </a:lnTo>
                    <a:lnTo>
                      <a:pt x="20" y="212"/>
                    </a:lnTo>
                    <a:lnTo>
                      <a:pt x="20" y="212"/>
                    </a:lnTo>
                    <a:lnTo>
                      <a:pt x="14" y="212"/>
                    </a:lnTo>
                    <a:lnTo>
                      <a:pt x="14" y="212"/>
                    </a:lnTo>
                    <a:lnTo>
                      <a:pt x="37" y="213"/>
                    </a:lnTo>
                    <a:lnTo>
                      <a:pt x="37" y="213"/>
                    </a:lnTo>
                    <a:lnTo>
                      <a:pt x="40" y="216"/>
                    </a:lnTo>
                    <a:lnTo>
                      <a:pt x="40" y="216"/>
                    </a:lnTo>
                    <a:lnTo>
                      <a:pt x="43" y="216"/>
                    </a:lnTo>
                    <a:lnTo>
                      <a:pt x="43" y="216"/>
                    </a:lnTo>
                    <a:lnTo>
                      <a:pt x="37" y="216"/>
                    </a:lnTo>
                    <a:lnTo>
                      <a:pt x="37" y="216"/>
                    </a:lnTo>
                    <a:lnTo>
                      <a:pt x="41" y="216"/>
                    </a:lnTo>
                    <a:lnTo>
                      <a:pt x="41" y="216"/>
                    </a:lnTo>
                    <a:lnTo>
                      <a:pt x="40" y="216"/>
                    </a:lnTo>
                    <a:lnTo>
                      <a:pt x="40" y="216"/>
                    </a:lnTo>
                    <a:lnTo>
                      <a:pt x="41" y="218"/>
                    </a:lnTo>
                    <a:lnTo>
                      <a:pt x="41" y="218"/>
                    </a:lnTo>
                    <a:lnTo>
                      <a:pt x="43" y="219"/>
                    </a:lnTo>
                    <a:lnTo>
                      <a:pt x="43" y="219"/>
                    </a:lnTo>
                    <a:lnTo>
                      <a:pt x="51" y="221"/>
                    </a:lnTo>
                    <a:lnTo>
                      <a:pt x="51" y="221"/>
                    </a:lnTo>
                    <a:lnTo>
                      <a:pt x="40" y="222"/>
                    </a:lnTo>
                    <a:lnTo>
                      <a:pt x="40" y="222"/>
                    </a:lnTo>
                    <a:lnTo>
                      <a:pt x="83" y="224"/>
                    </a:lnTo>
                    <a:lnTo>
                      <a:pt x="83" y="224"/>
                    </a:lnTo>
                    <a:lnTo>
                      <a:pt x="80" y="224"/>
                    </a:lnTo>
                    <a:lnTo>
                      <a:pt x="80" y="224"/>
                    </a:lnTo>
                    <a:lnTo>
                      <a:pt x="80" y="225"/>
                    </a:lnTo>
                    <a:lnTo>
                      <a:pt x="80" y="225"/>
                    </a:lnTo>
                    <a:lnTo>
                      <a:pt x="74" y="225"/>
                    </a:lnTo>
                    <a:lnTo>
                      <a:pt x="74" y="225"/>
                    </a:lnTo>
                    <a:lnTo>
                      <a:pt x="61" y="233"/>
                    </a:lnTo>
                    <a:lnTo>
                      <a:pt x="61" y="233"/>
                    </a:lnTo>
                    <a:lnTo>
                      <a:pt x="60" y="233"/>
                    </a:lnTo>
                    <a:lnTo>
                      <a:pt x="60" y="233"/>
                    </a:lnTo>
                    <a:lnTo>
                      <a:pt x="61" y="233"/>
                    </a:lnTo>
                    <a:lnTo>
                      <a:pt x="61" y="233"/>
                    </a:lnTo>
                    <a:lnTo>
                      <a:pt x="50" y="237"/>
                    </a:lnTo>
                    <a:lnTo>
                      <a:pt x="50" y="237"/>
                    </a:lnTo>
                    <a:lnTo>
                      <a:pt x="66" y="239"/>
                    </a:lnTo>
                    <a:lnTo>
                      <a:pt x="66" y="239"/>
                    </a:lnTo>
                    <a:lnTo>
                      <a:pt x="71" y="239"/>
                    </a:lnTo>
                    <a:lnTo>
                      <a:pt x="71" y="239"/>
                    </a:lnTo>
                    <a:lnTo>
                      <a:pt x="57" y="242"/>
                    </a:lnTo>
                    <a:lnTo>
                      <a:pt x="57" y="242"/>
                    </a:lnTo>
                    <a:lnTo>
                      <a:pt x="50" y="243"/>
                    </a:lnTo>
                    <a:lnTo>
                      <a:pt x="50" y="243"/>
                    </a:lnTo>
                    <a:lnTo>
                      <a:pt x="48" y="246"/>
                    </a:lnTo>
                    <a:lnTo>
                      <a:pt x="48" y="246"/>
                    </a:lnTo>
                    <a:lnTo>
                      <a:pt x="50" y="246"/>
                    </a:lnTo>
                    <a:lnTo>
                      <a:pt x="50" y="246"/>
                    </a:lnTo>
                    <a:lnTo>
                      <a:pt x="37" y="246"/>
                    </a:lnTo>
                    <a:lnTo>
                      <a:pt x="37" y="246"/>
                    </a:lnTo>
                    <a:lnTo>
                      <a:pt x="35" y="246"/>
                    </a:lnTo>
                    <a:lnTo>
                      <a:pt x="35" y="246"/>
                    </a:lnTo>
                    <a:lnTo>
                      <a:pt x="54" y="251"/>
                    </a:lnTo>
                    <a:lnTo>
                      <a:pt x="54" y="251"/>
                    </a:lnTo>
                    <a:lnTo>
                      <a:pt x="53" y="251"/>
                    </a:lnTo>
                    <a:lnTo>
                      <a:pt x="53" y="251"/>
                    </a:lnTo>
                    <a:lnTo>
                      <a:pt x="67" y="249"/>
                    </a:lnTo>
                    <a:lnTo>
                      <a:pt x="67" y="249"/>
                    </a:lnTo>
                    <a:lnTo>
                      <a:pt x="64" y="249"/>
                    </a:lnTo>
                    <a:lnTo>
                      <a:pt x="64" y="249"/>
                    </a:lnTo>
                    <a:lnTo>
                      <a:pt x="66" y="249"/>
                    </a:lnTo>
                    <a:lnTo>
                      <a:pt x="66" y="249"/>
                    </a:lnTo>
                    <a:lnTo>
                      <a:pt x="64" y="249"/>
                    </a:lnTo>
                    <a:lnTo>
                      <a:pt x="64" y="249"/>
                    </a:lnTo>
                    <a:lnTo>
                      <a:pt x="84" y="251"/>
                    </a:lnTo>
                    <a:lnTo>
                      <a:pt x="84" y="251"/>
                    </a:lnTo>
                    <a:lnTo>
                      <a:pt x="94" y="252"/>
                    </a:lnTo>
                    <a:lnTo>
                      <a:pt x="94" y="252"/>
                    </a:lnTo>
                    <a:lnTo>
                      <a:pt x="90" y="255"/>
                    </a:lnTo>
                    <a:lnTo>
                      <a:pt x="90" y="255"/>
                    </a:lnTo>
                    <a:lnTo>
                      <a:pt x="80" y="257"/>
                    </a:lnTo>
                    <a:lnTo>
                      <a:pt x="80" y="257"/>
                    </a:lnTo>
                    <a:lnTo>
                      <a:pt x="64" y="258"/>
                    </a:lnTo>
                    <a:lnTo>
                      <a:pt x="64" y="258"/>
                    </a:lnTo>
                    <a:lnTo>
                      <a:pt x="87" y="261"/>
                    </a:lnTo>
                    <a:lnTo>
                      <a:pt x="87" y="261"/>
                    </a:lnTo>
                    <a:lnTo>
                      <a:pt x="94" y="264"/>
                    </a:lnTo>
                    <a:lnTo>
                      <a:pt x="94" y="264"/>
                    </a:lnTo>
                    <a:lnTo>
                      <a:pt x="79" y="266"/>
                    </a:lnTo>
                    <a:lnTo>
                      <a:pt x="79" y="266"/>
                    </a:lnTo>
                    <a:lnTo>
                      <a:pt x="84" y="266"/>
                    </a:lnTo>
                    <a:lnTo>
                      <a:pt x="84" y="266"/>
                    </a:lnTo>
                    <a:lnTo>
                      <a:pt x="100" y="266"/>
                    </a:lnTo>
                    <a:lnTo>
                      <a:pt x="100" y="266"/>
                    </a:lnTo>
                    <a:lnTo>
                      <a:pt x="97" y="269"/>
                    </a:lnTo>
                    <a:lnTo>
                      <a:pt x="97" y="269"/>
                    </a:lnTo>
                    <a:lnTo>
                      <a:pt x="81" y="267"/>
                    </a:lnTo>
                    <a:lnTo>
                      <a:pt x="81" y="267"/>
                    </a:lnTo>
                    <a:lnTo>
                      <a:pt x="84" y="269"/>
                    </a:lnTo>
                    <a:lnTo>
                      <a:pt x="84" y="269"/>
                    </a:lnTo>
                    <a:lnTo>
                      <a:pt x="81" y="269"/>
                    </a:lnTo>
                    <a:lnTo>
                      <a:pt x="81" y="26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82" name="Freeform 98"/>
              <p:cNvSpPr>
                <a:spLocks/>
              </p:cNvSpPr>
              <p:nvPr/>
            </p:nvSpPr>
            <p:spPr bwMode="auto">
              <a:xfrm>
                <a:off x="7494" y="11347"/>
                <a:ext cx="750" cy="271"/>
              </a:xfrm>
              <a:custGeom>
                <a:avLst/>
                <a:gdLst/>
                <a:ahLst/>
                <a:cxnLst>
                  <a:cxn ang="0">
                    <a:pos x="666" y="1"/>
                  </a:cxn>
                  <a:cxn ang="0">
                    <a:pos x="669" y="4"/>
                  </a:cxn>
                  <a:cxn ang="0">
                    <a:pos x="659" y="9"/>
                  </a:cxn>
                  <a:cxn ang="0">
                    <a:pos x="748" y="10"/>
                  </a:cxn>
                  <a:cxn ang="0">
                    <a:pos x="737" y="13"/>
                  </a:cxn>
                  <a:cxn ang="0">
                    <a:pos x="727" y="16"/>
                  </a:cxn>
                  <a:cxn ang="0">
                    <a:pos x="732" y="28"/>
                  </a:cxn>
                  <a:cxn ang="0">
                    <a:pos x="709" y="28"/>
                  </a:cxn>
                  <a:cxn ang="0">
                    <a:pos x="691" y="39"/>
                  </a:cxn>
                  <a:cxn ang="0">
                    <a:pos x="715" y="39"/>
                  </a:cxn>
                  <a:cxn ang="0">
                    <a:pos x="678" y="41"/>
                  </a:cxn>
                  <a:cxn ang="0">
                    <a:pos x="630" y="39"/>
                  </a:cxn>
                  <a:cxn ang="0">
                    <a:pos x="639" y="39"/>
                  </a:cxn>
                  <a:cxn ang="0">
                    <a:pos x="603" y="54"/>
                  </a:cxn>
                  <a:cxn ang="0">
                    <a:pos x="511" y="62"/>
                  </a:cxn>
                  <a:cxn ang="0">
                    <a:pos x="478" y="68"/>
                  </a:cxn>
                  <a:cxn ang="0">
                    <a:pos x="478" y="75"/>
                  </a:cxn>
                  <a:cxn ang="0">
                    <a:pos x="521" y="77"/>
                  </a:cxn>
                  <a:cxn ang="0">
                    <a:pos x="513" y="83"/>
                  </a:cxn>
                  <a:cxn ang="0">
                    <a:pos x="498" y="84"/>
                  </a:cxn>
                  <a:cxn ang="0">
                    <a:pos x="488" y="86"/>
                  </a:cxn>
                  <a:cxn ang="0">
                    <a:pos x="485" y="87"/>
                  </a:cxn>
                  <a:cxn ang="0">
                    <a:pos x="479" y="95"/>
                  </a:cxn>
                  <a:cxn ang="0">
                    <a:pos x="497" y="101"/>
                  </a:cxn>
                  <a:cxn ang="0">
                    <a:pos x="454" y="107"/>
                  </a:cxn>
                  <a:cxn ang="0">
                    <a:pos x="482" y="111"/>
                  </a:cxn>
                  <a:cxn ang="0">
                    <a:pos x="403" y="113"/>
                  </a:cxn>
                  <a:cxn ang="0">
                    <a:pos x="409" y="123"/>
                  </a:cxn>
                  <a:cxn ang="0">
                    <a:pos x="400" y="125"/>
                  </a:cxn>
                  <a:cxn ang="0">
                    <a:pos x="413" y="128"/>
                  </a:cxn>
                  <a:cxn ang="0">
                    <a:pos x="421" y="130"/>
                  </a:cxn>
                  <a:cxn ang="0">
                    <a:pos x="402" y="134"/>
                  </a:cxn>
                  <a:cxn ang="0">
                    <a:pos x="373" y="136"/>
                  </a:cxn>
                  <a:cxn ang="0">
                    <a:pos x="297" y="139"/>
                  </a:cxn>
                  <a:cxn ang="0">
                    <a:pos x="306" y="140"/>
                  </a:cxn>
                  <a:cxn ang="0">
                    <a:pos x="293" y="143"/>
                  </a:cxn>
                  <a:cxn ang="0">
                    <a:pos x="258" y="161"/>
                  </a:cxn>
                  <a:cxn ang="0">
                    <a:pos x="263" y="172"/>
                  </a:cxn>
                  <a:cxn ang="0">
                    <a:pos x="241" y="175"/>
                  </a:cxn>
                  <a:cxn ang="0">
                    <a:pos x="247" y="179"/>
                  </a:cxn>
                  <a:cxn ang="0">
                    <a:pos x="231" y="184"/>
                  </a:cxn>
                  <a:cxn ang="0">
                    <a:pos x="241" y="185"/>
                  </a:cxn>
                  <a:cxn ang="0">
                    <a:pos x="232" y="187"/>
                  </a:cxn>
                  <a:cxn ang="0">
                    <a:pos x="163" y="187"/>
                  </a:cxn>
                  <a:cxn ang="0">
                    <a:pos x="182" y="190"/>
                  </a:cxn>
                  <a:cxn ang="0">
                    <a:pos x="155" y="196"/>
                  </a:cxn>
                  <a:cxn ang="0">
                    <a:pos x="149" y="202"/>
                  </a:cxn>
                  <a:cxn ang="0">
                    <a:pos x="143" y="205"/>
                  </a:cxn>
                  <a:cxn ang="0">
                    <a:pos x="141" y="217"/>
                  </a:cxn>
                  <a:cxn ang="0">
                    <a:pos x="110" y="220"/>
                  </a:cxn>
                  <a:cxn ang="0">
                    <a:pos x="130" y="225"/>
                  </a:cxn>
                  <a:cxn ang="0">
                    <a:pos x="123" y="238"/>
                  </a:cxn>
                  <a:cxn ang="0">
                    <a:pos x="120" y="241"/>
                  </a:cxn>
                  <a:cxn ang="0">
                    <a:pos x="142" y="243"/>
                  </a:cxn>
                  <a:cxn ang="0">
                    <a:pos x="141" y="246"/>
                  </a:cxn>
                  <a:cxn ang="0">
                    <a:pos x="79" y="250"/>
                  </a:cxn>
                  <a:cxn ang="0">
                    <a:pos x="72" y="255"/>
                  </a:cxn>
                  <a:cxn ang="0">
                    <a:pos x="34" y="256"/>
                  </a:cxn>
                  <a:cxn ang="0">
                    <a:pos x="40" y="262"/>
                  </a:cxn>
                  <a:cxn ang="0">
                    <a:pos x="3" y="264"/>
                  </a:cxn>
                  <a:cxn ang="0">
                    <a:pos x="27" y="264"/>
                  </a:cxn>
                  <a:cxn ang="0">
                    <a:pos x="17" y="268"/>
                  </a:cxn>
                </a:cxnLst>
                <a:rect l="0" t="0" r="r" b="b"/>
                <a:pathLst>
                  <a:path w="750" h="271">
                    <a:moveTo>
                      <a:pt x="673" y="0"/>
                    </a:moveTo>
                    <a:lnTo>
                      <a:pt x="669" y="0"/>
                    </a:lnTo>
                    <a:lnTo>
                      <a:pt x="669" y="0"/>
                    </a:lnTo>
                    <a:lnTo>
                      <a:pt x="673" y="1"/>
                    </a:lnTo>
                    <a:lnTo>
                      <a:pt x="673" y="1"/>
                    </a:lnTo>
                    <a:lnTo>
                      <a:pt x="665" y="1"/>
                    </a:lnTo>
                    <a:lnTo>
                      <a:pt x="665" y="1"/>
                    </a:lnTo>
                    <a:lnTo>
                      <a:pt x="666" y="1"/>
                    </a:lnTo>
                    <a:lnTo>
                      <a:pt x="666" y="1"/>
                    </a:lnTo>
                    <a:lnTo>
                      <a:pt x="662" y="1"/>
                    </a:lnTo>
                    <a:lnTo>
                      <a:pt x="662" y="1"/>
                    </a:lnTo>
                    <a:lnTo>
                      <a:pt x="681" y="3"/>
                    </a:lnTo>
                    <a:lnTo>
                      <a:pt x="681" y="3"/>
                    </a:lnTo>
                    <a:lnTo>
                      <a:pt x="666" y="3"/>
                    </a:lnTo>
                    <a:lnTo>
                      <a:pt x="666" y="3"/>
                    </a:lnTo>
                    <a:lnTo>
                      <a:pt x="669" y="4"/>
                    </a:lnTo>
                    <a:lnTo>
                      <a:pt x="669" y="4"/>
                    </a:lnTo>
                    <a:lnTo>
                      <a:pt x="666" y="4"/>
                    </a:lnTo>
                    <a:lnTo>
                      <a:pt x="666" y="4"/>
                    </a:lnTo>
                    <a:lnTo>
                      <a:pt x="672" y="4"/>
                    </a:lnTo>
                    <a:lnTo>
                      <a:pt x="672" y="4"/>
                    </a:lnTo>
                    <a:lnTo>
                      <a:pt x="658" y="9"/>
                    </a:lnTo>
                    <a:lnTo>
                      <a:pt x="658" y="9"/>
                    </a:lnTo>
                    <a:lnTo>
                      <a:pt x="659" y="9"/>
                    </a:lnTo>
                    <a:lnTo>
                      <a:pt x="659" y="9"/>
                    </a:lnTo>
                    <a:lnTo>
                      <a:pt x="665" y="9"/>
                    </a:lnTo>
                    <a:lnTo>
                      <a:pt x="665" y="9"/>
                    </a:lnTo>
                    <a:lnTo>
                      <a:pt x="696" y="9"/>
                    </a:lnTo>
                    <a:lnTo>
                      <a:pt x="696" y="9"/>
                    </a:lnTo>
                    <a:lnTo>
                      <a:pt x="701" y="9"/>
                    </a:lnTo>
                    <a:lnTo>
                      <a:pt x="701" y="9"/>
                    </a:lnTo>
                    <a:lnTo>
                      <a:pt x="748" y="10"/>
                    </a:lnTo>
                    <a:lnTo>
                      <a:pt x="748" y="10"/>
                    </a:lnTo>
                    <a:lnTo>
                      <a:pt x="741" y="10"/>
                    </a:lnTo>
                    <a:lnTo>
                      <a:pt x="741" y="10"/>
                    </a:lnTo>
                    <a:lnTo>
                      <a:pt x="750" y="12"/>
                    </a:lnTo>
                    <a:lnTo>
                      <a:pt x="750" y="12"/>
                    </a:lnTo>
                    <a:lnTo>
                      <a:pt x="734" y="10"/>
                    </a:lnTo>
                    <a:lnTo>
                      <a:pt x="734" y="10"/>
                    </a:lnTo>
                    <a:lnTo>
                      <a:pt x="737" y="13"/>
                    </a:lnTo>
                    <a:lnTo>
                      <a:pt x="737" y="13"/>
                    </a:lnTo>
                    <a:lnTo>
                      <a:pt x="732" y="15"/>
                    </a:lnTo>
                    <a:lnTo>
                      <a:pt x="732" y="15"/>
                    </a:lnTo>
                    <a:lnTo>
                      <a:pt x="725" y="15"/>
                    </a:lnTo>
                    <a:lnTo>
                      <a:pt x="725" y="15"/>
                    </a:lnTo>
                    <a:lnTo>
                      <a:pt x="727" y="15"/>
                    </a:lnTo>
                    <a:lnTo>
                      <a:pt x="727" y="15"/>
                    </a:lnTo>
                    <a:lnTo>
                      <a:pt x="727" y="16"/>
                    </a:lnTo>
                    <a:lnTo>
                      <a:pt x="727" y="16"/>
                    </a:lnTo>
                    <a:lnTo>
                      <a:pt x="738" y="18"/>
                    </a:lnTo>
                    <a:lnTo>
                      <a:pt x="738" y="18"/>
                    </a:lnTo>
                    <a:lnTo>
                      <a:pt x="737" y="19"/>
                    </a:lnTo>
                    <a:lnTo>
                      <a:pt x="737" y="19"/>
                    </a:lnTo>
                    <a:lnTo>
                      <a:pt x="734" y="27"/>
                    </a:lnTo>
                    <a:lnTo>
                      <a:pt x="734" y="27"/>
                    </a:lnTo>
                    <a:lnTo>
                      <a:pt x="732" y="28"/>
                    </a:lnTo>
                    <a:lnTo>
                      <a:pt x="732" y="28"/>
                    </a:lnTo>
                    <a:lnTo>
                      <a:pt x="721" y="27"/>
                    </a:lnTo>
                    <a:lnTo>
                      <a:pt x="721" y="27"/>
                    </a:lnTo>
                    <a:lnTo>
                      <a:pt x="708" y="28"/>
                    </a:lnTo>
                    <a:lnTo>
                      <a:pt x="708" y="28"/>
                    </a:lnTo>
                    <a:lnTo>
                      <a:pt x="706" y="28"/>
                    </a:lnTo>
                    <a:lnTo>
                      <a:pt x="706" y="28"/>
                    </a:lnTo>
                    <a:lnTo>
                      <a:pt x="709" y="28"/>
                    </a:lnTo>
                    <a:lnTo>
                      <a:pt x="709" y="28"/>
                    </a:lnTo>
                    <a:lnTo>
                      <a:pt x="719" y="31"/>
                    </a:lnTo>
                    <a:lnTo>
                      <a:pt x="719" y="31"/>
                    </a:lnTo>
                    <a:lnTo>
                      <a:pt x="693" y="38"/>
                    </a:lnTo>
                    <a:lnTo>
                      <a:pt x="693" y="38"/>
                    </a:lnTo>
                    <a:lnTo>
                      <a:pt x="696" y="38"/>
                    </a:lnTo>
                    <a:lnTo>
                      <a:pt x="696" y="38"/>
                    </a:lnTo>
                    <a:lnTo>
                      <a:pt x="691" y="39"/>
                    </a:lnTo>
                    <a:lnTo>
                      <a:pt x="691" y="39"/>
                    </a:lnTo>
                    <a:lnTo>
                      <a:pt x="696" y="39"/>
                    </a:lnTo>
                    <a:lnTo>
                      <a:pt x="696" y="39"/>
                    </a:lnTo>
                    <a:lnTo>
                      <a:pt x="706" y="38"/>
                    </a:lnTo>
                    <a:lnTo>
                      <a:pt x="706" y="38"/>
                    </a:lnTo>
                    <a:lnTo>
                      <a:pt x="708" y="39"/>
                    </a:lnTo>
                    <a:lnTo>
                      <a:pt x="708" y="39"/>
                    </a:lnTo>
                    <a:lnTo>
                      <a:pt x="715" y="39"/>
                    </a:lnTo>
                    <a:lnTo>
                      <a:pt x="715" y="39"/>
                    </a:lnTo>
                    <a:lnTo>
                      <a:pt x="702" y="39"/>
                    </a:lnTo>
                    <a:lnTo>
                      <a:pt x="702" y="39"/>
                    </a:lnTo>
                    <a:lnTo>
                      <a:pt x="698" y="39"/>
                    </a:lnTo>
                    <a:lnTo>
                      <a:pt x="698" y="39"/>
                    </a:lnTo>
                    <a:lnTo>
                      <a:pt x="702" y="41"/>
                    </a:lnTo>
                    <a:lnTo>
                      <a:pt x="702" y="41"/>
                    </a:lnTo>
                    <a:lnTo>
                      <a:pt x="678" y="41"/>
                    </a:lnTo>
                    <a:lnTo>
                      <a:pt x="678" y="41"/>
                    </a:lnTo>
                    <a:lnTo>
                      <a:pt x="679" y="41"/>
                    </a:lnTo>
                    <a:lnTo>
                      <a:pt x="679" y="41"/>
                    </a:lnTo>
                    <a:lnTo>
                      <a:pt x="675" y="41"/>
                    </a:lnTo>
                    <a:lnTo>
                      <a:pt x="675" y="41"/>
                    </a:lnTo>
                    <a:lnTo>
                      <a:pt x="629" y="39"/>
                    </a:lnTo>
                    <a:lnTo>
                      <a:pt x="629" y="39"/>
                    </a:lnTo>
                    <a:lnTo>
                      <a:pt x="630" y="39"/>
                    </a:lnTo>
                    <a:lnTo>
                      <a:pt x="630" y="39"/>
                    </a:lnTo>
                    <a:lnTo>
                      <a:pt x="642" y="39"/>
                    </a:lnTo>
                    <a:lnTo>
                      <a:pt x="642" y="39"/>
                    </a:lnTo>
                    <a:lnTo>
                      <a:pt x="649" y="39"/>
                    </a:lnTo>
                    <a:lnTo>
                      <a:pt x="649" y="39"/>
                    </a:lnTo>
                    <a:lnTo>
                      <a:pt x="637" y="39"/>
                    </a:lnTo>
                    <a:lnTo>
                      <a:pt x="637" y="39"/>
                    </a:lnTo>
                    <a:lnTo>
                      <a:pt x="639" y="39"/>
                    </a:lnTo>
                    <a:lnTo>
                      <a:pt x="639" y="39"/>
                    </a:lnTo>
                    <a:lnTo>
                      <a:pt x="593" y="42"/>
                    </a:lnTo>
                    <a:lnTo>
                      <a:pt x="593" y="42"/>
                    </a:lnTo>
                    <a:lnTo>
                      <a:pt x="581" y="44"/>
                    </a:lnTo>
                    <a:lnTo>
                      <a:pt x="581" y="44"/>
                    </a:lnTo>
                    <a:lnTo>
                      <a:pt x="602" y="50"/>
                    </a:lnTo>
                    <a:lnTo>
                      <a:pt x="602" y="50"/>
                    </a:lnTo>
                    <a:lnTo>
                      <a:pt x="603" y="54"/>
                    </a:lnTo>
                    <a:lnTo>
                      <a:pt x="603" y="54"/>
                    </a:lnTo>
                    <a:lnTo>
                      <a:pt x="602" y="54"/>
                    </a:lnTo>
                    <a:lnTo>
                      <a:pt x="602" y="54"/>
                    </a:lnTo>
                    <a:lnTo>
                      <a:pt x="597" y="59"/>
                    </a:lnTo>
                    <a:lnTo>
                      <a:pt x="597" y="59"/>
                    </a:lnTo>
                    <a:lnTo>
                      <a:pt x="534" y="62"/>
                    </a:lnTo>
                    <a:lnTo>
                      <a:pt x="534" y="62"/>
                    </a:lnTo>
                    <a:lnTo>
                      <a:pt x="511" y="62"/>
                    </a:lnTo>
                    <a:lnTo>
                      <a:pt x="511" y="62"/>
                    </a:lnTo>
                    <a:lnTo>
                      <a:pt x="524" y="63"/>
                    </a:lnTo>
                    <a:lnTo>
                      <a:pt x="524" y="63"/>
                    </a:lnTo>
                    <a:lnTo>
                      <a:pt x="507" y="63"/>
                    </a:lnTo>
                    <a:lnTo>
                      <a:pt x="507" y="63"/>
                    </a:lnTo>
                    <a:lnTo>
                      <a:pt x="484" y="68"/>
                    </a:lnTo>
                    <a:lnTo>
                      <a:pt x="484" y="68"/>
                    </a:lnTo>
                    <a:lnTo>
                      <a:pt x="478" y="68"/>
                    </a:lnTo>
                    <a:lnTo>
                      <a:pt x="478" y="68"/>
                    </a:lnTo>
                    <a:lnTo>
                      <a:pt x="462" y="74"/>
                    </a:lnTo>
                    <a:lnTo>
                      <a:pt x="462" y="74"/>
                    </a:lnTo>
                    <a:lnTo>
                      <a:pt x="464" y="74"/>
                    </a:lnTo>
                    <a:lnTo>
                      <a:pt x="464" y="74"/>
                    </a:lnTo>
                    <a:lnTo>
                      <a:pt x="475" y="75"/>
                    </a:lnTo>
                    <a:lnTo>
                      <a:pt x="475" y="75"/>
                    </a:lnTo>
                    <a:lnTo>
                      <a:pt x="478" y="75"/>
                    </a:lnTo>
                    <a:lnTo>
                      <a:pt x="478" y="75"/>
                    </a:lnTo>
                    <a:lnTo>
                      <a:pt x="475" y="75"/>
                    </a:lnTo>
                    <a:lnTo>
                      <a:pt x="475" y="75"/>
                    </a:lnTo>
                    <a:lnTo>
                      <a:pt x="490" y="77"/>
                    </a:lnTo>
                    <a:lnTo>
                      <a:pt x="490" y="77"/>
                    </a:lnTo>
                    <a:lnTo>
                      <a:pt x="488" y="78"/>
                    </a:lnTo>
                    <a:lnTo>
                      <a:pt x="488" y="78"/>
                    </a:lnTo>
                    <a:lnTo>
                      <a:pt x="521" y="77"/>
                    </a:lnTo>
                    <a:lnTo>
                      <a:pt x="521" y="77"/>
                    </a:lnTo>
                    <a:lnTo>
                      <a:pt x="528" y="78"/>
                    </a:lnTo>
                    <a:lnTo>
                      <a:pt x="528" y="78"/>
                    </a:lnTo>
                    <a:lnTo>
                      <a:pt x="518" y="80"/>
                    </a:lnTo>
                    <a:lnTo>
                      <a:pt x="518" y="80"/>
                    </a:lnTo>
                    <a:lnTo>
                      <a:pt x="495" y="81"/>
                    </a:lnTo>
                    <a:lnTo>
                      <a:pt x="495" y="81"/>
                    </a:lnTo>
                    <a:lnTo>
                      <a:pt x="513" y="83"/>
                    </a:lnTo>
                    <a:lnTo>
                      <a:pt x="513" y="83"/>
                    </a:lnTo>
                    <a:lnTo>
                      <a:pt x="514" y="84"/>
                    </a:lnTo>
                    <a:lnTo>
                      <a:pt x="514" y="84"/>
                    </a:lnTo>
                    <a:lnTo>
                      <a:pt x="531" y="84"/>
                    </a:lnTo>
                    <a:lnTo>
                      <a:pt x="531" y="84"/>
                    </a:lnTo>
                    <a:lnTo>
                      <a:pt x="524" y="84"/>
                    </a:lnTo>
                    <a:lnTo>
                      <a:pt x="524" y="84"/>
                    </a:lnTo>
                    <a:lnTo>
                      <a:pt x="498" y="84"/>
                    </a:lnTo>
                    <a:lnTo>
                      <a:pt x="498" y="84"/>
                    </a:lnTo>
                    <a:lnTo>
                      <a:pt x="491" y="84"/>
                    </a:lnTo>
                    <a:lnTo>
                      <a:pt x="491" y="84"/>
                    </a:lnTo>
                    <a:lnTo>
                      <a:pt x="495" y="84"/>
                    </a:lnTo>
                    <a:lnTo>
                      <a:pt x="495" y="84"/>
                    </a:lnTo>
                    <a:lnTo>
                      <a:pt x="485" y="84"/>
                    </a:lnTo>
                    <a:lnTo>
                      <a:pt x="485" y="84"/>
                    </a:lnTo>
                    <a:lnTo>
                      <a:pt x="488" y="86"/>
                    </a:lnTo>
                    <a:lnTo>
                      <a:pt x="488" y="86"/>
                    </a:lnTo>
                    <a:lnTo>
                      <a:pt x="531" y="87"/>
                    </a:lnTo>
                    <a:lnTo>
                      <a:pt x="531" y="87"/>
                    </a:lnTo>
                    <a:lnTo>
                      <a:pt x="535" y="87"/>
                    </a:lnTo>
                    <a:lnTo>
                      <a:pt x="535" y="87"/>
                    </a:lnTo>
                    <a:lnTo>
                      <a:pt x="488" y="87"/>
                    </a:lnTo>
                    <a:lnTo>
                      <a:pt x="488" y="87"/>
                    </a:lnTo>
                    <a:lnTo>
                      <a:pt x="485" y="87"/>
                    </a:lnTo>
                    <a:lnTo>
                      <a:pt x="485" y="87"/>
                    </a:lnTo>
                    <a:lnTo>
                      <a:pt x="494" y="89"/>
                    </a:lnTo>
                    <a:lnTo>
                      <a:pt x="494" y="89"/>
                    </a:lnTo>
                    <a:lnTo>
                      <a:pt x="477" y="90"/>
                    </a:lnTo>
                    <a:lnTo>
                      <a:pt x="477" y="90"/>
                    </a:lnTo>
                    <a:lnTo>
                      <a:pt x="482" y="93"/>
                    </a:lnTo>
                    <a:lnTo>
                      <a:pt x="482" y="93"/>
                    </a:lnTo>
                    <a:lnTo>
                      <a:pt x="479" y="95"/>
                    </a:lnTo>
                    <a:lnTo>
                      <a:pt x="479" y="95"/>
                    </a:lnTo>
                    <a:lnTo>
                      <a:pt x="492" y="96"/>
                    </a:lnTo>
                    <a:lnTo>
                      <a:pt x="492" y="96"/>
                    </a:lnTo>
                    <a:lnTo>
                      <a:pt x="494" y="96"/>
                    </a:lnTo>
                    <a:lnTo>
                      <a:pt x="494" y="96"/>
                    </a:lnTo>
                    <a:lnTo>
                      <a:pt x="490" y="99"/>
                    </a:lnTo>
                    <a:lnTo>
                      <a:pt x="490" y="99"/>
                    </a:lnTo>
                    <a:lnTo>
                      <a:pt x="497" y="101"/>
                    </a:lnTo>
                    <a:lnTo>
                      <a:pt x="497" y="101"/>
                    </a:lnTo>
                    <a:lnTo>
                      <a:pt x="495" y="102"/>
                    </a:lnTo>
                    <a:lnTo>
                      <a:pt x="495" y="102"/>
                    </a:lnTo>
                    <a:lnTo>
                      <a:pt x="487" y="105"/>
                    </a:lnTo>
                    <a:lnTo>
                      <a:pt x="487" y="105"/>
                    </a:lnTo>
                    <a:lnTo>
                      <a:pt x="464" y="107"/>
                    </a:lnTo>
                    <a:lnTo>
                      <a:pt x="464" y="107"/>
                    </a:lnTo>
                    <a:lnTo>
                      <a:pt x="454" y="107"/>
                    </a:lnTo>
                    <a:lnTo>
                      <a:pt x="454" y="107"/>
                    </a:lnTo>
                    <a:lnTo>
                      <a:pt x="448" y="107"/>
                    </a:lnTo>
                    <a:lnTo>
                      <a:pt x="448" y="107"/>
                    </a:lnTo>
                    <a:lnTo>
                      <a:pt x="472" y="108"/>
                    </a:lnTo>
                    <a:lnTo>
                      <a:pt x="472" y="108"/>
                    </a:lnTo>
                    <a:lnTo>
                      <a:pt x="482" y="110"/>
                    </a:lnTo>
                    <a:lnTo>
                      <a:pt x="482" y="110"/>
                    </a:lnTo>
                    <a:lnTo>
                      <a:pt x="482" y="111"/>
                    </a:lnTo>
                    <a:lnTo>
                      <a:pt x="482" y="111"/>
                    </a:lnTo>
                    <a:lnTo>
                      <a:pt x="456" y="113"/>
                    </a:lnTo>
                    <a:lnTo>
                      <a:pt x="456" y="113"/>
                    </a:lnTo>
                    <a:lnTo>
                      <a:pt x="406" y="113"/>
                    </a:lnTo>
                    <a:lnTo>
                      <a:pt x="406" y="113"/>
                    </a:lnTo>
                    <a:lnTo>
                      <a:pt x="405" y="113"/>
                    </a:lnTo>
                    <a:lnTo>
                      <a:pt x="405" y="113"/>
                    </a:lnTo>
                    <a:lnTo>
                      <a:pt x="403" y="113"/>
                    </a:lnTo>
                    <a:lnTo>
                      <a:pt x="403" y="113"/>
                    </a:lnTo>
                    <a:lnTo>
                      <a:pt x="409" y="116"/>
                    </a:lnTo>
                    <a:lnTo>
                      <a:pt x="409" y="116"/>
                    </a:lnTo>
                    <a:lnTo>
                      <a:pt x="403" y="119"/>
                    </a:lnTo>
                    <a:lnTo>
                      <a:pt x="403" y="119"/>
                    </a:lnTo>
                    <a:lnTo>
                      <a:pt x="399" y="119"/>
                    </a:lnTo>
                    <a:lnTo>
                      <a:pt x="399" y="119"/>
                    </a:lnTo>
                    <a:lnTo>
                      <a:pt x="409" y="123"/>
                    </a:lnTo>
                    <a:lnTo>
                      <a:pt x="409" y="123"/>
                    </a:lnTo>
                    <a:lnTo>
                      <a:pt x="400" y="123"/>
                    </a:lnTo>
                    <a:lnTo>
                      <a:pt x="400" y="123"/>
                    </a:lnTo>
                    <a:lnTo>
                      <a:pt x="408" y="123"/>
                    </a:lnTo>
                    <a:lnTo>
                      <a:pt x="408" y="123"/>
                    </a:lnTo>
                    <a:lnTo>
                      <a:pt x="411" y="125"/>
                    </a:lnTo>
                    <a:lnTo>
                      <a:pt x="411" y="125"/>
                    </a:lnTo>
                    <a:lnTo>
                      <a:pt x="400" y="125"/>
                    </a:lnTo>
                    <a:lnTo>
                      <a:pt x="400" y="125"/>
                    </a:lnTo>
                    <a:lnTo>
                      <a:pt x="386" y="123"/>
                    </a:lnTo>
                    <a:lnTo>
                      <a:pt x="386" y="123"/>
                    </a:lnTo>
                    <a:lnTo>
                      <a:pt x="382" y="125"/>
                    </a:lnTo>
                    <a:lnTo>
                      <a:pt x="382" y="125"/>
                    </a:lnTo>
                    <a:lnTo>
                      <a:pt x="412" y="127"/>
                    </a:lnTo>
                    <a:lnTo>
                      <a:pt x="412" y="127"/>
                    </a:lnTo>
                    <a:lnTo>
                      <a:pt x="413" y="128"/>
                    </a:lnTo>
                    <a:lnTo>
                      <a:pt x="413" y="128"/>
                    </a:lnTo>
                    <a:lnTo>
                      <a:pt x="405" y="128"/>
                    </a:lnTo>
                    <a:lnTo>
                      <a:pt x="405" y="128"/>
                    </a:lnTo>
                    <a:lnTo>
                      <a:pt x="409" y="130"/>
                    </a:lnTo>
                    <a:lnTo>
                      <a:pt x="409" y="130"/>
                    </a:lnTo>
                    <a:lnTo>
                      <a:pt x="418" y="130"/>
                    </a:lnTo>
                    <a:lnTo>
                      <a:pt x="418" y="130"/>
                    </a:lnTo>
                    <a:lnTo>
                      <a:pt x="421" y="130"/>
                    </a:lnTo>
                    <a:lnTo>
                      <a:pt x="421" y="130"/>
                    </a:lnTo>
                    <a:lnTo>
                      <a:pt x="423" y="130"/>
                    </a:lnTo>
                    <a:lnTo>
                      <a:pt x="423" y="130"/>
                    </a:lnTo>
                    <a:lnTo>
                      <a:pt x="416" y="131"/>
                    </a:lnTo>
                    <a:lnTo>
                      <a:pt x="416" y="131"/>
                    </a:lnTo>
                    <a:lnTo>
                      <a:pt x="413" y="134"/>
                    </a:lnTo>
                    <a:lnTo>
                      <a:pt x="413" y="134"/>
                    </a:lnTo>
                    <a:lnTo>
                      <a:pt x="402" y="134"/>
                    </a:lnTo>
                    <a:lnTo>
                      <a:pt x="402" y="134"/>
                    </a:lnTo>
                    <a:lnTo>
                      <a:pt x="416" y="134"/>
                    </a:lnTo>
                    <a:lnTo>
                      <a:pt x="416" y="134"/>
                    </a:lnTo>
                    <a:lnTo>
                      <a:pt x="415" y="134"/>
                    </a:lnTo>
                    <a:lnTo>
                      <a:pt x="415" y="134"/>
                    </a:lnTo>
                    <a:lnTo>
                      <a:pt x="412" y="137"/>
                    </a:lnTo>
                    <a:lnTo>
                      <a:pt x="412" y="137"/>
                    </a:lnTo>
                    <a:lnTo>
                      <a:pt x="373" y="136"/>
                    </a:lnTo>
                    <a:lnTo>
                      <a:pt x="373" y="136"/>
                    </a:lnTo>
                    <a:lnTo>
                      <a:pt x="306" y="139"/>
                    </a:lnTo>
                    <a:lnTo>
                      <a:pt x="306" y="139"/>
                    </a:lnTo>
                    <a:lnTo>
                      <a:pt x="304" y="139"/>
                    </a:lnTo>
                    <a:lnTo>
                      <a:pt x="304" y="139"/>
                    </a:lnTo>
                    <a:lnTo>
                      <a:pt x="296" y="139"/>
                    </a:lnTo>
                    <a:lnTo>
                      <a:pt x="296" y="139"/>
                    </a:lnTo>
                    <a:lnTo>
                      <a:pt x="297" y="139"/>
                    </a:lnTo>
                    <a:lnTo>
                      <a:pt x="297" y="139"/>
                    </a:lnTo>
                    <a:lnTo>
                      <a:pt x="291" y="139"/>
                    </a:lnTo>
                    <a:lnTo>
                      <a:pt x="291" y="139"/>
                    </a:lnTo>
                    <a:lnTo>
                      <a:pt x="277" y="140"/>
                    </a:lnTo>
                    <a:lnTo>
                      <a:pt x="277" y="140"/>
                    </a:lnTo>
                    <a:lnTo>
                      <a:pt x="280" y="140"/>
                    </a:lnTo>
                    <a:lnTo>
                      <a:pt x="280" y="140"/>
                    </a:lnTo>
                    <a:lnTo>
                      <a:pt x="306" y="140"/>
                    </a:lnTo>
                    <a:lnTo>
                      <a:pt x="306" y="140"/>
                    </a:lnTo>
                    <a:lnTo>
                      <a:pt x="307" y="142"/>
                    </a:lnTo>
                    <a:lnTo>
                      <a:pt x="307" y="142"/>
                    </a:lnTo>
                    <a:lnTo>
                      <a:pt x="303" y="143"/>
                    </a:lnTo>
                    <a:lnTo>
                      <a:pt x="303" y="143"/>
                    </a:lnTo>
                    <a:lnTo>
                      <a:pt x="296" y="143"/>
                    </a:lnTo>
                    <a:lnTo>
                      <a:pt x="296" y="143"/>
                    </a:lnTo>
                    <a:lnTo>
                      <a:pt x="293" y="143"/>
                    </a:lnTo>
                    <a:lnTo>
                      <a:pt x="293" y="143"/>
                    </a:lnTo>
                    <a:lnTo>
                      <a:pt x="297" y="146"/>
                    </a:lnTo>
                    <a:lnTo>
                      <a:pt x="297" y="146"/>
                    </a:lnTo>
                    <a:lnTo>
                      <a:pt x="287" y="148"/>
                    </a:lnTo>
                    <a:lnTo>
                      <a:pt x="287" y="148"/>
                    </a:lnTo>
                    <a:lnTo>
                      <a:pt x="286" y="154"/>
                    </a:lnTo>
                    <a:lnTo>
                      <a:pt x="286" y="154"/>
                    </a:lnTo>
                    <a:lnTo>
                      <a:pt x="258" y="161"/>
                    </a:lnTo>
                    <a:lnTo>
                      <a:pt x="258" y="161"/>
                    </a:lnTo>
                    <a:lnTo>
                      <a:pt x="264" y="161"/>
                    </a:lnTo>
                    <a:lnTo>
                      <a:pt x="264" y="161"/>
                    </a:lnTo>
                    <a:lnTo>
                      <a:pt x="264" y="164"/>
                    </a:lnTo>
                    <a:lnTo>
                      <a:pt x="264" y="164"/>
                    </a:lnTo>
                    <a:lnTo>
                      <a:pt x="268" y="166"/>
                    </a:lnTo>
                    <a:lnTo>
                      <a:pt x="268" y="166"/>
                    </a:lnTo>
                    <a:lnTo>
                      <a:pt x="263" y="172"/>
                    </a:lnTo>
                    <a:lnTo>
                      <a:pt x="263" y="172"/>
                    </a:lnTo>
                    <a:lnTo>
                      <a:pt x="260" y="173"/>
                    </a:lnTo>
                    <a:lnTo>
                      <a:pt x="260" y="173"/>
                    </a:lnTo>
                    <a:lnTo>
                      <a:pt x="267" y="173"/>
                    </a:lnTo>
                    <a:lnTo>
                      <a:pt x="267" y="173"/>
                    </a:lnTo>
                    <a:lnTo>
                      <a:pt x="244" y="175"/>
                    </a:lnTo>
                    <a:lnTo>
                      <a:pt x="244" y="175"/>
                    </a:lnTo>
                    <a:lnTo>
                      <a:pt x="241" y="175"/>
                    </a:lnTo>
                    <a:lnTo>
                      <a:pt x="241" y="175"/>
                    </a:lnTo>
                    <a:lnTo>
                      <a:pt x="218" y="176"/>
                    </a:lnTo>
                    <a:lnTo>
                      <a:pt x="218" y="176"/>
                    </a:lnTo>
                    <a:lnTo>
                      <a:pt x="207" y="178"/>
                    </a:lnTo>
                    <a:lnTo>
                      <a:pt x="207" y="178"/>
                    </a:lnTo>
                    <a:lnTo>
                      <a:pt x="258" y="179"/>
                    </a:lnTo>
                    <a:lnTo>
                      <a:pt x="258" y="179"/>
                    </a:lnTo>
                    <a:lnTo>
                      <a:pt x="247" y="179"/>
                    </a:lnTo>
                    <a:lnTo>
                      <a:pt x="247" y="179"/>
                    </a:lnTo>
                    <a:lnTo>
                      <a:pt x="264" y="179"/>
                    </a:lnTo>
                    <a:lnTo>
                      <a:pt x="264" y="179"/>
                    </a:lnTo>
                    <a:lnTo>
                      <a:pt x="265" y="181"/>
                    </a:lnTo>
                    <a:lnTo>
                      <a:pt x="265" y="181"/>
                    </a:lnTo>
                    <a:lnTo>
                      <a:pt x="237" y="181"/>
                    </a:lnTo>
                    <a:lnTo>
                      <a:pt x="237" y="181"/>
                    </a:lnTo>
                    <a:lnTo>
                      <a:pt x="231" y="184"/>
                    </a:lnTo>
                    <a:lnTo>
                      <a:pt x="231" y="184"/>
                    </a:lnTo>
                    <a:lnTo>
                      <a:pt x="238" y="184"/>
                    </a:lnTo>
                    <a:lnTo>
                      <a:pt x="238" y="184"/>
                    </a:lnTo>
                    <a:lnTo>
                      <a:pt x="240" y="184"/>
                    </a:lnTo>
                    <a:lnTo>
                      <a:pt x="240" y="184"/>
                    </a:lnTo>
                    <a:lnTo>
                      <a:pt x="241" y="184"/>
                    </a:lnTo>
                    <a:lnTo>
                      <a:pt x="241" y="184"/>
                    </a:lnTo>
                    <a:lnTo>
                      <a:pt x="241" y="185"/>
                    </a:lnTo>
                    <a:lnTo>
                      <a:pt x="241" y="185"/>
                    </a:lnTo>
                    <a:lnTo>
                      <a:pt x="242" y="185"/>
                    </a:lnTo>
                    <a:lnTo>
                      <a:pt x="242" y="185"/>
                    </a:lnTo>
                    <a:lnTo>
                      <a:pt x="244" y="185"/>
                    </a:lnTo>
                    <a:lnTo>
                      <a:pt x="244" y="185"/>
                    </a:lnTo>
                    <a:lnTo>
                      <a:pt x="240" y="185"/>
                    </a:lnTo>
                    <a:lnTo>
                      <a:pt x="240" y="185"/>
                    </a:lnTo>
                    <a:lnTo>
                      <a:pt x="232" y="187"/>
                    </a:lnTo>
                    <a:lnTo>
                      <a:pt x="232" y="187"/>
                    </a:lnTo>
                    <a:lnTo>
                      <a:pt x="214" y="187"/>
                    </a:lnTo>
                    <a:lnTo>
                      <a:pt x="214" y="187"/>
                    </a:lnTo>
                    <a:lnTo>
                      <a:pt x="186" y="185"/>
                    </a:lnTo>
                    <a:lnTo>
                      <a:pt x="186" y="185"/>
                    </a:lnTo>
                    <a:lnTo>
                      <a:pt x="185" y="187"/>
                    </a:lnTo>
                    <a:lnTo>
                      <a:pt x="185" y="187"/>
                    </a:lnTo>
                    <a:lnTo>
                      <a:pt x="163" y="187"/>
                    </a:lnTo>
                    <a:lnTo>
                      <a:pt x="163" y="187"/>
                    </a:lnTo>
                    <a:lnTo>
                      <a:pt x="166" y="187"/>
                    </a:lnTo>
                    <a:lnTo>
                      <a:pt x="166" y="187"/>
                    </a:lnTo>
                    <a:lnTo>
                      <a:pt x="188" y="187"/>
                    </a:lnTo>
                    <a:lnTo>
                      <a:pt x="188" y="187"/>
                    </a:lnTo>
                    <a:lnTo>
                      <a:pt x="185" y="190"/>
                    </a:lnTo>
                    <a:lnTo>
                      <a:pt x="185" y="190"/>
                    </a:lnTo>
                    <a:lnTo>
                      <a:pt x="182" y="190"/>
                    </a:lnTo>
                    <a:lnTo>
                      <a:pt x="182" y="190"/>
                    </a:lnTo>
                    <a:lnTo>
                      <a:pt x="169" y="190"/>
                    </a:lnTo>
                    <a:lnTo>
                      <a:pt x="169" y="190"/>
                    </a:lnTo>
                    <a:lnTo>
                      <a:pt x="166" y="193"/>
                    </a:lnTo>
                    <a:lnTo>
                      <a:pt x="166" y="193"/>
                    </a:lnTo>
                    <a:lnTo>
                      <a:pt x="152" y="194"/>
                    </a:lnTo>
                    <a:lnTo>
                      <a:pt x="152" y="194"/>
                    </a:lnTo>
                    <a:lnTo>
                      <a:pt x="155" y="196"/>
                    </a:lnTo>
                    <a:lnTo>
                      <a:pt x="155" y="196"/>
                    </a:lnTo>
                    <a:lnTo>
                      <a:pt x="152" y="196"/>
                    </a:lnTo>
                    <a:lnTo>
                      <a:pt x="152" y="196"/>
                    </a:lnTo>
                    <a:lnTo>
                      <a:pt x="152" y="197"/>
                    </a:lnTo>
                    <a:lnTo>
                      <a:pt x="152" y="197"/>
                    </a:lnTo>
                    <a:lnTo>
                      <a:pt x="159" y="199"/>
                    </a:lnTo>
                    <a:lnTo>
                      <a:pt x="159" y="199"/>
                    </a:lnTo>
                    <a:lnTo>
                      <a:pt x="149" y="202"/>
                    </a:lnTo>
                    <a:lnTo>
                      <a:pt x="149" y="202"/>
                    </a:lnTo>
                    <a:lnTo>
                      <a:pt x="152" y="202"/>
                    </a:lnTo>
                    <a:lnTo>
                      <a:pt x="152" y="202"/>
                    </a:lnTo>
                    <a:lnTo>
                      <a:pt x="153" y="203"/>
                    </a:lnTo>
                    <a:lnTo>
                      <a:pt x="153" y="203"/>
                    </a:lnTo>
                    <a:lnTo>
                      <a:pt x="143" y="203"/>
                    </a:lnTo>
                    <a:lnTo>
                      <a:pt x="143" y="203"/>
                    </a:lnTo>
                    <a:lnTo>
                      <a:pt x="143" y="205"/>
                    </a:lnTo>
                    <a:lnTo>
                      <a:pt x="143" y="205"/>
                    </a:lnTo>
                    <a:lnTo>
                      <a:pt x="153" y="209"/>
                    </a:lnTo>
                    <a:lnTo>
                      <a:pt x="153" y="209"/>
                    </a:lnTo>
                    <a:lnTo>
                      <a:pt x="156" y="211"/>
                    </a:lnTo>
                    <a:lnTo>
                      <a:pt x="156" y="211"/>
                    </a:lnTo>
                    <a:lnTo>
                      <a:pt x="161" y="215"/>
                    </a:lnTo>
                    <a:lnTo>
                      <a:pt x="161" y="215"/>
                    </a:lnTo>
                    <a:lnTo>
                      <a:pt x="141" y="217"/>
                    </a:lnTo>
                    <a:lnTo>
                      <a:pt x="141" y="217"/>
                    </a:lnTo>
                    <a:lnTo>
                      <a:pt x="139" y="217"/>
                    </a:lnTo>
                    <a:lnTo>
                      <a:pt x="139" y="217"/>
                    </a:lnTo>
                    <a:lnTo>
                      <a:pt x="148" y="217"/>
                    </a:lnTo>
                    <a:lnTo>
                      <a:pt x="148" y="217"/>
                    </a:lnTo>
                    <a:lnTo>
                      <a:pt x="138" y="219"/>
                    </a:lnTo>
                    <a:lnTo>
                      <a:pt x="138" y="219"/>
                    </a:lnTo>
                    <a:lnTo>
                      <a:pt x="110" y="220"/>
                    </a:lnTo>
                    <a:lnTo>
                      <a:pt x="110" y="220"/>
                    </a:lnTo>
                    <a:lnTo>
                      <a:pt x="119" y="220"/>
                    </a:lnTo>
                    <a:lnTo>
                      <a:pt x="119" y="220"/>
                    </a:lnTo>
                    <a:lnTo>
                      <a:pt x="116" y="220"/>
                    </a:lnTo>
                    <a:lnTo>
                      <a:pt x="116" y="220"/>
                    </a:lnTo>
                    <a:lnTo>
                      <a:pt x="133" y="225"/>
                    </a:lnTo>
                    <a:lnTo>
                      <a:pt x="133" y="225"/>
                    </a:lnTo>
                    <a:lnTo>
                      <a:pt x="130" y="225"/>
                    </a:lnTo>
                    <a:lnTo>
                      <a:pt x="130" y="225"/>
                    </a:lnTo>
                    <a:lnTo>
                      <a:pt x="107" y="228"/>
                    </a:lnTo>
                    <a:lnTo>
                      <a:pt x="107" y="228"/>
                    </a:lnTo>
                    <a:lnTo>
                      <a:pt x="129" y="237"/>
                    </a:lnTo>
                    <a:lnTo>
                      <a:pt x="129" y="237"/>
                    </a:lnTo>
                    <a:lnTo>
                      <a:pt x="129" y="238"/>
                    </a:lnTo>
                    <a:lnTo>
                      <a:pt x="129" y="238"/>
                    </a:lnTo>
                    <a:lnTo>
                      <a:pt x="123" y="238"/>
                    </a:lnTo>
                    <a:lnTo>
                      <a:pt x="123" y="238"/>
                    </a:lnTo>
                    <a:lnTo>
                      <a:pt x="115" y="238"/>
                    </a:lnTo>
                    <a:lnTo>
                      <a:pt x="115" y="238"/>
                    </a:lnTo>
                    <a:lnTo>
                      <a:pt x="116" y="240"/>
                    </a:lnTo>
                    <a:lnTo>
                      <a:pt x="116" y="240"/>
                    </a:lnTo>
                    <a:lnTo>
                      <a:pt x="116" y="241"/>
                    </a:lnTo>
                    <a:lnTo>
                      <a:pt x="116" y="241"/>
                    </a:lnTo>
                    <a:lnTo>
                      <a:pt x="120" y="241"/>
                    </a:lnTo>
                    <a:lnTo>
                      <a:pt x="120" y="241"/>
                    </a:lnTo>
                    <a:lnTo>
                      <a:pt x="126" y="241"/>
                    </a:lnTo>
                    <a:lnTo>
                      <a:pt x="126" y="241"/>
                    </a:lnTo>
                    <a:lnTo>
                      <a:pt x="133" y="243"/>
                    </a:lnTo>
                    <a:lnTo>
                      <a:pt x="133" y="243"/>
                    </a:lnTo>
                    <a:lnTo>
                      <a:pt x="130" y="243"/>
                    </a:lnTo>
                    <a:lnTo>
                      <a:pt x="130" y="243"/>
                    </a:lnTo>
                    <a:lnTo>
                      <a:pt x="142" y="243"/>
                    </a:lnTo>
                    <a:lnTo>
                      <a:pt x="142" y="243"/>
                    </a:lnTo>
                    <a:lnTo>
                      <a:pt x="135" y="243"/>
                    </a:lnTo>
                    <a:lnTo>
                      <a:pt x="135" y="243"/>
                    </a:lnTo>
                    <a:lnTo>
                      <a:pt x="142" y="244"/>
                    </a:lnTo>
                    <a:lnTo>
                      <a:pt x="142" y="244"/>
                    </a:lnTo>
                    <a:lnTo>
                      <a:pt x="142" y="246"/>
                    </a:lnTo>
                    <a:lnTo>
                      <a:pt x="142" y="246"/>
                    </a:lnTo>
                    <a:lnTo>
                      <a:pt x="141" y="246"/>
                    </a:lnTo>
                    <a:lnTo>
                      <a:pt x="141" y="246"/>
                    </a:lnTo>
                    <a:lnTo>
                      <a:pt x="128" y="250"/>
                    </a:lnTo>
                    <a:lnTo>
                      <a:pt x="128" y="250"/>
                    </a:lnTo>
                    <a:lnTo>
                      <a:pt x="120" y="252"/>
                    </a:lnTo>
                    <a:lnTo>
                      <a:pt x="120" y="252"/>
                    </a:lnTo>
                    <a:lnTo>
                      <a:pt x="119" y="252"/>
                    </a:lnTo>
                    <a:lnTo>
                      <a:pt x="119" y="252"/>
                    </a:lnTo>
                    <a:lnTo>
                      <a:pt x="79" y="250"/>
                    </a:lnTo>
                    <a:lnTo>
                      <a:pt x="79" y="250"/>
                    </a:lnTo>
                    <a:lnTo>
                      <a:pt x="73" y="252"/>
                    </a:lnTo>
                    <a:lnTo>
                      <a:pt x="73" y="252"/>
                    </a:lnTo>
                    <a:lnTo>
                      <a:pt x="70" y="253"/>
                    </a:lnTo>
                    <a:lnTo>
                      <a:pt x="70" y="253"/>
                    </a:lnTo>
                    <a:lnTo>
                      <a:pt x="64" y="253"/>
                    </a:lnTo>
                    <a:lnTo>
                      <a:pt x="64" y="253"/>
                    </a:lnTo>
                    <a:lnTo>
                      <a:pt x="72" y="255"/>
                    </a:lnTo>
                    <a:lnTo>
                      <a:pt x="72" y="255"/>
                    </a:lnTo>
                    <a:lnTo>
                      <a:pt x="40" y="255"/>
                    </a:lnTo>
                    <a:lnTo>
                      <a:pt x="40" y="255"/>
                    </a:lnTo>
                    <a:lnTo>
                      <a:pt x="27" y="256"/>
                    </a:lnTo>
                    <a:lnTo>
                      <a:pt x="27" y="256"/>
                    </a:lnTo>
                    <a:lnTo>
                      <a:pt x="24" y="256"/>
                    </a:lnTo>
                    <a:lnTo>
                      <a:pt x="24" y="256"/>
                    </a:lnTo>
                    <a:lnTo>
                      <a:pt x="34" y="256"/>
                    </a:lnTo>
                    <a:lnTo>
                      <a:pt x="34" y="256"/>
                    </a:lnTo>
                    <a:lnTo>
                      <a:pt x="31" y="258"/>
                    </a:lnTo>
                    <a:lnTo>
                      <a:pt x="31" y="258"/>
                    </a:lnTo>
                    <a:lnTo>
                      <a:pt x="23" y="261"/>
                    </a:lnTo>
                    <a:lnTo>
                      <a:pt x="23" y="261"/>
                    </a:lnTo>
                    <a:lnTo>
                      <a:pt x="21" y="261"/>
                    </a:lnTo>
                    <a:lnTo>
                      <a:pt x="21" y="261"/>
                    </a:lnTo>
                    <a:lnTo>
                      <a:pt x="40" y="262"/>
                    </a:lnTo>
                    <a:lnTo>
                      <a:pt x="40" y="262"/>
                    </a:lnTo>
                    <a:lnTo>
                      <a:pt x="33" y="262"/>
                    </a:lnTo>
                    <a:lnTo>
                      <a:pt x="33" y="262"/>
                    </a:lnTo>
                    <a:lnTo>
                      <a:pt x="17" y="262"/>
                    </a:lnTo>
                    <a:lnTo>
                      <a:pt x="17" y="262"/>
                    </a:lnTo>
                    <a:lnTo>
                      <a:pt x="13" y="262"/>
                    </a:lnTo>
                    <a:lnTo>
                      <a:pt x="13" y="262"/>
                    </a:lnTo>
                    <a:lnTo>
                      <a:pt x="3" y="264"/>
                    </a:lnTo>
                    <a:lnTo>
                      <a:pt x="3" y="264"/>
                    </a:lnTo>
                    <a:lnTo>
                      <a:pt x="5" y="264"/>
                    </a:lnTo>
                    <a:lnTo>
                      <a:pt x="5" y="264"/>
                    </a:lnTo>
                    <a:lnTo>
                      <a:pt x="1" y="265"/>
                    </a:lnTo>
                    <a:lnTo>
                      <a:pt x="1" y="265"/>
                    </a:lnTo>
                    <a:lnTo>
                      <a:pt x="0" y="265"/>
                    </a:lnTo>
                    <a:lnTo>
                      <a:pt x="0" y="265"/>
                    </a:lnTo>
                    <a:lnTo>
                      <a:pt x="27" y="264"/>
                    </a:lnTo>
                    <a:lnTo>
                      <a:pt x="27" y="264"/>
                    </a:lnTo>
                    <a:lnTo>
                      <a:pt x="37" y="267"/>
                    </a:lnTo>
                    <a:lnTo>
                      <a:pt x="37" y="267"/>
                    </a:lnTo>
                    <a:lnTo>
                      <a:pt x="28" y="267"/>
                    </a:lnTo>
                    <a:lnTo>
                      <a:pt x="28" y="267"/>
                    </a:lnTo>
                    <a:lnTo>
                      <a:pt x="30" y="267"/>
                    </a:lnTo>
                    <a:lnTo>
                      <a:pt x="30" y="267"/>
                    </a:lnTo>
                    <a:lnTo>
                      <a:pt x="17" y="268"/>
                    </a:lnTo>
                    <a:lnTo>
                      <a:pt x="17" y="268"/>
                    </a:lnTo>
                    <a:lnTo>
                      <a:pt x="24" y="268"/>
                    </a:lnTo>
                    <a:lnTo>
                      <a:pt x="24" y="268"/>
                    </a:lnTo>
                    <a:lnTo>
                      <a:pt x="31" y="27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83" name="Freeform 99"/>
              <p:cNvSpPr>
                <a:spLocks/>
              </p:cNvSpPr>
              <p:nvPr/>
            </p:nvSpPr>
            <p:spPr bwMode="auto">
              <a:xfrm>
                <a:off x="7525" y="11617"/>
                <a:ext cx="612" cy="264"/>
              </a:xfrm>
              <a:custGeom>
                <a:avLst/>
                <a:gdLst/>
                <a:ahLst/>
                <a:cxnLst>
                  <a:cxn ang="0">
                    <a:pos x="18" y="0"/>
                  </a:cxn>
                  <a:cxn ang="0">
                    <a:pos x="28" y="0"/>
                  </a:cxn>
                  <a:cxn ang="0">
                    <a:pos x="49" y="4"/>
                  </a:cxn>
                  <a:cxn ang="0">
                    <a:pos x="78" y="10"/>
                  </a:cxn>
                  <a:cxn ang="0">
                    <a:pos x="154" y="19"/>
                  </a:cxn>
                  <a:cxn ang="0">
                    <a:pos x="176" y="25"/>
                  </a:cxn>
                  <a:cxn ang="0">
                    <a:pos x="278" y="31"/>
                  </a:cxn>
                  <a:cxn ang="0">
                    <a:pos x="313" y="37"/>
                  </a:cxn>
                  <a:cxn ang="0">
                    <a:pos x="296" y="41"/>
                  </a:cxn>
                  <a:cxn ang="0">
                    <a:pos x="298" y="45"/>
                  </a:cxn>
                  <a:cxn ang="0">
                    <a:pos x="341" y="47"/>
                  </a:cxn>
                  <a:cxn ang="0">
                    <a:pos x="338" y="50"/>
                  </a:cxn>
                  <a:cxn ang="0">
                    <a:pos x="298" y="51"/>
                  </a:cxn>
                  <a:cxn ang="0">
                    <a:pos x="341" y="57"/>
                  </a:cxn>
                  <a:cxn ang="0">
                    <a:pos x="326" y="68"/>
                  </a:cxn>
                  <a:cxn ang="0">
                    <a:pos x="334" y="74"/>
                  </a:cxn>
                  <a:cxn ang="0">
                    <a:pos x="312" y="78"/>
                  </a:cxn>
                  <a:cxn ang="0">
                    <a:pos x="388" y="84"/>
                  </a:cxn>
                  <a:cxn ang="0">
                    <a:pos x="397" y="89"/>
                  </a:cxn>
                  <a:cxn ang="0">
                    <a:pos x="434" y="96"/>
                  </a:cxn>
                  <a:cxn ang="0">
                    <a:pos x="408" y="96"/>
                  </a:cxn>
                  <a:cxn ang="0">
                    <a:pos x="484" y="99"/>
                  </a:cxn>
                  <a:cxn ang="0">
                    <a:pos x="499" y="101"/>
                  </a:cxn>
                  <a:cxn ang="0">
                    <a:pos x="470" y="101"/>
                  </a:cxn>
                  <a:cxn ang="0">
                    <a:pos x="431" y="104"/>
                  </a:cxn>
                  <a:cxn ang="0">
                    <a:pos x="448" y="107"/>
                  </a:cxn>
                  <a:cxn ang="0">
                    <a:pos x="436" y="116"/>
                  </a:cxn>
                  <a:cxn ang="0">
                    <a:pos x="437" y="123"/>
                  </a:cxn>
                  <a:cxn ang="0">
                    <a:pos x="420" y="131"/>
                  </a:cxn>
                  <a:cxn ang="0">
                    <a:pos x="410" y="134"/>
                  </a:cxn>
                  <a:cxn ang="0">
                    <a:pos x="410" y="133"/>
                  </a:cxn>
                  <a:cxn ang="0">
                    <a:pos x="464" y="142"/>
                  </a:cxn>
                  <a:cxn ang="0">
                    <a:pos x="430" y="145"/>
                  </a:cxn>
                  <a:cxn ang="0">
                    <a:pos x="420" y="149"/>
                  </a:cxn>
                  <a:cxn ang="0">
                    <a:pos x="367" y="157"/>
                  </a:cxn>
                  <a:cxn ang="0">
                    <a:pos x="338" y="155"/>
                  </a:cxn>
                  <a:cxn ang="0">
                    <a:pos x="364" y="158"/>
                  </a:cxn>
                  <a:cxn ang="0">
                    <a:pos x="374" y="166"/>
                  </a:cxn>
                  <a:cxn ang="0">
                    <a:pos x="352" y="170"/>
                  </a:cxn>
                  <a:cxn ang="0">
                    <a:pos x="392" y="175"/>
                  </a:cxn>
                  <a:cxn ang="0">
                    <a:pos x="405" y="179"/>
                  </a:cxn>
                  <a:cxn ang="0">
                    <a:pos x="415" y="184"/>
                  </a:cxn>
                  <a:cxn ang="0">
                    <a:pos x="390" y="188"/>
                  </a:cxn>
                  <a:cxn ang="0">
                    <a:pos x="387" y="193"/>
                  </a:cxn>
                  <a:cxn ang="0">
                    <a:pos x="341" y="202"/>
                  </a:cxn>
                  <a:cxn ang="0">
                    <a:pos x="329" y="209"/>
                  </a:cxn>
                  <a:cxn ang="0">
                    <a:pos x="347" y="209"/>
                  </a:cxn>
                  <a:cxn ang="0">
                    <a:pos x="338" y="212"/>
                  </a:cxn>
                  <a:cxn ang="0">
                    <a:pos x="339" y="218"/>
                  </a:cxn>
                  <a:cxn ang="0">
                    <a:pos x="369" y="221"/>
                  </a:cxn>
                  <a:cxn ang="0">
                    <a:pos x="428" y="226"/>
                  </a:cxn>
                  <a:cxn ang="0">
                    <a:pos x="417" y="228"/>
                  </a:cxn>
                  <a:cxn ang="0">
                    <a:pos x="398" y="232"/>
                  </a:cxn>
                  <a:cxn ang="0">
                    <a:pos x="362" y="235"/>
                  </a:cxn>
                  <a:cxn ang="0">
                    <a:pos x="378" y="241"/>
                  </a:cxn>
                  <a:cxn ang="0">
                    <a:pos x="403" y="244"/>
                  </a:cxn>
                  <a:cxn ang="0">
                    <a:pos x="428" y="247"/>
                  </a:cxn>
                  <a:cxn ang="0">
                    <a:pos x="459" y="249"/>
                  </a:cxn>
                  <a:cxn ang="0">
                    <a:pos x="596" y="258"/>
                  </a:cxn>
                  <a:cxn ang="0">
                    <a:pos x="549" y="259"/>
                  </a:cxn>
                  <a:cxn ang="0">
                    <a:pos x="558" y="261"/>
                  </a:cxn>
                  <a:cxn ang="0">
                    <a:pos x="530" y="262"/>
                  </a:cxn>
                </a:cxnLst>
                <a:rect l="0" t="0" r="r" b="b"/>
                <a:pathLst>
                  <a:path w="612" h="264">
                    <a:moveTo>
                      <a:pt x="0" y="1"/>
                    </a:moveTo>
                    <a:lnTo>
                      <a:pt x="0" y="1"/>
                    </a:lnTo>
                    <a:lnTo>
                      <a:pt x="19" y="0"/>
                    </a:lnTo>
                    <a:lnTo>
                      <a:pt x="19" y="0"/>
                    </a:lnTo>
                    <a:lnTo>
                      <a:pt x="22" y="0"/>
                    </a:lnTo>
                    <a:lnTo>
                      <a:pt x="22" y="0"/>
                    </a:lnTo>
                    <a:lnTo>
                      <a:pt x="18" y="0"/>
                    </a:lnTo>
                    <a:lnTo>
                      <a:pt x="18" y="0"/>
                    </a:lnTo>
                    <a:lnTo>
                      <a:pt x="20" y="0"/>
                    </a:lnTo>
                    <a:lnTo>
                      <a:pt x="20" y="0"/>
                    </a:lnTo>
                    <a:lnTo>
                      <a:pt x="22" y="0"/>
                    </a:lnTo>
                    <a:lnTo>
                      <a:pt x="22" y="0"/>
                    </a:lnTo>
                    <a:lnTo>
                      <a:pt x="33" y="0"/>
                    </a:lnTo>
                    <a:lnTo>
                      <a:pt x="33" y="0"/>
                    </a:lnTo>
                    <a:lnTo>
                      <a:pt x="28" y="0"/>
                    </a:lnTo>
                    <a:lnTo>
                      <a:pt x="28" y="0"/>
                    </a:lnTo>
                    <a:lnTo>
                      <a:pt x="22" y="1"/>
                    </a:lnTo>
                    <a:lnTo>
                      <a:pt x="22" y="1"/>
                    </a:lnTo>
                    <a:lnTo>
                      <a:pt x="36" y="4"/>
                    </a:lnTo>
                    <a:lnTo>
                      <a:pt x="36" y="4"/>
                    </a:lnTo>
                    <a:lnTo>
                      <a:pt x="46" y="4"/>
                    </a:lnTo>
                    <a:lnTo>
                      <a:pt x="46" y="4"/>
                    </a:lnTo>
                    <a:lnTo>
                      <a:pt x="49" y="4"/>
                    </a:lnTo>
                    <a:lnTo>
                      <a:pt x="49" y="4"/>
                    </a:lnTo>
                    <a:lnTo>
                      <a:pt x="75" y="7"/>
                    </a:lnTo>
                    <a:lnTo>
                      <a:pt x="75" y="7"/>
                    </a:lnTo>
                    <a:lnTo>
                      <a:pt x="71" y="9"/>
                    </a:lnTo>
                    <a:lnTo>
                      <a:pt x="71" y="9"/>
                    </a:lnTo>
                    <a:lnTo>
                      <a:pt x="71" y="10"/>
                    </a:lnTo>
                    <a:lnTo>
                      <a:pt x="71" y="10"/>
                    </a:lnTo>
                    <a:lnTo>
                      <a:pt x="78" y="10"/>
                    </a:lnTo>
                    <a:lnTo>
                      <a:pt x="78" y="10"/>
                    </a:lnTo>
                    <a:lnTo>
                      <a:pt x="135" y="13"/>
                    </a:lnTo>
                    <a:lnTo>
                      <a:pt x="135" y="13"/>
                    </a:lnTo>
                    <a:lnTo>
                      <a:pt x="148" y="16"/>
                    </a:lnTo>
                    <a:lnTo>
                      <a:pt x="148" y="16"/>
                    </a:lnTo>
                    <a:lnTo>
                      <a:pt x="161" y="19"/>
                    </a:lnTo>
                    <a:lnTo>
                      <a:pt x="161" y="19"/>
                    </a:lnTo>
                    <a:lnTo>
                      <a:pt x="154" y="19"/>
                    </a:lnTo>
                    <a:lnTo>
                      <a:pt x="154" y="19"/>
                    </a:lnTo>
                    <a:lnTo>
                      <a:pt x="145" y="22"/>
                    </a:lnTo>
                    <a:lnTo>
                      <a:pt x="145" y="22"/>
                    </a:lnTo>
                    <a:lnTo>
                      <a:pt x="158" y="24"/>
                    </a:lnTo>
                    <a:lnTo>
                      <a:pt x="158" y="24"/>
                    </a:lnTo>
                    <a:lnTo>
                      <a:pt x="170" y="24"/>
                    </a:lnTo>
                    <a:lnTo>
                      <a:pt x="170" y="24"/>
                    </a:lnTo>
                    <a:lnTo>
                      <a:pt x="176" y="25"/>
                    </a:lnTo>
                    <a:lnTo>
                      <a:pt x="176" y="25"/>
                    </a:lnTo>
                    <a:lnTo>
                      <a:pt x="227" y="27"/>
                    </a:lnTo>
                    <a:lnTo>
                      <a:pt x="227" y="27"/>
                    </a:lnTo>
                    <a:lnTo>
                      <a:pt x="269" y="30"/>
                    </a:lnTo>
                    <a:lnTo>
                      <a:pt x="269" y="30"/>
                    </a:lnTo>
                    <a:lnTo>
                      <a:pt x="279" y="31"/>
                    </a:lnTo>
                    <a:lnTo>
                      <a:pt x="279" y="31"/>
                    </a:lnTo>
                    <a:lnTo>
                      <a:pt x="278" y="31"/>
                    </a:lnTo>
                    <a:lnTo>
                      <a:pt x="278" y="31"/>
                    </a:lnTo>
                    <a:lnTo>
                      <a:pt x="311" y="33"/>
                    </a:lnTo>
                    <a:lnTo>
                      <a:pt x="311" y="33"/>
                    </a:lnTo>
                    <a:lnTo>
                      <a:pt x="290" y="36"/>
                    </a:lnTo>
                    <a:lnTo>
                      <a:pt x="290" y="36"/>
                    </a:lnTo>
                    <a:lnTo>
                      <a:pt x="301" y="36"/>
                    </a:lnTo>
                    <a:lnTo>
                      <a:pt x="301" y="36"/>
                    </a:lnTo>
                    <a:lnTo>
                      <a:pt x="313" y="37"/>
                    </a:lnTo>
                    <a:lnTo>
                      <a:pt x="313" y="37"/>
                    </a:lnTo>
                    <a:lnTo>
                      <a:pt x="305" y="37"/>
                    </a:lnTo>
                    <a:lnTo>
                      <a:pt x="305" y="37"/>
                    </a:lnTo>
                    <a:lnTo>
                      <a:pt x="311" y="37"/>
                    </a:lnTo>
                    <a:lnTo>
                      <a:pt x="311" y="37"/>
                    </a:lnTo>
                    <a:lnTo>
                      <a:pt x="309" y="41"/>
                    </a:lnTo>
                    <a:lnTo>
                      <a:pt x="309" y="41"/>
                    </a:lnTo>
                    <a:lnTo>
                      <a:pt x="296" y="41"/>
                    </a:lnTo>
                    <a:lnTo>
                      <a:pt x="296" y="41"/>
                    </a:lnTo>
                    <a:lnTo>
                      <a:pt x="290" y="42"/>
                    </a:lnTo>
                    <a:lnTo>
                      <a:pt x="290" y="42"/>
                    </a:lnTo>
                    <a:lnTo>
                      <a:pt x="292" y="42"/>
                    </a:lnTo>
                    <a:lnTo>
                      <a:pt x="292" y="42"/>
                    </a:lnTo>
                    <a:lnTo>
                      <a:pt x="303" y="44"/>
                    </a:lnTo>
                    <a:lnTo>
                      <a:pt x="303" y="44"/>
                    </a:lnTo>
                    <a:lnTo>
                      <a:pt x="298" y="45"/>
                    </a:lnTo>
                    <a:lnTo>
                      <a:pt x="298" y="45"/>
                    </a:lnTo>
                    <a:lnTo>
                      <a:pt x="301" y="45"/>
                    </a:lnTo>
                    <a:lnTo>
                      <a:pt x="301" y="45"/>
                    </a:lnTo>
                    <a:lnTo>
                      <a:pt x="347" y="45"/>
                    </a:lnTo>
                    <a:lnTo>
                      <a:pt x="347" y="45"/>
                    </a:lnTo>
                    <a:lnTo>
                      <a:pt x="341" y="45"/>
                    </a:lnTo>
                    <a:lnTo>
                      <a:pt x="341" y="45"/>
                    </a:lnTo>
                    <a:lnTo>
                      <a:pt x="341" y="47"/>
                    </a:lnTo>
                    <a:lnTo>
                      <a:pt x="341" y="47"/>
                    </a:lnTo>
                    <a:lnTo>
                      <a:pt x="348" y="48"/>
                    </a:lnTo>
                    <a:lnTo>
                      <a:pt x="348" y="48"/>
                    </a:lnTo>
                    <a:lnTo>
                      <a:pt x="339" y="48"/>
                    </a:lnTo>
                    <a:lnTo>
                      <a:pt x="339" y="48"/>
                    </a:lnTo>
                    <a:lnTo>
                      <a:pt x="341" y="50"/>
                    </a:lnTo>
                    <a:lnTo>
                      <a:pt x="341" y="50"/>
                    </a:lnTo>
                    <a:lnTo>
                      <a:pt x="338" y="50"/>
                    </a:lnTo>
                    <a:lnTo>
                      <a:pt x="338" y="50"/>
                    </a:lnTo>
                    <a:lnTo>
                      <a:pt x="328" y="50"/>
                    </a:lnTo>
                    <a:lnTo>
                      <a:pt x="328" y="50"/>
                    </a:lnTo>
                    <a:lnTo>
                      <a:pt x="326" y="51"/>
                    </a:lnTo>
                    <a:lnTo>
                      <a:pt x="326" y="51"/>
                    </a:lnTo>
                    <a:lnTo>
                      <a:pt x="315" y="51"/>
                    </a:lnTo>
                    <a:lnTo>
                      <a:pt x="315" y="51"/>
                    </a:lnTo>
                    <a:lnTo>
                      <a:pt x="298" y="51"/>
                    </a:lnTo>
                    <a:lnTo>
                      <a:pt x="298" y="51"/>
                    </a:lnTo>
                    <a:lnTo>
                      <a:pt x="295" y="51"/>
                    </a:lnTo>
                    <a:lnTo>
                      <a:pt x="295" y="51"/>
                    </a:lnTo>
                    <a:lnTo>
                      <a:pt x="332" y="56"/>
                    </a:lnTo>
                    <a:lnTo>
                      <a:pt x="332" y="56"/>
                    </a:lnTo>
                    <a:lnTo>
                      <a:pt x="335" y="56"/>
                    </a:lnTo>
                    <a:lnTo>
                      <a:pt x="335" y="56"/>
                    </a:lnTo>
                    <a:lnTo>
                      <a:pt x="341" y="57"/>
                    </a:lnTo>
                    <a:lnTo>
                      <a:pt x="341" y="57"/>
                    </a:lnTo>
                    <a:lnTo>
                      <a:pt x="347" y="59"/>
                    </a:lnTo>
                    <a:lnTo>
                      <a:pt x="347" y="59"/>
                    </a:lnTo>
                    <a:lnTo>
                      <a:pt x="349" y="60"/>
                    </a:lnTo>
                    <a:lnTo>
                      <a:pt x="349" y="60"/>
                    </a:lnTo>
                    <a:lnTo>
                      <a:pt x="352" y="63"/>
                    </a:lnTo>
                    <a:lnTo>
                      <a:pt x="352" y="63"/>
                    </a:lnTo>
                    <a:lnTo>
                      <a:pt x="326" y="68"/>
                    </a:lnTo>
                    <a:lnTo>
                      <a:pt x="326" y="68"/>
                    </a:lnTo>
                    <a:lnTo>
                      <a:pt x="341" y="72"/>
                    </a:lnTo>
                    <a:lnTo>
                      <a:pt x="341" y="72"/>
                    </a:lnTo>
                    <a:lnTo>
                      <a:pt x="336" y="72"/>
                    </a:lnTo>
                    <a:lnTo>
                      <a:pt x="336" y="72"/>
                    </a:lnTo>
                    <a:lnTo>
                      <a:pt x="332" y="72"/>
                    </a:lnTo>
                    <a:lnTo>
                      <a:pt x="332" y="72"/>
                    </a:lnTo>
                    <a:lnTo>
                      <a:pt x="334" y="74"/>
                    </a:lnTo>
                    <a:lnTo>
                      <a:pt x="334" y="74"/>
                    </a:lnTo>
                    <a:lnTo>
                      <a:pt x="352" y="77"/>
                    </a:lnTo>
                    <a:lnTo>
                      <a:pt x="352" y="77"/>
                    </a:lnTo>
                    <a:lnTo>
                      <a:pt x="336" y="78"/>
                    </a:lnTo>
                    <a:lnTo>
                      <a:pt x="336" y="78"/>
                    </a:lnTo>
                    <a:lnTo>
                      <a:pt x="334" y="78"/>
                    </a:lnTo>
                    <a:lnTo>
                      <a:pt x="334" y="78"/>
                    </a:lnTo>
                    <a:lnTo>
                      <a:pt x="312" y="78"/>
                    </a:lnTo>
                    <a:lnTo>
                      <a:pt x="312" y="78"/>
                    </a:lnTo>
                    <a:lnTo>
                      <a:pt x="331" y="80"/>
                    </a:lnTo>
                    <a:lnTo>
                      <a:pt x="331" y="80"/>
                    </a:lnTo>
                    <a:lnTo>
                      <a:pt x="347" y="80"/>
                    </a:lnTo>
                    <a:lnTo>
                      <a:pt x="347" y="80"/>
                    </a:lnTo>
                    <a:lnTo>
                      <a:pt x="342" y="83"/>
                    </a:lnTo>
                    <a:lnTo>
                      <a:pt x="342" y="83"/>
                    </a:lnTo>
                    <a:lnTo>
                      <a:pt x="388" y="84"/>
                    </a:lnTo>
                    <a:lnTo>
                      <a:pt x="388" y="84"/>
                    </a:lnTo>
                    <a:lnTo>
                      <a:pt x="387" y="84"/>
                    </a:lnTo>
                    <a:lnTo>
                      <a:pt x="387" y="84"/>
                    </a:lnTo>
                    <a:lnTo>
                      <a:pt x="390" y="87"/>
                    </a:lnTo>
                    <a:lnTo>
                      <a:pt x="390" y="87"/>
                    </a:lnTo>
                    <a:lnTo>
                      <a:pt x="394" y="89"/>
                    </a:lnTo>
                    <a:lnTo>
                      <a:pt x="394" y="89"/>
                    </a:lnTo>
                    <a:lnTo>
                      <a:pt x="397" y="89"/>
                    </a:lnTo>
                    <a:lnTo>
                      <a:pt x="397" y="89"/>
                    </a:lnTo>
                    <a:lnTo>
                      <a:pt x="398" y="89"/>
                    </a:lnTo>
                    <a:lnTo>
                      <a:pt x="398" y="89"/>
                    </a:lnTo>
                    <a:lnTo>
                      <a:pt x="394" y="89"/>
                    </a:lnTo>
                    <a:lnTo>
                      <a:pt x="394" y="89"/>
                    </a:lnTo>
                    <a:lnTo>
                      <a:pt x="436" y="95"/>
                    </a:lnTo>
                    <a:lnTo>
                      <a:pt x="436" y="95"/>
                    </a:lnTo>
                    <a:lnTo>
                      <a:pt x="434" y="96"/>
                    </a:lnTo>
                    <a:lnTo>
                      <a:pt x="434" y="96"/>
                    </a:lnTo>
                    <a:lnTo>
                      <a:pt x="441" y="96"/>
                    </a:lnTo>
                    <a:lnTo>
                      <a:pt x="441" y="96"/>
                    </a:lnTo>
                    <a:lnTo>
                      <a:pt x="425" y="96"/>
                    </a:lnTo>
                    <a:lnTo>
                      <a:pt x="425" y="96"/>
                    </a:lnTo>
                    <a:lnTo>
                      <a:pt x="427" y="96"/>
                    </a:lnTo>
                    <a:lnTo>
                      <a:pt x="427" y="96"/>
                    </a:lnTo>
                    <a:lnTo>
                      <a:pt x="408" y="96"/>
                    </a:lnTo>
                    <a:lnTo>
                      <a:pt x="408" y="96"/>
                    </a:lnTo>
                    <a:lnTo>
                      <a:pt x="446" y="101"/>
                    </a:lnTo>
                    <a:lnTo>
                      <a:pt x="446" y="101"/>
                    </a:lnTo>
                    <a:lnTo>
                      <a:pt x="459" y="101"/>
                    </a:lnTo>
                    <a:lnTo>
                      <a:pt x="459" y="101"/>
                    </a:lnTo>
                    <a:lnTo>
                      <a:pt x="493" y="99"/>
                    </a:lnTo>
                    <a:lnTo>
                      <a:pt x="493" y="99"/>
                    </a:lnTo>
                    <a:lnTo>
                      <a:pt x="484" y="99"/>
                    </a:lnTo>
                    <a:lnTo>
                      <a:pt x="484" y="99"/>
                    </a:lnTo>
                    <a:lnTo>
                      <a:pt x="493" y="99"/>
                    </a:lnTo>
                    <a:lnTo>
                      <a:pt x="493" y="99"/>
                    </a:lnTo>
                    <a:lnTo>
                      <a:pt x="496" y="101"/>
                    </a:lnTo>
                    <a:lnTo>
                      <a:pt x="496" y="101"/>
                    </a:lnTo>
                    <a:lnTo>
                      <a:pt x="500" y="101"/>
                    </a:lnTo>
                    <a:lnTo>
                      <a:pt x="500" y="101"/>
                    </a:lnTo>
                    <a:lnTo>
                      <a:pt x="499" y="101"/>
                    </a:lnTo>
                    <a:lnTo>
                      <a:pt x="499" y="101"/>
                    </a:lnTo>
                    <a:lnTo>
                      <a:pt x="489" y="101"/>
                    </a:lnTo>
                    <a:lnTo>
                      <a:pt x="489" y="101"/>
                    </a:lnTo>
                    <a:lnTo>
                      <a:pt x="473" y="101"/>
                    </a:lnTo>
                    <a:lnTo>
                      <a:pt x="473" y="101"/>
                    </a:lnTo>
                    <a:lnTo>
                      <a:pt x="471" y="101"/>
                    </a:lnTo>
                    <a:lnTo>
                      <a:pt x="471" y="101"/>
                    </a:lnTo>
                    <a:lnTo>
                      <a:pt x="470" y="101"/>
                    </a:lnTo>
                    <a:lnTo>
                      <a:pt x="470" y="101"/>
                    </a:lnTo>
                    <a:lnTo>
                      <a:pt x="457" y="102"/>
                    </a:lnTo>
                    <a:lnTo>
                      <a:pt x="457" y="102"/>
                    </a:lnTo>
                    <a:lnTo>
                      <a:pt x="451" y="102"/>
                    </a:lnTo>
                    <a:lnTo>
                      <a:pt x="451" y="102"/>
                    </a:lnTo>
                    <a:lnTo>
                      <a:pt x="444" y="102"/>
                    </a:lnTo>
                    <a:lnTo>
                      <a:pt x="444" y="102"/>
                    </a:lnTo>
                    <a:lnTo>
                      <a:pt x="431" y="104"/>
                    </a:lnTo>
                    <a:lnTo>
                      <a:pt x="431" y="104"/>
                    </a:lnTo>
                    <a:lnTo>
                      <a:pt x="417" y="108"/>
                    </a:lnTo>
                    <a:lnTo>
                      <a:pt x="417" y="108"/>
                    </a:lnTo>
                    <a:lnTo>
                      <a:pt x="418" y="108"/>
                    </a:lnTo>
                    <a:lnTo>
                      <a:pt x="418" y="108"/>
                    </a:lnTo>
                    <a:lnTo>
                      <a:pt x="424" y="108"/>
                    </a:lnTo>
                    <a:lnTo>
                      <a:pt x="424" y="108"/>
                    </a:lnTo>
                    <a:lnTo>
                      <a:pt x="448" y="107"/>
                    </a:lnTo>
                    <a:lnTo>
                      <a:pt x="448" y="107"/>
                    </a:lnTo>
                    <a:lnTo>
                      <a:pt x="451" y="108"/>
                    </a:lnTo>
                    <a:lnTo>
                      <a:pt x="451" y="108"/>
                    </a:lnTo>
                    <a:lnTo>
                      <a:pt x="447" y="108"/>
                    </a:lnTo>
                    <a:lnTo>
                      <a:pt x="447" y="108"/>
                    </a:lnTo>
                    <a:lnTo>
                      <a:pt x="461" y="114"/>
                    </a:lnTo>
                    <a:lnTo>
                      <a:pt x="461" y="114"/>
                    </a:lnTo>
                    <a:lnTo>
                      <a:pt x="436" y="116"/>
                    </a:lnTo>
                    <a:lnTo>
                      <a:pt x="436" y="116"/>
                    </a:lnTo>
                    <a:lnTo>
                      <a:pt x="451" y="120"/>
                    </a:lnTo>
                    <a:lnTo>
                      <a:pt x="451" y="120"/>
                    </a:lnTo>
                    <a:lnTo>
                      <a:pt x="453" y="120"/>
                    </a:lnTo>
                    <a:lnTo>
                      <a:pt x="453" y="120"/>
                    </a:lnTo>
                    <a:lnTo>
                      <a:pt x="427" y="123"/>
                    </a:lnTo>
                    <a:lnTo>
                      <a:pt x="427" y="123"/>
                    </a:lnTo>
                    <a:lnTo>
                      <a:pt x="437" y="123"/>
                    </a:lnTo>
                    <a:lnTo>
                      <a:pt x="437" y="123"/>
                    </a:lnTo>
                    <a:lnTo>
                      <a:pt x="437" y="126"/>
                    </a:lnTo>
                    <a:lnTo>
                      <a:pt x="437" y="126"/>
                    </a:lnTo>
                    <a:lnTo>
                      <a:pt x="420" y="126"/>
                    </a:lnTo>
                    <a:lnTo>
                      <a:pt x="420" y="126"/>
                    </a:lnTo>
                    <a:lnTo>
                      <a:pt x="417" y="126"/>
                    </a:lnTo>
                    <a:lnTo>
                      <a:pt x="417" y="126"/>
                    </a:lnTo>
                    <a:lnTo>
                      <a:pt x="420" y="131"/>
                    </a:lnTo>
                    <a:lnTo>
                      <a:pt x="420" y="131"/>
                    </a:lnTo>
                    <a:lnTo>
                      <a:pt x="418" y="133"/>
                    </a:lnTo>
                    <a:lnTo>
                      <a:pt x="418" y="133"/>
                    </a:lnTo>
                    <a:lnTo>
                      <a:pt x="404" y="134"/>
                    </a:lnTo>
                    <a:lnTo>
                      <a:pt x="404" y="134"/>
                    </a:lnTo>
                    <a:lnTo>
                      <a:pt x="405" y="134"/>
                    </a:lnTo>
                    <a:lnTo>
                      <a:pt x="405" y="134"/>
                    </a:lnTo>
                    <a:lnTo>
                      <a:pt x="410" y="134"/>
                    </a:lnTo>
                    <a:lnTo>
                      <a:pt x="410" y="134"/>
                    </a:lnTo>
                    <a:lnTo>
                      <a:pt x="397" y="133"/>
                    </a:lnTo>
                    <a:lnTo>
                      <a:pt x="397" y="133"/>
                    </a:lnTo>
                    <a:lnTo>
                      <a:pt x="394" y="134"/>
                    </a:lnTo>
                    <a:lnTo>
                      <a:pt x="394" y="134"/>
                    </a:lnTo>
                    <a:lnTo>
                      <a:pt x="401" y="134"/>
                    </a:lnTo>
                    <a:lnTo>
                      <a:pt x="401" y="134"/>
                    </a:lnTo>
                    <a:lnTo>
                      <a:pt x="410" y="133"/>
                    </a:lnTo>
                    <a:lnTo>
                      <a:pt x="410" y="133"/>
                    </a:lnTo>
                    <a:lnTo>
                      <a:pt x="423" y="134"/>
                    </a:lnTo>
                    <a:lnTo>
                      <a:pt x="423" y="134"/>
                    </a:lnTo>
                    <a:lnTo>
                      <a:pt x="430" y="136"/>
                    </a:lnTo>
                    <a:lnTo>
                      <a:pt x="430" y="136"/>
                    </a:lnTo>
                    <a:lnTo>
                      <a:pt x="425" y="136"/>
                    </a:lnTo>
                    <a:lnTo>
                      <a:pt x="425" y="136"/>
                    </a:lnTo>
                    <a:lnTo>
                      <a:pt x="464" y="142"/>
                    </a:lnTo>
                    <a:lnTo>
                      <a:pt x="464" y="142"/>
                    </a:lnTo>
                    <a:lnTo>
                      <a:pt x="427" y="140"/>
                    </a:lnTo>
                    <a:lnTo>
                      <a:pt x="427" y="140"/>
                    </a:lnTo>
                    <a:lnTo>
                      <a:pt x="431" y="140"/>
                    </a:lnTo>
                    <a:lnTo>
                      <a:pt x="431" y="140"/>
                    </a:lnTo>
                    <a:lnTo>
                      <a:pt x="450" y="140"/>
                    </a:lnTo>
                    <a:lnTo>
                      <a:pt x="450" y="140"/>
                    </a:lnTo>
                    <a:lnTo>
                      <a:pt x="430" y="145"/>
                    </a:lnTo>
                    <a:lnTo>
                      <a:pt x="430" y="145"/>
                    </a:lnTo>
                    <a:lnTo>
                      <a:pt x="414" y="145"/>
                    </a:lnTo>
                    <a:lnTo>
                      <a:pt x="414" y="145"/>
                    </a:lnTo>
                    <a:lnTo>
                      <a:pt x="417" y="145"/>
                    </a:lnTo>
                    <a:lnTo>
                      <a:pt x="417" y="145"/>
                    </a:lnTo>
                    <a:lnTo>
                      <a:pt x="420" y="145"/>
                    </a:lnTo>
                    <a:lnTo>
                      <a:pt x="420" y="145"/>
                    </a:lnTo>
                    <a:lnTo>
                      <a:pt x="420" y="149"/>
                    </a:lnTo>
                    <a:lnTo>
                      <a:pt x="420" y="149"/>
                    </a:lnTo>
                    <a:lnTo>
                      <a:pt x="410" y="152"/>
                    </a:lnTo>
                    <a:lnTo>
                      <a:pt x="410" y="152"/>
                    </a:lnTo>
                    <a:lnTo>
                      <a:pt x="423" y="154"/>
                    </a:lnTo>
                    <a:lnTo>
                      <a:pt x="423" y="154"/>
                    </a:lnTo>
                    <a:lnTo>
                      <a:pt x="423" y="157"/>
                    </a:lnTo>
                    <a:lnTo>
                      <a:pt x="423" y="157"/>
                    </a:lnTo>
                    <a:lnTo>
                      <a:pt x="367" y="157"/>
                    </a:lnTo>
                    <a:lnTo>
                      <a:pt x="367" y="157"/>
                    </a:lnTo>
                    <a:lnTo>
                      <a:pt x="344" y="155"/>
                    </a:lnTo>
                    <a:lnTo>
                      <a:pt x="344" y="155"/>
                    </a:lnTo>
                    <a:lnTo>
                      <a:pt x="338" y="155"/>
                    </a:lnTo>
                    <a:lnTo>
                      <a:pt x="338" y="155"/>
                    </a:lnTo>
                    <a:lnTo>
                      <a:pt x="342" y="155"/>
                    </a:lnTo>
                    <a:lnTo>
                      <a:pt x="342" y="155"/>
                    </a:lnTo>
                    <a:lnTo>
                      <a:pt x="338" y="155"/>
                    </a:lnTo>
                    <a:lnTo>
                      <a:pt x="338" y="155"/>
                    </a:lnTo>
                    <a:lnTo>
                      <a:pt x="335" y="157"/>
                    </a:lnTo>
                    <a:lnTo>
                      <a:pt x="335" y="157"/>
                    </a:lnTo>
                    <a:lnTo>
                      <a:pt x="357" y="157"/>
                    </a:lnTo>
                    <a:lnTo>
                      <a:pt x="357" y="157"/>
                    </a:lnTo>
                    <a:lnTo>
                      <a:pt x="361" y="158"/>
                    </a:lnTo>
                    <a:lnTo>
                      <a:pt x="361" y="158"/>
                    </a:lnTo>
                    <a:lnTo>
                      <a:pt x="364" y="158"/>
                    </a:lnTo>
                    <a:lnTo>
                      <a:pt x="364" y="158"/>
                    </a:lnTo>
                    <a:lnTo>
                      <a:pt x="395" y="164"/>
                    </a:lnTo>
                    <a:lnTo>
                      <a:pt x="395" y="164"/>
                    </a:lnTo>
                    <a:lnTo>
                      <a:pt x="394" y="166"/>
                    </a:lnTo>
                    <a:lnTo>
                      <a:pt x="394" y="166"/>
                    </a:lnTo>
                    <a:lnTo>
                      <a:pt x="384" y="166"/>
                    </a:lnTo>
                    <a:lnTo>
                      <a:pt x="384" y="166"/>
                    </a:lnTo>
                    <a:lnTo>
                      <a:pt x="374" y="166"/>
                    </a:lnTo>
                    <a:lnTo>
                      <a:pt x="374" y="166"/>
                    </a:lnTo>
                    <a:lnTo>
                      <a:pt x="378" y="166"/>
                    </a:lnTo>
                    <a:lnTo>
                      <a:pt x="378" y="166"/>
                    </a:lnTo>
                    <a:lnTo>
                      <a:pt x="368" y="166"/>
                    </a:lnTo>
                    <a:lnTo>
                      <a:pt x="368" y="166"/>
                    </a:lnTo>
                    <a:lnTo>
                      <a:pt x="369" y="167"/>
                    </a:lnTo>
                    <a:lnTo>
                      <a:pt x="369" y="167"/>
                    </a:lnTo>
                    <a:lnTo>
                      <a:pt x="352" y="170"/>
                    </a:lnTo>
                    <a:lnTo>
                      <a:pt x="352" y="170"/>
                    </a:lnTo>
                    <a:lnTo>
                      <a:pt x="357" y="170"/>
                    </a:lnTo>
                    <a:lnTo>
                      <a:pt x="357" y="170"/>
                    </a:lnTo>
                    <a:lnTo>
                      <a:pt x="420" y="175"/>
                    </a:lnTo>
                    <a:lnTo>
                      <a:pt x="420" y="175"/>
                    </a:lnTo>
                    <a:lnTo>
                      <a:pt x="414" y="175"/>
                    </a:lnTo>
                    <a:lnTo>
                      <a:pt x="414" y="175"/>
                    </a:lnTo>
                    <a:lnTo>
                      <a:pt x="392" y="175"/>
                    </a:lnTo>
                    <a:lnTo>
                      <a:pt x="392" y="175"/>
                    </a:lnTo>
                    <a:lnTo>
                      <a:pt x="391" y="175"/>
                    </a:lnTo>
                    <a:lnTo>
                      <a:pt x="391" y="175"/>
                    </a:lnTo>
                    <a:lnTo>
                      <a:pt x="395" y="175"/>
                    </a:lnTo>
                    <a:lnTo>
                      <a:pt x="395" y="175"/>
                    </a:lnTo>
                    <a:lnTo>
                      <a:pt x="385" y="178"/>
                    </a:lnTo>
                    <a:lnTo>
                      <a:pt x="385" y="178"/>
                    </a:lnTo>
                    <a:lnTo>
                      <a:pt x="405" y="179"/>
                    </a:lnTo>
                    <a:lnTo>
                      <a:pt x="405" y="179"/>
                    </a:lnTo>
                    <a:lnTo>
                      <a:pt x="395" y="179"/>
                    </a:lnTo>
                    <a:lnTo>
                      <a:pt x="395" y="179"/>
                    </a:lnTo>
                    <a:lnTo>
                      <a:pt x="394" y="181"/>
                    </a:lnTo>
                    <a:lnTo>
                      <a:pt x="394" y="181"/>
                    </a:lnTo>
                    <a:lnTo>
                      <a:pt x="403" y="182"/>
                    </a:lnTo>
                    <a:lnTo>
                      <a:pt x="403" y="182"/>
                    </a:lnTo>
                    <a:lnTo>
                      <a:pt x="415" y="184"/>
                    </a:lnTo>
                    <a:lnTo>
                      <a:pt x="415" y="184"/>
                    </a:lnTo>
                    <a:lnTo>
                      <a:pt x="385" y="184"/>
                    </a:lnTo>
                    <a:lnTo>
                      <a:pt x="385" y="184"/>
                    </a:lnTo>
                    <a:lnTo>
                      <a:pt x="400" y="184"/>
                    </a:lnTo>
                    <a:lnTo>
                      <a:pt x="400" y="184"/>
                    </a:lnTo>
                    <a:lnTo>
                      <a:pt x="384" y="187"/>
                    </a:lnTo>
                    <a:lnTo>
                      <a:pt x="384" y="187"/>
                    </a:lnTo>
                    <a:lnTo>
                      <a:pt x="390" y="188"/>
                    </a:lnTo>
                    <a:lnTo>
                      <a:pt x="390" y="188"/>
                    </a:lnTo>
                    <a:lnTo>
                      <a:pt x="391" y="188"/>
                    </a:lnTo>
                    <a:lnTo>
                      <a:pt x="391" y="188"/>
                    </a:lnTo>
                    <a:lnTo>
                      <a:pt x="397" y="190"/>
                    </a:lnTo>
                    <a:lnTo>
                      <a:pt x="397" y="190"/>
                    </a:lnTo>
                    <a:lnTo>
                      <a:pt x="398" y="190"/>
                    </a:lnTo>
                    <a:lnTo>
                      <a:pt x="398" y="190"/>
                    </a:lnTo>
                    <a:lnTo>
                      <a:pt x="387" y="193"/>
                    </a:lnTo>
                    <a:lnTo>
                      <a:pt x="387" y="193"/>
                    </a:lnTo>
                    <a:lnTo>
                      <a:pt x="382" y="199"/>
                    </a:lnTo>
                    <a:lnTo>
                      <a:pt x="382" y="199"/>
                    </a:lnTo>
                    <a:lnTo>
                      <a:pt x="384" y="200"/>
                    </a:lnTo>
                    <a:lnTo>
                      <a:pt x="384" y="200"/>
                    </a:lnTo>
                    <a:lnTo>
                      <a:pt x="374" y="200"/>
                    </a:lnTo>
                    <a:lnTo>
                      <a:pt x="374" y="200"/>
                    </a:lnTo>
                    <a:lnTo>
                      <a:pt x="341" y="202"/>
                    </a:lnTo>
                    <a:lnTo>
                      <a:pt x="341" y="202"/>
                    </a:lnTo>
                    <a:lnTo>
                      <a:pt x="344" y="202"/>
                    </a:lnTo>
                    <a:lnTo>
                      <a:pt x="344" y="202"/>
                    </a:lnTo>
                    <a:lnTo>
                      <a:pt x="354" y="205"/>
                    </a:lnTo>
                    <a:lnTo>
                      <a:pt x="354" y="205"/>
                    </a:lnTo>
                    <a:lnTo>
                      <a:pt x="326" y="209"/>
                    </a:lnTo>
                    <a:lnTo>
                      <a:pt x="326" y="209"/>
                    </a:lnTo>
                    <a:lnTo>
                      <a:pt x="329" y="209"/>
                    </a:lnTo>
                    <a:lnTo>
                      <a:pt x="329" y="209"/>
                    </a:lnTo>
                    <a:lnTo>
                      <a:pt x="361" y="209"/>
                    </a:lnTo>
                    <a:lnTo>
                      <a:pt x="361" y="209"/>
                    </a:lnTo>
                    <a:lnTo>
                      <a:pt x="359" y="211"/>
                    </a:lnTo>
                    <a:lnTo>
                      <a:pt x="359" y="211"/>
                    </a:lnTo>
                    <a:lnTo>
                      <a:pt x="375" y="209"/>
                    </a:lnTo>
                    <a:lnTo>
                      <a:pt x="375" y="209"/>
                    </a:lnTo>
                    <a:lnTo>
                      <a:pt x="347" y="209"/>
                    </a:lnTo>
                    <a:lnTo>
                      <a:pt x="347" y="209"/>
                    </a:lnTo>
                    <a:lnTo>
                      <a:pt x="336" y="209"/>
                    </a:lnTo>
                    <a:lnTo>
                      <a:pt x="336" y="209"/>
                    </a:lnTo>
                    <a:lnTo>
                      <a:pt x="332" y="211"/>
                    </a:lnTo>
                    <a:lnTo>
                      <a:pt x="332" y="211"/>
                    </a:lnTo>
                    <a:lnTo>
                      <a:pt x="335" y="212"/>
                    </a:lnTo>
                    <a:lnTo>
                      <a:pt x="335" y="212"/>
                    </a:lnTo>
                    <a:lnTo>
                      <a:pt x="338" y="212"/>
                    </a:lnTo>
                    <a:lnTo>
                      <a:pt x="338" y="212"/>
                    </a:lnTo>
                    <a:lnTo>
                      <a:pt x="339" y="212"/>
                    </a:lnTo>
                    <a:lnTo>
                      <a:pt x="339" y="212"/>
                    </a:lnTo>
                    <a:lnTo>
                      <a:pt x="338" y="212"/>
                    </a:lnTo>
                    <a:lnTo>
                      <a:pt x="338" y="212"/>
                    </a:lnTo>
                    <a:lnTo>
                      <a:pt x="344" y="215"/>
                    </a:lnTo>
                    <a:lnTo>
                      <a:pt x="344" y="215"/>
                    </a:lnTo>
                    <a:lnTo>
                      <a:pt x="339" y="218"/>
                    </a:lnTo>
                    <a:lnTo>
                      <a:pt x="339" y="218"/>
                    </a:lnTo>
                    <a:lnTo>
                      <a:pt x="345" y="220"/>
                    </a:lnTo>
                    <a:lnTo>
                      <a:pt x="345" y="220"/>
                    </a:lnTo>
                    <a:lnTo>
                      <a:pt x="344" y="220"/>
                    </a:lnTo>
                    <a:lnTo>
                      <a:pt x="344" y="220"/>
                    </a:lnTo>
                    <a:lnTo>
                      <a:pt x="367" y="220"/>
                    </a:lnTo>
                    <a:lnTo>
                      <a:pt x="367" y="220"/>
                    </a:lnTo>
                    <a:lnTo>
                      <a:pt x="369" y="221"/>
                    </a:lnTo>
                    <a:lnTo>
                      <a:pt x="369" y="221"/>
                    </a:lnTo>
                    <a:lnTo>
                      <a:pt x="371" y="221"/>
                    </a:lnTo>
                    <a:lnTo>
                      <a:pt x="371" y="221"/>
                    </a:lnTo>
                    <a:lnTo>
                      <a:pt x="414" y="221"/>
                    </a:lnTo>
                    <a:lnTo>
                      <a:pt x="414" y="221"/>
                    </a:lnTo>
                    <a:lnTo>
                      <a:pt x="420" y="223"/>
                    </a:lnTo>
                    <a:lnTo>
                      <a:pt x="420" y="223"/>
                    </a:lnTo>
                    <a:lnTo>
                      <a:pt x="428" y="226"/>
                    </a:lnTo>
                    <a:lnTo>
                      <a:pt x="428" y="226"/>
                    </a:lnTo>
                    <a:lnTo>
                      <a:pt x="424" y="225"/>
                    </a:lnTo>
                    <a:lnTo>
                      <a:pt x="424" y="225"/>
                    </a:lnTo>
                    <a:lnTo>
                      <a:pt x="413" y="226"/>
                    </a:lnTo>
                    <a:lnTo>
                      <a:pt x="413" y="226"/>
                    </a:lnTo>
                    <a:lnTo>
                      <a:pt x="415" y="228"/>
                    </a:lnTo>
                    <a:lnTo>
                      <a:pt x="415" y="228"/>
                    </a:lnTo>
                    <a:lnTo>
                      <a:pt x="417" y="228"/>
                    </a:lnTo>
                    <a:lnTo>
                      <a:pt x="417" y="228"/>
                    </a:lnTo>
                    <a:lnTo>
                      <a:pt x="415" y="229"/>
                    </a:lnTo>
                    <a:lnTo>
                      <a:pt x="415" y="229"/>
                    </a:lnTo>
                    <a:lnTo>
                      <a:pt x="408" y="229"/>
                    </a:lnTo>
                    <a:lnTo>
                      <a:pt x="408" y="229"/>
                    </a:lnTo>
                    <a:lnTo>
                      <a:pt x="395" y="231"/>
                    </a:lnTo>
                    <a:lnTo>
                      <a:pt x="395" y="231"/>
                    </a:lnTo>
                    <a:lnTo>
                      <a:pt x="398" y="232"/>
                    </a:lnTo>
                    <a:lnTo>
                      <a:pt x="398" y="232"/>
                    </a:lnTo>
                    <a:lnTo>
                      <a:pt x="378" y="231"/>
                    </a:lnTo>
                    <a:lnTo>
                      <a:pt x="378" y="231"/>
                    </a:lnTo>
                    <a:lnTo>
                      <a:pt x="381" y="234"/>
                    </a:lnTo>
                    <a:lnTo>
                      <a:pt x="381" y="234"/>
                    </a:lnTo>
                    <a:lnTo>
                      <a:pt x="369" y="234"/>
                    </a:lnTo>
                    <a:lnTo>
                      <a:pt x="369" y="234"/>
                    </a:lnTo>
                    <a:lnTo>
                      <a:pt x="362" y="235"/>
                    </a:lnTo>
                    <a:lnTo>
                      <a:pt x="362" y="235"/>
                    </a:lnTo>
                    <a:lnTo>
                      <a:pt x="364" y="238"/>
                    </a:lnTo>
                    <a:lnTo>
                      <a:pt x="364" y="238"/>
                    </a:lnTo>
                    <a:lnTo>
                      <a:pt x="369" y="240"/>
                    </a:lnTo>
                    <a:lnTo>
                      <a:pt x="369" y="240"/>
                    </a:lnTo>
                    <a:lnTo>
                      <a:pt x="365" y="240"/>
                    </a:lnTo>
                    <a:lnTo>
                      <a:pt x="365" y="240"/>
                    </a:lnTo>
                    <a:lnTo>
                      <a:pt x="378" y="241"/>
                    </a:lnTo>
                    <a:lnTo>
                      <a:pt x="378" y="241"/>
                    </a:lnTo>
                    <a:lnTo>
                      <a:pt x="382" y="243"/>
                    </a:lnTo>
                    <a:lnTo>
                      <a:pt x="382" y="243"/>
                    </a:lnTo>
                    <a:lnTo>
                      <a:pt x="381" y="243"/>
                    </a:lnTo>
                    <a:lnTo>
                      <a:pt x="381" y="243"/>
                    </a:lnTo>
                    <a:lnTo>
                      <a:pt x="394" y="244"/>
                    </a:lnTo>
                    <a:lnTo>
                      <a:pt x="394" y="244"/>
                    </a:lnTo>
                    <a:lnTo>
                      <a:pt x="403" y="244"/>
                    </a:lnTo>
                    <a:lnTo>
                      <a:pt x="403" y="244"/>
                    </a:lnTo>
                    <a:lnTo>
                      <a:pt x="417" y="246"/>
                    </a:lnTo>
                    <a:lnTo>
                      <a:pt x="417" y="246"/>
                    </a:lnTo>
                    <a:lnTo>
                      <a:pt x="414" y="246"/>
                    </a:lnTo>
                    <a:lnTo>
                      <a:pt x="414" y="246"/>
                    </a:lnTo>
                    <a:lnTo>
                      <a:pt x="421" y="247"/>
                    </a:lnTo>
                    <a:lnTo>
                      <a:pt x="421" y="247"/>
                    </a:lnTo>
                    <a:lnTo>
                      <a:pt x="428" y="247"/>
                    </a:lnTo>
                    <a:lnTo>
                      <a:pt x="428" y="247"/>
                    </a:lnTo>
                    <a:lnTo>
                      <a:pt x="438" y="249"/>
                    </a:lnTo>
                    <a:lnTo>
                      <a:pt x="438" y="249"/>
                    </a:lnTo>
                    <a:lnTo>
                      <a:pt x="434" y="250"/>
                    </a:lnTo>
                    <a:lnTo>
                      <a:pt x="434" y="250"/>
                    </a:lnTo>
                    <a:lnTo>
                      <a:pt x="433" y="250"/>
                    </a:lnTo>
                    <a:lnTo>
                      <a:pt x="433" y="250"/>
                    </a:lnTo>
                    <a:lnTo>
                      <a:pt x="459" y="249"/>
                    </a:lnTo>
                    <a:lnTo>
                      <a:pt x="459" y="249"/>
                    </a:lnTo>
                    <a:lnTo>
                      <a:pt x="464" y="249"/>
                    </a:lnTo>
                    <a:lnTo>
                      <a:pt x="464" y="249"/>
                    </a:lnTo>
                    <a:lnTo>
                      <a:pt x="601" y="258"/>
                    </a:lnTo>
                    <a:lnTo>
                      <a:pt x="601" y="258"/>
                    </a:lnTo>
                    <a:lnTo>
                      <a:pt x="612" y="258"/>
                    </a:lnTo>
                    <a:lnTo>
                      <a:pt x="612" y="258"/>
                    </a:lnTo>
                    <a:lnTo>
                      <a:pt x="596" y="258"/>
                    </a:lnTo>
                    <a:lnTo>
                      <a:pt x="596" y="258"/>
                    </a:lnTo>
                    <a:lnTo>
                      <a:pt x="595" y="258"/>
                    </a:lnTo>
                    <a:lnTo>
                      <a:pt x="595" y="258"/>
                    </a:lnTo>
                    <a:lnTo>
                      <a:pt x="566" y="256"/>
                    </a:lnTo>
                    <a:lnTo>
                      <a:pt x="566" y="256"/>
                    </a:lnTo>
                    <a:lnTo>
                      <a:pt x="548" y="259"/>
                    </a:lnTo>
                    <a:lnTo>
                      <a:pt x="548" y="259"/>
                    </a:lnTo>
                    <a:lnTo>
                      <a:pt x="549" y="259"/>
                    </a:lnTo>
                    <a:lnTo>
                      <a:pt x="549" y="259"/>
                    </a:lnTo>
                    <a:lnTo>
                      <a:pt x="553" y="259"/>
                    </a:lnTo>
                    <a:lnTo>
                      <a:pt x="553" y="259"/>
                    </a:lnTo>
                    <a:lnTo>
                      <a:pt x="552" y="261"/>
                    </a:lnTo>
                    <a:lnTo>
                      <a:pt x="552" y="261"/>
                    </a:lnTo>
                    <a:lnTo>
                      <a:pt x="556" y="261"/>
                    </a:lnTo>
                    <a:lnTo>
                      <a:pt x="556" y="261"/>
                    </a:lnTo>
                    <a:lnTo>
                      <a:pt x="558" y="261"/>
                    </a:lnTo>
                    <a:lnTo>
                      <a:pt x="558" y="261"/>
                    </a:lnTo>
                    <a:lnTo>
                      <a:pt x="546" y="261"/>
                    </a:lnTo>
                    <a:lnTo>
                      <a:pt x="546" y="261"/>
                    </a:lnTo>
                    <a:lnTo>
                      <a:pt x="552" y="262"/>
                    </a:lnTo>
                    <a:lnTo>
                      <a:pt x="552" y="262"/>
                    </a:lnTo>
                    <a:lnTo>
                      <a:pt x="553" y="262"/>
                    </a:lnTo>
                    <a:lnTo>
                      <a:pt x="553" y="262"/>
                    </a:lnTo>
                    <a:lnTo>
                      <a:pt x="530" y="262"/>
                    </a:lnTo>
                    <a:lnTo>
                      <a:pt x="530" y="262"/>
                    </a:lnTo>
                    <a:lnTo>
                      <a:pt x="520" y="261"/>
                    </a:lnTo>
                    <a:lnTo>
                      <a:pt x="520" y="261"/>
                    </a:lnTo>
                    <a:lnTo>
                      <a:pt x="520" y="264"/>
                    </a:lnTo>
                    <a:lnTo>
                      <a:pt x="520" y="264"/>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84" name="Freeform 100"/>
              <p:cNvSpPr>
                <a:spLocks/>
              </p:cNvSpPr>
              <p:nvPr/>
            </p:nvSpPr>
            <p:spPr bwMode="auto">
              <a:xfrm>
                <a:off x="8004" y="11881"/>
                <a:ext cx="252" cy="205"/>
              </a:xfrm>
              <a:custGeom>
                <a:avLst/>
                <a:gdLst/>
                <a:ahLst/>
                <a:cxnLst>
                  <a:cxn ang="0">
                    <a:pos x="60" y="3"/>
                  </a:cxn>
                  <a:cxn ang="0">
                    <a:pos x="77" y="7"/>
                  </a:cxn>
                  <a:cxn ang="0">
                    <a:pos x="122" y="13"/>
                  </a:cxn>
                  <a:cxn ang="0">
                    <a:pos x="96" y="19"/>
                  </a:cxn>
                  <a:cxn ang="0">
                    <a:pos x="127" y="19"/>
                  </a:cxn>
                  <a:cxn ang="0">
                    <a:pos x="140" y="21"/>
                  </a:cxn>
                  <a:cxn ang="0">
                    <a:pos x="97" y="28"/>
                  </a:cxn>
                  <a:cxn ang="0">
                    <a:pos x="127" y="30"/>
                  </a:cxn>
                  <a:cxn ang="0">
                    <a:pos x="123" y="31"/>
                  </a:cxn>
                  <a:cxn ang="0">
                    <a:pos x="94" y="33"/>
                  </a:cxn>
                  <a:cxn ang="0">
                    <a:pos x="132" y="37"/>
                  </a:cxn>
                  <a:cxn ang="0">
                    <a:pos x="150" y="39"/>
                  </a:cxn>
                  <a:cxn ang="0">
                    <a:pos x="208" y="42"/>
                  </a:cxn>
                  <a:cxn ang="0">
                    <a:pos x="225" y="49"/>
                  </a:cxn>
                  <a:cxn ang="0">
                    <a:pos x="188" y="49"/>
                  </a:cxn>
                  <a:cxn ang="0">
                    <a:pos x="179" y="54"/>
                  </a:cxn>
                  <a:cxn ang="0">
                    <a:pos x="225" y="60"/>
                  </a:cxn>
                  <a:cxn ang="0">
                    <a:pos x="218" y="62"/>
                  </a:cxn>
                  <a:cxn ang="0">
                    <a:pos x="221" y="65"/>
                  </a:cxn>
                  <a:cxn ang="0">
                    <a:pos x="192" y="72"/>
                  </a:cxn>
                  <a:cxn ang="0">
                    <a:pos x="224" y="75"/>
                  </a:cxn>
                  <a:cxn ang="0">
                    <a:pos x="237" y="81"/>
                  </a:cxn>
                  <a:cxn ang="0">
                    <a:pos x="219" y="83"/>
                  </a:cxn>
                  <a:cxn ang="0">
                    <a:pos x="133" y="80"/>
                  </a:cxn>
                  <a:cxn ang="0">
                    <a:pos x="192" y="80"/>
                  </a:cxn>
                  <a:cxn ang="0">
                    <a:pos x="159" y="83"/>
                  </a:cxn>
                  <a:cxn ang="0">
                    <a:pos x="94" y="83"/>
                  </a:cxn>
                  <a:cxn ang="0">
                    <a:pos x="96" y="89"/>
                  </a:cxn>
                  <a:cxn ang="0">
                    <a:pos x="104" y="89"/>
                  </a:cxn>
                  <a:cxn ang="0">
                    <a:pos x="84" y="93"/>
                  </a:cxn>
                  <a:cxn ang="0">
                    <a:pos x="104" y="96"/>
                  </a:cxn>
                  <a:cxn ang="0">
                    <a:pos x="188" y="98"/>
                  </a:cxn>
                  <a:cxn ang="0">
                    <a:pos x="130" y="101"/>
                  </a:cxn>
                  <a:cxn ang="0">
                    <a:pos x="130" y="108"/>
                  </a:cxn>
                  <a:cxn ang="0">
                    <a:pos x="159" y="111"/>
                  </a:cxn>
                  <a:cxn ang="0">
                    <a:pos x="153" y="114"/>
                  </a:cxn>
                  <a:cxn ang="0">
                    <a:pos x="112" y="123"/>
                  </a:cxn>
                  <a:cxn ang="0">
                    <a:pos x="73" y="125"/>
                  </a:cxn>
                  <a:cxn ang="0">
                    <a:pos x="50" y="132"/>
                  </a:cxn>
                  <a:cxn ang="0">
                    <a:pos x="82" y="131"/>
                  </a:cxn>
                  <a:cxn ang="0">
                    <a:pos x="139" y="129"/>
                  </a:cxn>
                  <a:cxn ang="0">
                    <a:pos x="110" y="134"/>
                  </a:cxn>
                  <a:cxn ang="0">
                    <a:pos x="148" y="135"/>
                  </a:cxn>
                  <a:cxn ang="0">
                    <a:pos x="138" y="135"/>
                  </a:cxn>
                  <a:cxn ang="0">
                    <a:pos x="139" y="141"/>
                  </a:cxn>
                  <a:cxn ang="0">
                    <a:pos x="168" y="143"/>
                  </a:cxn>
                  <a:cxn ang="0">
                    <a:pos x="173" y="143"/>
                  </a:cxn>
                  <a:cxn ang="0">
                    <a:pos x="173" y="141"/>
                  </a:cxn>
                  <a:cxn ang="0">
                    <a:pos x="163" y="143"/>
                  </a:cxn>
                  <a:cxn ang="0">
                    <a:pos x="140" y="163"/>
                  </a:cxn>
                  <a:cxn ang="0">
                    <a:pos x="161" y="170"/>
                  </a:cxn>
                  <a:cxn ang="0">
                    <a:pos x="133" y="175"/>
                  </a:cxn>
                  <a:cxn ang="0">
                    <a:pos x="146" y="179"/>
                  </a:cxn>
                  <a:cxn ang="0">
                    <a:pos x="140" y="179"/>
                  </a:cxn>
                  <a:cxn ang="0">
                    <a:pos x="110" y="181"/>
                  </a:cxn>
                  <a:cxn ang="0">
                    <a:pos x="113" y="182"/>
                  </a:cxn>
                  <a:cxn ang="0">
                    <a:pos x="87" y="184"/>
                  </a:cxn>
                  <a:cxn ang="0">
                    <a:pos x="67" y="188"/>
                  </a:cxn>
                  <a:cxn ang="0">
                    <a:pos x="53" y="196"/>
                  </a:cxn>
                  <a:cxn ang="0">
                    <a:pos x="50" y="197"/>
                  </a:cxn>
                  <a:cxn ang="0">
                    <a:pos x="46" y="200"/>
                  </a:cxn>
                  <a:cxn ang="0">
                    <a:pos x="53" y="205"/>
                  </a:cxn>
                </a:cxnLst>
                <a:rect l="0" t="0" r="r" b="b"/>
                <a:pathLst>
                  <a:path w="252" h="205">
                    <a:moveTo>
                      <a:pt x="41" y="0"/>
                    </a:moveTo>
                    <a:lnTo>
                      <a:pt x="54" y="0"/>
                    </a:lnTo>
                    <a:lnTo>
                      <a:pt x="54" y="0"/>
                    </a:lnTo>
                    <a:lnTo>
                      <a:pt x="57" y="0"/>
                    </a:lnTo>
                    <a:lnTo>
                      <a:pt x="57" y="0"/>
                    </a:lnTo>
                    <a:lnTo>
                      <a:pt x="59" y="1"/>
                    </a:lnTo>
                    <a:lnTo>
                      <a:pt x="59" y="1"/>
                    </a:lnTo>
                    <a:lnTo>
                      <a:pt x="60" y="3"/>
                    </a:lnTo>
                    <a:lnTo>
                      <a:pt x="60" y="3"/>
                    </a:lnTo>
                    <a:lnTo>
                      <a:pt x="67" y="4"/>
                    </a:lnTo>
                    <a:lnTo>
                      <a:pt x="67" y="4"/>
                    </a:lnTo>
                    <a:lnTo>
                      <a:pt x="46" y="6"/>
                    </a:lnTo>
                    <a:lnTo>
                      <a:pt x="46" y="6"/>
                    </a:lnTo>
                    <a:lnTo>
                      <a:pt x="50" y="6"/>
                    </a:lnTo>
                    <a:lnTo>
                      <a:pt x="50" y="6"/>
                    </a:lnTo>
                    <a:lnTo>
                      <a:pt x="77" y="7"/>
                    </a:lnTo>
                    <a:lnTo>
                      <a:pt x="77" y="7"/>
                    </a:lnTo>
                    <a:lnTo>
                      <a:pt x="93" y="10"/>
                    </a:lnTo>
                    <a:lnTo>
                      <a:pt x="93" y="10"/>
                    </a:lnTo>
                    <a:lnTo>
                      <a:pt x="96" y="10"/>
                    </a:lnTo>
                    <a:lnTo>
                      <a:pt x="96" y="10"/>
                    </a:lnTo>
                    <a:lnTo>
                      <a:pt x="103" y="9"/>
                    </a:lnTo>
                    <a:lnTo>
                      <a:pt x="103" y="9"/>
                    </a:lnTo>
                    <a:lnTo>
                      <a:pt x="122" y="13"/>
                    </a:lnTo>
                    <a:lnTo>
                      <a:pt x="122" y="13"/>
                    </a:lnTo>
                    <a:lnTo>
                      <a:pt x="112" y="16"/>
                    </a:lnTo>
                    <a:lnTo>
                      <a:pt x="112" y="16"/>
                    </a:lnTo>
                    <a:lnTo>
                      <a:pt x="112" y="18"/>
                    </a:lnTo>
                    <a:lnTo>
                      <a:pt x="112" y="18"/>
                    </a:lnTo>
                    <a:lnTo>
                      <a:pt x="106" y="16"/>
                    </a:lnTo>
                    <a:lnTo>
                      <a:pt x="106" y="16"/>
                    </a:lnTo>
                    <a:lnTo>
                      <a:pt x="96" y="19"/>
                    </a:lnTo>
                    <a:lnTo>
                      <a:pt x="96" y="19"/>
                    </a:lnTo>
                    <a:lnTo>
                      <a:pt x="112" y="19"/>
                    </a:lnTo>
                    <a:lnTo>
                      <a:pt x="112" y="19"/>
                    </a:lnTo>
                    <a:lnTo>
                      <a:pt x="120" y="19"/>
                    </a:lnTo>
                    <a:lnTo>
                      <a:pt x="120" y="19"/>
                    </a:lnTo>
                    <a:lnTo>
                      <a:pt x="122" y="19"/>
                    </a:lnTo>
                    <a:lnTo>
                      <a:pt x="122" y="19"/>
                    </a:lnTo>
                    <a:lnTo>
                      <a:pt x="127" y="19"/>
                    </a:lnTo>
                    <a:lnTo>
                      <a:pt x="127" y="19"/>
                    </a:lnTo>
                    <a:lnTo>
                      <a:pt x="126" y="19"/>
                    </a:lnTo>
                    <a:lnTo>
                      <a:pt x="126" y="19"/>
                    </a:lnTo>
                    <a:lnTo>
                      <a:pt x="136" y="19"/>
                    </a:lnTo>
                    <a:lnTo>
                      <a:pt x="136" y="19"/>
                    </a:lnTo>
                    <a:lnTo>
                      <a:pt x="145" y="19"/>
                    </a:lnTo>
                    <a:lnTo>
                      <a:pt x="145" y="19"/>
                    </a:lnTo>
                    <a:lnTo>
                      <a:pt x="140" y="21"/>
                    </a:lnTo>
                    <a:lnTo>
                      <a:pt x="140" y="21"/>
                    </a:lnTo>
                    <a:lnTo>
                      <a:pt x="92" y="24"/>
                    </a:lnTo>
                    <a:lnTo>
                      <a:pt x="92" y="24"/>
                    </a:lnTo>
                    <a:lnTo>
                      <a:pt x="100" y="27"/>
                    </a:lnTo>
                    <a:lnTo>
                      <a:pt x="100" y="27"/>
                    </a:lnTo>
                    <a:lnTo>
                      <a:pt x="102" y="28"/>
                    </a:lnTo>
                    <a:lnTo>
                      <a:pt x="102" y="28"/>
                    </a:lnTo>
                    <a:lnTo>
                      <a:pt x="97" y="28"/>
                    </a:lnTo>
                    <a:lnTo>
                      <a:pt x="97" y="28"/>
                    </a:lnTo>
                    <a:lnTo>
                      <a:pt x="93" y="28"/>
                    </a:lnTo>
                    <a:lnTo>
                      <a:pt x="93" y="28"/>
                    </a:lnTo>
                    <a:lnTo>
                      <a:pt x="97" y="28"/>
                    </a:lnTo>
                    <a:lnTo>
                      <a:pt x="97" y="28"/>
                    </a:lnTo>
                    <a:lnTo>
                      <a:pt x="97" y="31"/>
                    </a:lnTo>
                    <a:lnTo>
                      <a:pt x="97" y="31"/>
                    </a:lnTo>
                    <a:lnTo>
                      <a:pt x="127" y="30"/>
                    </a:lnTo>
                    <a:lnTo>
                      <a:pt x="127" y="30"/>
                    </a:lnTo>
                    <a:lnTo>
                      <a:pt x="129" y="30"/>
                    </a:lnTo>
                    <a:lnTo>
                      <a:pt x="129" y="30"/>
                    </a:lnTo>
                    <a:lnTo>
                      <a:pt x="129" y="31"/>
                    </a:lnTo>
                    <a:lnTo>
                      <a:pt x="129" y="31"/>
                    </a:lnTo>
                    <a:lnTo>
                      <a:pt x="132" y="31"/>
                    </a:lnTo>
                    <a:lnTo>
                      <a:pt x="132" y="31"/>
                    </a:lnTo>
                    <a:lnTo>
                      <a:pt x="123" y="31"/>
                    </a:lnTo>
                    <a:lnTo>
                      <a:pt x="123" y="31"/>
                    </a:lnTo>
                    <a:lnTo>
                      <a:pt x="116" y="31"/>
                    </a:lnTo>
                    <a:lnTo>
                      <a:pt x="116" y="31"/>
                    </a:lnTo>
                    <a:lnTo>
                      <a:pt x="113" y="33"/>
                    </a:lnTo>
                    <a:lnTo>
                      <a:pt x="113" y="33"/>
                    </a:lnTo>
                    <a:lnTo>
                      <a:pt x="96" y="33"/>
                    </a:lnTo>
                    <a:lnTo>
                      <a:pt x="96" y="33"/>
                    </a:lnTo>
                    <a:lnTo>
                      <a:pt x="94" y="33"/>
                    </a:lnTo>
                    <a:lnTo>
                      <a:pt x="94" y="33"/>
                    </a:lnTo>
                    <a:lnTo>
                      <a:pt x="123" y="34"/>
                    </a:lnTo>
                    <a:lnTo>
                      <a:pt x="123" y="34"/>
                    </a:lnTo>
                    <a:lnTo>
                      <a:pt x="122" y="36"/>
                    </a:lnTo>
                    <a:lnTo>
                      <a:pt x="122" y="36"/>
                    </a:lnTo>
                    <a:lnTo>
                      <a:pt x="129" y="37"/>
                    </a:lnTo>
                    <a:lnTo>
                      <a:pt x="129" y="37"/>
                    </a:lnTo>
                    <a:lnTo>
                      <a:pt x="132" y="37"/>
                    </a:lnTo>
                    <a:lnTo>
                      <a:pt x="132" y="37"/>
                    </a:lnTo>
                    <a:lnTo>
                      <a:pt x="136" y="39"/>
                    </a:lnTo>
                    <a:lnTo>
                      <a:pt x="136" y="39"/>
                    </a:lnTo>
                    <a:lnTo>
                      <a:pt x="133" y="39"/>
                    </a:lnTo>
                    <a:lnTo>
                      <a:pt x="133" y="39"/>
                    </a:lnTo>
                    <a:lnTo>
                      <a:pt x="135" y="39"/>
                    </a:lnTo>
                    <a:lnTo>
                      <a:pt x="135" y="39"/>
                    </a:lnTo>
                    <a:lnTo>
                      <a:pt x="150" y="39"/>
                    </a:lnTo>
                    <a:lnTo>
                      <a:pt x="150" y="39"/>
                    </a:lnTo>
                    <a:lnTo>
                      <a:pt x="155" y="40"/>
                    </a:lnTo>
                    <a:lnTo>
                      <a:pt x="155" y="40"/>
                    </a:lnTo>
                    <a:lnTo>
                      <a:pt x="156" y="40"/>
                    </a:lnTo>
                    <a:lnTo>
                      <a:pt x="156" y="40"/>
                    </a:lnTo>
                    <a:lnTo>
                      <a:pt x="186" y="42"/>
                    </a:lnTo>
                    <a:lnTo>
                      <a:pt x="186" y="42"/>
                    </a:lnTo>
                    <a:lnTo>
                      <a:pt x="208" y="42"/>
                    </a:lnTo>
                    <a:lnTo>
                      <a:pt x="208" y="42"/>
                    </a:lnTo>
                    <a:lnTo>
                      <a:pt x="214" y="45"/>
                    </a:lnTo>
                    <a:lnTo>
                      <a:pt x="214" y="45"/>
                    </a:lnTo>
                    <a:lnTo>
                      <a:pt x="219" y="45"/>
                    </a:lnTo>
                    <a:lnTo>
                      <a:pt x="219" y="45"/>
                    </a:lnTo>
                    <a:lnTo>
                      <a:pt x="225" y="48"/>
                    </a:lnTo>
                    <a:lnTo>
                      <a:pt x="225" y="48"/>
                    </a:lnTo>
                    <a:lnTo>
                      <a:pt x="225" y="49"/>
                    </a:lnTo>
                    <a:lnTo>
                      <a:pt x="225" y="49"/>
                    </a:lnTo>
                    <a:lnTo>
                      <a:pt x="228" y="49"/>
                    </a:lnTo>
                    <a:lnTo>
                      <a:pt x="228" y="49"/>
                    </a:lnTo>
                    <a:lnTo>
                      <a:pt x="215" y="49"/>
                    </a:lnTo>
                    <a:lnTo>
                      <a:pt x="215" y="49"/>
                    </a:lnTo>
                    <a:lnTo>
                      <a:pt x="217" y="49"/>
                    </a:lnTo>
                    <a:lnTo>
                      <a:pt x="217" y="49"/>
                    </a:lnTo>
                    <a:lnTo>
                      <a:pt x="188" y="49"/>
                    </a:lnTo>
                    <a:lnTo>
                      <a:pt x="188" y="49"/>
                    </a:lnTo>
                    <a:lnTo>
                      <a:pt x="182" y="51"/>
                    </a:lnTo>
                    <a:lnTo>
                      <a:pt x="182" y="51"/>
                    </a:lnTo>
                    <a:lnTo>
                      <a:pt x="191" y="51"/>
                    </a:lnTo>
                    <a:lnTo>
                      <a:pt x="191" y="51"/>
                    </a:lnTo>
                    <a:lnTo>
                      <a:pt x="189" y="54"/>
                    </a:lnTo>
                    <a:lnTo>
                      <a:pt x="189" y="54"/>
                    </a:lnTo>
                    <a:lnTo>
                      <a:pt x="179" y="54"/>
                    </a:lnTo>
                    <a:lnTo>
                      <a:pt x="179" y="54"/>
                    </a:lnTo>
                    <a:lnTo>
                      <a:pt x="192" y="56"/>
                    </a:lnTo>
                    <a:lnTo>
                      <a:pt x="192" y="56"/>
                    </a:lnTo>
                    <a:lnTo>
                      <a:pt x="189" y="57"/>
                    </a:lnTo>
                    <a:lnTo>
                      <a:pt x="189" y="57"/>
                    </a:lnTo>
                    <a:lnTo>
                      <a:pt x="186" y="57"/>
                    </a:lnTo>
                    <a:lnTo>
                      <a:pt x="186" y="57"/>
                    </a:lnTo>
                    <a:lnTo>
                      <a:pt x="225" y="60"/>
                    </a:lnTo>
                    <a:lnTo>
                      <a:pt x="225" y="60"/>
                    </a:lnTo>
                    <a:lnTo>
                      <a:pt x="224" y="62"/>
                    </a:lnTo>
                    <a:lnTo>
                      <a:pt x="224" y="62"/>
                    </a:lnTo>
                    <a:lnTo>
                      <a:pt x="221" y="62"/>
                    </a:lnTo>
                    <a:lnTo>
                      <a:pt x="221" y="62"/>
                    </a:lnTo>
                    <a:lnTo>
                      <a:pt x="219" y="62"/>
                    </a:lnTo>
                    <a:lnTo>
                      <a:pt x="219" y="62"/>
                    </a:lnTo>
                    <a:lnTo>
                      <a:pt x="218" y="62"/>
                    </a:lnTo>
                    <a:lnTo>
                      <a:pt x="218" y="62"/>
                    </a:lnTo>
                    <a:lnTo>
                      <a:pt x="221" y="62"/>
                    </a:lnTo>
                    <a:lnTo>
                      <a:pt x="221" y="62"/>
                    </a:lnTo>
                    <a:lnTo>
                      <a:pt x="234" y="65"/>
                    </a:lnTo>
                    <a:lnTo>
                      <a:pt x="234" y="65"/>
                    </a:lnTo>
                    <a:lnTo>
                      <a:pt x="237" y="65"/>
                    </a:lnTo>
                    <a:lnTo>
                      <a:pt x="237" y="65"/>
                    </a:lnTo>
                    <a:lnTo>
                      <a:pt x="221" y="65"/>
                    </a:lnTo>
                    <a:lnTo>
                      <a:pt x="221" y="65"/>
                    </a:lnTo>
                    <a:lnTo>
                      <a:pt x="188" y="72"/>
                    </a:lnTo>
                    <a:lnTo>
                      <a:pt x="188" y="72"/>
                    </a:lnTo>
                    <a:lnTo>
                      <a:pt x="185" y="72"/>
                    </a:lnTo>
                    <a:lnTo>
                      <a:pt x="185" y="72"/>
                    </a:lnTo>
                    <a:lnTo>
                      <a:pt x="182" y="72"/>
                    </a:lnTo>
                    <a:lnTo>
                      <a:pt x="182" y="72"/>
                    </a:lnTo>
                    <a:lnTo>
                      <a:pt x="192" y="72"/>
                    </a:lnTo>
                    <a:lnTo>
                      <a:pt x="192" y="72"/>
                    </a:lnTo>
                    <a:lnTo>
                      <a:pt x="196" y="72"/>
                    </a:lnTo>
                    <a:lnTo>
                      <a:pt x="196" y="72"/>
                    </a:lnTo>
                    <a:lnTo>
                      <a:pt x="221" y="74"/>
                    </a:lnTo>
                    <a:lnTo>
                      <a:pt x="221" y="74"/>
                    </a:lnTo>
                    <a:lnTo>
                      <a:pt x="235" y="72"/>
                    </a:lnTo>
                    <a:lnTo>
                      <a:pt x="235" y="72"/>
                    </a:lnTo>
                    <a:lnTo>
                      <a:pt x="224" y="75"/>
                    </a:lnTo>
                    <a:lnTo>
                      <a:pt x="224" y="75"/>
                    </a:lnTo>
                    <a:lnTo>
                      <a:pt x="235" y="75"/>
                    </a:lnTo>
                    <a:lnTo>
                      <a:pt x="235" y="75"/>
                    </a:lnTo>
                    <a:lnTo>
                      <a:pt x="252" y="75"/>
                    </a:lnTo>
                    <a:lnTo>
                      <a:pt x="252" y="75"/>
                    </a:lnTo>
                    <a:lnTo>
                      <a:pt x="251" y="78"/>
                    </a:lnTo>
                    <a:lnTo>
                      <a:pt x="251" y="78"/>
                    </a:lnTo>
                    <a:lnTo>
                      <a:pt x="237" y="81"/>
                    </a:lnTo>
                    <a:lnTo>
                      <a:pt x="237" y="81"/>
                    </a:lnTo>
                    <a:lnTo>
                      <a:pt x="235" y="81"/>
                    </a:lnTo>
                    <a:lnTo>
                      <a:pt x="235" y="81"/>
                    </a:lnTo>
                    <a:lnTo>
                      <a:pt x="232" y="81"/>
                    </a:lnTo>
                    <a:lnTo>
                      <a:pt x="232" y="81"/>
                    </a:lnTo>
                    <a:lnTo>
                      <a:pt x="244" y="81"/>
                    </a:lnTo>
                    <a:lnTo>
                      <a:pt x="244" y="81"/>
                    </a:lnTo>
                    <a:lnTo>
                      <a:pt x="219" y="83"/>
                    </a:lnTo>
                    <a:lnTo>
                      <a:pt x="219" y="83"/>
                    </a:lnTo>
                    <a:lnTo>
                      <a:pt x="192" y="81"/>
                    </a:lnTo>
                    <a:lnTo>
                      <a:pt x="192" y="81"/>
                    </a:lnTo>
                    <a:lnTo>
                      <a:pt x="138" y="80"/>
                    </a:lnTo>
                    <a:lnTo>
                      <a:pt x="138" y="80"/>
                    </a:lnTo>
                    <a:lnTo>
                      <a:pt x="135" y="80"/>
                    </a:lnTo>
                    <a:lnTo>
                      <a:pt x="135" y="80"/>
                    </a:lnTo>
                    <a:lnTo>
                      <a:pt x="133" y="80"/>
                    </a:lnTo>
                    <a:lnTo>
                      <a:pt x="133" y="80"/>
                    </a:lnTo>
                    <a:lnTo>
                      <a:pt x="130" y="81"/>
                    </a:lnTo>
                    <a:lnTo>
                      <a:pt x="130" y="81"/>
                    </a:lnTo>
                    <a:lnTo>
                      <a:pt x="135" y="81"/>
                    </a:lnTo>
                    <a:lnTo>
                      <a:pt x="135" y="81"/>
                    </a:lnTo>
                    <a:lnTo>
                      <a:pt x="138" y="81"/>
                    </a:lnTo>
                    <a:lnTo>
                      <a:pt x="138" y="81"/>
                    </a:lnTo>
                    <a:lnTo>
                      <a:pt x="192" y="80"/>
                    </a:lnTo>
                    <a:lnTo>
                      <a:pt x="192" y="80"/>
                    </a:lnTo>
                    <a:lnTo>
                      <a:pt x="161" y="80"/>
                    </a:lnTo>
                    <a:lnTo>
                      <a:pt x="161" y="80"/>
                    </a:lnTo>
                    <a:lnTo>
                      <a:pt x="172" y="81"/>
                    </a:lnTo>
                    <a:lnTo>
                      <a:pt x="172" y="81"/>
                    </a:lnTo>
                    <a:lnTo>
                      <a:pt x="169" y="81"/>
                    </a:lnTo>
                    <a:lnTo>
                      <a:pt x="169" y="81"/>
                    </a:lnTo>
                    <a:lnTo>
                      <a:pt x="159" y="83"/>
                    </a:lnTo>
                    <a:lnTo>
                      <a:pt x="159" y="83"/>
                    </a:lnTo>
                    <a:lnTo>
                      <a:pt x="148" y="83"/>
                    </a:lnTo>
                    <a:lnTo>
                      <a:pt x="148" y="83"/>
                    </a:lnTo>
                    <a:lnTo>
                      <a:pt x="146" y="83"/>
                    </a:lnTo>
                    <a:lnTo>
                      <a:pt x="146" y="83"/>
                    </a:lnTo>
                    <a:lnTo>
                      <a:pt x="149" y="83"/>
                    </a:lnTo>
                    <a:lnTo>
                      <a:pt x="149" y="83"/>
                    </a:lnTo>
                    <a:lnTo>
                      <a:pt x="94" y="83"/>
                    </a:lnTo>
                    <a:lnTo>
                      <a:pt x="94" y="83"/>
                    </a:lnTo>
                    <a:lnTo>
                      <a:pt x="90" y="84"/>
                    </a:lnTo>
                    <a:lnTo>
                      <a:pt x="90" y="84"/>
                    </a:lnTo>
                    <a:lnTo>
                      <a:pt x="96" y="84"/>
                    </a:lnTo>
                    <a:lnTo>
                      <a:pt x="96" y="84"/>
                    </a:lnTo>
                    <a:lnTo>
                      <a:pt x="110" y="87"/>
                    </a:lnTo>
                    <a:lnTo>
                      <a:pt x="110" y="87"/>
                    </a:lnTo>
                    <a:lnTo>
                      <a:pt x="96" y="89"/>
                    </a:lnTo>
                    <a:lnTo>
                      <a:pt x="96" y="89"/>
                    </a:lnTo>
                    <a:lnTo>
                      <a:pt x="117" y="89"/>
                    </a:lnTo>
                    <a:lnTo>
                      <a:pt x="117" y="89"/>
                    </a:lnTo>
                    <a:lnTo>
                      <a:pt x="122" y="89"/>
                    </a:lnTo>
                    <a:lnTo>
                      <a:pt x="122" y="89"/>
                    </a:lnTo>
                    <a:lnTo>
                      <a:pt x="120" y="90"/>
                    </a:lnTo>
                    <a:lnTo>
                      <a:pt x="120" y="90"/>
                    </a:lnTo>
                    <a:lnTo>
                      <a:pt x="104" y="89"/>
                    </a:lnTo>
                    <a:lnTo>
                      <a:pt x="104" y="89"/>
                    </a:lnTo>
                    <a:lnTo>
                      <a:pt x="106" y="89"/>
                    </a:lnTo>
                    <a:lnTo>
                      <a:pt x="106" y="89"/>
                    </a:lnTo>
                    <a:lnTo>
                      <a:pt x="97" y="90"/>
                    </a:lnTo>
                    <a:lnTo>
                      <a:pt x="97" y="90"/>
                    </a:lnTo>
                    <a:lnTo>
                      <a:pt x="82" y="92"/>
                    </a:lnTo>
                    <a:lnTo>
                      <a:pt x="82" y="92"/>
                    </a:lnTo>
                    <a:lnTo>
                      <a:pt x="84" y="93"/>
                    </a:lnTo>
                    <a:lnTo>
                      <a:pt x="84" y="93"/>
                    </a:lnTo>
                    <a:lnTo>
                      <a:pt x="92" y="95"/>
                    </a:lnTo>
                    <a:lnTo>
                      <a:pt x="92" y="95"/>
                    </a:lnTo>
                    <a:lnTo>
                      <a:pt x="103" y="95"/>
                    </a:lnTo>
                    <a:lnTo>
                      <a:pt x="103" y="95"/>
                    </a:lnTo>
                    <a:lnTo>
                      <a:pt x="107" y="95"/>
                    </a:lnTo>
                    <a:lnTo>
                      <a:pt x="107" y="95"/>
                    </a:lnTo>
                    <a:lnTo>
                      <a:pt x="104" y="96"/>
                    </a:lnTo>
                    <a:lnTo>
                      <a:pt x="104" y="96"/>
                    </a:lnTo>
                    <a:lnTo>
                      <a:pt x="171" y="93"/>
                    </a:lnTo>
                    <a:lnTo>
                      <a:pt x="171" y="93"/>
                    </a:lnTo>
                    <a:lnTo>
                      <a:pt x="208" y="93"/>
                    </a:lnTo>
                    <a:lnTo>
                      <a:pt x="208" y="93"/>
                    </a:lnTo>
                    <a:lnTo>
                      <a:pt x="198" y="98"/>
                    </a:lnTo>
                    <a:lnTo>
                      <a:pt x="198" y="98"/>
                    </a:lnTo>
                    <a:lnTo>
                      <a:pt x="188" y="98"/>
                    </a:lnTo>
                    <a:lnTo>
                      <a:pt x="188" y="98"/>
                    </a:lnTo>
                    <a:lnTo>
                      <a:pt x="173" y="98"/>
                    </a:lnTo>
                    <a:lnTo>
                      <a:pt x="173" y="98"/>
                    </a:lnTo>
                    <a:lnTo>
                      <a:pt x="169" y="102"/>
                    </a:lnTo>
                    <a:lnTo>
                      <a:pt x="169" y="102"/>
                    </a:lnTo>
                    <a:lnTo>
                      <a:pt x="112" y="101"/>
                    </a:lnTo>
                    <a:lnTo>
                      <a:pt x="112" y="101"/>
                    </a:lnTo>
                    <a:lnTo>
                      <a:pt x="130" y="101"/>
                    </a:lnTo>
                    <a:lnTo>
                      <a:pt x="130" y="101"/>
                    </a:lnTo>
                    <a:lnTo>
                      <a:pt x="135" y="102"/>
                    </a:lnTo>
                    <a:lnTo>
                      <a:pt x="135" y="102"/>
                    </a:lnTo>
                    <a:lnTo>
                      <a:pt x="129" y="107"/>
                    </a:lnTo>
                    <a:lnTo>
                      <a:pt x="129" y="107"/>
                    </a:lnTo>
                    <a:lnTo>
                      <a:pt x="129" y="108"/>
                    </a:lnTo>
                    <a:lnTo>
                      <a:pt x="129" y="108"/>
                    </a:lnTo>
                    <a:lnTo>
                      <a:pt x="130" y="108"/>
                    </a:lnTo>
                    <a:lnTo>
                      <a:pt x="130" y="108"/>
                    </a:lnTo>
                    <a:lnTo>
                      <a:pt x="136" y="108"/>
                    </a:lnTo>
                    <a:lnTo>
                      <a:pt x="136" y="108"/>
                    </a:lnTo>
                    <a:lnTo>
                      <a:pt x="135" y="108"/>
                    </a:lnTo>
                    <a:lnTo>
                      <a:pt x="135" y="108"/>
                    </a:lnTo>
                    <a:lnTo>
                      <a:pt x="136" y="108"/>
                    </a:lnTo>
                    <a:lnTo>
                      <a:pt x="136" y="108"/>
                    </a:lnTo>
                    <a:lnTo>
                      <a:pt x="159" y="111"/>
                    </a:lnTo>
                    <a:lnTo>
                      <a:pt x="159" y="111"/>
                    </a:lnTo>
                    <a:lnTo>
                      <a:pt x="148" y="113"/>
                    </a:lnTo>
                    <a:lnTo>
                      <a:pt x="148" y="113"/>
                    </a:lnTo>
                    <a:lnTo>
                      <a:pt x="153" y="113"/>
                    </a:lnTo>
                    <a:lnTo>
                      <a:pt x="153" y="113"/>
                    </a:lnTo>
                    <a:lnTo>
                      <a:pt x="156" y="113"/>
                    </a:lnTo>
                    <a:lnTo>
                      <a:pt x="156" y="113"/>
                    </a:lnTo>
                    <a:lnTo>
                      <a:pt x="153" y="114"/>
                    </a:lnTo>
                    <a:lnTo>
                      <a:pt x="153" y="114"/>
                    </a:lnTo>
                    <a:lnTo>
                      <a:pt x="129" y="116"/>
                    </a:lnTo>
                    <a:lnTo>
                      <a:pt x="129" y="116"/>
                    </a:lnTo>
                    <a:lnTo>
                      <a:pt x="130" y="116"/>
                    </a:lnTo>
                    <a:lnTo>
                      <a:pt x="130" y="116"/>
                    </a:lnTo>
                    <a:lnTo>
                      <a:pt x="109" y="120"/>
                    </a:lnTo>
                    <a:lnTo>
                      <a:pt x="109" y="120"/>
                    </a:lnTo>
                    <a:lnTo>
                      <a:pt x="112" y="123"/>
                    </a:lnTo>
                    <a:lnTo>
                      <a:pt x="112" y="123"/>
                    </a:lnTo>
                    <a:lnTo>
                      <a:pt x="94" y="122"/>
                    </a:lnTo>
                    <a:lnTo>
                      <a:pt x="94" y="122"/>
                    </a:lnTo>
                    <a:lnTo>
                      <a:pt x="89" y="123"/>
                    </a:lnTo>
                    <a:lnTo>
                      <a:pt x="89" y="123"/>
                    </a:lnTo>
                    <a:lnTo>
                      <a:pt x="70" y="125"/>
                    </a:lnTo>
                    <a:lnTo>
                      <a:pt x="70" y="125"/>
                    </a:lnTo>
                    <a:lnTo>
                      <a:pt x="73" y="125"/>
                    </a:lnTo>
                    <a:lnTo>
                      <a:pt x="73" y="125"/>
                    </a:lnTo>
                    <a:lnTo>
                      <a:pt x="46" y="128"/>
                    </a:lnTo>
                    <a:lnTo>
                      <a:pt x="46" y="128"/>
                    </a:lnTo>
                    <a:lnTo>
                      <a:pt x="44" y="129"/>
                    </a:lnTo>
                    <a:lnTo>
                      <a:pt x="44" y="129"/>
                    </a:lnTo>
                    <a:lnTo>
                      <a:pt x="57" y="129"/>
                    </a:lnTo>
                    <a:lnTo>
                      <a:pt x="57" y="129"/>
                    </a:lnTo>
                    <a:lnTo>
                      <a:pt x="50" y="132"/>
                    </a:lnTo>
                    <a:lnTo>
                      <a:pt x="50" y="132"/>
                    </a:lnTo>
                    <a:lnTo>
                      <a:pt x="23" y="134"/>
                    </a:lnTo>
                    <a:lnTo>
                      <a:pt x="23" y="134"/>
                    </a:lnTo>
                    <a:lnTo>
                      <a:pt x="10" y="134"/>
                    </a:lnTo>
                    <a:lnTo>
                      <a:pt x="10" y="134"/>
                    </a:lnTo>
                    <a:lnTo>
                      <a:pt x="0" y="134"/>
                    </a:lnTo>
                    <a:lnTo>
                      <a:pt x="0" y="134"/>
                    </a:lnTo>
                    <a:lnTo>
                      <a:pt x="82" y="131"/>
                    </a:lnTo>
                    <a:lnTo>
                      <a:pt x="82" y="131"/>
                    </a:lnTo>
                    <a:lnTo>
                      <a:pt x="158" y="131"/>
                    </a:lnTo>
                    <a:lnTo>
                      <a:pt x="158" y="131"/>
                    </a:lnTo>
                    <a:lnTo>
                      <a:pt x="159" y="131"/>
                    </a:lnTo>
                    <a:lnTo>
                      <a:pt x="159" y="131"/>
                    </a:lnTo>
                    <a:lnTo>
                      <a:pt x="129" y="129"/>
                    </a:lnTo>
                    <a:lnTo>
                      <a:pt x="129" y="129"/>
                    </a:lnTo>
                    <a:lnTo>
                      <a:pt x="139" y="129"/>
                    </a:lnTo>
                    <a:lnTo>
                      <a:pt x="139" y="129"/>
                    </a:lnTo>
                    <a:lnTo>
                      <a:pt x="140" y="129"/>
                    </a:lnTo>
                    <a:lnTo>
                      <a:pt x="140" y="129"/>
                    </a:lnTo>
                    <a:lnTo>
                      <a:pt x="135" y="129"/>
                    </a:lnTo>
                    <a:lnTo>
                      <a:pt x="135" y="129"/>
                    </a:lnTo>
                    <a:lnTo>
                      <a:pt x="135" y="132"/>
                    </a:lnTo>
                    <a:lnTo>
                      <a:pt x="135" y="132"/>
                    </a:lnTo>
                    <a:lnTo>
                      <a:pt x="110" y="134"/>
                    </a:lnTo>
                    <a:lnTo>
                      <a:pt x="110" y="134"/>
                    </a:lnTo>
                    <a:lnTo>
                      <a:pt x="138" y="134"/>
                    </a:lnTo>
                    <a:lnTo>
                      <a:pt x="138" y="134"/>
                    </a:lnTo>
                    <a:lnTo>
                      <a:pt x="139" y="134"/>
                    </a:lnTo>
                    <a:lnTo>
                      <a:pt x="139" y="134"/>
                    </a:lnTo>
                    <a:lnTo>
                      <a:pt x="150" y="134"/>
                    </a:lnTo>
                    <a:lnTo>
                      <a:pt x="150" y="134"/>
                    </a:lnTo>
                    <a:lnTo>
                      <a:pt x="148" y="135"/>
                    </a:lnTo>
                    <a:lnTo>
                      <a:pt x="148" y="135"/>
                    </a:lnTo>
                    <a:lnTo>
                      <a:pt x="150" y="135"/>
                    </a:lnTo>
                    <a:lnTo>
                      <a:pt x="150" y="135"/>
                    </a:lnTo>
                    <a:lnTo>
                      <a:pt x="162" y="135"/>
                    </a:lnTo>
                    <a:lnTo>
                      <a:pt x="162" y="135"/>
                    </a:lnTo>
                    <a:lnTo>
                      <a:pt x="161" y="135"/>
                    </a:lnTo>
                    <a:lnTo>
                      <a:pt x="161" y="135"/>
                    </a:lnTo>
                    <a:lnTo>
                      <a:pt x="138" y="135"/>
                    </a:lnTo>
                    <a:lnTo>
                      <a:pt x="138" y="135"/>
                    </a:lnTo>
                    <a:lnTo>
                      <a:pt x="136" y="137"/>
                    </a:lnTo>
                    <a:lnTo>
                      <a:pt x="136" y="137"/>
                    </a:lnTo>
                    <a:lnTo>
                      <a:pt x="142" y="138"/>
                    </a:lnTo>
                    <a:lnTo>
                      <a:pt x="142" y="138"/>
                    </a:lnTo>
                    <a:lnTo>
                      <a:pt x="145" y="141"/>
                    </a:lnTo>
                    <a:lnTo>
                      <a:pt x="145" y="141"/>
                    </a:lnTo>
                    <a:lnTo>
                      <a:pt x="139" y="141"/>
                    </a:lnTo>
                    <a:lnTo>
                      <a:pt x="139" y="141"/>
                    </a:lnTo>
                    <a:lnTo>
                      <a:pt x="138" y="141"/>
                    </a:lnTo>
                    <a:lnTo>
                      <a:pt x="138" y="141"/>
                    </a:lnTo>
                    <a:lnTo>
                      <a:pt x="129" y="143"/>
                    </a:lnTo>
                    <a:lnTo>
                      <a:pt x="129" y="143"/>
                    </a:lnTo>
                    <a:lnTo>
                      <a:pt x="130" y="145"/>
                    </a:lnTo>
                    <a:lnTo>
                      <a:pt x="130" y="145"/>
                    </a:lnTo>
                    <a:lnTo>
                      <a:pt x="168" y="143"/>
                    </a:lnTo>
                    <a:lnTo>
                      <a:pt x="168" y="143"/>
                    </a:lnTo>
                    <a:lnTo>
                      <a:pt x="171" y="143"/>
                    </a:lnTo>
                    <a:lnTo>
                      <a:pt x="171" y="143"/>
                    </a:lnTo>
                    <a:lnTo>
                      <a:pt x="189" y="143"/>
                    </a:lnTo>
                    <a:lnTo>
                      <a:pt x="189" y="143"/>
                    </a:lnTo>
                    <a:lnTo>
                      <a:pt x="185" y="143"/>
                    </a:lnTo>
                    <a:lnTo>
                      <a:pt x="185" y="143"/>
                    </a:lnTo>
                    <a:lnTo>
                      <a:pt x="173" y="143"/>
                    </a:lnTo>
                    <a:lnTo>
                      <a:pt x="173" y="143"/>
                    </a:lnTo>
                    <a:lnTo>
                      <a:pt x="155" y="141"/>
                    </a:lnTo>
                    <a:lnTo>
                      <a:pt x="155" y="141"/>
                    </a:lnTo>
                    <a:lnTo>
                      <a:pt x="145" y="143"/>
                    </a:lnTo>
                    <a:lnTo>
                      <a:pt x="145" y="143"/>
                    </a:lnTo>
                    <a:lnTo>
                      <a:pt x="171" y="141"/>
                    </a:lnTo>
                    <a:lnTo>
                      <a:pt x="171" y="141"/>
                    </a:lnTo>
                    <a:lnTo>
                      <a:pt x="173" y="141"/>
                    </a:lnTo>
                    <a:lnTo>
                      <a:pt x="173" y="141"/>
                    </a:lnTo>
                    <a:lnTo>
                      <a:pt x="169" y="141"/>
                    </a:lnTo>
                    <a:lnTo>
                      <a:pt x="169" y="141"/>
                    </a:lnTo>
                    <a:lnTo>
                      <a:pt x="175" y="141"/>
                    </a:lnTo>
                    <a:lnTo>
                      <a:pt x="175" y="141"/>
                    </a:lnTo>
                    <a:lnTo>
                      <a:pt x="168" y="141"/>
                    </a:lnTo>
                    <a:lnTo>
                      <a:pt x="168" y="141"/>
                    </a:lnTo>
                    <a:lnTo>
                      <a:pt x="163" y="143"/>
                    </a:lnTo>
                    <a:lnTo>
                      <a:pt x="163" y="143"/>
                    </a:lnTo>
                    <a:lnTo>
                      <a:pt x="183" y="149"/>
                    </a:lnTo>
                    <a:lnTo>
                      <a:pt x="183" y="149"/>
                    </a:lnTo>
                    <a:lnTo>
                      <a:pt x="139" y="149"/>
                    </a:lnTo>
                    <a:lnTo>
                      <a:pt x="139" y="149"/>
                    </a:lnTo>
                    <a:lnTo>
                      <a:pt x="136" y="155"/>
                    </a:lnTo>
                    <a:lnTo>
                      <a:pt x="136" y="155"/>
                    </a:lnTo>
                    <a:lnTo>
                      <a:pt x="140" y="163"/>
                    </a:lnTo>
                    <a:lnTo>
                      <a:pt x="140" y="163"/>
                    </a:lnTo>
                    <a:lnTo>
                      <a:pt x="165" y="166"/>
                    </a:lnTo>
                    <a:lnTo>
                      <a:pt x="165" y="166"/>
                    </a:lnTo>
                    <a:lnTo>
                      <a:pt x="153" y="169"/>
                    </a:lnTo>
                    <a:lnTo>
                      <a:pt x="153" y="169"/>
                    </a:lnTo>
                    <a:lnTo>
                      <a:pt x="158" y="170"/>
                    </a:lnTo>
                    <a:lnTo>
                      <a:pt x="158" y="170"/>
                    </a:lnTo>
                    <a:lnTo>
                      <a:pt x="161" y="170"/>
                    </a:lnTo>
                    <a:lnTo>
                      <a:pt x="161" y="170"/>
                    </a:lnTo>
                    <a:lnTo>
                      <a:pt x="172" y="170"/>
                    </a:lnTo>
                    <a:lnTo>
                      <a:pt x="172" y="170"/>
                    </a:lnTo>
                    <a:lnTo>
                      <a:pt x="169" y="170"/>
                    </a:lnTo>
                    <a:lnTo>
                      <a:pt x="169" y="170"/>
                    </a:lnTo>
                    <a:lnTo>
                      <a:pt x="148" y="175"/>
                    </a:lnTo>
                    <a:lnTo>
                      <a:pt x="148" y="175"/>
                    </a:lnTo>
                    <a:lnTo>
                      <a:pt x="133" y="175"/>
                    </a:lnTo>
                    <a:lnTo>
                      <a:pt x="133" y="175"/>
                    </a:lnTo>
                    <a:lnTo>
                      <a:pt x="139" y="176"/>
                    </a:lnTo>
                    <a:lnTo>
                      <a:pt x="139" y="176"/>
                    </a:lnTo>
                    <a:lnTo>
                      <a:pt x="142" y="176"/>
                    </a:lnTo>
                    <a:lnTo>
                      <a:pt x="142" y="176"/>
                    </a:lnTo>
                    <a:lnTo>
                      <a:pt x="140" y="176"/>
                    </a:lnTo>
                    <a:lnTo>
                      <a:pt x="140" y="176"/>
                    </a:lnTo>
                    <a:lnTo>
                      <a:pt x="146" y="179"/>
                    </a:lnTo>
                    <a:lnTo>
                      <a:pt x="146" y="179"/>
                    </a:lnTo>
                    <a:lnTo>
                      <a:pt x="136" y="179"/>
                    </a:lnTo>
                    <a:lnTo>
                      <a:pt x="136" y="179"/>
                    </a:lnTo>
                    <a:lnTo>
                      <a:pt x="152" y="181"/>
                    </a:lnTo>
                    <a:lnTo>
                      <a:pt x="152" y="181"/>
                    </a:lnTo>
                    <a:lnTo>
                      <a:pt x="139" y="179"/>
                    </a:lnTo>
                    <a:lnTo>
                      <a:pt x="139" y="179"/>
                    </a:lnTo>
                    <a:lnTo>
                      <a:pt x="140" y="179"/>
                    </a:lnTo>
                    <a:lnTo>
                      <a:pt x="140" y="179"/>
                    </a:lnTo>
                    <a:lnTo>
                      <a:pt x="135" y="179"/>
                    </a:lnTo>
                    <a:lnTo>
                      <a:pt x="135" y="179"/>
                    </a:lnTo>
                    <a:lnTo>
                      <a:pt x="125" y="179"/>
                    </a:lnTo>
                    <a:lnTo>
                      <a:pt x="125" y="179"/>
                    </a:lnTo>
                    <a:lnTo>
                      <a:pt x="119" y="179"/>
                    </a:lnTo>
                    <a:lnTo>
                      <a:pt x="119" y="179"/>
                    </a:lnTo>
                    <a:lnTo>
                      <a:pt x="110" y="181"/>
                    </a:lnTo>
                    <a:lnTo>
                      <a:pt x="110" y="181"/>
                    </a:lnTo>
                    <a:lnTo>
                      <a:pt x="120" y="182"/>
                    </a:lnTo>
                    <a:lnTo>
                      <a:pt x="120" y="182"/>
                    </a:lnTo>
                    <a:lnTo>
                      <a:pt x="102" y="182"/>
                    </a:lnTo>
                    <a:lnTo>
                      <a:pt x="102" y="182"/>
                    </a:lnTo>
                    <a:lnTo>
                      <a:pt x="83" y="182"/>
                    </a:lnTo>
                    <a:lnTo>
                      <a:pt x="83" y="182"/>
                    </a:lnTo>
                    <a:lnTo>
                      <a:pt x="113" y="182"/>
                    </a:lnTo>
                    <a:lnTo>
                      <a:pt x="113" y="182"/>
                    </a:lnTo>
                    <a:lnTo>
                      <a:pt x="126" y="182"/>
                    </a:lnTo>
                    <a:lnTo>
                      <a:pt x="126" y="182"/>
                    </a:lnTo>
                    <a:lnTo>
                      <a:pt x="82" y="179"/>
                    </a:lnTo>
                    <a:lnTo>
                      <a:pt x="82" y="179"/>
                    </a:lnTo>
                    <a:lnTo>
                      <a:pt x="86" y="181"/>
                    </a:lnTo>
                    <a:lnTo>
                      <a:pt x="86" y="181"/>
                    </a:lnTo>
                    <a:lnTo>
                      <a:pt x="87" y="184"/>
                    </a:lnTo>
                    <a:lnTo>
                      <a:pt x="87" y="184"/>
                    </a:lnTo>
                    <a:lnTo>
                      <a:pt x="86" y="184"/>
                    </a:lnTo>
                    <a:lnTo>
                      <a:pt x="86" y="184"/>
                    </a:lnTo>
                    <a:lnTo>
                      <a:pt x="87" y="184"/>
                    </a:lnTo>
                    <a:lnTo>
                      <a:pt x="87" y="184"/>
                    </a:lnTo>
                    <a:lnTo>
                      <a:pt x="74" y="185"/>
                    </a:lnTo>
                    <a:lnTo>
                      <a:pt x="74" y="185"/>
                    </a:lnTo>
                    <a:lnTo>
                      <a:pt x="67" y="188"/>
                    </a:lnTo>
                    <a:lnTo>
                      <a:pt x="67" y="188"/>
                    </a:lnTo>
                    <a:lnTo>
                      <a:pt x="61" y="188"/>
                    </a:lnTo>
                    <a:lnTo>
                      <a:pt x="61" y="188"/>
                    </a:lnTo>
                    <a:lnTo>
                      <a:pt x="44" y="191"/>
                    </a:lnTo>
                    <a:lnTo>
                      <a:pt x="44" y="191"/>
                    </a:lnTo>
                    <a:lnTo>
                      <a:pt x="44" y="194"/>
                    </a:lnTo>
                    <a:lnTo>
                      <a:pt x="44" y="194"/>
                    </a:lnTo>
                    <a:lnTo>
                      <a:pt x="53" y="196"/>
                    </a:lnTo>
                    <a:lnTo>
                      <a:pt x="53" y="196"/>
                    </a:lnTo>
                    <a:lnTo>
                      <a:pt x="34" y="194"/>
                    </a:lnTo>
                    <a:lnTo>
                      <a:pt x="34" y="194"/>
                    </a:lnTo>
                    <a:lnTo>
                      <a:pt x="40" y="196"/>
                    </a:lnTo>
                    <a:lnTo>
                      <a:pt x="40" y="196"/>
                    </a:lnTo>
                    <a:lnTo>
                      <a:pt x="44" y="196"/>
                    </a:lnTo>
                    <a:lnTo>
                      <a:pt x="44" y="196"/>
                    </a:lnTo>
                    <a:lnTo>
                      <a:pt x="50" y="197"/>
                    </a:lnTo>
                    <a:lnTo>
                      <a:pt x="50" y="197"/>
                    </a:lnTo>
                    <a:lnTo>
                      <a:pt x="51" y="197"/>
                    </a:lnTo>
                    <a:lnTo>
                      <a:pt x="51" y="197"/>
                    </a:lnTo>
                    <a:lnTo>
                      <a:pt x="57" y="199"/>
                    </a:lnTo>
                    <a:lnTo>
                      <a:pt x="57" y="199"/>
                    </a:lnTo>
                    <a:lnTo>
                      <a:pt x="54" y="199"/>
                    </a:lnTo>
                    <a:lnTo>
                      <a:pt x="54" y="199"/>
                    </a:lnTo>
                    <a:lnTo>
                      <a:pt x="46" y="200"/>
                    </a:lnTo>
                    <a:lnTo>
                      <a:pt x="46" y="200"/>
                    </a:lnTo>
                    <a:lnTo>
                      <a:pt x="31" y="200"/>
                    </a:lnTo>
                    <a:lnTo>
                      <a:pt x="31" y="200"/>
                    </a:lnTo>
                    <a:lnTo>
                      <a:pt x="43" y="200"/>
                    </a:lnTo>
                    <a:lnTo>
                      <a:pt x="43" y="200"/>
                    </a:lnTo>
                    <a:lnTo>
                      <a:pt x="43" y="203"/>
                    </a:lnTo>
                    <a:lnTo>
                      <a:pt x="43" y="203"/>
                    </a:lnTo>
                    <a:lnTo>
                      <a:pt x="53" y="205"/>
                    </a:lnTo>
                    <a:lnTo>
                      <a:pt x="53" y="205"/>
                    </a:lnTo>
                    <a:lnTo>
                      <a:pt x="51" y="205"/>
                    </a:lnTo>
                    <a:lnTo>
                      <a:pt x="51" y="205"/>
                    </a:lnTo>
                    <a:lnTo>
                      <a:pt x="48" y="20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85" name="Freeform 101"/>
              <p:cNvSpPr>
                <a:spLocks/>
              </p:cNvSpPr>
              <p:nvPr/>
            </p:nvSpPr>
            <p:spPr bwMode="auto">
              <a:xfrm>
                <a:off x="8008" y="12086"/>
                <a:ext cx="241" cy="265"/>
              </a:xfrm>
              <a:custGeom>
                <a:avLst/>
                <a:gdLst/>
                <a:ahLst/>
                <a:cxnLst>
                  <a:cxn ang="0">
                    <a:pos x="62" y="3"/>
                  </a:cxn>
                  <a:cxn ang="0">
                    <a:pos x="80" y="4"/>
                  </a:cxn>
                  <a:cxn ang="0">
                    <a:pos x="56" y="6"/>
                  </a:cxn>
                  <a:cxn ang="0">
                    <a:pos x="103" y="10"/>
                  </a:cxn>
                  <a:cxn ang="0">
                    <a:pos x="126" y="16"/>
                  </a:cxn>
                  <a:cxn ang="0">
                    <a:pos x="151" y="16"/>
                  </a:cxn>
                  <a:cxn ang="0">
                    <a:pos x="192" y="33"/>
                  </a:cxn>
                  <a:cxn ang="0">
                    <a:pos x="198" y="35"/>
                  </a:cxn>
                  <a:cxn ang="0">
                    <a:pos x="179" y="38"/>
                  </a:cxn>
                  <a:cxn ang="0">
                    <a:pos x="152" y="44"/>
                  </a:cxn>
                  <a:cxn ang="0">
                    <a:pos x="177" y="45"/>
                  </a:cxn>
                  <a:cxn ang="0">
                    <a:pos x="169" y="48"/>
                  </a:cxn>
                  <a:cxn ang="0">
                    <a:pos x="98" y="54"/>
                  </a:cxn>
                  <a:cxn ang="0">
                    <a:pos x="80" y="57"/>
                  </a:cxn>
                  <a:cxn ang="0">
                    <a:pos x="49" y="60"/>
                  </a:cxn>
                  <a:cxn ang="0">
                    <a:pos x="103" y="69"/>
                  </a:cxn>
                  <a:cxn ang="0">
                    <a:pos x="145" y="77"/>
                  </a:cxn>
                  <a:cxn ang="0">
                    <a:pos x="100" y="80"/>
                  </a:cxn>
                  <a:cxn ang="0">
                    <a:pos x="55" y="80"/>
                  </a:cxn>
                  <a:cxn ang="0">
                    <a:pos x="29" y="81"/>
                  </a:cxn>
                  <a:cxn ang="0">
                    <a:pos x="24" y="86"/>
                  </a:cxn>
                  <a:cxn ang="0">
                    <a:pos x="4" y="90"/>
                  </a:cxn>
                  <a:cxn ang="0">
                    <a:pos x="7" y="93"/>
                  </a:cxn>
                  <a:cxn ang="0">
                    <a:pos x="17" y="95"/>
                  </a:cxn>
                  <a:cxn ang="0">
                    <a:pos x="1" y="102"/>
                  </a:cxn>
                  <a:cxn ang="0">
                    <a:pos x="29" y="107"/>
                  </a:cxn>
                  <a:cxn ang="0">
                    <a:pos x="36" y="110"/>
                  </a:cxn>
                  <a:cxn ang="0">
                    <a:pos x="65" y="120"/>
                  </a:cxn>
                  <a:cxn ang="0">
                    <a:pos x="80" y="122"/>
                  </a:cxn>
                  <a:cxn ang="0">
                    <a:pos x="3" y="125"/>
                  </a:cxn>
                  <a:cxn ang="0">
                    <a:pos x="63" y="130"/>
                  </a:cxn>
                  <a:cxn ang="0">
                    <a:pos x="65" y="133"/>
                  </a:cxn>
                  <a:cxn ang="0">
                    <a:pos x="111" y="137"/>
                  </a:cxn>
                  <a:cxn ang="0">
                    <a:pos x="129" y="140"/>
                  </a:cxn>
                  <a:cxn ang="0">
                    <a:pos x="167" y="143"/>
                  </a:cxn>
                  <a:cxn ang="0">
                    <a:pos x="178" y="146"/>
                  </a:cxn>
                  <a:cxn ang="0">
                    <a:pos x="135" y="146"/>
                  </a:cxn>
                  <a:cxn ang="0">
                    <a:pos x="14" y="146"/>
                  </a:cxn>
                  <a:cxn ang="0">
                    <a:pos x="63" y="155"/>
                  </a:cxn>
                  <a:cxn ang="0">
                    <a:pos x="88" y="161"/>
                  </a:cxn>
                  <a:cxn ang="0">
                    <a:pos x="57" y="164"/>
                  </a:cxn>
                  <a:cxn ang="0">
                    <a:pos x="80" y="173"/>
                  </a:cxn>
                  <a:cxn ang="0">
                    <a:pos x="53" y="173"/>
                  </a:cxn>
                  <a:cxn ang="0">
                    <a:pos x="56" y="176"/>
                  </a:cxn>
                  <a:cxn ang="0">
                    <a:pos x="27" y="176"/>
                  </a:cxn>
                  <a:cxn ang="0">
                    <a:pos x="56" y="185"/>
                  </a:cxn>
                  <a:cxn ang="0">
                    <a:pos x="82" y="191"/>
                  </a:cxn>
                  <a:cxn ang="0">
                    <a:pos x="86" y="191"/>
                  </a:cxn>
                  <a:cxn ang="0">
                    <a:pos x="135" y="209"/>
                  </a:cxn>
                  <a:cxn ang="0">
                    <a:pos x="145" y="211"/>
                  </a:cxn>
                  <a:cxn ang="0">
                    <a:pos x="233" y="216"/>
                  </a:cxn>
                  <a:cxn ang="0">
                    <a:pos x="161" y="214"/>
                  </a:cxn>
                  <a:cxn ang="0">
                    <a:pos x="158" y="223"/>
                  </a:cxn>
                  <a:cxn ang="0">
                    <a:pos x="167" y="229"/>
                  </a:cxn>
                  <a:cxn ang="0">
                    <a:pos x="165" y="229"/>
                  </a:cxn>
                  <a:cxn ang="0">
                    <a:pos x="161" y="231"/>
                  </a:cxn>
                  <a:cxn ang="0">
                    <a:pos x="154" y="232"/>
                  </a:cxn>
                  <a:cxn ang="0">
                    <a:pos x="175" y="243"/>
                  </a:cxn>
                  <a:cxn ang="0">
                    <a:pos x="224" y="246"/>
                  </a:cxn>
                  <a:cxn ang="0">
                    <a:pos x="231" y="249"/>
                  </a:cxn>
                  <a:cxn ang="0">
                    <a:pos x="213" y="261"/>
                  </a:cxn>
                  <a:cxn ang="0">
                    <a:pos x="190" y="264"/>
                  </a:cxn>
                </a:cxnLst>
                <a:rect l="0" t="0" r="r" b="b"/>
                <a:pathLst>
                  <a:path w="241" h="265">
                    <a:moveTo>
                      <a:pt x="44" y="0"/>
                    </a:moveTo>
                    <a:lnTo>
                      <a:pt x="44" y="0"/>
                    </a:lnTo>
                    <a:lnTo>
                      <a:pt x="34" y="3"/>
                    </a:lnTo>
                    <a:lnTo>
                      <a:pt x="34" y="3"/>
                    </a:lnTo>
                    <a:lnTo>
                      <a:pt x="44" y="4"/>
                    </a:lnTo>
                    <a:lnTo>
                      <a:pt x="44" y="4"/>
                    </a:lnTo>
                    <a:lnTo>
                      <a:pt x="62" y="3"/>
                    </a:lnTo>
                    <a:lnTo>
                      <a:pt x="62" y="3"/>
                    </a:lnTo>
                    <a:lnTo>
                      <a:pt x="56" y="4"/>
                    </a:lnTo>
                    <a:lnTo>
                      <a:pt x="56" y="4"/>
                    </a:lnTo>
                    <a:lnTo>
                      <a:pt x="55" y="4"/>
                    </a:lnTo>
                    <a:lnTo>
                      <a:pt x="55" y="4"/>
                    </a:lnTo>
                    <a:lnTo>
                      <a:pt x="73" y="4"/>
                    </a:lnTo>
                    <a:lnTo>
                      <a:pt x="73" y="4"/>
                    </a:lnTo>
                    <a:lnTo>
                      <a:pt x="80" y="4"/>
                    </a:lnTo>
                    <a:lnTo>
                      <a:pt x="80" y="4"/>
                    </a:lnTo>
                    <a:lnTo>
                      <a:pt x="83" y="6"/>
                    </a:lnTo>
                    <a:lnTo>
                      <a:pt x="83" y="6"/>
                    </a:lnTo>
                    <a:lnTo>
                      <a:pt x="63" y="6"/>
                    </a:lnTo>
                    <a:lnTo>
                      <a:pt x="63" y="6"/>
                    </a:lnTo>
                    <a:lnTo>
                      <a:pt x="55" y="6"/>
                    </a:lnTo>
                    <a:lnTo>
                      <a:pt x="55" y="6"/>
                    </a:lnTo>
                    <a:lnTo>
                      <a:pt x="56" y="6"/>
                    </a:lnTo>
                    <a:lnTo>
                      <a:pt x="56" y="6"/>
                    </a:lnTo>
                    <a:lnTo>
                      <a:pt x="69" y="7"/>
                    </a:lnTo>
                    <a:lnTo>
                      <a:pt x="69" y="7"/>
                    </a:lnTo>
                    <a:lnTo>
                      <a:pt x="79" y="9"/>
                    </a:lnTo>
                    <a:lnTo>
                      <a:pt x="79" y="9"/>
                    </a:lnTo>
                    <a:lnTo>
                      <a:pt x="99" y="10"/>
                    </a:lnTo>
                    <a:lnTo>
                      <a:pt x="99" y="10"/>
                    </a:lnTo>
                    <a:lnTo>
                      <a:pt x="103" y="10"/>
                    </a:lnTo>
                    <a:lnTo>
                      <a:pt x="103" y="10"/>
                    </a:lnTo>
                    <a:lnTo>
                      <a:pt x="144" y="13"/>
                    </a:lnTo>
                    <a:lnTo>
                      <a:pt x="144" y="13"/>
                    </a:lnTo>
                    <a:lnTo>
                      <a:pt x="134" y="13"/>
                    </a:lnTo>
                    <a:lnTo>
                      <a:pt x="134" y="13"/>
                    </a:lnTo>
                    <a:lnTo>
                      <a:pt x="118" y="15"/>
                    </a:lnTo>
                    <a:lnTo>
                      <a:pt x="118" y="15"/>
                    </a:lnTo>
                    <a:lnTo>
                      <a:pt x="126" y="16"/>
                    </a:lnTo>
                    <a:lnTo>
                      <a:pt x="126" y="16"/>
                    </a:lnTo>
                    <a:lnTo>
                      <a:pt x="121" y="16"/>
                    </a:lnTo>
                    <a:lnTo>
                      <a:pt x="121" y="16"/>
                    </a:lnTo>
                    <a:lnTo>
                      <a:pt x="157" y="16"/>
                    </a:lnTo>
                    <a:lnTo>
                      <a:pt x="157" y="16"/>
                    </a:lnTo>
                    <a:lnTo>
                      <a:pt x="145" y="15"/>
                    </a:lnTo>
                    <a:lnTo>
                      <a:pt x="145" y="15"/>
                    </a:lnTo>
                    <a:lnTo>
                      <a:pt x="151" y="16"/>
                    </a:lnTo>
                    <a:lnTo>
                      <a:pt x="151" y="16"/>
                    </a:lnTo>
                    <a:lnTo>
                      <a:pt x="164" y="28"/>
                    </a:lnTo>
                    <a:lnTo>
                      <a:pt x="164" y="28"/>
                    </a:lnTo>
                    <a:lnTo>
                      <a:pt x="224" y="30"/>
                    </a:lnTo>
                    <a:lnTo>
                      <a:pt x="224" y="30"/>
                    </a:lnTo>
                    <a:lnTo>
                      <a:pt x="211" y="33"/>
                    </a:lnTo>
                    <a:lnTo>
                      <a:pt x="211" y="33"/>
                    </a:lnTo>
                    <a:lnTo>
                      <a:pt x="192" y="33"/>
                    </a:lnTo>
                    <a:lnTo>
                      <a:pt x="192" y="33"/>
                    </a:lnTo>
                    <a:lnTo>
                      <a:pt x="188" y="33"/>
                    </a:lnTo>
                    <a:lnTo>
                      <a:pt x="188" y="33"/>
                    </a:lnTo>
                    <a:lnTo>
                      <a:pt x="191" y="33"/>
                    </a:lnTo>
                    <a:lnTo>
                      <a:pt x="191" y="33"/>
                    </a:lnTo>
                    <a:lnTo>
                      <a:pt x="200" y="33"/>
                    </a:lnTo>
                    <a:lnTo>
                      <a:pt x="200" y="33"/>
                    </a:lnTo>
                    <a:lnTo>
                      <a:pt x="198" y="35"/>
                    </a:lnTo>
                    <a:lnTo>
                      <a:pt x="198" y="35"/>
                    </a:lnTo>
                    <a:lnTo>
                      <a:pt x="195" y="35"/>
                    </a:lnTo>
                    <a:lnTo>
                      <a:pt x="195" y="35"/>
                    </a:lnTo>
                    <a:lnTo>
                      <a:pt x="194" y="35"/>
                    </a:lnTo>
                    <a:lnTo>
                      <a:pt x="194" y="35"/>
                    </a:lnTo>
                    <a:lnTo>
                      <a:pt x="185" y="38"/>
                    </a:lnTo>
                    <a:lnTo>
                      <a:pt x="185" y="38"/>
                    </a:lnTo>
                    <a:lnTo>
                      <a:pt x="179" y="38"/>
                    </a:lnTo>
                    <a:lnTo>
                      <a:pt x="179" y="38"/>
                    </a:lnTo>
                    <a:lnTo>
                      <a:pt x="195" y="39"/>
                    </a:lnTo>
                    <a:lnTo>
                      <a:pt x="195" y="39"/>
                    </a:lnTo>
                    <a:lnTo>
                      <a:pt x="197" y="39"/>
                    </a:lnTo>
                    <a:lnTo>
                      <a:pt x="197" y="39"/>
                    </a:lnTo>
                    <a:lnTo>
                      <a:pt x="168" y="42"/>
                    </a:lnTo>
                    <a:lnTo>
                      <a:pt x="168" y="42"/>
                    </a:lnTo>
                    <a:lnTo>
                      <a:pt x="152" y="44"/>
                    </a:lnTo>
                    <a:lnTo>
                      <a:pt x="152" y="44"/>
                    </a:lnTo>
                    <a:lnTo>
                      <a:pt x="151" y="44"/>
                    </a:lnTo>
                    <a:lnTo>
                      <a:pt x="151" y="44"/>
                    </a:lnTo>
                    <a:lnTo>
                      <a:pt x="162" y="44"/>
                    </a:lnTo>
                    <a:lnTo>
                      <a:pt x="162" y="44"/>
                    </a:lnTo>
                    <a:lnTo>
                      <a:pt x="158" y="45"/>
                    </a:lnTo>
                    <a:lnTo>
                      <a:pt x="158" y="45"/>
                    </a:lnTo>
                    <a:lnTo>
                      <a:pt x="177" y="45"/>
                    </a:lnTo>
                    <a:lnTo>
                      <a:pt x="177" y="45"/>
                    </a:lnTo>
                    <a:lnTo>
                      <a:pt x="178" y="45"/>
                    </a:lnTo>
                    <a:lnTo>
                      <a:pt x="178" y="45"/>
                    </a:lnTo>
                    <a:lnTo>
                      <a:pt x="174" y="45"/>
                    </a:lnTo>
                    <a:lnTo>
                      <a:pt x="174" y="45"/>
                    </a:lnTo>
                    <a:lnTo>
                      <a:pt x="175" y="47"/>
                    </a:lnTo>
                    <a:lnTo>
                      <a:pt x="175" y="47"/>
                    </a:lnTo>
                    <a:lnTo>
                      <a:pt x="169" y="48"/>
                    </a:lnTo>
                    <a:lnTo>
                      <a:pt x="169" y="48"/>
                    </a:lnTo>
                    <a:lnTo>
                      <a:pt x="154" y="50"/>
                    </a:lnTo>
                    <a:lnTo>
                      <a:pt x="154" y="50"/>
                    </a:lnTo>
                    <a:lnTo>
                      <a:pt x="111" y="53"/>
                    </a:lnTo>
                    <a:lnTo>
                      <a:pt x="111" y="53"/>
                    </a:lnTo>
                    <a:lnTo>
                      <a:pt x="96" y="54"/>
                    </a:lnTo>
                    <a:lnTo>
                      <a:pt x="96" y="54"/>
                    </a:lnTo>
                    <a:lnTo>
                      <a:pt x="98" y="54"/>
                    </a:lnTo>
                    <a:lnTo>
                      <a:pt x="98" y="54"/>
                    </a:lnTo>
                    <a:lnTo>
                      <a:pt x="90" y="54"/>
                    </a:lnTo>
                    <a:lnTo>
                      <a:pt x="90" y="54"/>
                    </a:lnTo>
                    <a:lnTo>
                      <a:pt x="89" y="57"/>
                    </a:lnTo>
                    <a:lnTo>
                      <a:pt x="89" y="57"/>
                    </a:lnTo>
                    <a:lnTo>
                      <a:pt x="85" y="57"/>
                    </a:lnTo>
                    <a:lnTo>
                      <a:pt x="85" y="57"/>
                    </a:lnTo>
                    <a:lnTo>
                      <a:pt x="80" y="57"/>
                    </a:lnTo>
                    <a:lnTo>
                      <a:pt x="80" y="57"/>
                    </a:lnTo>
                    <a:lnTo>
                      <a:pt x="70" y="57"/>
                    </a:lnTo>
                    <a:lnTo>
                      <a:pt x="70" y="57"/>
                    </a:lnTo>
                    <a:lnTo>
                      <a:pt x="73" y="57"/>
                    </a:lnTo>
                    <a:lnTo>
                      <a:pt x="73" y="57"/>
                    </a:lnTo>
                    <a:lnTo>
                      <a:pt x="73" y="59"/>
                    </a:lnTo>
                    <a:lnTo>
                      <a:pt x="73" y="59"/>
                    </a:lnTo>
                    <a:lnTo>
                      <a:pt x="49" y="60"/>
                    </a:lnTo>
                    <a:lnTo>
                      <a:pt x="49" y="60"/>
                    </a:lnTo>
                    <a:lnTo>
                      <a:pt x="47" y="66"/>
                    </a:lnTo>
                    <a:lnTo>
                      <a:pt x="47" y="66"/>
                    </a:lnTo>
                    <a:lnTo>
                      <a:pt x="60" y="66"/>
                    </a:lnTo>
                    <a:lnTo>
                      <a:pt x="60" y="66"/>
                    </a:lnTo>
                    <a:lnTo>
                      <a:pt x="99" y="68"/>
                    </a:lnTo>
                    <a:lnTo>
                      <a:pt x="99" y="68"/>
                    </a:lnTo>
                    <a:lnTo>
                      <a:pt x="103" y="69"/>
                    </a:lnTo>
                    <a:lnTo>
                      <a:pt x="103" y="69"/>
                    </a:lnTo>
                    <a:lnTo>
                      <a:pt x="157" y="71"/>
                    </a:lnTo>
                    <a:lnTo>
                      <a:pt x="157" y="71"/>
                    </a:lnTo>
                    <a:lnTo>
                      <a:pt x="152" y="72"/>
                    </a:lnTo>
                    <a:lnTo>
                      <a:pt x="152" y="72"/>
                    </a:lnTo>
                    <a:lnTo>
                      <a:pt x="159" y="75"/>
                    </a:lnTo>
                    <a:lnTo>
                      <a:pt x="159" y="75"/>
                    </a:lnTo>
                    <a:lnTo>
                      <a:pt x="145" y="77"/>
                    </a:lnTo>
                    <a:lnTo>
                      <a:pt x="145" y="77"/>
                    </a:lnTo>
                    <a:lnTo>
                      <a:pt x="138" y="77"/>
                    </a:lnTo>
                    <a:lnTo>
                      <a:pt x="138" y="77"/>
                    </a:lnTo>
                    <a:lnTo>
                      <a:pt x="115" y="78"/>
                    </a:lnTo>
                    <a:lnTo>
                      <a:pt x="115" y="78"/>
                    </a:lnTo>
                    <a:lnTo>
                      <a:pt x="96" y="80"/>
                    </a:lnTo>
                    <a:lnTo>
                      <a:pt x="96" y="80"/>
                    </a:lnTo>
                    <a:lnTo>
                      <a:pt x="100" y="80"/>
                    </a:lnTo>
                    <a:lnTo>
                      <a:pt x="100" y="80"/>
                    </a:lnTo>
                    <a:lnTo>
                      <a:pt x="95" y="80"/>
                    </a:lnTo>
                    <a:lnTo>
                      <a:pt x="95" y="80"/>
                    </a:lnTo>
                    <a:lnTo>
                      <a:pt x="37" y="78"/>
                    </a:lnTo>
                    <a:lnTo>
                      <a:pt x="37" y="78"/>
                    </a:lnTo>
                    <a:lnTo>
                      <a:pt x="57" y="78"/>
                    </a:lnTo>
                    <a:lnTo>
                      <a:pt x="57" y="78"/>
                    </a:lnTo>
                    <a:lnTo>
                      <a:pt x="55" y="80"/>
                    </a:lnTo>
                    <a:lnTo>
                      <a:pt x="55" y="80"/>
                    </a:lnTo>
                    <a:lnTo>
                      <a:pt x="23" y="78"/>
                    </a:lnTo>
                    <a:lnTo>
                      <a:pt x="23" y="78"/>
                    </a:lnTo>
                    <a:lnTo>
                      <a:pt x="19" y="80"/>
                    </a:lnTo>
                    <a:lnTo>
                      <a:pt x="19" y="80"/>
                    </a:lnTo>
                    <a:lnTo>
                      <a:pt x="30" y="81"/>
                    </a:lnTo>
                    <a:lnTo>
                      <a:pt x="30" y="81"/>
                    </a:lnTo>
                    <a:lnTo>
                      <a:pt x="29" y="81"/>
                    </a:lnTo>
                    <a:lnTo>
                      <a:pt x="29" y="81"/>
                    </a:lnTo>
                    <a:lnTo>
                      <a:pt x="16" y="83"/>
                    </a:lnTo>
                    <a:lnTo>
                      <a:pt x="16" y="83"/>
                    </a:lnTo>
                    <a:lnTo>
                      <a:pt x="17" y="84"/>
                    </a:lnTo>
                    <a:lnTo>
                      <a:pt x="17" y="84"/>
                    </a:lnTo>
                    <a:lnTo>
                      <a:pt x="20" y="86"/>
                    </a:lnTo>
                    <a:lnTo>
                      <a:pt x="20" y="86"/>
                    </a:lnTo>
                    <a:lnTo>
                      <a:pt x="24" y="86"/>
                    </a:lnTo>
                    <a:lnTo>
                      <a:pt x="24" y="86"/>
                    </a:lnTo>
                    <a:lnTo>
                      <a:pt x="36" y="89"/>
                    </a:lnTo>
                    <a:lnTo>
                      <a:pt x="36" y="89"/>
                    </a:lnTo>
                    <a:lnTo>
                      <a:pt x="13" y="89"/>
                    </a:lnTo>
                    <a:lnTo>
                      <a:pt x="13" y="89"/>
                    </a:lnTo>
                    <a:lnTo>
                      <a:pt x="7" y="89"/>
                    </a:lnTo>
                    <a:lnTo>
                      <a:pt x="7" y="89"/>
                    </a:lnTo>
                    <a:lnTo>
                      <a:pt x="4" y="90"/>
                    </a:lnTo>
                    <a:lnTo>
                      <a:pt x="4" y="90"/>
                    </a:lnTo>
                    <a:lnTo>
                      <a:pt x="6" y="90"/>
                    </a:lnTo>
                    <a:lnTo>
                      <a:pt x="6" y="90"/>
                    </a:lnTo>
                    <a:lnTo>
                      <a:pt x="10" y="93"/>
                    </a:lnTo>
                    <a:lnTo>
                      <a:pt x="10" y="93"/>
                    </a:lnTo>
                    <a:lnTo>
                      <a:pt x="17" y="93"/>
                    </a:lnTo>
                    <a:lnTo>
                      <a:pt x="17" y="93"/>
                    </a:lnTo>
                    <a:lnTo>
                      <a:pt x="7" y="93"/>
                    </a:lnTo>
                    <a:lnTo>
                      <a:pt x="7" y="93"/>
                    </a:lnTo>
                    <a:lnTo>
                      <a:pt x="10" y="93"/>
                    </a:lnTo>
                    <a:lnTo>
                      <a:pt x="10" y="93"/>
                    </a:lnTo>
                    <a:lnTo>
                      <a:pt x="11" y="93"/>
                    </a:lnTo>
                    <a:lnTo>
                      <a:pt x="11" y="93"/>
                    </a:lnTo>
                    <a:lnTo>
                      <a:pt x="13" y="93"/>
                    </a:lnTo>
                    <a:lnTo>
                      <a:pt x="13" y="93"/>
                    </a:lnTo>
                    <a:lnTo>
                      <a:pt x="17" y="95"/>
                    </a:lnTo>
                    <a:lnTo>
                      <a:pt x="17" y="95"/>
                    </a:lnTo>
                    <a:lnTo>
                      <a:pt x="13" y="95"/>
                    </a:lnTo>
                    <a:lnTo>
                      <a:pt x="13" y="95"/>
                    </a:lnTo>
                    <a:lnTo>
                      <a:pt x="10" y="98"/>
                    </a:lnTo>
                    <a:lnTo>
                      <a:pt x="10" y="98"/>
                    </a:lnTo>
                    <a:lnTo>
                      <a:pt x="7" y="102"/>
                    </a:lnTo>
                    <a:lnTo>
                      <a:pt x="7" y="102"/>
                    </a:lnTo>
                    <a:lnTo>
                      <a:pt x="1" y="102"/>
                    </a:lnTo>
                    <a:lnTo>
                      <a:pt x="1" y="102"/>
                    </a:lnTo>
                    <a:lnTo>
                      <a:pt x="7" y="105"/>
                    </a:lnTo>
                    <a:lnTo>
                      <a:pt x="7" y="105"/>
                    </a:lnTo>
                    <a:lnTo>
                      <a:pt x="3" y="107"/>
                    </a:lnTo>
                    <a:lnTo>
                      <a:pt x="3" y="107"/>
                    </a:lnTo>
                    <a:lnTo>
                      <a:pt x="20" y="107"/>
                    </a:lnTo>
                    <a:lnTo>
                      <a:pt x="20" y="107"/>
                    </a:lnTo>
                    <a:lnTo>
                      <a:pt x="29" y="107"/>
                    </a:lnTo>
                    <a:lnTo>
                      <a:pt x="29" y="107"/>
                    </a:lnTo>
                    <a:lnTo>
                      <a:pt x="24" y="110"/>
                    </a:lnTo>
                    <a:lnTo>
                      <a:pt x="24" y="110"/>
                    </a:lnTo>
                    <a:lnTo>
                      <a:pt x="0" y="108"/>
                    </a:lnTo>
                    <a:lnTo>
                      <a:pt x="0" y="108"/>
                    </a:lnTo>
                    <a:lnTo>
                      <a:pt x="32" y="110"/>
                    </a:lnTo>
                    <a:lnTo>
                      <a:pt x="32" y="110"/>
                    </a:lnTo>
                    <a:lnTo>
                      <a:pt x="36" y="110"/>
                    </a:lnTo>
                    <a:lnTo>
                      <a:pt x="36" y="110"/>
                    </a:lnTo>
                    <a:lnTo>
                      <a:pt x="46" y="116"/>
                    </a:lnTo>
                    <a:lnTo>
                      <a:pt x="46" y="116"/>
                    </a:lnTo>
                    <a:lnTo>
                      <a:pt x="65" y="119"/>
                    </a:lnTo>
                    <a:lnTo>
                      <a:pt x="65" y="119"/>
                    </a:lnTo>
                    <a:lnTo>
                      <a:pt x="63" y="119"/>
                    </a:lnTo>
                    <a:lnTo>
                      <a:pt x="63" y="119"/>
                    </a:lnTo>
                    <a:lnTo>
                      <a:pt x="65" y="120"/>
                    </a:lnTo>
                    <a:lnTo>
                      <a:pt x="65" y="120"/>
                    </a:lnTo>
                    <a:lnTo>
                      <a:pt x="69" y="120"/>
                    </a:lnTo>
                    <a:lnTo>
                      <a:pt x="69" y="120"/>
                    </a:lnTo>
                    <a:lnTo>
                      <a:pt x="72" y="120"/>
                    </a:lnTo>
                    <a:lnTo>
                      <a:pt x="72" y="120"/>
                    </a:lnTo>
                    <a:lnTo>
                      <a:pt x="73" y="120"/>
                    </a:lnTo>
                    <a:lnTo>
                      <a:pt x="73" y="120"/>
                    </a:lnTo>
                    <a:lnTo>
                      <a:pt x="80" y="122"/>
                    </a:lnTo>
                    <a:lnTo>
                      <a:pt x="80" y="122"/>
                    </a:lnTo>
                    <a:lnTo>
                      <a:pt x="50" y="124"/>
                    </a:lnTo>
                    <a:lnTo>
                      <a:pt x="50" y="124"/>
                    </a:lnTo>
                    <a:lnTo>
                      <a:pt x="50" y="125"/>
                    </a:lnTo>
                    <a:lnTo>
                      <a:pt x="50" y="125"/>
                    </a:lnTo>
                    <a:lnTo>
                      <a:pt x="4" y="124"/>
                    </a:lnTo>
                    <a:lnTo>
                      <a:pt x="4" y="124"/>
                    </a:lnTo>
                    <a:lnTo>
                      <a:pt x="3" y="125"/>
                    </a:lnTo>
                    <a:lnTo>
                      <a:pt x="3" y="125"/>
                    </a:lnTo>
                    <a:lnTo>
                      <a:pt x="21" y="127"/>
                    </a:lnTo>
                    <a:lnTo>
                      <a:pt x="21" y="127"/>
                    </a:lnTo>
                    <a:lnTo>
                      <a:pt x="50" y="128"/>
                    </a:lnTo>
                    <a:lnTo>
                      <a:pt x="50" y="128"/>
                    </a:lnTo>
                    <a:lnTo>
                      <a:pt x="44" y="130"/>
                    </a:lnTo>
                    <a:lnTo>
                      <a:pt x="44" y="130"/>
                    </a:lnTo>
                    <a:lnTo>
                      <a:pt x="63" y="130"/>
                    </a:lnTo>
                    <a:lnTo>
                      <a:pt x="63" y="130"/>
                    </a:lnTo>
                    <a:lnTo>
                      <a:pt x="62" y="130"/>
                    </a:lnTo>
                    <a:lnTo>
                      <a:pt x="62" y="130"/>
                    </a:lnTo>
                    <a:lnTo>
                      <a:pt x="69" y="131"/>
                    </a:lnTo>
                    <a:lnTo>
                      <a:pt x="69" y="131"/>
                    </a:lnTo>
                    <a:lnTo>
                      <a:pt x="67" y="131"/>
                    </a:lnTo>
                    <a:lnTo>
                      <a:pt x="67" y="131"/>
                    </a:lnTo>
                    <a:lnTo>
                      <a:pt x="65" y="133"/>
                    </a:lnTo>
                    <a:lnTo>
                      <a:pt x="65" y="133"/>
                    </a:lnTo>
                    <a:lnTo>
                      <a:pt x="80" y="137"/>
                    </a:lnTo>
                    <a:lnTo>
                      <a:pt x="80" y="137"/>
                    </a:lnTo>
                    <a:lnTo>
                      <a:pt x="95" y="137"/>
                    </a:lnTo>
                    <a:lnTo>
                      <a:pt x="95" y="137"/>
                    </a:lnTo>
                    <a:lnTo>
                      <a:pt x="112" y="137"/>
                    </a:lnTo>
                    <a:lnTo>
                      <a:pt x="112" y="137"/>
                    </a:lnTo>
                    <a:lnTo>
                      <a:pt x="111" y="137"/>
                    </a:lnTo>
                    <a:lnTo>
                      <a:pt x="111" y="137"/>
                    </a:lnTo>
                    <a:lnTo>
                      <a:pt x="106" y="137"/>
                    </a:lnTo>
                    <a:lnTo>
                      <a:pt x="106" y="137"/>
                    </a:lnTo>
                    <a:lnTo>
                      <a:pt x="122" y="139"/>
                    </a:lnTo>
                    <a:lnTo>
                      <a:pt x="122" y="139"/>
                    </a:lnTo>
                    <a:lnTo>
                      <a:pt x="131" y="139"/>
                    </a:lnTo>
                    <a:lnTo>
                      <a:pt x="131" y="139"/>
                    </a:lnTo>
                    <a:lnTo>
                      <a:pt x="129" y="140"/>
                    </a:lnTo>
                    <a:lnTo>
                      <a:pt x="129" y="140"/>
                    </a:lnTo>
                    <a:lnTo>
                      <a:pt x="161" y="142"/>
                    </a:lnTo>
                    <a:lnTo>
                      <a:pt x="161" y="142"/>
                    </a:lnTo>
                    <a:lnTo>
                      <a:pt x="162" y="142"/>
                    </a:lnTo>
                    <a:lnTo>
                      <a:pt x="162" y="142"/>
                    </a:lnTo>
                    <a:lnTo>
                      <a:pt x="155" y="142"/>
                    </a:lnTo>
                    <a:lnTo>
                      <a:pt x="155" y="142"/>
                    </a:lnTo>
                    <a:lnTo>
                      <a:pt x="167" y="143"/>
                    </a:lnTo>
                    <a:lnTo>
                      <a:pt x="167" y="143"/>
                    </a:lnTo>
                    <a:lnTo>
                      <a:pt x="159" y="143"/>
                    </a:lnTo>
                    <a:lnTo>
                      <a:pt x="159" y="143"/>
                    </a:lnTo>
                    <a:lnTo>
                      <a:pt x="182" y="146"/>
                    </a:lnTo>
                    <a:lnTo>
                      <a:pt x="182" y="146"/>
                    </a:lnTo>
                    <a:lnTo>
                      <a:pt x="172" y="146"/>
                    </a:lnTo>
                    <a:lnTo>
                      <a:pt x="172" y="146"/>
                    </a:lnTo>
                    <a:lnTo>
                      <a:pt x="178" y="146"/>
                    </a:lnTo>
                    <a:lnTo>
                      <a:pt x="178" y="146"/>
                    </a:lnTo>
                    <a:lnTo>
                      <a:pt x="162" y="146"/>
                    </a:lnTo>
                    <a:lnTo>
                      <a:pt x="162" y="146"/>
                    </a:lnTo>
                    <a:lnTo>
                      <a:pt x="158" y="146"/>
                    </a:lnTo>
                    <a:lnTo>
                      <a:pt x="158" y="146"/>
                    </a:lnTo>
                    <a:lnTo>
                      <a:pt x="142" y="145"/>
                    </a:lnTo>
                    <a:lnTo>
                      <a:pt x="142" y="145"/>
                    </a:lnTo>
                    <a:lnTo>
                      <a:pt x="135" y="146"/>
                    </a:lnTo>
                    <a:lnTo>
                      <a:pt x="135" y="146"/>
                    </a:lnTo>
                    <a:lnTo>
                      <a:pt x="98" y="145"/>
                    </a:lnTo>
                    <a:lnTo>
                      <a:pt x="98" y="145"/>
                    </a:lnTo>
                    <a:lnTo>
                      <a:pt x="78" y="145"/>
                    </a:lnTo>
                    <a:lnTo>
                      <a:pt x="78" y="145"/>
                    </a:lnTo>
                    <a:lnTo>
                      <a:pt x="47" y="148"/>
                    </a:lnTo>
                    <a:lnTo>
                      <a:pt x="47" y="148"/>
                    </a:lnTo>
                    <a:lnTo>
                      <a:pt x="14" y="146"/>
                    </a:lnTo>
                    <a:lnTo>
                      <a:pt x="14" y="146"/>
                    </a:lnTo>
                    <a:lnTo>
                      <a:pt x="29" y="149"/>
                    </a:lnTo>
                    <a:lnTo>
                      <a:pt x="29" y="149"/>
                    </a:lnTo>
                    <a:lnTo>
                      <a:pt x="40" y="149"/>
                    </a:lnTo>
                    <a:lnTo>
                      <a:pt x="40" y="149"/>
                    </a:lnTo>
                    <a:lnTo>
                      <a:pt x="46" y="154"/>
                    </a:lnTo>
                    <a:lnTo>
                      <a:pt x="46" y="154"/>
                    </a:lnTo>
                    <a:lnTo>
                      <a:pt x="63" y="155"/>
                    </a:lnTo>
                    <a:lnTo>
                      <a:pt x="63" y="155"/>
                    </a:lnTo>
                    <a:lnTo>
                      <a:pt x="65" y="157"/>
                    </a:lnTo>
                    <a:lnTo>
                      <a:pt x="65" y="157"/>
                    </a:lnTo>
                    <a:lnTo>
                      <a:pt x="63" y="157"/>
                    </a:lnTo>
                    <a:lnTo>
                      <a:pt x="63" y="157"/>
                    </a:lnTo>
                    <a:lnTo>
                      <a:pt x="67" y="157"/>
                    </a:lnTo>
                    <a:lnTo>
                      <a:pt x="67" y="157"/>
                    </a:lnTo>
                    <a:lnTo>
                      <a:pt x="88" y="161"/>
                    </a:lnTo>
                    <a:lnTo>
                      <a:pt x="88" y="161"/>
                    </a:lnTo>
                    <a:lnTo>
                      <a:pt x="75" y="163"/>
                    </a:lnTo>
                    <a:lnTo>
                      <a:pt x="75" y="163"/>
                    </a:lnTo>
                    <a:lnTo>
                      <a:pt x="57" y="164"/>
                    </a:lnTo>
                    <a:lnTo>
                      <a:pt x="57" y="164"/>
                    </a:lnTo>
                    <a:lnTo>
                      <a:pt x="59" y="164"/>
                    </a:lnTo>
                    <a:lnTo>
                      <a:pt x="59" y="164"/>
                    </a:lnTo>
                    <a:lnTo>
                      <a:pt x="57" y="164"/>
                    </a:lnTo>
                    <a:lnTo>
                      <a:pt x="57" y="164"/>
                    </a:lnTo>
                    <a:lnTo>
                      <a:pt x="26" y="164"/>
                    </a:lnTo>
                    <a:lnTo>
                      <a:pt x="26" y="164"/>
                    </a:lnTo>
                    <a:lnTo>
                      <a:pt x="37" y="164"/>
                    </a:lnTo>
                    <a:lnTo>
                      <a:pt x="37" y="164"/>
                    </a:lnTo>
                    <a:lnTo>
                      <a:pt x="53" y="170"/>
                    </a:lnTo>
                    <a:lnTo>
                      <a:pt x="53" y="170"/>
                    </a:lnTo>
                    <a:lnTo>
                      <a:pt x="80" y="173"/>
                    </a:lnTo>
                    <a:lnTo>
                      <a:pt x="80" y="173"/>
                    </a:lnTo>
                    <a:lnTo>
                      <a:pt x="76" y="173"/>
                    </a:lnTo>
                    <a:lnTo>
                      <a:pt x="76" y="173"/>
                    </a:lnTo>
                    <a:lnTo>
                      <a:pt x="75" y="173"/>
                    </a:lnTo>
                    <a:lnTo>
                      <a:pt x="75" y="173"/>
                    </a:lnTo>
                    <a:lnTo>
                      <a:pt x="76" y="173"/>
                    </a:lnTo>
                    <a:lnTo>
                      <a:pt x="76" y="173"/>
                    </a:lnTo>
                    <a:lnTo>
                      <a:pt x="53" y="173"/>
                    </a:lnTo>
                    <a:lnTo>
                      <a:pt x="53" y="173"/>
                    </a:lnTo>
                    <a:lnTo>
                      <a:pt x="44" y="173"/>
                    </a:lnTo>
                    <a:lnTo>
                      <a:pt x="44" y="173"/>
                    </a:lnTo>
                    <a:lnTo>
                      <a:pt x="47" y="173"/>
                    </a:lnTo>
                    <a:lnTo>
                      <a:pt x="47" y="173"/>
                    </a:lnTo>
                    <a:lnTo>
                      <a:pt x="52" y="173"/>
                    </a:lnTo>
                    <a:lnTo>
                      <a:pt x="52" y="173"/>
                    </a:lnTo>
                    <a:lnTo>
                      <a:pt x="56" y="176"/>
                    </a:lnTo>
                    <a:lnTo>
                      <a:pt x="56" y="176"/>
                    </a:lnTo>
                    <a:lnTo>
                      <a:pt x="57" y="176"/>
                    </a:lnTo>
                    <a:lnTo>
                      <a:pt x="57" y="176"/>
                    </a:lnTo>
                    <a:lnTo>
                      <a:pt x="46" y="175"/>
                    </a:lnTo>
                    <a:lnTo>
                      <a:pt x="46" y="175"/>
                    </a:lnTo>
                    <a:lnTo>
                      <a:pt x="34" y="175"/>
                    </a:lnTo>
                    <a:lnTo>
                      <a:pt x="34" y="175"/>
                    </a:lnTo>
                    <a:lnTo>
                      <a:pt x="27" y="176"/>
                    </a:lnTo>
                    <a:lnTo>
                      <a:pt x="27" y="176"/>
                    </a:lnTo>
                    <a:lnTo>
                      <a:pt x="69" y="184"/>
                    </a:lnTo>
                    <a:lnTo>
                      <a:pt x="69" y="184"/>
                    </a:lnTo>
                    <a:lnTo>
                      <a:pt x="55" y="184"/>
                    </a:lnTo>
                    <a:lnTo>
                      <a:pt x="55" y="184"/>
                    </a:lnTo>
                    <a:lnTo>
                      <a:pt x="63" y="184"/>
                    </a:lnTo>
                    <a:lnTo>
                      <a:pt x="63" y="184"/>
                    </a:lnTo>
                    <a:lnTo>
                      <a:pt x="56" y="185"/>
                    </a:lnTo>
                    <a:lnTo>
                      <a:pt x="56" y="185"/>
                    </a:lnTo>
                    <a:lnTo>
                      <a:pt x="63" y="187"/>
                    </a:lnTo>
                    <a:lnTo>
                      <a:pt x="63" y="187"/>
                    </a:lnTo>
                    <a:lnTo>
                      <a:pt x="67" y="188"/>
                    </a:lnTo>
                    <a:lnTo>
                      <a:pt x="67" y="188"/>
                    </a:lnTo>
                    <a:lnTo>
                      <a:pt x="80" y="190"/>
                    </a:lnTo>
                    <a:lnTo>
                      <a:pt x="80" y="190"/>
                    </a:lnTo>
                    <a:lnTo>
                      <a:pt x="82" y="191"/>
                    </a:lnTo>
                    <a:lnTo>
                      <a:pt x="82" y="191"/>
                    </a:lnTo>
                    <a:lnTo>
                      <a:pt x="79" y="191"/>
                    </a:lnTo>
                    <a:lnTo>
                      <a:pt x="79" y="191"/>
                    </a:lnTo>
                    <a:lnTo>
                      <a:pt x="80" y="191"/>
                    </a:lnTo>
                    <a:lnTo>
                      <a:pt x="80" y="191"/>
                    </a:lnTo>
                    <a:lnTo>
                      <a:pt x="85" y="191"/>
                    </a:lnTo>
                    <a:lnTo>
                      <a:pt x="85" y="191"/>
                    </a:lnTo>
                    <a:lnTo>
                      <a:pt x="86" y="191"/>
                    </a:lnTo>
                    <a:lnTo>
                      <a:pt x="86" y="191"/>
                    </a:lnTo>
                    <a:lnTo>
                      <a:pt x="128" y="203"/>
                    </a:lnTo>
                    <a:lnTo>
                      <a:pt x="128" y="203"/>
                    </a:lnTo>
                    <a:lnTo>
                      <a:pt x="145" y="211"/>
                    </a:lnTo>
                    <a:lnTo>
                      <a:pt x="145" y="211"/>
                    </a:lnTo>
                    <a:lnTo>
                      <a:pt x="134" y="209"/>
                    </a:lnTo>
                    <a:lnTo>
                      <a:pt x="134" y="209"/>
                    </a:lnTo>
                    <a:lnTo>
                      <a:pt x="135" y="209"/>
                    </a:lnTo>
                    <a:lnTo>
                      <a:pt x="135" y="209"/>
                    </a:lnTo>
                    <a:lnTo>
                      <a:pt x="119" y="209"/>
                    </a:lnTo>
                    <a:lnTo>
                      <a:pt x="119" y="209"/>
                    </a:lnTo>
                    <a:lnTo>
                      <a:pt x="118" y="209"/>
                    </a:lnTo>
                    <a:lnTo>
                      <a:pt x="118" y="209"/>
                    </a:lnTo>
                    <a:lnTo>
                      <a:pt x="132" y="211"/>
                    </a:lnTo>
                    <a:lnTo>
                      <a:pt x="132" y="211"/>
                    </a:lnTo>
                    <a:lnTo>
                      <a:pt x="145" y="211"/>
                    </a:lnTo>
                    <a:lnTo>
                      <a:pt x="145" y="211"/>
                    </a:lnTo>
                    <a:lnTo>
                      <a:pt x="128" y="211"/>
                    </a:lnTo>
                    <a:lnTo>
                      <a:pt x="128" y="211"/>
                    </a:lnTo>
                    <a:lnTo>
                      <a:pt x="194" y="217"/>
                    </a:lnTo>
                    <a:lnTo>
                      <a:pt x="194" y="217"/>
                    </a:lnTo>
                    <a:lnTo>
                      <a:pt x="224" y="216"/>
                    </a:lnTo>
                    <a:lnTo>
                      <a:pt x="224" y="216"/>
                    </a:lnTo>
                    <a:lnTo>
                      <a:pt x="233" y="216"/>
                    </a:lnTo>
                    <a:lnTo>
                      <a:pt x="233" y="216"/>
                    </a:lnTo>
                    <a:lnTo>
                      <a:pt x="240" y="217"/>
                    </a:lnTo>
                    <a:lnTo>
                      <a:pt x="240" y="217"/>
                    </a:lnTo>
                    <a:lnTo>
                      <a:pt x="208" y="216"/>
                    </a:lnTo>
                    <a:lnTo>
                      <a:pt x="208" y="216"/>
                    </a:lnTo>
                    <a:lnTo>
                      <a:pt x="191" y="216"/>
                    </a:lnTo>
                    <a:lnTo>
                      <a:pt x="191" y="216"/>
                    </a:lnTo>
                    <a:lnTo>
                      <a:pt x="161" y="214"/>
                    </a:lnTo>
                    <a:lnTo>
                      <a:pt x="161" y="214"/>
                    </a:lnTo>
                    <a:lnTo>
                      <a:pt x="169" y="220"/>
                    </a:lnTo>
                    <a:lnTo>
                      <a:pt x="169" y="220"/>
                    </a:lnTo>
                    <a:lnTo>
                      <a:pt x="171" y="223"/>
                    </a:lnTo>
                    <a:lnTo>
                      <a:pt x="171" y="223"/>
                    </a:lnTo>
                    <a:lnTo>
                      <a:pt x="172" y="223"/>
                    </a:lnTo>
                    <a:lnTo>
                      <a:pt x="172" y="223"/>
                    </a:lnTo>
                    <a:lnTo>
                      <a:pt x="158" y="223"/>
                    </a:lnTo>
                    <a:lnTo>
                      <a:pt x="158" y="223"/>
                    </a:lnTo>
                    <a:lnTo>
                      <a:pt x="164" y="225"/>
                    </a:lnTo>
                    <a:lnTo>
                      <a:pt x="164" y="225"/>
                    </a:lnTo>
                    <a:lnTo>
                      <a:pt x="157" y="225"/>
                    </a:lnTo>
                    <a:lnTo>
                      <a:pt x="157" y="225"/>
                    </a:lnTo>
                    <a:lnTo>
                      <a:pt x="149" y="226"/>
                    </a:lnTo>
                    <a:lnTo>
                      <a:pt x="149" y="226"/>
                    </a:lnTo>
                    <a:lnTo>
                      <a:pt x="167" y="229"/>
                    </a:lnTo>
                    <a:lnTo>
                      <a:pt x="167" y="229"/>
                    </a:lnTo>
                    <a:lnTo>
                      <a:pt x="179" y="231"/>
                    </a:lnTo>
                    <a:lnTo>
                      <a:pt x="179" y="231"/>
                    </a:lnTo>
                    <a:lnTo>
                      <a:pt x="194" y="231"/>
                    </a:lnTo>
                    <a:lnTo>
                      <a:pt x="194" y="231"/>
                    </a:lnTo>
                    <a:lnTo>
                      <a:pt x="157" y="229"/>
                    </a:lnTo>
                    <a:lnTo>
                      <a:pt x="157" y="229"/>
                    </a:lnTo>
                    <a:lnTo>
                      <a:pt x="165" y="229"/>
                    </a:lnTo>
                    <a:lnTo>
                      <a:pt x="165" y="229"/>
                    </a:lnTo>
                    <a:lnTo>
                      <a:pt x="159" y="229"/>
                    </a:lnTo>
                    <a:lnTo>
                      <a:pt x="159" y="229"/>
                    </a:lnTo>
                    <a:lnTo>
                      <a:pt x="157" y="229"/>
                    </a:lnTo>
                    <a:lnTo>
                      <a:pt x="157" y="229"/>
                    </a:lnTo>
                    <a:lnTo>
                      <a:pt x="157" y="231"/>
                    </a:lnTo>
                    <a:lnTo>
                      <a:pt x="157" y="231"/>
                    </a:lnTo>
                    <a:lnTo>
                      <a:pt x="161" y="231"/>
                    </a:lnTo>
                    <a:lnTo>
                      <a:pt x="161" y="231"/>
                    </a:lnTo>
                    <a:lnTo>
                      <a:pt x="167" y="231"/>
                    </a:lnTo>
                    <a:lnTo>
                      <a:pt x="167" y="231"/>
                    </a:lnTo>
                    <a:lnTo>
                      <a:pt x="161" y="231"/>
                    </a:lnTo>
                    <a:lnTo>
                      <a:pt x="161" y="231"/>
                    </a:lnTo>
                    <a:lnTo>
                      <a:pt x="161" y="232"/>
                    </a:lnTo>
                    <a:lnTo>
                      <a:pt x="161" y="232"/>
                    </a:lnTo>
                    <a:lnTo>
                      <a:pt x="154" y="232"/>
                    </a:lnTo>
                    <a:lnTo>
                      <a:pt x="154" y="232"/>
                    </a:lnTo>
                    <a:lnTo>
                      <a:pt x="167" y="234"/>
                    </a:lnTo>
                    <a:lnTo>
                      <a:pt x="167" y="234"/>
                    </a:lnTo>
                    <a:lnTo>
                      <a:pt x="162" y="235"/>
                    </a:lnTo>
                    <a:lnTo>
                      <a:pt x="162" y="235"/>
                    </a:lnTo>
                    <a:lnTo>
                      <a:pt x="175" y="241"/>
                    </a:lnTo>
                    <a:lnTo>
                      <a:pt x="175" y="241"/>
                    </a:lnTo>
                    <a:lnTo>
                      <a:pt x="175" y="243"/>
                    </a:lnTo>
                    <a:lnTo>
                      <a:pt x="175" y="243"/>
                    </a:lnTo>
                    <a:lnTo>
                      <a:pt x="159" y="247"/>
                    </a:lnTo>
                    <a:lnTo>
                      <a:pt x="159" y="247"/>
                    </a:lnTo>
                    <a:lnTo>
                      <a:pt x="188" y="246"/>
                    </a:lnTo>
                    <a:lnTo>
                      <a:pt x="188" y="246"/>
                    </a:lnTo>
                    <a:lnTo>
                      <a:pt x="194" y="246"/>
                    </a:lnTo>
                    <a:lnTo>
                      <a:pt x="194" y="246"/>
                    </a:lnTo>
                    <a:lnTo>
                      <a:pt x="224" y="246"/>
                    </a:lnTo>
                    <a:lnTo>
                      <a:pt x="224" y="246"/>
                    </a:lnTo>
                    <a:lnTo>
                      <a:pt x="227" y="246"/>
                    </a:lnTo>
                    <a:lnTo>
                      <a:pt x="227" y="246"/>
                    </a:lnTo>
                    <a:lnTo>
                      <a:pt x="236" y="249"/>
                    </a:lnTo>
                    <a:lnTo>
                      <a:pt x="236" y="249"/>
                    </a:lnTo>
                    <a:lnTo>
                      <a:pt x="230" y="249"/>
                    </a:lnTo>
                    <a:lnTo>
                      <a:pt x="230" y="249"/>
                    </a:lnTo>
                    <a:lnTo>
                      <a:pt x="231" y="249"/>
                    </a:lnTo>
                    <a:lnTo>
                      <a:pt x="231" y="249"/>
                    </a:lnTo>
                    <a:lnTo>
                      <a:pt x="241" y="250"/>
                    </a:lnTo>
                    <a:lnTo>
                      <a:pt x="241" y="250"/>
                    </a:lnTo>
                    <a:lnTo>
                      <a:pt x="233" y="253"/>
                    </a:lnTo>
                    <a:lnTo>
                      <a:pt x="233" y="253"/>
                    </a:lnTo>
                    <a:lnTo>
                      <a:pt x="228" y="255"/>
                    </a:lnTo>
                    <a:lnTo>
                      <a:pt x="228" y="255"/>
                    </a:lnTo>
                    <a:lnTo>
                      <a:pt x="213" y="261"/>
                    </a:lnTo>
                    <a:lnTo>
                      <a:pt x="213" y="261"/>
                    </a:lnTo>
                    <a:lnTo>
                      <a:pt x="190" y="261"/>
                    </a:lnTo>
                    <a:lnTo>
                      <a:pt x="190" y="261"/>
                    </a:lnTo>
                    <a:lnTo>
                      <a:pt x="192" y="262"/>
                    </a:lnTo>
                    <a:lnTo>
                      <a:pt x="192" y="262"/>
                    </a:lnTo>
                    <a:lnTo>
                      <a:pt x="197" y="262"/>
                    </a:lnTo>
                    <a:lnTo>
                      <a:pt x="197" y="262"/>
                    </a:lnTo>
                    <a:lnTo>
                      <a:pt x="190" y="264"/>
                    </a:lnTo>
                    <a:lnTo>
                      <a:pt x="190" y="264"/>
                    </a:lnTo>
                    <a:lnTo>
                      <a:pt x="197" y="264"/>
                    </a:lnTo>
                    <a:lnTo>
                      <a:pt x="197" y="264"/>
                    </a:lnTo>
                    <a:lnTo>
                      <a:pt x="164" y="265"/>
                    </a:lnTo>
                    <a:lnTo>
                      <a:pt x="164" y="26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86" name="Freeform 102"/>
              <p:cNvSpPr>
                <a:spLocks/>
              </p:cNvSpPr>
              <p:nvPr/>
            </p:nvSpPr>
            <p:spPr bwMode="auto">
              <a:xfrm>
                <a:off x="7996" y="12351"/>
                <a:ext cx="258" cy="233"/>
              </a:xfrm>
              <a:custGeom>
                <a:avLst/>
                <a:gdLst/>
                <a:ahLst/>
                <a:cxnLst>
                  <a:cxn ang="0">
                    <a:pos x="131" y="8"/>
                  </a:cxn>
                  <a:cxn ang="0">
                    <a:pos x="137" y="11"/>
                  </a:cxn>
                  <a:cxn ang="0">
                    <a:pos x="156" y="12"/>
                  </a:cxn>
                  <a:cxn ang="0">
                    <a:pos x="164" y="12"/>
                  </a:cxn>
                  <a:cxn ang="0">
                    <a:pos x="207" y="17"/>
                  </a:cxn>
                  <a:cxn ang="0">
                    <a:pos x="229" y="17"/>
                  </a:cxn>
                  <a:cxn ang="0">
                    <a:pos x="223" y="21"/>
                  </a:cxn>
                  <a:cxn ang="0">
                    <a:pos x="227" y="30"/>
                  </a:cxn>
                  <a:cxn ang="0">
                    <a:pos x="229" y="36"/>
                  </a:cxn>
                  <a:cxn ang="0">
                    <a:pos x="219" y="36"/>
                  </a:cxn>
                  <a:cxn ang="0">
                    <a:pos x="183" y="36"/>
                  </a:cxn>
                  <a:cxn ang="0">
                    <a:pos x="206" y="44"/>
                  </a:cxn>
                  <a:cxn ang="0">
                    <a:pos x="237" y="53"/>
                  </a:cxn>
                  <a:cxn ang="0">
                    <a:pos x="246" y="55"/>
                  </a:cxn>
                  <a:cxn ang="0">
                    <a:pos x="242" y="56"/>
                  </a:cxn>
                  <a:cxn ang="0">
                    <a:pos x="180" y="56"/>
                  </a:cxn>
                  <a:cxn ang="0">
                    <a:pos x="206" y="59"/>
                  </a:cxn>
                  <a:cxn ang="0">
                    <a:pos x="174" y="61"/>
                  </a:cxn>
                  <a:cxn ang="0">
                    <a:pos x="138" y="61"/>
                  </a:cxn>
                  <a:cxn ang="0">
                    <a:pos x="131" y="64"/>
                  </a:cxn>
                  <a:cxn ang="0">
                    <a:pos x="102" y="67"/>
                  </a:cxn>
                  <a:cxn ang="0">
                    <a:pos x="90" y="74"/>
                  </a:cxn>
                  <a:cxn ang="0">
                    <a:pos x="85" y="82"/>
                  </a:cxn>
                  <a:cxn ang="0">
                    <a:pos x="127" y="83"/>
                  </a:cxn>
                  <a:cxn ang="0">
                    <a:pos x="137" y="86"/>
                  </a:cxn>
                  <a:cxn ang="0">
                    <a:pos x="121" y="85"/>
                  </a:cxn>
                  <a:cxn ang="0">
                    <a:pos x="137" y="88"/>
                  </a:cxn>
                  <a:cxn ang="0">
                    <a:pos x="108" y="89"/>
                  </a:cxn>
                  <a:cxn ang="0">
                    <a:pos x="108" y="91"/>
                  </a:cxn>
                  <a:cxn ang="0">
                    <a:pos x="118" y="98"/>
                  </a:cxn>
                  <a:cxn ang="0">
                    <a:pos x="125" y="100"/>
                  </a:cxn>
                  <a:cxn ang="0">
                    <a:pos x="101" y="101"/>
                  </a:cxn>
                  <a:cxn ang="0">
                    <a:pos x="79" y="103"/>
                  </a:cxn>
                  <a:cxn ang="0">
                    <a:pos x="120" y="110"/>
                  </a:cxn>
                  <a:cxn ang="0">
                    <a:pos x="100" y="112"/>
                  </a:cxn>
                  <a:cxn ang="0">
                    <a:pos x="146" y="113"/>
                  </a:cxn>
                  <a:cxn ang="0">
                    <a:pos x="170" y="115"/>
                  </a:cxn>
                  <a:cxn ang="0">
                    <a:pos x="147" y="118"/>
                  </a:cxn>
                  <a:cxn ang="0">
                    <a:pos x="110" y="121"/>
                  </a:cxn>
                  <a:cxn ang="0">
                    <a:pos x="110" y="125"/>
                  </a:cxn>
                  <a:cxn ang="0">
                    <a:pos x="75" y="128"/>
                  </a:cxn>
                  <a:cxn ang="0">
                    <a:pos x="64" y="138"/>
                  </a:cxn>
                  <a:cxn ang="0">
                    <a:pos x="61" y="144"/>
                  </a:cxn>
                  <a:cxn ang="0">
                    <a:pos x="101" y="148"/>
                  </a:cxn>
                  <a:cxn ang="0">
                    <a:pos x="65" y="150"/>
                  </a:cxn>
                  <a:cxn ang="0">
                    <a:pos x="88" y="150"/>
                  </a:cxn>
                  <a:cxn ang="0">
                    <a:pos x="64" y="160"/>
                  </a:cxn>
                  <a:cxn ang="0">
                    <a:pos x="32" y="168"/>
                  </a:cxn>
                  <a:cxn ang="0">
                    <a:pos x="23" y="175"/>
                  </a:cxn>
                  <a:cxn ang="0">
                    <a:pos x="12" y="175"/>
                  </a:cxn>
                  <a:cxn ang="0">
                    <a:pos x="11" y="178"/>
                  </a:cxn>
                  <a:cxn ang="0">
                    <a:pos x="31" y="184"/>
                  </a:cxn>
                  <a:cxn ang="0">
                    <a:pos x="121" y="195"/>
                  </a:cxn>
                  <a:cxn ang="0">
                    <a:pos x="107" y="193"/>
                  </a:cxn>
                  <a:cxn ang="0">
                    <a:pos x="72" y="198"/>
                  </a:cxn>
                  <a:cxn ang="0">
                    <a:pos x="91" y="204"/>
                  </a:cxn>
                  <a:cxn ang="0">
                    <a:pos x="78" y="205"/>
                  </a:cxn>
                  <a:cxn ang="0">
                    <a:pos x="95" y="204"/>
                  </a:cxn>
                  <a:cxn ang="0">
                    <a:pos x="97" y="208"/>
                  </a:cxn>
                  <a:cxn ang="0">
                    <a:pos x="128" y="214"/>
                  </a:cxn>
                  <a:cxn ang="0">
                    <a:pos x="137" y="217"/>
                  </a:cxn>
                  <a:cxn ang="0">
                    <a:pos x="128" y="223"/>
                  </a:cxn>
                </a:cxnLst>
                <a:rect l="0" t="0" r="r" b="b"/>
                <a:pathLst>
                  <a:path w="258" h="233">
                    <a:moveTo>
                      <a:pt x="176" y="0"/>
                    </a:moveTo>
                    <a:lnTo>
                      <a:pt x="181" y="2"/>
                    </a:lnTo>
                    <a:lnTo>
                      <a:pt x="181" y="2"/>
                    </a:lnTo>
                    <a:lnTo>
                      <a:pt x="156" y="2"/>
                    </a:lnTo>
                    <a:lnTo>
                      <a:pt x="156" y="2"/>
                    </a:lnTo>
                    <a:lnTo>
                      <a:pt x="133" y="8"/>
                    </a:lnTo>
                    <a:lnTo>
                      <a:pt x="133" y="8"/>
                    </a:lnTo>
                    <a:lnTo>
                      <a:pt x="131" y="8"/>
                    </a:lnTo>
                    <a:lnTo>
                      <a:pt x="131" y="8"/>
                    </a:lnTo>
                    <a:lnTo>
                      <a:pt x="134" y="8"/>
                    </a:lnTo>
                    <a:lnTo>
                      <a:pt x="134" y="8"/>
                    </a:lnTo>
                    <a:lnTo>
                      <a:pt x="133" y="8"/>
                    </a:lnTo>
                    <a:lnTo>
                      <a:pt x="133" y="8"/>
                    </a:lnTo>
                    <a:lnTo>
                      <a:pt x="135" y="8"/>
                    </a:lnTo>
                    <a:lnTo>
                      <a:pt x="135" y="8"/>
                    </a:lnTo>
                    <a:lnTo>
                      <a:pt x="137" y="11"/>
                    </a:lnTo>
                    <a:lnTo>
                      <a:pt x="137" y="11"/>
                    </a:lnTo>
                    <a:lnTo>
                      <a:pt x="127" y="11"/>
                    </a:lnTo>
                    <a:lnTo>
                      <a:pt x="127" y="11"/>
                    </a:lnTo>
                    <a:lnTo>
                      <a:pt x="128" y="11"/>
                    </a:lnTo>
                    <a:lnTo>
                      <a:pt x="128" y="11"/>
                    </a:lnTo>
                    <a:lnTo>
                      <a:pt x="127" y="12"/>
                    </a:lnTo>
                    <a:lnTo>
                      <a:pt x="127" y="12"/>
                    </a:lnTo>
                    <a:lnTo>
                      <a:pt x="156" y="12"/>
                    </a:lnTo>
                    <a:lnTo>
                      <a:pt x="156" y="12"/>
                    </a:lnTo>
                    <a:lnTo>
                      <a:pt x="183" y="11"/>
                    </a:lnTo>
                    <a:lnTo>
                      <a:pt x="183" y="11"/>
                    </a:lnTo>
                    <a:lnTo>
                      <a:pt x="181" y="12"/>
                    </a:lnTo>
                    <a:lnTo>
                      <a:pt x="181" y="12"/>
                    </a:lnTo>
                    <a:lnTo>
                      <a:pt x="179" y="12"/>
                    </a:lnTo>
                    <a:lnTo>
                      <a:pt x="179" y="12"/>
                    </a:lnTo>
                    <a:lnTo>
                      <a:pt x="164" y="12"/>
                    </a:lnTo>
                    <a:lnTo>
                      <a:pt x="164" y="12"/>
                    </a:lnTo>
                    <a:lnTo>
                      <a:pt x="177" y="12"/>
                    </a:lnTo>
                    <a:lnTo>
                      <a:pt x="177" y="12"/>
                    </a:lnTo>
                    <a:lnTo>
                      <a:pt x="214" y="14"/>
                    </a:lnTo>
                    <a:lnTo>
                      <a:pt x="214" y="14"/>
                    </a:lnTo>
                    <a:lnTo>
                      <a:pt x="202" y="15"/>
                    </a:lnTo>
                    <a:lnTo>
                      <a:pt x="202" y="15"/>
                    </a:lnTo>
                    <a:lnTo>
                      <a:pt x="207" y="17"/>
                    </a:lnTo>
                    <a:lnTo>
                      <a:pt x="207" y="17"/>
                    </a:lnTo>
                    <a:lnTo>
                      <a:pt x="212" y="17"/>
                    </a:lnTo>
                    <a:lnTo>
                      <a:pt x="212" y="17"/>
                    </a:lnTo>
                    <a:lnTo>
                      <a:pt x="220" y="15"/>
                    </a:lnTo>
                    <a:lnTo>
                      <a:pt x="220" y="15"/>
                    </a:lnTo>
                    <a:lnTo>
                      <a:pt x="223" y="17"/>
                    </a:lnTo>
                    <a:lnTo>
                      <a:pt x="223" y="17"/>
                    </a:lnTo>
                    <a:lnTo>
                      <a:pt x="229" y="17"/>
                    </a:lnTo>
                    <a:lnTo>
                      <a:pt x="229" y="17"/>
                    </a:lnTo>
                    <a:lnTo>
                      <a:pt x="236" y="18"/>
                    </a:lnTo>
                    <a:lnTo>
                      <a:pt x="236" y="18"/>
                    </a:lnTo>
                    <a:lnTo>
                      <a:pt x="233" y="18"/>
                    </a:lnTo>
                    <a:lnTo>
                      <a:pt x="233" y="18"/>
                    </a:lnTo>
                    <a:lnTo>
                      <a:pt x="232" y="18"/>
                    </a:lnTo>
                    <a:lnTo>
                      <a:pt x="232" y="18"/>
                    </a:lnTo>
                    <a:lnTo>
                      <a:pt x="223" y="21"/>
                    </a:lnTo>
                    <a:lnTo>
                      <a:pt x="223" y="21"/>
                    </a:lnTo>
                    <a:lnTo>
                      <a:pt x="230" y="21"/>
                    </a:lnTo>
                    <a:lnTo>
                      <a:pt x="230" y="21"/>
                    </a:lnTo>
                    <a:lnTo>
                      <a:pt x="233" y="24"/>
                    </a:lnTo>
                    <a:lnTo>
                      <a:pt x="233" y="24"/>
                    </a:lnTo>
                    <a:lnTo>
                      <a:pt x="222" y="29"/>
                    </a:lnTo>
                    <a:lnTo>
                      <a:pt x="222" y="29"/>
                    </a:lnTo>
                    <a:lnTo>
                      <a:pt x="227" y="30"/>
                    </a:lnTo>
                    <a:lnTo>
                      <a:pt x="227" y="30"/>
                    </a:lnTo>
                    <a:lnTo>
                      <a:pt x="216" y="36"/>
                    </a:lnTo>
                    <a:lnTo>
                      <a:pt x="216" y="36"/>
                    </a:lnTo>
                    <a:lnTo>
                      <a:pt x="235" y="35"/>
                    </a:lnTo>
                    <a:lnTo>
                      <a:pt x="235" y="35"/>
                    </a:lnTo>
                    <a:lnTo>
                      <a:pt x="249" y="35"/>
                    </a:lnTo>
                    <a:lnTo>
                      <a:pt x="249" y="35"/>
                    </a:lnTo>
                    <a:lnTo>
                      <a:pt x="229" y="36"/>
                    </a:lnTo>
                    <a:lnTo>
                      <a:pt x="229" y="36"/>
                    </a:lnTo>
                    <a:lnTo>
                      <a:pt x="225" y="36"/>
                    </a:lnTo>
                    <a:lnTo>
                      <a:pt x="225" y="36"/>
                    </a:lnTo>
                    <a:lnTo>
                      <a:pt x="227" y="36"/>
                    </a:lnTo>
                    <a:lnTo>
                      <a:pt x="227" y="36"/>
                    </a:lnTo>
                    <a:lnTo>
                      <a:pt x="226" y="36"/>
                    </a:lnTo>
                    <a:lnTo>
                      <a:pt x="226" y="36"/>
                    </a:lnTo>
                    <a:lnTo>
                      <a:pt x="219" y="36"/>
                    </a:lnTo>
                    <a:lnTo>
                      <a:pt x="219" y="36"/>
                    </a:lnTo>
                    <a:lnTo>
                      <a:pt x="199" y="35"/>
                    </a:lnTo>
                    <a:lnTo>
                      <a:pt x="199" y="35"/>
                    </a:lnTo>
                    <a:lnTo>
                      <a:pt x="203" y="38"/>
                    </a:lnTo>
                    <a:lnTo>
                      <a:pt x="203" y="38"/>
                    </a:lnTo>
                    <a:lnTo>
                      <a:pt x="180" y="36"/>
                    </a:lnTo>
                    <a:lnTo>
                      <a:pt x="180" y="36"/>
                    </a:lnTo>
                    <a:lnTo>
                      <a:pt x="183" y="36"/>
                    </a:lnTo>
                    <a:lnTo>
                      <a:pt x="183" y="36"/>
                    </a:lnTo>
                    <a:lnTo>
                      <a:pt x="180" y="36"/>
                    </a:lnTo>
                    <a:lnTo>
                      <a:pt x="180" y="36"/>
                    </a:lnTo>
                    <a:lnTo>
                      <a:pt x="193" y="41"/>
                    </a:lnTo>
                    <a:lnTo>
                      <a:pt x="193" y="41"/>
                    </a:lnTo>
                    <a:lnTo>
                      <a:pt x="194" y="44"/>
                    </a:lnTo>
                    <a:lnTo>
                      <a:pt x="194" y="44"/>
                    </a:lnTo>
                    <a:lnTo>
                      <a:pt x="206" y="44"/>
                    </a:lnTo>
                    <a:lnTo>
                      <a:pt x="206" y="44"/>
                    </a:lnTo>
                    <a:lnTo>
                      <a:pt x="200" y="44"/>
                    </a:lnTo>
                    <a:lnTo>
                      <a:pt x="200" y="44"/>
                    </a:lnTo>
                    <a:lnTo>
                      <a:pt x="216" y="49"/>
                    </a:lnTo>
                    <a:lnTo>
                      <a:pt x="216" y="49"/>
                    </a:lnTo>
                    <a:lnTo>
                      <a:pt x="243" y="52"/>
                    </a:lnTo>
                    <a:lnTo>
                      <a:pt x="243" y="52"/>
                    </a:lnTo>
                    <a:lnTo>
                      <a:pt x="237" y="53"/>
                    </a:lnTo>
                    <a:lnTo>
                      <a:pt x="237" y="53"/>
                    </a:lnTo>
                    <a:lnTo>
                      <a:pt x="252" y="55"/>
                    </a:lnTo>
                    <a:lnTo>
                      <a:pt x="252" y="55"/>
                    </a:lnTo>
                    <a:lnTo>
                      <a:pt x="250" y="55"/>
                    </a:lnTo>
                    <a:lnTo>
                      <a:pt x="250" y="55"/>
                    </a:lnTo>
                    <a:lnTo>
                      <a:pt x="258" y="55"/>
                    </a:lnTo>
                    <a:lnTo>
                      <a:pt x="258" y="55"/>
                    </a:lnTo>
                    <a:lnTo>
                      <a:pt x="246" y="55"/>
                    </a:lnTo>
                    <a:lnTo>
                      <a:pt x="246" y="55"/>
                    </a:lnTo>
                    <a:lnTo>
                      <a:pt x="250" y="55"/>
                    </a:lnTo>
                    <a:lnTo>
                      <a:pt x="250" y="55"/>
                    </a:lnTo>
                    <a:lnTo>
                      <a:pt x="252" y="56"/>
                    </a:lnTo>
                    <a:lnTo>
                      <a:pt x="252" y="56"/>
                    </a:lnTo>
                    <a:lnTo>
                      <a:pt x="243" y="56"/>
                    </a:lnTo>
                    <a:lnTo>
                      <a:pt x="243" y="56"/>
                    </a:lnTo>
                    <a:lnTo>
                      <a:pt x="242" y="56"/>
                    </a:lnTo>
                    <a:lnTo>
                      <a:pt x="242" y="56"/>
                    </a:lnTo>
                    <a:lnTo>
                      <a:pt x="230" y="56"/>
                    </a:lnTo>
                    <a:lnTo>
                      <a:pt x="230" y="56"/>
                    </a:lnTo>
                    <a:lnTo>
                      <a:pt x="233" y="58"/>
                    </a:lnTo>
                    <a:lnTo>
                      <a:pt x="233" y="58"/>
                    </a:lnTo>
                    <a:lnTo>
                      <a:pt x="223" y="58"/>
                    </a:lnTo>
                    <a:lnTo>
                      <a:pt x="223" y="58"/>
                    </a:lnTo>
                    <a:lnTo>
                      <a:pt x="180" y="56"/>
                    </a:lnTo>
                    <a:lnTo>
                      <a:pt x="180" y="56"/>
                    </a:lnTo>
                    <a:lnTo>
                      <a:pt x="181" y="56"/>
                    </a:lnTo>
                    <a:lnTo>
                      <a:pt x="181" y="56"/>
                    </a:lnTo>
                    <a:lnTo>
                      <a:pt x="189" y="58"/>
                    </a:lnTo>
                    <a:lnTo>
                      <a:pt x="189" y="58"/>
                    </a:lnTo>
                    <a:lnTo>
                      <a:pt x="207" y="59"/>
                    </a:lnTo>
                    <a:lnTo>
                      <a:pt x="207" y="59"/>
                    </a:lnTo>
                    <a:lnTo>
                      <a:pt x="206" y="59"/>
                    </a:lnTo>
                    <a:lnTo>
                      <a:pt x="206" y="59"/>
                    </a:lnTo>
                    <a:lnTo>
                      <a:pt x="199" y="59"/>
                    </a:lnTo>
                    <a:lnTo>
                      <a:pt x="199" y="59"/>
                    </a:lnTo>
                    <a:lnTo>
                      <a:pt x="202" y="61"/>
                    </a:lnTo>
                    <a:lnTo>
                      <a:pt x="202" y="61"/>
                    </a:lnTo>
                    <a:lnTo>
                      <a:pt x="200" y="61"/>
                    </a:lnTo>
                    <a:lnTo>
                      <a:pt x="200" y="61"/>
                    </a:lnTo>
                    <a:lnTo>
                      <a:pt x="174" y="61"/>
                    </a:lnTo>
                    <a:lnTo>
                      <a:pt x="174" y="61"/>
                    </a:lnTo>
                    <a:lnTo>
                      <a:pt x="143" y="59"/>
                    </a:lnTo>
                    <a:lnTo>
                      <a:pt x="143" y="59"/>
                    </a:lnTo>
                    <a:lnTo>
                      <a:pt x="146" y="59"/>
                    </a:lnTo>
                    <a:lnTo>
                      <a:pt x="146" y="59"/>
                    </a:lnTo>
                    <a:lnTo>
                      <a:pt x="141" y="59"/>
                    </a:lnTo>
                    <a:lnTo>
                      <a:pt x="141" y="59"/>
                    </a:lnTo>
                    <a:lnTo>
                      <a:pt x="138" y="61"/>
                    </a:lnTo>
                    <a:lnTo>
                      <a:pt x="138" y="61"/>
                    </a:lnTo>
                    <a:lnTo>
                      <a:pt x="143" y="61"/>
                    </a:lnTo>
                    <a:lnTo>
                      <a:pt x="143" y="61"/>
                    </a:lnTo>
                    <a:lnTo>
                      <a:pt x="143" y="62"/>
                    </a:lnTo>
                    <a:lnTo>
                      <a:pt x="143" y="62"/>
                    </a:lnTo>
                    <a:lnTo>
                      <a:pt x="144" y="62"/>
                    </a:lnTo>
                    <a:lnTo>
                      <a:pt x="144" y="62"/>
                    </a:lnTo>
                    <a:lnTo>
                      <a:pt x="131" y="64"/>
                    </a:lnTo>
                    <a:lnTo>
                      <a:pt x="131" y="64"/>
                    </a:lnTo>
                    <a:lnTo>
                      <a:pt x="114" y="65"/>
                    </a:lnTo>
                    <a:lnTo>
                      <a:pt x="114" y="65"/>
                    </a:lnTo>
                    <a:lnTo>
                      <a:pt x="98" y="65"/>
                    </a:lnTo>
                    <a:lnTo>
                      <a:pt x="98" y="65"/>
                    </a:lnTo>
                    <a:lnTo>
                      <a:pt x="108" y="67"/>
                    </a:lnTo>
                    <a:lnTo>
                      <a:pt x="108" y="67"/>
                    </a:lnTo>
                    <a:lnTo>
                      <a:pt x="102" y="67"/>
                    </a:lnTo>
                    <a:lnTo>
                      <a:pt x="102" y="67"/>
                    </a:lnTo>
                    <a:lnTo>
                      <a:pt x="79" y="68"/>
                    </a:lnTo>
                    <a:lnTo>
                      <a:pt x="79" y="68"/>
                    </a:lnTo>
                    <a:lnTo>
                      <a:pt x="90" y="73"/>
                    </a:lnTo>
                    <a:lnTo>
                      <a:pt x="90" y="73"/>
                    </a:lnTo>
                    <a:lnTo>
                      <a:pt x="88" y="74"/>
                    </a:lnTo>
                    <a:lnTo>
                      <a:pt x="88" y="74"/>
                    </a:lnTo>
                    <a:lnTo>
                      <a:pt x="90" y="74"/>
                    </a:lnTo>
                    <a:lnTo>
                      <a:pt x="90" y="74"/>
                    </a:lnTo>
                    <a:lnTo>
                      <a:pt x="91" y="74"/>
                    </a:lnTo>
                    <a:lnTo>
                      <a:pt x="91" y="74"/>
                    </a:lnTo>
                    <a:lnTo>
                      <a:pt x="87" y="80"/>
                    </a:lnTo>
                    <a:lnTo>
                      <a:pt x="87" y="80"/>
                    </a:lnTo>
                    <a:lnTo>
                      <a:pt x="77" y="80"/>
                    </a:lnTo>
                    <a:lnTo>
                      <a:pt x="77" y="80"/>
                    </a:lnTo>
                    <a:lnTo>
                      <a:pt x="85" y="82"/>
                    </a:lnTo>
                    <a:lnTo>
                      <a:pt x="85" y="82"/>
                    </a:lnTo>
                    <a:lnTo>
                      <a:pt x="100" y="82"/>
                    </a:lnTo>
                    <a:lnTo>
                      <a:pt x="100" y="82"/>
                    </a:lnTo>
                    <a:lnTo>
                      <a:pt x="101" y="83"/>
                    </a:lnTo>
                    <a:lnTo>
                      <a:pt x="101" y="83"/>
                    </a:lnTo>
                    <a:lnTo>
                      <a:pt x="120" y="83"/>
                    </a:lnTo>
                    <a:lnTo>
                      <a:pt x="120" y="83"/>
                    </a:lnTo>
                    <a:lnTo>
                      <a:pt x="127" y="83"/>
                    </a:lnTo>
                    <a:lnTo>
                      <a:pt x="127" y="83"/>
                    </a:lnTo>
                    <a:lnTo>
                      <a:pt x="118" y="85"/>
                    </a:lnTo>
                    <a:lnTo>
                      <a:pt x="118" y="85"/>
                    </a:lnTo>
                    <a:lnTo>
                      <a:pt x="115" y="86"/>
                    </a:lnTo>
                    <a:lnTo>
                      <a:pt x="115" y="86"/>
                    </a:lnTo>
                    <a:lnTo>
                      <a:pt x="110" y="86"/>
                    </a:lnTo>
                    <a:lnTo>
                      <a:pt x="110" y="86"/>
                    </a:lnTo>
                    <a:lnTo>
                      <a:pt x="137" y="86"/>
                    </a:lnTo>
                    <a:lnTo>
                      <a:pt x="137" y="86"/>
                    </a:lnTo>
                    <a:lnTo>
                      <a:pt x="156" y="88"/>
                    </a:lnTo>
                    <a:lnTo>
                      <a:pt x="156" y="88"/>
                    </a:lnTo>
                    <a:lnTo>
                      <a:pt x="164" y="86"/>
                    </a:lnTo>
                    <a:lnTo>
                      <a:pt x="164" y="86"/>
                    </a:lnTo>
                    <a:lnTo>
                      <a:pt x="117" y="85"/>
                    </a:lnTo>
                    <a:lnTo>
                      <a:pt x="117" y="85"/>
                    </a:lnTo>
                    <a:lnTo>
                      <a:pt x="121" y="85"/>
                    </a:lnTo>
                    <a:lnTo>
                      <a:pt x="121" y="85"/>
                    </a:lnTo>
                    <a:lnTo>
                      <a:pt x="124" y="85"/>
                    </a:lnTo>
                    <a:lnTo>
                      <a:pt x="124" y="85"/>
                    </a:lnTo>
                    <a:lnTo>
                      <a:pt x="124" y="86"/>
                    </a:lnTo>
                    <a:lnTo>
                      <a:pt x="124" y="86"/>
                    </a:lnTo>
                    <a:lnTo>
                      <a:pt x="141" y="86"/>
                    </a:lnTo>
                    <a:lnTo>
                      <a:pt x="141" y="86"/>
                    </a:lnTo>
                    <a:lnTo>
                      <a:pt x="137" y="88"/>
                    </a:lnTo>
                    <a:lnTo>
                      <a:pt x="137" y="88"/>
                    </a:lnTo>
                    <a:lnTo>
                      <a:pt x="138" y="88"/>
                    </a:lnTo>
                    <a:lnTo>
                      <a:pt x="138" y="88"/>
                    </a:lnTo>
                    <a:lnTo>
                      <a:pt x="143" y="88"/>
                    </a:lnTo>
                    <a:lnTo>
                      <a:pt x="143" y="88"/>
                    </a:lnTo>
                    <a:lnTo>
                      <a:pt x="138" y="88"/>
                    </a:lnTo>
                    <a:lnTo>
                      <a:pt x="138" y="88"/>
                    </a:lnTo>
                    <a:lnTo>
                      <a:pt x="108" y="89"/>
                    </a:lnTo>
                    <a:lnTo>
                      <a:pt x="108" y="89"/>
                    </a:lnTo>
                    <a:lnTo>
                      <a:pt x="104" y="91"/>
                    </a:lnTo>
                    <a:lnTo>
                      <a:pt x="104" y="91"/>
                    </a:lnTo>
                    <a:lnTo>
                      <a:pt x="107" y="91"/>
                    </a:lnTo>
                    <a:lnTo>
                      <a:pt x="107" y="91"/>
                    </a:lnTo>
                    <a:lnTo>
                      <a:pt x="111" y="91"/>
                    </a:lnTo>
                    <a:lnTo>
                      <a:pt x="111" y="91"/>
                    </a:lnTo>
                    <a:lnTo>
                      <a:pt x="108" y="91"/>
                    </a:lnTo>
                    <a:lnTo>
                      <a:pt x="108" y="91"/>
                    </a:lnTo>
                    <a:lnTo>
                      <a:pt x="114" y="92"/>
                    </a:lnTo>
                    <a:lnTo>
                      <a:pt x="114" y="92"/>
                    </a:lnTo>
                    <a:lnTo>
                      <a:pt x="111" y="95"/>
                    </a:lnTo>
                    <a:lnTo>
                      <a:pt x="111" y="95"/>
                    </a:lnTo>
                    <a:lnTo>
                      <a:pt x="111" y="97"/>
                    </a:lnTo>
                    <a:lnTo>
                      <a:pt x="111" y="97"/>
                    </a:lnTo>
                    <a:lnTo>
                      <a:pt x="118" y="98"/>
                    </a:lnTo>
                    <a:lnTo>
                      <a:pt x="118" y="98"/>
                    </a:lnTo>
                    <a:lnTo>
                      <a:pt x="121" y="98"/>
                    </a:lnTo>
                    <a:lnTo>
                      <a:pt x="121" y="98"/>
                    </a:lnTo>
                    <a:lnTo>
                      <a:pt x="121" y="100"/>
                    </a:lnTo>
                    <a:lnTo>
                      <a:pt x="121" y="100"/>
                    </a:lnTo>
                    <a:lnTo>
                      <a:pt x="130" y="100"/>
                    </a:lnTo>
                    <a:lnTo>
                      <a:pt x="130" y="100"/>
                    </a:lnTo>
                    <a:lnTo>
                      <a:pt x="125" y="100"/>
                    </a:lnTo>
                    <a:lnTo>
                      <a:pt x="125" y="100"/>
                    </a:lnTo>
                    <a:lnTo>
                      <a:pt x="104" y="100"/>
                    </a:lnTo>
                    <a:lnTo>
                      <a:pt x="104" y="100"/>
                    </a:lnTo>
                    <a:lnTo>
                      <a:pt x="91" y="100"/>
                    </a:lnTo>
                    <a:lnTo>
                      <a:pt x="91" y="100"/>
                    </a:lnTo>
                    <a:lnTo>
                      <a:pt x="84" y="101"/>
                    </a:lnTo>
                    <a:lnTo>
                      <a:pt x="84" y="101"/>
                    </a:lnTo>
                    <a:lnTo>
                      <a:pt x="101" y="101"/>
                    </a:lnTo>
                    <a:lnTo>
                      <a:pt x="101" y="101"/>
                    </a:lnTo>
                    <a:lnTo>
                      <a:pt x="92" y="101"/>
                    </a:lnTo>
                    <a:lnTo>
                      <a:pt x="92" y="101"/>
                    </a:lnTo>
                    <a:lnTo>
                      <a:pt x="82" y="101"/>
                    </a:lnTo>
                    <a:lnTo>
                      <a:pt x="82" y="101"/>
                    </a:lnTo>
                    <a:lnTo>
                      <a:pt x="82" y="104"/>
                    </a:lnTo>
                    <a:lnTo>
                      <a:pt x="82" y="104"/>
                    </a:lnTo>
                    <a:lnTo>
                      <a:pt x="79" y="103"/>
                    </a:lnTo>
                    <a:lnTo>
                      <a:pt x="79" y="103"/>
                    </a:lnTo>
                    <a:lnTo>
                      <a:pt x="95" y="106"/>
                    </a:lnTo>
                    <a:lnTo>
                      <a:pt x="95" y="106"/>
                    </a:lnTo>
                    <a:lnTo>
                      <a:pt x="94" y="107"/>
                    </a:lnTo>
                    <a:lnTo>
                      <a:pt x="94" y="107"/>
                    </a:lnTo>
                    <a:lnTo>
                      <a:pt x="115" y="110"/>
                    </a:lnTo>
                    <a:lnTo>
                      <a:pt x="115" y="110"/>
                    </a:lnTo>
                    <a:lnTo>
                      <a:pt x="120" y="110"/>
                    </a:lnTo>
                    <a:lnTo>
                      <a:pt x="120" y="110"/>
                    </a:lnTo>
                    <a:lnTo>
                      <a:pt x="107" y="110"/>
                    </a:lnTo>
                    <a:lnTo>
                      <a:pt x="107" y="110"/>
                    </a:lnTo>
                    <a:lnTo>
                      <a:pt x="112" y="110"/>
                    </a:lnTo>
                    <a:lnTo>
                      <a:pt x="112" y="110"/>
                    </a:lnTo>
                    <a:lnTo>
                      <a:pt x="104" y="110"/>
                    </a:lnTo>
                    <a:lnTo>
                      <a:pt x="104" y="110"/>
                    </a:lnTo>
                    <a:lnTo>
                      <a:pt x="100" y="112"/>
                    </a:lnTo>
                    <a:lnTo>
                      <a:pt x="100" y="112"/>
                    </a:lnTo>
                    <a:lnTo>
                      <a:pt x="108" y="112"/>
                    </a:lnTo>
                    <a:lnTo>
                      <a:pt x="108" y="112"/>
                    </a:lnTo>
                    <a:lnTo>
                      <a:pt x="143" y="112"/>
                    </a:lnTo>
                    <a:lnTo>
                      <a:pt x="143" y="112"/>
                    </a:lnTo>
                    <a:lnTo>
                      <a:pt x="144" y="112"/>
                    </a:lnTo>
                    <a:lnTo>
                      <a:pt x="144" y="112"/>
                    </a:lnTo>
                    <a:lnTo>
                      <a:pt x="146" y="113"/>
                    </a:lnTo>
                    <a:lnTo>
                      <a:pt x="146" y="113"/>
                    </a:lnTo>
                    <a:lnTo>
                      <a:pt x="144" y="113"/>
                    </a:lnTo>
                    <a:lnTo>
                      <a:pt x="144" y="113"/>
                    </a:lnTo>
                    <a:lnTo>
                      <a:pt x="143" y="113"/>
                    </a:lnTo>
                    <a:lnTo>
                      <a:pt x="143" y="113"/>
                    </a:lnTo>
                    <a:lnTo>
                      <a:pt x="181" y="113"/>
                    </a:lnTo>
                    <a:lnTo>
                      <a:pt x="181" y="113"/>
                    </a:lnTo>
                    <a:lnTo>
                      <a:pt x="170" y="115"/>
                    </a:lnTo>
                    <a:lnTo>
                      <a:pt x="170" y="115"/>
                    </a:lnTo>
                    <a:lnTo>
                      <a:pt x="160" y="116"/>
                    </a:lnTo>
                    <a:lnTo>
                      <a:pt x="160" y="116"/>
                    </a:lnTo>
                    <a:lnTo>
                      <a:pt x="154" y="118"/>
                    </a:lnTo>
                    <a:lnTo>
                      <a:pt x="154" y="118"/>
                    </a:lnTo>
                    <a:lnTo>
                      <a:pt x="158" y="118"/>
                    </a:lnTo>
                    <a:lnTo>
                      <a:pt x="158" y="118"/>
                    </a:lnTo>
                    <a:lnTo>
                      <a:pt x="147" y="118"/>
                    </a:lnTo>
                    <a:lnTo>
                      <a:pt x="147" y="118"/>
                    </a:lnTo>
                    <a:lnTo>
                      <a:pt x="135" y="119"/>
                    </a:lnTo>
                    <a:lnTo>
                      <a:pt x="135" y="119"/>
                    </a:lnTo>
                    <a:lnTo>
                      <a:pt x="128" y="121"/>
                    </a:lnTo>
                    <a:lnTo>
                      <a:pt x="128" y="121"/>
                    </a:lnTo>
                    <a:lnTo>
                      <a:pt x="118" y="121"/>
                    </a:lnTo>
                    <a:lnTo>
                      <a:pt x="118" y="121"/>
                    </a:lnTo>
                    <a:lnTo>
                      <a:pt x="110" y="121"/>
                    </a:lnTo>
                    <a:lnTo>
                      <a:pt x="110" y="121"/>
                    </a:lnTo>
                    <a:lnTo>
                      <a:pt x="111" y="122"/>
                    </a:lnTo>
                    <a:lnTo>
                      <a:pt x="111" y="122"/>
                    </a:lnTo>
                    <a:lnTo>
                      <a:pt x="112" y="124"/>
                    </a:lnTo>
                    <a:lnTo>
                      <a:pt x="112" y="124"/>
                    </a:lnTo>
                    <a:lnTo>
                      <a:pt x="107" y="124"/>
                    </a:lnTo>
                    <a:lnTo>
                      <a:pt x="107" y="124"/>
                    </a:lnTo>
                    <a:lnTo>
                      <a:pt x="110" y="125"/>
                    </a:lnTo>
                    <a:lnTo>
                      <a:pt x="110" y="125"/>
                    </a:lnTo>
                    <a:lnTo>
                      <a:pt x="98" y="125"/>
                    </a:lnTo>
                    <a:lnTo>
                      <a:pt x="98" y="125"/>
                    </a:lnTo>
                    <a:lnTo>
                      <a:pt x="69" y="127"/>
                    </a:lnTo>
                    <a:lnTo>
                      <a:pt x="69" y="127"/>
                    </a:lnTo>
                    <a:lnTo>
                      <a:pt x="69" y="128"/>
                    </a:lnTo>
                    <a:lnTo>
                      <a:pt x="69" y="128"/>
                    </a:lnTo>
                    <a:lnTo>
                      <a:pt x="75" y="128"/>
                    </a:lnTo>
                    <a:lnTo>
                      <a:pt x="75" y="128"/>
                    </a:lnTo>
                    <a:lnTo>
                      <a:pt x="51" y="133"/>
                    </a:lnTo>
                    <a:lnTo>
                      <a:pt x="51" y="133"/>
                    </a:lnTo>
                    <a:lnTo>
                      <a:pt x="51" y="135"/>
                    </a:lnTo>
                    <a:lnTo>
                      <a:pt x="51" y="135"/>
                    </a:lnTo>
                    <a:lnTo>
                      <a:pt x="61" y="136"/>
                    </a:lnTo>
                    <a:lnTo>
                      <a:pt x="61" y="136"/>
                    </a:lnTo>
                    <a:lnTo>
                      <a:pt x="64" y="138"/>
                    </a:lnTo>
                    <a:lnTo>
                      <a:pt x="64" y="138"/>
                    </a:lnTo>
                    <a:lnTo>
                      <a:pt x="59" y="138"/>
                    </a:lnTo>
                    <a:lnTo>
                      <a:pt x="59" y="138"/>
                    </a:lnTo>
                    <a:lnTo>
                      <a:pt x="52" y="142"/>
                    </a:lnTo>
                    <a:lnTo>
                      <a:pt x="52" y="142"/>
                    </a:lnTo>
                    <a:lnTo>
                      <a:pt x="51" y="144"/>
                    </a:lnTo>
                    <a:lnTo>
                      <a:pt x="51" y="144"/>
                    </a:lnTo>
                    <a:lnTo>
                      <a:pt x="61" y="144"/>
                    </a:lnTo>
                    <a:lnTo>
                      <a:pt x="61" y="144"/>
                    </a:lnTo>
                    <a:lnTo>
                      <a:pt x="87" y="144"/>
                    </a:lnTo>
                    <a:lnTo>
                      <a:pt x="87" y="144"/>
                    </a:lnTo>
                    <a:lnTo>
                      <a:pt x="90" y="144"/>
                    </a:lnTo>
                    <a:lnTo>
                      <a:pt x="90" y="144"/>
                    </a:lnTo>
                    <a:lnTo>
                      <a:pt x="79" y="147"/>
                    </a:lnTo>
                    <a:lnTo>
                      <a:pt x="79" y="147"/>
                    </a:lnTo>
                    <a:lnTo>
                      <a:pt x="101" y="148"/>
                    </a:lnTo>
                    <a:lnTo>
                      <a:pt x="101" y="148"/>
                    </a:lnTo>
                    <a:lnTo>
                      <a:pt x="102" y="148"/>
                    </a:lnTo>
                    <a:lnTo>
                      <a:pt x="102" y="148"/>
                    </a:lnTo>
                    <a:lnTo>
                      <a:pt x="55" y="150"/>
                    </a:lnTo>
                    <a:lnTo>
                      <a:pt x="55" y="150"/>
                    </a:lnTo>
                    <a:lnTo>
                      <a:pt x="54" y="150"/>
                    </a:lnTo>
                    <a:lnTo>
                      <a:pt x="54" y="150"/>
                    </a:lnTo>
                    <a:lnTo>
                      <a:pt x="65" y="150"/>
                    </a:lnTo>
                    <a:lnTo>
                      <a:pt x="65" y="150"/>
                    </a:lnTo>
                    <a:lnTo>
                      <a:pt x="67" y="150"/>
                    </a:lnTo>
                    <a:lnTo>
                      <a:pt x="67" y="150"/>
                    </a:lnTo>
                    <a:lnTo>
                      <a:pt x="65" y="150"/>
                    </a:lnTo>
                    <a:lnTo>
                      <a:pt x="65" y="150"/>
                    </a:lnTo>
                    <a:lnTo>
                      <a:pt x="62" y="150"/>
                    </a:lnTo>
                    <a:lnTo>
                      <a:pt x="62" y="150"/>
                    </a:lnTo>
                    <a:lnTo>
                      <a:pt x="88" y="150"/>
                    </a:lnTo>
                    <a:lnTo>
                      <a:pt x="88" y="150"/>
                    </a:lnTo>
                    <a:lnTo>
                      <a:pt x="78" y="151"/>
                    </a:lnTo>
                    <a:lnTo>
                      <a:pt x="78" y="151"/>
                    </a:lnTo>
                    <a:lnTo>
                      <a:pt x="26" y="157"/>
                    </a:lnTo>
                    <a:lnTo>
                      <a:pt x="26" y="157"/>
                    </a:lnTo>
                    <a:lnTo>
                      <a:pt x="49" y="159"/>
                    </a:lnTo>
                    <a:lnTo>
                      <a:pt x="49" y="159"/>
                    </a:lnTo>
                    <a:lnTo>
                      <a:pt x="64" y="160"/>
                    </a:lnTo>
                    <a:lnTo>
                      <a:pt x="64" y="160"/>
                    </a:lnTo>
                    <a:lnTo>
                      <a:pt x="62" y="160"/>
                    </a:lnTo>
                    <a:lnTo>
                      <a:pt x="62" y="160"/>
                    </a:lnTo>
                    <a:lnTo>
                      <a:pt x="71" y="163"/>
                    </a:lnTo>
                    <a:lnTo>
                      <a:pt x="71" y="163"/>
                    </a:lnTo>
                    <a:lnTo>
                      <a:pt x="67" y="163"/>
                    </a:lnTo>
                    <a:lnTo>
                      <a:pt x="67" y="163"/>
                    </a:lnTo>
                    <a:lnTo>
                      <a:pt x="32" y="168"/>
                    </a:lnTo>
                    <a:lnTo>
                      <a:pt x="32" y="168"/>
                    </a:lnTo>
                    <a:lnTo>
                      <a:pt x="46" y="168"/>
                    </a:lnTo>
                    <a:lnTo>
                      <a:pt x="46" y="168"/>
                    </a:lnTo>
                    <a:lnTo>
                      <a:pt x="48" y="168"/>
                    </a:lnTo>
                    <a:lnTo>
                      <a:pt x="48" y="168"/>
                    </a:lnTo>
                    <a:lnTo>
                      <a:pt x="32" y="171"/>
                    </a:lnTo>
                    <a:lnTo>
                      <a:pt x="32" y="171"/>
                    </a:lnTo>
                    <a:lnTo>
                      <a:pt x="23" y="175"/>
                    </a:lnTo>
                    <a:lnTo>
                      <a:pt x="23" y="175"/>
                    </a:lnTo>
                    <a:lnTo>
                      <a:pt x="18" y="177"/>
                    </a:lnTo>
                    <a:lnTo>
                      <a:pt x="18" y="177"/>
                    </a:lnTo>
                    <a:lnTo>
                      <a:pt x="19" y="175"/>
                    </a:lnTo>
                    <a:lnTo>
                      <a:pt x="19" y="175"/>
                    </a:lnTo>
                    <a:lnTo>
                      <a:pt x="0" y="175"/>
                    </a:lnTo>
                    <a:lnTo>
                      <a:pt x="0" y="175"/>
                    </a:lnTo>
                    <a:lnTo>
                      <a:pt x="12" y="175"/>
                    </a:lnTo>
                    <a:lnTo>
                      <a:pt x="12" y="175"/>
                    </a:lnTo>
                    <a:lnTo>
                      <a:pt x="8" y="175"/>
                    </a:lnTo>
                    <a:lnTo>
                      <a:pt x="8" y="175"/>
                    </a:lnTo>
                    <a:lnTo>
                      <a:pt x="12" y="177"/>
                    </a:lnTo>
                    <a:lnTo>
                      <a:pt x="12" y="177"/>
                    </a:lnTo>
                    <a:lnTo>
                      <a:pt x="11" y="177"/>
                    </a:lnTo>
                    <a:lnTo>
                      <a:pt x="11" y="177"/>
                    </a:lnTo>
                    <a:lnTo>
                      <a:pt x="11" y="178"/>
                    </a:lnTo>
                    <a:lnTo>
                      <a:pt x="11" y="178"/>
                    </a:lnTo>
                    <a:lnTo>
                      <a:pt x="12" y="180"/>
                    </a:lnTo>
                    <a:lnTo>
                      <a:pt x="12" y="180"/>
                    </a:lnTo>
                    <a:lnTo>
                      <a:pt x="13" y="181"/>
                    </a:lnTo>
                    <a:lnTo>
                      <a:pt x="13" y="181"/>
                    </a:lnTo>
                    <a:lnTo>
                      <a:pt x="25" y="184"/>
                    </a:lnTo>
                    <a:lnTo>
                      <a:pt x="25" y="184"/>
                    </a:lnTo>
                    <a:lnTo>
                      <a:pt x="31" y="184"/>
                    </a:lnTo>
                    <a:lnTo>
                      <a:pt x="31" y="184"/>
                    </a:lnTo>
                    <a:lnTo>
                      <a:pt x="22" y="186"/>
                    </a:lnTo>
                    <a:lnTo>
                      <a:pt x="22" y="186"/>
                    </a:lnTo>
                    <a:lnTo>
                      <a:pt x="23" y="189"/>
                    </a:lnTo>
                    <a:lnTo>
                      <a:pt x="23" y="189"/>
                    </a:lnTo>
                    <a:lnTo>
                      <a:pt x="72" y="187"/>
                    </a:lnTo>
                    <a:lnTo>
                      <a:pt x="72" y="187"/>
                    </a:lnTo>
                    <a:lnTo>
                      <a:pt x="121" y="195"/>
                    </a:lnTo>
                    <a:lnTo>
                      <a:pt x="121" y="195"/>
                    </a:lnTo>
                    <a:lnTo>
                      <a:pt x="101" y="195"/>
                    </a:lnTo>
                    <a:lnTo>
                      <a:pt x="101" y="195"/>
                    </a:lnTo>
                    <a:lnTo>
                      <a:pt x="115" y="193"/>
                    </a:lnTo>
                    <a:lnTo>
                      <a:pt x="115" y="193"/>
                    </a:lnTo>
                    <a:lnTo>
                      <a:pt x="108" y="193"/>
                    </a:lnTo>
                    <a:lnTo>
                      <a:pt x="108" y="193"/>
                    </a:lnTo>
                    <a:lnTo>
                      <a:pt x="107" y="193"/>
                    </a:lnTo>
                    <a:lnTo>
                      <a:pt x="107" y="193"/>
                    </a:lnTo>
                    <a:lnTo>
                      <a:pt x="115" y="196"/>
                    </a:lnTo>
                    <a:lnTo>
                      <a:pt x="115" y="196"/>
                    </a:lnTo>
                    <a:lnTo>
                      <a:pt x="125" y="196"/>
                    </a:lnTo>
                    <a:lnTo>
                      <a:pt x="125" y="196"/>
                    </a:lnTo>
                    <a:lnTo>
                      <a:pt x="104" y="196"/>
                    </a:lnTo>
                    <a:lnTo>
                      <a:pt x="104" y="196"/>
                    </a:lnTo>
                    <a:lnTo>
                      <a:pt x="72" y="198"/>
                    </a:lnTo>
                    <a:lnTo>
                      <a:pt x="72" y="198"/>
                    </a:lnTo>
                    <a:lnTo>
                      <a:pt x="81" y="199"/>
                    </a:lnTo>
                    <a:lnTo>
                      <a:pt x="81" y="199"/>
                    </a:lnTo>
                    <a:lnTo>
                      <a:pt x="74" y="199"/>
                    </a:lnTo>
                    <a:lnTo>
                      <a:pt x="74" y="199"/>
                    </a:lnTo>
                    <a:lnTo>
                      <a:pt x="75" y="199"/>
                    </a:lnTo>
                    <a:lnTo>
                      <a:pt x="75" y="199"/>
                    </a:lnTo>
                    <a:lnTo>
                      <a:pt x="91" y="204"/>
                    </a:lnTo>
                    <a:lnTo>
                      <a:pt x="91" y="204"/>
                    </a:lnTo>
                    <a:lnTo>
                      <a:pt x="110" y="204"/>
                    </a:lnTo>
                    <a:lnTo>
                      <a:pt x="110" y="204"/>
                    </a:lnTo>
                    <a:lnTo>
                      <a:pt x="125" y="204"/>
                    </a:lnTo>
                    <a:lnTo>
                      <a:pt x="125" y="204"/>
                    </a:lnTo>
                    <a:lnTo>
                      <a:pt x="74" y="204"/>
                    </a:lnTo>
                    <a:lnTo>
                      <a:pt x="74" y="204"/>
                    </a:lnTo>
                    <a:lnTo>
                      <a:pt x="78" y="205"/>
                    </a:lnTo>
                    <a:lnTo>
                      <a:pt x="78" y="205"/>
                    </a:lnTo>
                    <a:lnTo>
                      <a:pt x="48" y="204"/>
                    </a:lnTo>
                    <a:lnTo>
                      <a:pt x="48" y="204"/>
                    </a:lnTo>
                    <a:lnTo>
                      <a:pt x="61" y="205"/>
                    </a:lnTo>
                    <a:lnTo>
                      <a:pt x="61" y="205"/>
                    </a:lnTo>
                    <a:lnTo>
                      <a:pt x="77" y="205"/>
                    </a:lnTo>
                    <a:lnTo>
                      <a:pt x="77" y="205"/>
                    </a:lnTo>
                    <a:lnTo>
                      <a:pt x="95" y="204"/>
                    </a:lnTo>
                    <a:lnTo>
                      <a:pt x="95" y="204"/>
                    </a:lnTo>
                    <a:lnTo>
                      <a:pt x="94" y="204"/>
                    </a:lnTo>
                    <a:lnTo>
                      <a:pt x="94" y="204"/>
                    </a:lnTo>
                    <a:lnTo>
                      <a:pt x="97" y="205"/>
                    </a:lnTo>
                    <a:lnTo>
                      <a:pt x="97" y="205"/>
                    </a:lnTo>
                    <a:lnTo>
                      <a:pt x="98" y="207"/>
                    </a:lnTo>
                    <a:lnTo>
                      <a:pt x="98" y="207"/>
                    </a:lnTo>
                    <a:lnTo>
                      <a:pt x="97" y="208"/>
                    </a:lnTo>
                    <a:lnTo>
                      <a:pt x="97" y="208"/>
                    </a:lnTo>
                    <a:lnTo>
                      <a:pt x="101" y="208"/>
                    </a:lnTo>
                    <a:lnTo>
                      <a:pt x="101" y="208"/>
                    </a:lnTo>
                    <a:lnTo>
                      <a:pt x="101" y="210"/>
                    </a:lnTo>
                    <a:lnTo>
                      <a:pt x="101" y="210"/>
                    </a:lnTo>
                    <a:lnTo>
                      <a:pt x="120" y="210"/>
                    </a:lnTo>
                    <a:lnTo>
                      <a:pt x="120" y="210"/>
                    </a:lnTo>
                    <a:lnTo>
                      <a:pt x="128" y="214"/>
                    </a:lnTo>
                    <a:lnTo>
                      <a:pt x="128" y="214"/>
                    </a:lnTo>
                    <a:lnTo>
                      <a:pt x="127" y="217"/>
                    </a:lnTo>
                    <a:lnTo>
                      <a:pt x="127" y="217"/>
                    </a:lnTo>
                    <a:lnTo>
                      <a:pt x="125" y="217"/>
                    </a:lnTo>
                    <a:lnTo>
                      <a:pt x="125" y="217"/>
                    </a:lnTo>
                    <a:lnTo>
                      <a:pt x="135" y="217"/>
                    </a:lnTo>
                    <a:lnTo>
                      <a:pt x="135" y="217"/>
                    </a:lnTo>
                    <a:lnTo>
                      <a:pt x="137" y="217"/>
                    </a:lnTo>
                    <a:lnTo>
                      <a:pt x="137" y="217"/>
                    </a:lnTo>
                    <a:lnTo>
                      <a:pt x="143" y="219"/>
                    </a:lnTo>
                    <a:lnTo>
                      <a:pt x="143" y="219"/>
                    </a:lnTo>
                    <a:lnTo>
                      <a:pt x="146" y="219"/>
                    </a:lnTo>
                    <a:lnTo>
                      <a:pt x="146" y="219"/>
                    </a:lnTo>
                    <a:lnTo>
                      <a:pt x="146" y="220"/>
                    </a:lnTo>
                    <a:lnTo>
                      <a:pt x="146" y="220"/>
                    </a:lnTo>
                    <a:lnTo>
                      <a:pt x="128" y="223"/>
                    </a:lnTo>
                    <a:lnTo>
                      <a:pt x="128" y="223"/>
                    </a:lnTo>
                    <a:lnTo>
                      <a:pt x="148" y="233"/>
                    </a:lnTo>
                    <a:lnTo>
                      <a:pt x="148" y="233"/>
                    </a:lnTo>
                    <a:lnTo>
                      <a:pt x="220" y="23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87" name="Freeform 103"/>
              <p:cNvSpPr>
                <a:spLocks/>
              </p:cNvSpPr>
              <p:nvPr/>
            </p:nvSpPr>
            <p:spPr bwMode="auto">
              <a:xfrm>
                <a:off x="8210" y="12581"/>
                <a:ext cx="411" cy="137"/>
              </a:xfrm>
              <a:custGeom>
                <a:avLst/>
                <a:gdLst/>
                <a:ahLst/>
                <a:cxnLst>
                  <a:cxn ang="0">
                    <a:pos x="3" y="0"/>
                  </a:cxn>
                  <a:cxn ang="0">
                    <a:pos x="16" y="0"/>
                  </a:cxn>
                  <a:cxn ang="0">
                    <a:pos x="32" y="7"/>
                  </a:cxn>
                  <a:cxn ang="0">
                    <a:pos x="46" y="6"/>
                  </a:cxn>
                  <a:cxn ang="0">
                    <a:pos x="75" y="9"/>
                  </a:cxn>
                  <a:cxn ang="0">
                    <a:pos x="31" y="7"/>
                  </a:cxn>
                  <a:cxn ang="0">
                    <a:pos x="31" y="6"/>
                  </a:cxn>
                  <a:cxn ang="0">
                    <a:pos x="39" y="6"/>
                  </a:cxn>
                  <a:cxn ang="0">
                    <a:pos x="45" y="10"/>
                  </a:cxn>
                  <a:cxn ang="0">
                    <a:pos x="67" y="10"/>
                  </a:cxn>
                  <a:cxn ang="0">
                    <a:pos x="133" y="16"/>
                  </a:cxn>
                  <a:cxn ang="0">
                    <a:pos x="133" y="18"/>
                  </a:cxn>
                  <a:cxn ang="0">
                    <a:pos x="114" y="21"/>
                  </a:cxn>
                  <a:cxn ang="0">
                    <a:pos x="157" y="25"/>
                  </a:cxn>
                  <a:cxn ang="0">
                    <a:pos x="177" y="31"/>
                  </a:cxn>
                  <a:cxn ang="0">
                    <a:pos x="183" y="34"/>
                  </a:cxn>
                  <a:cxn ang="0">
                    <a:pos x="229" y="36"/>
                  </a:cxn>
                  <a:cxn ang="0">
                    <a:pos x="226" y="36"/>
                  </a:cxn>
                  <a:cxn ang="0">
                    <a:pos x="207" y="39"/>
                  </a:cxn>
                  <a:cxn ang="0">
                    <a:pos x="206" y="40"/>
                  </a:cxn>
                  <a:cxn ang="0">
                    <a:pos x="220" y="40"/>
                  </a:cxn>
                  <a:cxn ang="0">
                    <a:pos x="271" y="40"/>
                  </a:cxn>
                  <a:cxn ang="0">
                    <a:pos x="252" y="48"/>
                  </a:cxn>
                  <a:cxn ang="0">
                    <a:pos x="253" y="48"/>
                  </a:cxn>
                  <a:cxn ang="0">
                    <a:pos x="230" y="49"/>
                  </a:cxn>
                  <a:cxn ang="0">
                    <a:pos x="281" y="57"/>
                  </a:cxn>
                  <a:cxn ang="0">
                    <a:pos x="226" y="64"/>
                  </a:cxn>
                  <a:cxn ang="0">
                    <a:pos x="199" y="78"/>
                  </a:cxn>
                  <a:cxn ang="0">
                    <a:pos x="202" y="81"/>
                  </a:cxn>
                  <a:cxn ang="0">
                    <a:pos x="194" y="82"/>
                  </a:cxn>
                  <a:cxn ang="0">
                    <a:pos x="153" y="82"/>
                  </a:cxn>
                  <a:cxn ang="0">
                    <a:pos x="143" y="87"/>
                  </a:cxn>
                  <a:cxn ang="0">
                    <a:pos x="81" y="90"/>
                  </a:cxn>
                  <a:cxn ang="0">
                    <a:pos x="97" y="93"/>
                  </a:cxn>
                  <a:cxn ang="0">
                    <a:pos x="121" y="93"/>
                  </a:cxn>
                  <a:cxn ang="0">
                    <a:pos x="105" y="95"/>
                  </a:cxn>
                  <a:cxn ang="0">
                    <a:pos x="131" y="95"/>
                  </a:cxn>
                  <a:cxn ang="0">
                    <a:pos x="147" y="104"/>
                  </a:cxn>
                  <a:cxn ang="0">
                    <a:pos x="144" y="105"/>
                  </a:cxn>
                  <a:cxn ang="0">
                    <a:pos x="133" y="105"/>
                  </a:cxn>
                  <a:cxn ang="0">
                    <a:pos x="186" y="105"/>
                  </a:cxn>
                  <a:cxn ang="0">
                    <a:pos x="200" y="111"/>
                  </a:cxn>
                  <a:cxn ang="0">
                    <a:pos x="219" y="113"/>
                  </a:cxn>
                  <a:cxn ang="0">
                    <a:pos x="219" y="114"/>
                  </a:cxn>
                  <a:cxn ang="0">
                    <a:pos x="223" y="120"/>
                  </a:cxn>
                  <a:cxn ang="0">
                    <a:pos x="289" y="120"/>
                  </a:cxn>
                  <a:cxn ang="0">
                    <a:pos x="301" y="122"/>
                  </a:cxn>
                  <a:cxn ang="0">
                    <a:pos x="362" y="123"/>
                  </a:cxn>
                  <a:cxn ang="0">
                    <a:pos x="348" y="125"/>
                  </a:cxn>
                  <a:cxn ang="0">
                    <a:pos x="371" y="129"/>
                  </a:cxn>
                  <a:cxn ang="0">
                    <a:pos x="403" y="132"/>
                  </a:cxn>
                  <a:cxn ang="0">
                    <a:pos x="410" y="135"/>
                  </a:cxn>
                </a:cxnLst>
                <a:rect l="0" t="0" r="r" b="b"/>
                <a:pathLst>
                  <a:path w="411" h="137">
                    <a:moveTo>
                      <a:pt x="6" y="0"/>
                    </a:moveTo>
                    <a:lnTo>
                      <a:pt x="6" y="0"/>
                    </a:lnTo>
                    <a:lnTo>
                      <a:pt x="0" y="0"/>
                    </a:lnTo>
                    <a:lnTo>
                      <a:pt x="0" y="0"/>
                    </a:lnTo>
                    <a:lnTo>
                      <a:pt x="3" y="0"/>
                    </a:lnTo>
                    <a:lnTo>
                      <a:pt x="3" y="0"/>
                    </a:lnTo>
                    <a:lnTo>
                      <a:pt x="0" y="0"/>
                    </a:lnTo>
                    <a:lnTo>
                      <a:pt x="0" y="0"/>
                    </a:lnTo>
                    <a:lnTo>
                      <a:pt x="16" y="0"/>
                    </a:lnTo>
                    <a:lnTo>
                      <a:pt x="16" y="0"/>
                    </a:lnTo>
                    <a:lnTo>
                      <a:pt x="29" y="6"/>
                    </a:lnTo>
                    <a:lnTo>
                      <a:pt x="29" y="6"/>
                    </a:lnTo>
                    <a:lnTo>
                      <a:pt x="32" y="6"/>
                    </a:lnTo>
                    <a:lnTo>
                      <a:pt x="32" y="6"/>
                    </a:lnTo>
                    <a:lnTo>
                      <a:pt x="32" y="7"/>
                    </a:lnTo>
                    <a:lnTo>
                      <a:pt x="32" y="7"/>
                    </a:lnTo>
                    <a:lnTo>
                      <a:pt x="49" y="6"/>
                    </a:lnTo>
                    <a:lnTo>
                      <a:pt x="49" y="6"/>
                    </a:lnTo>
                    <a:lnTo>
                      <a:pt x="46" y="6"/>
                    </a:lnTo>
                    <a:lnTo>
                      <a:pt x="46" y="6"/>
                    </a:lnTo>
                    <a:lnTo>
                      <a:pt x="52" y="7"/>
                    </a:lnTo>
                    <a:lnTo>
                      <a:pt x="52" y="7"/>
                    </a:lnTo>
                    <a:lnTo>
                      <a:pt x="77" y="9"/>
                    </a:lnTo>
                    <a:lnTo>
                      <a:pt x="77" y="9"/>
                    </a:lnTo>
                    <a:lnTo>
                      <a:pt x="75" y="9"/>
                    </a:lnTo>
                    <a:lnTo>
                      <a:pt x="75" y="9"/>
                    </a:lnTo>
                    <a:lnTo>
                      <a:pt x="35" y="6"/>
                    </a:lnTo>
                    <a:lnTo>
                      <a:pt x="35" y="6"/>
                    </a:lnTo>
                    <a:lnTo>
                      <a:pt x="31" y="7"/>
                    </a:lnTo>
                    <a:lnTo>
                      <a:pt x="31" y="7"/>
                    </a:lnTo>
                    <a:lnTo>
                      <a:pt x="13" y="6"/>
                    </a:lnTo>
                    <a:lnTo>
                      <a:pt x="13" y="6"/>
                    </a:lnTo>
                    <a:lnTo>
                      <a:pt x="21" y="6"/>
                    </a:lnTo>
                    <a:lnTo>
                      <a:pt x="21" y="6"/>
                    </a:lnTo>
                    <a:lnTo>
                      <a:pt x="31" y="6"/>
                    </a:lnTo>
                    <a:lnTo>
                      <a:pt x="31" y="6"/>
                    </a:lnTo>
                    <a:lnTo>
                      <a:pt x="21" y="6"/>
                    </a:lnTo>
                    <a:lnTo>
                      <a:pt x="21" y="6"/>
                    </a:lnTo>
                    <a:lnTo>
                      <a:pt x="39" y="6"/>
                    </a:lnTo>
                    <a:lnTo>
                      <a:pt x="39" y="6"/>
                    </a:lnTo>
                    <a:lnTo>
                      <a:pt x="38" y="7"/>
                    </a:lnTo>
                    <a:lnTo>
                      <a:pt x="38" y="7"/>
                    </a:lnTo>
                    <a:lnTo>
                      <a:pt x="34" y="10"/>
                    </a:lnTo>
                    <a:lnTo>
                      <a:pt x="34" y="10"/>
                    </a:lnTo>
                    <a:lnTo>
                      <a:pt x="45" y="10"/>
                    </a:lnTo>
                    <a:lnTo>
                      <a:pt x="45" y="10"/>
                    </a:lnTo>
                    <a:lnTo>
                      <a:pt x="64" y="10"/>
                    </a:lnTo>
                    <a:lnTo>
                      <a:pt x="64" y="10"/>
                    </a:lnTo>
                    <a:lnTo>
                      <a:pt x="67" y="10"/>
                    </a:lnTo>
                    <a:lnTo>
                      <a:pt x="67" y="10"/>
                    </a:lnTo>
                    <a:lnTo>
                      <a:pt x="105" y="13"/>
                    </a:lnTo>
                    <a:lnTo>
                      <a:pt x="105" y="13"/>
                    </a:lnTo>
                    <a:lnTo>
                      <a:pt x="107" y="15"/>
                    </a:lnTo>
                    <a:lnTo>
                      <a:pt x="107" y="15"/>
                    </a:lnTo>
                    <a:lnTo>
                      <a:pt x="133" y="16"/>
                    </a:lnTo>
                    <a:lnTo>
                      <a:pt x="133" y="16"/>
                    </a:lnTo>
                    <a:lnTo>
                      <a:pt x="130" y="16"/>
                    </a:lnTo>
                    <a:lnTo>
                      <a:pt x="130" y="16"/>
                    </a:lnTo>
                    <a:lnTo>
                      <a:pt x="133" y="18"/>
                    </a:lnTo>
                    <a:lnTo>
                      <a:pt x="133" y="18"/>
                    </a:lnTo>
                    <a:lnTo>
                      <a:pt x="120" y="19"/>
                    </a:lnTo>
                    <a:lnTo>
                      <a:pt x="120" y="19"/>
                    </a:lnTo>
                    <a:lnTo>
                      <a:pt x="133" y="19"/>
                    </a:lnTo>
                    <a:lnTo>
                      <a:pt x="133" y="19"/>
                    </a:lnTo>
                    <a:lnTo>
                      <a:pt x="114" y="21"/>
                    </a:lnTo>
                    <a:lnTo>
                      <a:pt x="114" y="21"/>
                    </a:lnTo>
                    <a:lnTo>
                      <a:pt x="158" y="24"/>
                    </a:lnTo>
                    <a:lnTo>
                      <a:pt x="158" y="24"/>
                    </a:lnTo>
                    <a:lnTo>
                      <a:pt x="157" y="25"/>
                    </a:lnTo>
                    <a:lnTo>
                      <a:pt x="157" y="25"/>
                    </a:lnTo>
                    <a:lnTo>
                      <a:pt x="173" y="25"/>
                    </a:lnTo>
                    <a:lnTo>
                      <a:pt x="173" y="25"/>
                    </a:lnTo>
                    <a:lnTo>
                      <a:pt x="184" y="27"/>
                    </a:lnTo>
                    <a:lnTo>
                      <a:pt x="184" y="27"/>
                    </a:lnTo>
                    <a:lnTo>
                      <a:pt x="177" y="31"/>
                    </a:lnTo>
                    <a:lnTo>
                      <a:pt x="177" y="31"/>
                    </a:lnTo>
                    <a:lnTo>
                      <a:pt x="197" y="33"/>
                    </a:lnTo>
                    <a:lnTo>
                      <a:pt x="197" y="33"/>
                    </a:lnTo>
                    <a:lnTo>
                      <a:pt x="183" y="34"/>
                    </a:lnTo>
                    <a:lnTo>
                      <a:pt x="183" y="34"/>
                    </a:lnTo>
                    <a:lnTo>
                      <a:pt x="217" y="33"/>
                    </a:lnTo>
                    <a:lnTo>
                      <a:pt x="217" y="33"/>
                    </a:lnTo>
                    <a:lnTo>
                      <a:pt x="219" y="34"/>
                    </a:lnTo>
                    <a:lnTo>
                      <a:pt x="219" y="34"/>
                    </a:lnTo>
                    <a:lnTo>
                      <a:pt x="229" y="36"/>
                    </a:lnTo>
                    <a:lnTo>
                      <a:pt x="229" y="36"/>
                    </a:lnTo>
                    <a:lnTo>
                      <a:pt x="225" y="36"/>
                    </a:lnTo>
                    <a:lnTo>
                      <a:pt x="225" y="36"/>
                    </a:lnTo>
                    <a:lnTo>
                      <a:pt x="226" y="36"/>
                    </a:lnTo>
                    <a:lnTo>
                      <a:pt x="226" y="36"/>
                    </a:lnTo>
                    <a:lnTo>
                      <a:pt x="216" y="37"/>
                    </a:lnTo>
                    <a:lnTo>
                      <a:pt x="216" y="37"/>
                    </a:lnTo>
                    <a:lnTo>
                      <a:pt x="184" y="39"/>
                    </a:lnTo>
                    <a:lnTo>
                      <a:pt x="184" y="39"/>
                    </a:lnTo>
                    <a:lnTo>
                      <a:pt x="207" y="39"/>
                    </a:lnTo>
                    <a:lnTo>
                      <a:pt x="207" y="39"/>
                    </a:lnTo>
                    <a:lnTo>
                      <a:pt x="209" y="40"/>
                    </a:lnTo>
                    <a:lnTo>
                      <a:pt x="209" y="40"/>
                    </a:lnTo>
                    <a:lnTo>
                      <a:pt x="206" y="40"/>
                    </a:lnTo>
                    <a:lnTo>
                      <a:pt x="206" y="40"/>
                    </a:lnTo>
                    <a:lnTo>
                      <a:pt x="200" y="40"/>
                    </a:lnTo>
                    <a:lnTo>
                      <a:pt x="200" y="40"/>
                    </a:lnTo>
                    <a:lnTo>
                      <a:pt x="213" y="40"/>
                    </a:lnTo>
                    <a:lnTo>
                      <a:pt x="213" y="40"/>
                    </a:lnTo>
                    <a:lnTo>
                      <a:pt x="220" y="40"/>
                    </a:lnTo>
                    <a:lnTo>
                      <a:pt x="220" y="40"/>
                    </a:lnTo>
                    <a:lnTo>
                      <a:pt x="248" y="39"/>
                    </a:lnTo>
                    <a:lnTo>
                      <a:pt x="248" y="39"/>
                    </a:lnTo>
                    <a:lnTo>
                      <a:pt x="271" y="40"/>
                    </a:lnTo>
                    <a:lnTo>
                      <a:pt x="271" y="40"/>
                    </a:lnTo>
                    <a:lnTo>
                      <a:pt x="268" y="40"/>
                    </a:lnTo>
                    <a:lnTo>
                      <a:pt x="268" y="40"/>
                    </a:lnTo>
                    <a:lnTo>
                      <a:pt x="242" y="46"/>
                    </a:lnTo>
                    <a:lnTo>
                      <a:pt x="242" y="46"/>
                    </a:lnTo>
                    <a:lnTo>
                      <a:pt x="252" y="48"/>
                    </a:lnTo>
                    <a:lnTo>
                      <a:pt x="252" y="48"/>
                    </a:lnTo>
                    <a:lnTo>
                      <a:pt x="255" y="48"/>
                    </a:lnTo>
                    <a:lnTo>
                      <a:pt x="255" y="48"/>
                    </a:lnTo>
                    <a:lnTo>
                      <a:pt x="253" y="48"/>
                    </a:lnTo>
                    <a:lnTo>
                      <a:pt x="253" y="48"/>
                    </a:lnTo>
                    <a:lnTo>
                      <a:pt x="235" y="48"/>
                    </a:lnTo>
                    <a:lnTo>
                      <a:pt x="235" y="48"/>
                    </a:lnTo>
                    <a:lnTo>
                      <a:pt x="232" y="49"/>
                    </a:lnTo>
                    <a:lnTo>
                      <a:pt x="232" y="49"/>
                    </a:lnTo>
                    <a:lnTo>
                      <a:pt x="230" y="49"/>
                    </a:lnTo>
                    <a:lnTo>
                      <a:pt x="230" y="49"/>
                    </a:lnTo>
                    <a:lnTo>
                      <a:pt x="242" y="49"/>
                    </a:lnTo>
                    <a:lnTo>
                      <a:pt x="242" y="49"/>
                    </a:lnTo>
                    <a:lnTo>
                      <a:pt x="281" y="57"/>
                    </a:lnTo>
                    <a:lnTo>
                      <a:pt x="281" y="57"/>
                    </a:lnTo>
                    <a:lnTo>
                      <a:pt x="240" y="63"/>
                    </a:lnTo>
                    <a:lnTo>
                      <a:pt x="240" y="63"/>
                    </a:lnTo>
                    <a:lnTo>
                      <a:pt x="229" y="64"/>
                    </a:lnTo>
                    <a:lnTo>
                      <a:pt x="229" y="64"/>
                    </a:lnTo>
                    <a:lnTo>
                      <a:pt x="226" y="64"/>
                    </a:lnTo>
                    <a:lnTo>
                      <a:pt x="226" y="64"/>
                    </a:lnTo>
                    <a:lnTo>
                      <a:pt x="229" y="75"/>
                    </a:lnTo>
                    <a:lnTo>
                      <a:pt x="229" y="75"/>
                    </a:lnTo>
                    <a:lnTo>
                      <a:pt x="199" y="78"/>
                    </a:lnTo>
                    <a:lnTo>
                      <a:pt x="199" y="78"/>
                    </a:lnTo>
                    <a:lnTo>
                      <a:pt x="196" y="79"/>
                    </a:lnTo>
                    <a:lnTo>
                      <a:pt x="196" y="79"/>
                    </a:lnTo>
                    <a:lnTo>
                      <a:pt x="209" y="79"/>
                    </a:lnTo>
                    <a:lnTo>
                      <a:pt x="209" y="79"/>
                    </a:lnTo>
                    <a:lnTo>
                      <a:pt x="202" y="81"/>
                    </a:lnTo>
                    <a:lnTo>
                      <a:pt x="202" y="81"/>
                    </a:lnTo>
                    <a:lnTo>
                      <a:pt x="200" y="81"/>
                    </a:lnTo>
                    <a:lnTo>
                      <a:pt x="200" y="81"/>
                    </a:lnTo>
                    <a:lnTo>
                      <a:pt x="194" y="82"/>
                    </a:lnTo>
                    <a:lnTo>
                      <a:pt x="194" y="82"/>
                    </a:lnTo>
                    <a:lnTo>
                      <a:pt x="190" y="82"/>
                    </a:lnTo>
                    <a:lnTo>
                      <a:pt x="190" y="82"/>
                    </a:lnTo>
                    <a:lnTo>
                      <a:pt x="157" y="82"/>
                    </a:lnTo>
                    <a:lnTo>
                      <a:pt x="157" y="82"/>
                    </a:lnTo>
                    <a:lnTo>
                      <a:pt x="153" y="82"/>
                    </a:lnTo>
                    <a:lnTo>
                      <a:pt x="153" y="82"/>
                    </a:lnTo>
                    <a:lnTo>
                      <a:pt x="167" y="84"/>
                    </a:lnTo>
                    <a:lnTo>
                      <a:pt x="167" y="84"/>
                    </a:lnTo>
                    <a:lnTo>
                      <a:pt x="143" y="87"/>
                    </a:lnTo>
                    <a:lnTo>
                      <a:pt x="143" y="87"/>
                    </a:lnTo>
                    <a:lnTo>
                      <a:pt x="146" y="89"/>
                    </a:lnTo>
                    <a:lnTo>
                      <a:pt x="146" y="89"/>
                    </a:lnTo>
                    <a:lnTo>
                      <a:pt x="85" y="89"/>
                    </a:lnTo>
                    <a:lnTo>
                      <a:pt x="85" y="89"/>
                    </a:lnTo>
                    <a:lnTo>
                      <a:pt x="81" y="90"/>
                    </a:lnTo>
                    <a:lnTo>
                      <a:pt x="81" y="90"/>
                    </a:lnTo>
                    <a:lnTo>
                      <a:pt x="79" y="92"/>
                    </a:lnTo>
                    <a:lnTo>
                      <a:pt x="79" y="92"/>
                    </a:lnTo>
                    <a:lnTo>
                      <a:pt x="97" y="93"/>
                    </a:lnTo>
                    <a:lnTo>
                      <a:pt x="97" y="93"/>
                    </a:lnTo>
                    <a:lnTo>
                      <a:pt x="88" y="93"/>
                    </a:lnTo>
                    <a:lnTo>
                      <a:pt x="88" y="93"/>
                    </a:lnTo>
                    <a:lnTo>
                      <a:pt x="124" y="92"/>
                    </a:lnTo>
                    <a:lnTo>
                      <a:pt x="124" y="92"/>
                    </a:lnTo>
                    <a:lnTo>
                      <a:pt x="121" y="93"/>
                    </a:lnTo>
                    <a:lnTo>
                      <a:pt x="121" y="93"/>
                    </a:lnTo>
                    <a:lnTo>
                      <a:pt x="105" y="93"/>
                    </a:lnTo>
                    <a:lnTo>
                      <a:pt x="105" y="93"/>
                    </a:lnTo>
                    <a:lnTo>
                      <a:pt x="105" y="95"/>
                    </a:lnTo>
                    <a:lnTo>
                      <a:pt x="105" y="95"/>
                    </a:lnTo>
                    <a:lnTo>
                      <a:pt x="105" y="96"/>
                    </a:lnTo>
                    <a:lnTo>
                      <a:pt x="105" y="96"/>
                    </a:lnTo>
                    <a:lnTo>
                      <a:pt x="134" y="95"/>
                    </a:lnTo>
                    <a:lnTo>
                      <a:pt x="134" y="95"/>
                    </a:lnTo>
                    <a:lnTo>
                      <a:pt x="131" y="95"/>
                    </a:lnTo>
                    <a:lnTo>
                      <a:pt x="131" y="95"/>
                    </a:lnTo>
                    <a:lnTo>
                      <a:pt x="127" y="96"/>
                    </a:lnTo>
                    <a:lnTo>
                      <a:pt x="127" y="96"/>
                    </a:lnTo>
                    <a:lnTo>
                      <a:pt x="147" y="104"/>
                    </a:lnTo>
                    <a:lnTo>
                      <a:pt x="147" y="104"/>
                    </a:lnTo>
                    <a:lnTo>
                      <a:pt x="147" y="105"/>
                    </a:lnTo>
                    <a:lnTo>
                      <a:pt x="147" y="105"/>
                    </a:lnTo>
                    <a:lnTo>
                      <a:pt x="143" y="105"/>
                    </a:lnTo>
                    <a:lnTo>
                      <a:pt x="143" y="105"/>
                    </a:lnTo>
                    <a:lnTo>
                      <a:pt x="144" y="105"/>
                    </a:lnTo>
                    <a:lnTo>
                      <a:pt x="144" y="105"/>
                    </a:lnTo>
                    <a:lnTo>
                      <a:pt x="169" y="105"/>
                    </a:lnTo>
                    <a:lnTo>
                      <a:pt x="169" y="105"/>
                    </a:lnTo>
                    <a:lnTo>
                      <a:pt x="133" y="105"/>
                    </a:lnTo>
                    <a:lnTo>
                      <a:pt x="133" y="105"/>
                    </a:lnTo>
                    <a:lnTo>
                      <a:pt x="167" y="104"/>
                    </a:lnTo>
                    <a:lnTo>
                      <a:pt x="167" y="104"/>
                    </a:lnTo>
                    <a:lnTo>
                      <a:pt x="181" y="105"/>
                    </a:lnTo>
                    <a:lnTo>
                      <a:pt x="181" y="105"/>
                    </a:lnTo>
                    <a:lnTo>
                      <a:pt x="186" y="105"/>
                    </a:lnTo>
                    <a:lnTo>
                      <a:pt x="186" y="105"/>
                    </a:lnTo>
                    <a:lnTo>
                      <a:pt x="193" y="107"/>
                    </a:lnTo>
                    <a:lnTo>
                      <a:pt x="193" y="107"/>
                    </a:lnTo>
                    <a:lnTo>
                      <a:pt x="200" y="111"/>
                    </a:lnTo>
                    <a:lnTo>
                      <a:pt x="200" y="111"/>
                    </a:lnTo>
                    <a:lnTo>
                      <a:pt x="212" y="113"/>
                    </a:lnTo>
                    <a:lnTo>
                      <a:pt x="212" y="113"/>
                    </a:lnTo>
                    <a:lnTo>
                      <a:pt x="210" y="113"/>
                    </a:lnTo>
                    <a:lnTo>
                      <a:pt x="210" y="113"/>
                    </a:lnTo>
                    <a:lnTo>
                      <a:pt x="219" y="113"/>
                    </a:lnTo>
                    <a:lnTo>
                      <a:pt x="219" y="113"/>
                    </a:lnTo>
                    <a:lnTo>
                      <a:pt x="229" y="114"/>
                    </a:lnTo>
                    <a:lnTo>
                      <a:pt x="229" y="114"/>
                    </a:lnTo>
                    <a:lnTo>
                      <a:pt x="219" y="114"/>
                    </a:lnTo>
                    <a:lnTo>
                      <a:pt x="219" y="114"/>
                    </a:lnTo>
                    <a:lnTo>
                      <a:pt x="249" y="120"/>
                    </a:lnTo>
                    <a:lnTo>
                      <a:pt x="249" y="120"/>
                    </a:lnTo>
                    <a:lnTo>
                      <a:pt x="232" y="120"/>
                    </a:lnTo>
                    <a:lnTo>
                      <a:pt x="232" y="120"/>
                    </a:lnTo>
                    <a:lnTo>
                      <a:pt x="223" y="120"/>
                    </a:lnTo>
                    <a:lnTo>
                      <a:pt x="223" y="120"/>
                    </a:lnTo>
                    <a:lnTo>
                      <a:pt x="285" y="119"/>
                    </a:lnTo>
                    <a:lnTo>
                      <a:pt x="285" y="119"/>
                    </a:lnTo>
                    <a:lnTo>
                      <a:pt x="289" y="120"/>
                    </a:lnTo>
                    <a:lnTo>
                      <a:pt x="289" y="120"/>
                    </a:lnTo>
                    <a:lnTo>
                      <a:pt x="295" y="120"/>
                    </a:lnTo>
                    <a:lnTo>
                      <a:pt x="295" y="120"/>
                    </a:lnTo>
                    <a:lnTo>
                      <a:pt x="288" y="122"/>
                    </a:lnTo>
                    <a:lnTo>
                      <a:pt x="288" y="122"/>
                    </a:lnTo>
                    <a:lnTo>
                      <a:pt x="301" y="122"/>
                    </a:lnTo>
                    <a:lnTo>
                      <a:pt x="301" y="122"/>
                    </a:lnTo>
                    <a:lnTo>
                      <a:pt x="362" y="122"/>
                    </a:lnTo>
                    <a:lnTo>
                      <a:pt x="362" y="122"/>
                    </a:lnTo>
                    <a:lnTo>
                      <a:pt x="362" y="123"/>
                    </a:lnTo>
                    <a:lnTo>
                      <a:pt x="362" y="123"/>
                    </a:lnTo>
                    <a:lnTo>
                      <a:pt x="355" y="123"/>
                    </a:lnTo>
                    <a:lnTo>
                      <a:pt x="355" y="123"/>
                    </a:lnTo>
                    <a:lnTo>
                      <a:pt x="345" y="125"/>
                    </a:lnTo>
                    <a:lnTo>
                      <a:pt x="345" y="125"/>
                    </a:lnTo>
                    <a:lnTo>
                      <a:pt x="348" y="125"/>
                    </a:lnTo>
                    <a:lnTo>
                      <a:pt x="348" y="125"/>
                    </a:lnTo>
                    <a:lnTo>
                      <a:pt x="347" y="125"/>
                    </a:lnTo>
                    <a:lnTo>
                      <a:pt x="347" y="125"/>
                    </a:lnTo>
                    <a:lnTo>
                      <a:pt x="371" y="129"/>
                    </a:lnTo>
                    <a:lnTo>
                      <a:pt x="371" y="129"/>
                    </a:lnTo>
                    <a:lnTo>
                      <a:pt x="388" y="129"/>
                    </a:lnTo>
                    <a:lnTo>
                      <a:pt x="388" y="129"/>
                    </a:lnTo>
                    <a:lnTo>
                      <a:pt x="391" y="129"/>
                    </a:lnTo>
                    <a:lnTo>
                      <a:pt x="391" y="129"/>
                    </a:lnTo>
                    <a:lnTo>
                      <a:pt x="403" y="132"/>
                    </a:lnTo>
                    <a:lnTo>
                      <a:pt x="403" y="132"/>
                    </a:lnTo>
                    <a:lnTo>
                      <a:pt x="411" y="135"/>
                    </a:lnTo>
                    <a:lnTo>
                      <a:pt x="411" y="135"/>
                    </a:lnTo>
                    <a:lnTo>
                      <a:pt x="410" y="135"/>
                    </a:lnTo>
                    <a:lnTo>
                      <a:pt x="410" y="135"/>
                    </a:lnTo>
                    <a:lnTo>
                      <a:pt x="407" y="135"/>
                    </a:lnTo>
                    <a:lnTo>
                      <a:pt x="407" y="135"/>
                    </a:lnTo>
                    <a:lnTo>
                      <a:pt x="411" y="137"/>
                    </a:lnTo>
                    <a:lnTo>
                      <a:pt x="411" y="137"/>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88" name="Line 104"/>
              <p:cNvSpPr>
                <a:spLocks noChangeShapeType="1"/>
              </p:cNvSpPr>
              <p:nvPr/>
            </p:nvSpPr>
            <p:spPr bwMode="auto">
              <a:xfrm>
                <a:off x="8173" y="10547"/>
                <a:ext cx="1" cy="1"/>
              </a:xfrm>
              <a:prstGeom prst="line">
                <a:avLst/>
              </a:prstGeom>
              <a:noFill/>
              <a:ln w="444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89" name="Freeform 105"/>
              <p:cNvSpPr>
                <a:spLocks/>
              </p:cNvSpPr>
              <p:nvPr/>
            </p:nvSpPr>
            <p:spPr bwMode="auto">
              <a:xfrm>
                <a:off x="8018" y="10547"/>
                <a:ext cx="577" cy="252"/>
              </a:xfrm>
              <a:custGeom>
                <a:avLst/>
                <a:gdLst/>
                <a:ahLst/>
                <a:cxnLst>
                  <a:cxn ang="0">
                    <a:pos x="145" y="3"/>
                  </a:cxn>
                  <a:cxn ang="0">
                    <a:pos x="108" y="8"/>
                  </a:cxn>
                  <a:cxn ang="0">
                    <a:pos x="126" y="10"/>
                  </a:cxn>
                  <a:cxn ang="0">
                    <a:pos x="158" y="10"/>
                  </a:cxn>
                  <a:cxn ang="0">
                    <a:pos x="181" y="11"/>
                  </a:cxn>
                  <a:cxn ang="0">
                    <a:pos x="158" y="16"/>
                  </a:cxn>
                  <a:cxn ang="0">
                    <a:pos x="151" y="22"/>
                  </a:cxn>
                  <a:cxn ang="0">
                    <a:pos x="29" y="35"/>
                  </a:cxn>
                  <a:cxn ang="0">
                    <a:pos x="46" y="37"/>
                  </a:cxn>
                  <a:cxn ang="0">
                    <a:pos x="30" y="37"/>
                  </a:cxn>
                  <a:cxn ang="0">
                    <a:pos x="0" y="46"/>
                  </a:cxn>
                  <a:cxn ang="0">
                    <a:pos x="32" y="53"/>
                  </a:cxn>
                  <a:cxn ang="0">
                    <a:pos x="32" y="61"/>
                  </a:cxn>
                  <a:cxn ang="0">
                    <a:pos x="49" y="61"/>
                  </a:cxn>
                  <a:cxn ang="0">
                    <a:pos x="46" y="61"/>
                  </a:cxn>
                  <a:cxn ang="0">
                    <a:pos x="27" y="65"/>
                  </a:cxn>
                  <a:cxn ang="0">
                    <a:pos x="55" y="70"/>
                  </a:cxn>
                  <a:cxn ang="0">
                    <a:pos x="105" y="76"/>
                  </a:cxn>
                  <a:cxn ang="0">
                    <a:pos x="108" y="77"/>
                  </a:cxn>
                  <a:cxn ang="0">
                    <a:pos x="154" y="80"/>
                  </a:cxn>
                  <a:cxn ang="0">
                    <a:pos x="147" y="89"/>
                  </a:cxn>
                  <a:cxn ang="0">
                    <a:pos x="149" y="92"/>
                  </a:cxn>
                  <a:cxn ang="0">
                    <a:pos x="165" y="99"/>
                  </a:cxn>
                  <a:cxn ang="0">
                    <a:pos x="194" y="100"/>
                  </a:cxn>
                  <a:cxn ang="0">
                    <a:pos x="180" y="103"/>
                  </a:cxn>
                  <a:cxn ang="0">
                    <a:pos x="167" y="105"/>
                  </a:cxn>
                  <a:cxn ang="0">
                    <a:pos x="191" y="108"/>
                  </a:cxn>
                  <a:cxn ang="0">
                    <a:pos x="187" y="112"/>
                  </a:cxn>
                  <a:cxn ang="0">
                    <a:pos x="236" y="115"/>
                  </a:cxn>
                  <a:cxn ang="0">
                    <a:pos x="198" y="117"/>
                  </a:cxn>
                  <a:cxn ang="0">
                    <a:pos x="207" y="120"/>
                  </a:cxn>
                  <a:cxn ang="0">
                    <a:pos x="213" y="121"/>
                  </a:cxn>
                  <a:cxn ang="0">
                    <a:pos x="218" y="124"/>
                  </a:cxn>
                  <a:cxn ang="0">
                    <a:pos x="243" y="130"/>
                  </a:cxn>
                  <a:cxn ang="0">
                    <a:pos x="234" y="133"/>
                  </a:cxn>
                  <a:cxn ang="0">
                    <a:pos x="261" y="138"/>
                  </a:cxn>
                  <a:cxn ang="0">
                    <a:pos x="296" y="138"/>
                  </a:cxn>
                  <a:cxn ang="0">
                    <a:pos x="346" y="153"/>
                  </a:cxn>
                  <a:cxn ang="0">
                    <a:pos x="327" y="159"/>
                  </a:cxn>
                  <a:cxn ang="0">
                    <a:pos x="296" y="159"/>
                  </a:cxn>
                  <a:cxn ang="0">
                    <a:pos x="348" y="157"/>
                  </a:cxn>
                  <a:cxn ang="0">
                    <a:pos x="373" y="159"/>
                  </a:cxn>
                  <a:cxn ang="0">
                    <a:pos x="316" y="165"/>
                  </a:cxn>
                  <a:cxn ang="0">
                    <a:pos x="315" y="166"/>
                  </a:cxn>
                  <a:cxn ang="0">
                    <a:pos x="332" y="175"/>
                  </a:cxn>
                  <a:cxn ang="0">
                    <a:pos x="401" y="186"/>
                  </a:cxn>
                  <a:cxn ang="0">
                    <a:pos x="494" y="189"/>
                  </a:cxn>
                  <a:cxn ang="0">
                    <a:pos x="569" y="198"/>
                  </a:cxn>
                  <a:cxn ang="0">
                    <a:pos x="569" y="200"/>
                  </a:cxn>
                  <a:cxn ang="0">
                    <a:pos x="570" y="200"/>
                  </a:cxn>
                  <a:cxn ang="0">
                    <a:pos x="533" y="200"/>
                  </a:cxn>
                  <a:cxn ang="0">
                    <a:pos x="556" y="204"/>
                  </a:cxn>
                  <a:cxn ang="0">
                    <a:pos x="517" y="210"/>
                  </a:cxn>
                  <a:cxn ang="0">
                    <a:pos x="474" y="219"/>
                  </a:cxn>
                  <a:cxn ang="0">
                    <a:pos x="504" y="222"/>
                  </a:cxn>
                  <a:cxn ang="0">
                    <a:pos x="490" y="227"/>
                  </a:cxn>
                  <a:cxn ang="0">
                    <a:pos x="484" y="230"/>
                  </a:cxn>
                  <a:cxn ang="0">
                    <a:pos x="516" y="231"/>
                  </a:cxn>
                  <a:cxn ang="0">
                    <a:pos x="540" y="234"/>
                  </a:cxn>
                  <a:cxn ang="0">
                    <a:pos x="537" y="236"/>
                  </a:cxn>
                  <a:cxn ang="0">
                    <a:pos x="516" y="240"/>
                  </a:cxn>
                  <a:cxn ang="0">
                    <a:pos x="526" y="252"/>
                  </a:cxn>
                </a:cxnLst>
                <a:rect l="0" t="0" r="r" b="b"/>
                <a:pathLst>
                  <a:path w="577" h="252">
                    <a:moveTo>
                      <a:pt x="139" y="0"/>
                    </a:moveTo>
                    <a:lnTo>
                      <a:pt x="138" y="2"/>
                    </a:lnTo>
                    <a:lnTo>
                      <a:pt x="147" y="3"/>
                    </a:lnTo>
                    <a:lnTo>
                      <a:pt x="147" y="3"/>
                    </a:lnTo>
                    <a:lnTo>
                      <a:pt x="132" y="3"/>
                    </a:lnTo>
                    <a:lnTo>
                      <a:pt x="132" y="3"/>
                    </a:lnTo>
                    <a:lnTo>
                      <a:pt x="145" y="3"/>
                    </a:lnTo>
                    <a:lnTo>
                      <a:pt x="145" y="3"/>
                    </a:lnTo>
                    <a:lnTo>
                      <a:pt x="126" y="5"/>
                    </a:lnTo>
                    <a:lnTo>
                      <a:pt x="126" y="5"/>
                    </a:lnTo>
                    <a:lnTo>
                      <a:pt x="128" y="5"/>
                    </a:lnTo>
                    <a:lnTo>
                      <a:pt x="128" y="5"/>
                    </a:lnTo>
                    <a:lnTo>
                      <a:pt x="129" y="5"/>
                    </a:lnTo>
                    <a:lnTo>
                      <a:pt x="129" y="5"/>
                    </a:lnTo>
                    <a:lnTo>
                      <a:pt x="108" y="8"/>
                    </a:lnTo>
                    <a:lnTo>
                      <a:pt x="108" y="8"/>
                    </a:lnTo>
                    <a:lnTo>
                      <a:pt x="145" y="8"/>
                    </a:lnTo>
                    <a:lnTo>
                      <a:pt x="145" y="8"/>
                    </a:lnTo>
                    <a:lnTo>
                      <a:pt x="118" y="8"/>
                    </a:lnTo>
                    <a:lnTo>
                      <a:pt x="118" y="8"/>
                    </a:lnTo>
                    <a:lnTo>
                      <a:pt x="124" y="8"/>
                    </a:lnTo>
                    <a:lnTo>
                      <a:pt x="124" y="8"/>
                    </a:lnTo>
                    <a:lnTo>
                      <a:pt x="126" y="10"/>
                    </a:lnTo>
                    <a:lnTo>
                      <a:pt x="126" y="10"/>
                    </a:lnTo>
                    <a:lnTo>
                      <a:pt x="139" y="11"/>
                    </a:lnTo>
                    <a:lnTo>
                      <a:pt x="139" y="11"/>
                    </a:lnTo>
                    <a:lnTo>
                      <a:pt x="132" y="11"/>
                    </a:lnTo>
                    <a:lnTo>
                      <a:pt x="132" y="11"/>
                    </a:lnTo>
                    <a:lnTo>
                      <a:pt x="161" y="10"/>
                    </a:lnTo>
                    <a:lnTo>
                      <a:pt x="161" y="10"/>
                    </a:lnTo>
                    <a:lnTo>
                      <a:pt x="158" y="10"/>
                    </a:lnTo>
                    <a:lnTo>
                      <a:pt x="158" y="10"/>
                    </a:lnTo>
                    <a:lnTo>
                      <a:pt x="188" y="10"/>
                    </a:lnTo>
                    <a:lnTo>
                      <a:pt x="188" y="10"/>
                    </a:lnTo>
                    <a:lnTo>
                      <a:pt x="187" y="10"/>
                    </a:lnTo>
                    <a:lnTo>
                      <a:pt x="187" y="10"/>
                    </a:lnTo>
                    <a:lnTo>
                      <a:pt x="182" y="11"/>
                    </a:lnTo>
                    <a:lnTo>
                      <a:pt x="182" y="11"/>
                    </a:lnTo>
                    <a:lnTo>
                      <a:pt x="181" y="11"/>
                    </a:lnTo>
                    <a:lnTo>
                      <a:pt x="181" y="11"/>
                    </a:lnTo>
                    <a:lnTo>
                      <a:pt x="165" y="14"/>
                    </a:lnTo>
                    <a:lnTo>
                      <a:pt x="165" y="14"/>
                    </a:lnTo>
                    <a:lnTo>
                      <a:pt x="167" y="14"/>
                    </a:lnTo>
                    <a:lnTo>
                      <a:pt x="167" y="14"/>
                    </a:lnTo>
                    <a:lnTo>
                      <a:pt x="165" y="16"/>
                    </a:lnTo>
                    <a:lnTo>
                      <a:pt x="165" y="16"/>
                    </a:lnTo>
                    <a:lnTo>
                      <a:pt x="158" y="16"/>
                    </a:lnTo>
                    <a:lnTo>
                      <a:pt x="158" y="16"/>
                    </a:lnTo>
                    <a:lnTo>
                      <a:pt x="161" y="16"/>
                    </a:lnTo>
                    <a:lnTo>
                      <a:pt x="161" y="16"/>
                    </a:lnTo>
                    <a:lnTo>
                      <a:pt x="181" y="19"/>
                    </a:lnTo>
                    <a:lnTo>
                      <a:pt x="181" y="19"/>
                    </a:lnTo>
                    <a:lnTo>
                      <a:pt x="182" y="19"/>
                    </a:lnTo>
                    <a:lnTo>
                      <a:pt x="182" y="19"/>
                    </a:lnTo>
                    <a:lnTo>
                      <a:pt x="151" y="22"/>
                    </a:lnTo>
                    <a:lnTo>
                      <a:pt x="151" y="22"/>
                    </a:lnTo>
                    <a:lnTo>
                      <a:pt x="162" y="22"/>
                    </a:lnTo>
                    <a:lnTo>
                      <a:pt x="162" y="22"/>
                    </a:lnTo>
                    <a:lnTo>
                      <a:pt x="132" y="29"/>
                    </a:lnTo>
                    <a:lnTo>
                      <a:pt x="132" y="29"/>
                    </a:lnTo>
                    <a:lnTo>
                      <a:pt x="30" y="34"/>
                    </a:lnTo>
                    <a:lnTo>
                      <a:pt x="30" y="34"/>
                    </a:lnTo>
                    <a:lnTo>
                      <a:pt x="29" y="35"/>
                    </a:lnTo>
                    <a:lnTo>
                      <a:pt x="29" y="35"/>
                    </a:lnTo>
                    <a:lnTo>
                      <a:pt x="16" y="35"/>
                    </a:lnTo>
                    <a:lnTo>
                      <a:pt x="16" y="35"/>
                    </a:lnTo>
                    <a:lnTo>
                      <a:pt x="36" y="35"/>
                    </a:lnTo>
                    <a:lnTo>
                      <a:pt x="36" y="35"/>
                    </a:lnTo>
                    <a:lnTo>
                      <a:pt x="39" y="37"/>
                    </a:lnTo>
                    <a:lnTo>
                      <a:pt x="39" y="37"/>
                    </a:lnTo>
                    <a:lnTo>
                      <a:pt x="46" y="37"/>
                    </a:lnTo>
                    <a:lnTo>
                      <a:pt x="46" y="37"/>
                    </a:lnTo>
                    <a:lnTo>
                      <a:pt x="39" y="37"/>
                    </a:lnTo>
                    <a:lnTo>
                      <a:pt x="39" y="37"/>
                    </a:lnTo>
                    <a:lnTo>
                      <a:pt x="33" y="37"/>
                    </a:lnTo>
                    <a:lnTo>
                      <a:pt x="33" y="37"/>
                    </a:lnTo>
                    <a:lnTo>
                      <a:pt x="32" y="37"/>
                    </a:lnTo>
                    <a:lnTo>
                      <a:pt x="32" y="37"/>
                    </a:lnTo>
                    <a:lnTo>
                      <a:pt x="30" y="37"/>
                    </a:lnTo>
                    <a:lnTo>
                      <a:pt x="30" y="37"/>
                    </a:lnTo>
                    <a:lnTo>
                      <a:pt x="27" y="38"/>
                    </a:lnTo>
                    <a:lnTo>
                      <a:pt x="27" y="38"/>
                    </a:lnTo>
                    <a:lnTo>
                      <a:pt x="19" y="40"/>
                    </a:lnTo>
                    <a:lnTo>
                      <a:pt x="19" y="40"/>
                    </a:lnTo>
                    <a:lnTo>
                      <a:pt x="30" y="44"/>
                    </a:lnTo>
                    <a:lnTo>
                      <a:pt x="30" y="44"/>
                    </a:lnTo>
                    <a:lnTo>
                      <a:pt x="0" y="46"/>
                    </a:lnTo>
                    <a:lnTo>
                      <a:pt x="0" y="46"/>
                    </a:lnTo>
                    <a:lnTo>
                      <a:pt x="7" y="46"/>
                    </a:lnTo>
                    <a:lnTo>
                      <a:pt x="7" y="46"/>
                    </a:lnTo>
                    <a:lnTo>
                      <a:pt x="3" y="46"/>
                    </a:lnTo>
                    <a:lnTo>
                      <a:pt x="3" y="46"/>
                    </a:lnTo>
                    <a:lnTo>
                      <a:pt x="40" y="47"/>
                    </a:lnTo>
                    <a:lnTo>
                      <a:pt x="40" y="47"/>
                    </a:lnTo>
                    <a:lnTo>
                      <a:pt x="32" y="53"/>
                    </a:lnTo>
                    <a:lnTo>
                      <a:pt x="32" y="53"/>
                    </a:lnTo>
                    <a:lnTo>
                      <a:pt x="30" y="56"/>
                    </a:lnTo>
                    <a:lnTo>
                      <a:pt x="30" y="56"/>
                    </a:lnTo>
                    <a:lnTo>
                      <a:pt x="36" y="56"/>
                    </a:lnTo>
                    <a:lnTo>
                      <a:pt x="36" y="56"/>
                    </a:lnTo>
                    <a:lnTo>
                      <a:pt x="45" y="58"/>
                    </a:lnTo>
                    <a:lnTo>
                      <a:pt x="45" y="58"/>
                    </a:lnTo>
                    <a:lnTo>
                      <a:pt x="32" y="61"/>
                    </a:lnTo>
                    <a:lnTo>
                      <a:pt x="32" y="61"/>
                    </a:lnTo>
                    <a:lnTo>
                      <a:pt x="29" y="61"/>
                    </a:lnTo>
                    <a:lnTo>
                      <a:pt x="29" y="61"/>
                    </a:lnTo>
                    <a:lnTo>
                      <a:pt x="33" y="61"/>
                    </a:lnTo>
                    <a:lnTo>
                      <a:pt x="33" y="61"/>
                    </a:lnTo>
                    <a:lnTo>
                      <a:pt x="39" y="61"/>
                    </a:lnTo>
                    <a:lnTo>
                      <a:pt x="39" y="61"/>
                    </a:lnTo>
                    <a:lnTo>
                      <a:pt x="49" y="61"/>
                    </a:lnTo>
                    <a:lnTo>
                      <a:pt x="49" y="61"/>
                    </a:lnTo>
                    <a:lnTo>
                      <a:pt x="53" y="61"/>
                    </a:lnTo>
                    <a:lnTo>
                      <a:pt x="53" y="61"/>
                    </a:lnTo>
                    <a:lnTo>
                      <a:pt x="45" y="62"/>
                    </a:lnTo>
                    <a:lnTo>
                      <a:pt x="45" y="62"/>
                    </a:lnTo>
                    <a:lnTo>
                      <a:pt x="37" y="62"/>
                    </a:lnTo>
                    <a:lnTo>
                      <a:pt x="37" y="62"/>
                    </a:lnTo>
                    <a:lnTo>
                      <a:pt x="46" y="61"/>
                    </a:lnTo>
                    <a:lnTo>
                      <a:pt x="46" y="61"/>
                    </a:lnTo>
                    <a:lnTo>
                      <a:pt x="49" y="62"/>
                    </a:lnTo>
                    <a:lnTo>
                      <a:pt x="49" y="62"/>
                    </a:lnTo>
                    <a:lnTo>
                      <a:pt x="46" y="62"/>
                    </a:lnTo>
                    <a:lnTo>
                      <a:pt x="46" y="62"/>
                    </a:lnTo>
                    <a:lnTo>
                      <a:pt x="42" y="62"/>
                    </a:lnTo>
                    <a:lnTo>
                      <a:pt x="42" y="62"/>
                    </a:lnTo>
                    <a:lnTo>
                      <a:pt x="27" y="65"/>
                    </a:lnTo>
                    <a:lnTo>
                      <a:pt x="27" y="65"/>
                    </a:lnTo>
                    <a:lnTo>
                      <a:pt x="23" y="67"/>
                    </a:lnTo>
                    <a:lnTo>
                      <a:pt x="23" y="67"/>
                    </a:lnTo>
                    <a:lnTo>
                      <a:pt x="22" y="67"/>
                    </a:lnTo>
                    <a:lnTo>
                      <a:pt x="22" y="67"/>
                    </a:lnTo>
                    <a:lnTo>
                      <a:pt x="47" y="68"/>
                    </a:lnTo>
                    <a:lnTo>
                      <a:pt x="47" y="68"/>
                    </a:lnTo>
                    <a:lnTo>
                      <a:pt x="55" y="70"/>
                    </a:lnTo>
                    <a:lnTo>
                      <a:pt x="55" y="70"/>
                    </a:lnTo>
                    <a:lnTo>
                      <a:pt x="75" y="73"/>
                    </a:lnTo>
                    <a:lnTo>
                      <a:pt x="75" y="73"/>
                    </a:lnTo>
                    <a:lnTo>
                      <a:pt x="57" y="71"/>
                    </a:lnTo>
                    <a:lnTo>
                      <a:pt x="57" y="71"/>
                    </a:lnTo>
                    <a:lnTo>
                      <a:pt x="103" y="76"/>
                    </a:lnTo>
                    <a:lnTo>
                      <a:pt x="103" y="76"/>
                    </a:lnTo>
                    <a:lnTo>
                      <a:pt x="105" y="76"/>
                    </a:lnTo>
                    <a:lnTo>
                      <a:pt x="105" y="76"/>
                    </a:lnTo>
                    <a:lnTo>
                      <a:pt x="111" y="76"/>
                    </a:lnTo>
                    <a:lnTo>
                      <a:pt x="111" y="76"/>
                    </a:lnTo>
                    <a:lnTo>
                      <a:pt x="112" y="77"/>
                    </a:lnTo>
                    <a:lnTo>
                      <a:pt x="112" y="77"/>
                    </a:lnTo>
                    <a:lnTo>
                      <a:pt x="109" y="77"/>
                    </a:lnTo>
                    <a:lnTo>
                      <a:pt x="109" y="77"/>
                    </a:lnTo>
                    <a:lnTo>
                      <a:pt x="108" y="77"/>
                    </a:lnTo>
                    <a:lnTo>
                      <a:pt x="108" y="77"/>
                    </a:lnTo>
                    <a:lnTo>
                      <a:pt x="124" y="77"/>
                    </a:lnTo>
                    <a:lnTo>
                      <a:pt x="124" y="77"/>
                    </a:lnTo>
                    <a:lnTo>
                      <a:pt x="125" y="79"/>
                    </a:lnTo>
                    <a:lnTo>
                      <a:pt x="125" y="79"/>
                    </a:lnTo>
                    <a:lnTo>
                      <a:pt x="149" y="80"/>
                    </a:lnTo>
                    <a:lnTo>
                      <a:pt x="149" y="80"/>
                    </a:lnTo>
                    <a:lnTo>
                      <a:pt x="154" y="80"/>
                    </a:lnTo>
                    <a:lnTo>
                      <a:pt x="154" y="80"/>
                    </a:lnTo>
                    <a:lnTo>
                      <a:pt x="157" y="80"/>
                    </a:lnTo>
                    <a:lnTo>
                      <a:pt x="157" y="80"/>
                    </a:lnTo>
                    <a:lnTo>
                      <a:pt x="151" y="83"/>
                    </a:lnTo>
                    <a:lnTo>
                      <a:pt x="151" y="83"/>
                    </a:lnTo>
                    <a:lnTo>
                      <a:pt x="126" y="85"/>
                    </a:lnTo>
                    <a:lnTo>
                      <a:pt x="126" y="85"/>
                    </a:lnTo>
                    <a:lnTo>
                      <a:pt x="147" y="89"/>
                    </a:lnTo>
                    <a:lnTo>
                      <a:pt x="147" y="89"/>
                    </a:lnTo>
                    <a:lnTo>
                      <a:pt x="151" y="89"/>
                    </a:lnTo>
                    <a:lnTo>
                      <a:pt x="151" y="89"/>
                    </a:lnTo>
                    <a:lnTo>
                      <a:pt x="149" y="89"/>
                    </a:lnTo>
                    <a:lnTo>
                      <a:pt x="149" y="89"/>
                    </a:lnTo>
                    <a:lnTo>
                      <a:pt x="131" y="91"/>
                    </a:lnTo>
                    <a:lnTo>
                      <a:pt x="131" y="91"/>
                    </a:lnTo>
                    <a:lnTo>
                      <a:pt x="149" y="92"/>
                    </a:lnTo>
                    <a:lnTo>
                      <a:pt x="149" y="92"/>
                    </a:lnTo>
                    <a:lnTo>
                      <a:pt x="181" y="97"/>
                    </a:lnTo>
                    <a:lnTo>
                      <a:pt x="181" y="97"/>
                    </a:lnTo>
                    <a:lnTo>
                      <a:pt x="172" y="97"/>
                    </a:lnTo>
                    <a:lnTo>
                      <a:pt x="172" y="97"/>
                    </a:lnTo>
                    <a:lnTo>
                      <a:pt x="161" y="99"/>
                    </a:lnTo>
                    <a:lnTo>
                      <a:pt x="161" y="99"/>
                    </a:lnTo>
                    <a:lnTo>
                      <a:pt x="165" y="99"/>
                    </a:lnTo>
                    <a:lnTo>
                      <a:pt x="165" y="99"/>
                    </a:lnTo>
                    <a:lnTo>
                      <a:pt x="172" y="100"/>
                    </a:lnTo>
                    <a:lnTo>
                      <a:pt x="172" y="100"/>
                    </a:lnTo>
                    <a:lnTo>
                      <a:pt x="174" y="100"/>
                    </a:lnTo>
                    <a:lnTo>
                      <a:pt x="174" y="100"/>
                    </a:lnTo>
                    <a:lnTo>
                      <a:pt x="175" y="102"/>
                    </a:lnTo>
                    <a:lnTo>
                      <a:pt x="175" y="102"/>
                    </a:lnTo>
                    <a:lnTo>
                      <a:pt x="194" y="100"/>
                    </a:lnTo>
                    <a:lnTo>
                      <a:pt x="194" y="100"/>
                    </a:lnTo>
                    <a:lnTo>
                      <a:pt x="210" y="102"/>
                    </a:lnTo>
                    <a:lnTo>
                      <a:pt x="210" y="102"/>
                    </a:lnTo>
                    <a:lnTo>
                      <a:pt x="198" y="102"/>
                    </a:lnTo>
                    <a:lnTo>
                      <a:pt x="198" y="102"/>
                    </a:lnTo>
                    <a:lnTo>
                      <a:pt x="181" y="103"/>
                    </a:lnTo>
                    <a:lnTo>
                      <a:pt x="181" y="103"/>
                    </a:lnTo>
                    <a:lnTo>
                      <a:pt x="180" y="103"/>
                    </a:lnTo>
                    <a:lnTo>
                      <a:pt x="180" y="103"/>
                    </a:lnTo>
                    <a:lnTo>
                      <a:pt x="181" y="105"/>
                    </a:lnTo>
                    <a:lnTo>
                      <a:pt x="181" y="105"/>
                    </a:lnTo>
                    <a:lnTo>
                      <a:pt x="165" y="103"/>
                    </a:lnTo>
                    <a:lnTo>
                      <a:pt x="165" y="103"/>
                    </a:lnTo>
                    <a:lnTo>
                      <a:pt x="154" y="103"/>
                    </a:lnTo>
                    <a:lnTo>
                      <a:pt x="154" y="103"/>
                    </a:lnTo>
                    <a:lnTo>
                      <a:pt x="167" y="105"/>
                    </a:lnTo>
                    <a:lnTo>
                      <a:pt x="167" y="105"/>
                    </a:lnTo>
                    <a:lnTo>
                      <a:pt x="194" y="105"/>
                    </a:lnTo>
                    <a:lnTo>
                      <a:pt x="194" y="105"/>
                    </a:lnTo>
                    <a:lnTo>
                      <a:pt x="194" y="109"/>
                    </a:lnTo>
                    <a:lnTo>
                      <a:pt x="194" y="109"/>
                    </a:lnTo>
                    <a:lnTo>
                      <a:pt x="182" y="108"/>
                    </a:lnTo>
                    <a:lnTo>
                      <a:pt x="182" y="108"/>
                    </a:lnTo>
                    <a:lnTo>
                      <a:pt x="191" y="108"/>
                    </a:lnTo>
                    <a:lnTo>
                      <a:pt x="191" y="108"/>
                    </a:lnTo>
                    <a:lnTo>
                      <a:pt x="178" y="109"/>
                    </a:lnTo>
                    <a:lnTo>
                      <a:pt x="178" y="109"/>
                    </a:lnTo>
                    <a:lnTo>
                      <a:pt x="198" y="109"/>
                    </a:lnTo>
                    <a:lnTo>
                      <a:pt x="198" y="109"/>
                    </a:lnTo>
                    <a:lnTo>
                      <a:pt x="197" y="109"/>
                    </a:lnTo>
                    <a:lnTo>
                      <a:pt x="197" y="109"/>
                    </a:lnTo>
                    <a:lnTo>
                      <a:pt x="187" y="112"/>
                    </a:lnTo>
                    <a:lnTo>
                      <a:pt x="187" y="112"/>
                    </a:lnTo>
                    <a:lnTo>
                      <a:pt x="197" y="114"/>
                    </a:lnTo>
                    <a:lnTo>
                      <a:pt x="197" y="114"/>
                    </a:lnTo>
                    <a:lnTo>
                      <a:pt x="205" y="114"/>
                    </a:lnTo>
                    <a:lnTo>
                      <a:pt x="205" y="114"/>
                    </a:lnTo>
                    <a:lnTo>
                      <a:pt x="215" y="114"/>
                    </a:lnTo>
                    <a:lnTo>
                      <a:pt x="215" y="114"/>
                    </a:lnTo>
                    <a:lnTo>
                      <a:pt x="236" y="115"/>
                    </a:lnTo>
                    <a:lnTo>
                      <a:pt x="236" y="115"/>
                    </a:lnTo>
                    <a:lnTo>
                      <a:pt x="240" y="117"/>
                    </a:lnTo>
                    <a:lnTo>
                      <a:pt x="240" y="117"/>
                    </a:lnTo>
                    <a:lnTo>
                      <a:pt x="224" y="117"/>
                    </a:lnTo>
                    <a:lnTo>
                      <a:pt x="224" y="117"/>
                    </a:lnTo>
                    <a:lnTo>
                      <a:pt x="221" y="117"/>
                    </a:lnTo>
                    <a:lnTo>
                      <a:pt x="221" y="117"/>
                    </a:lnTo>
                    <a:lnTo>
                      <a:pt x="198" y="117"/>
                    </a:lnTo>
                    <a:lnTo>
                      <a:pt x="198" y="117"/>
                    </a:lnTo>
                    <a:lnTo>
                      <a:pt x="203" y="118"/>
                    </a:lnTo>
                    <a:lnTo>
                      <a:pt x="203" y="118"/>
                    </a:lnTo>
                    <a:lnTo>
                      <a:pt x="195" y="120"/>
                    </a:lnTo>
                    <a:lnTo>
                      <a:pt x="195" y="120"/>
                    </a:lnTo>
                    <a:lnTo>
                      <a:pt x="191" y="120"/>
                    </a:lnTo>
                    <a:lnTo>
                      <a:pt x="191" y="120"/>
                    </a:lnTo>
                    <a:lnTo>
                      <a:pt x="207" y="120"/>
                    </a:lnTo>
                    <a:lnTo>
                      <a:pt x="207" y="120"/>
                    </a:lnTo>
                    <a:lnTo>
                      <a:pt x="205" y="120"/>
                    </a:lnTo>
                    <a:lnTo>
                      <a:pt x="205" y="120"/>
                    </a:lnTo>
                    <a:lnTo>
                      <a:pt x="204" y="121"/>
                    </a:lnTo>
                    <a:lnTo>
                      <a:pt x="204" y="121"/>
                    </a:lnTo>
                    <a:lnTo>
                      <a:pt x="221" y="120"/>
                    </a:lnTo>
                    <a:lnTo>
                      <a:pt x="221" y="120"/>
                    </a:lnTo>
                    <a:lnTo>
                      <a:pt x="213" y="121"/>
                    </a:lnTo>
                    <a:lnTo>
                      <a:pt x="213" y="121"/>
                    </a:lnTo>
                    <a:lnTo>
                      <a:pt x="201" y="123"/>
                    </a:lnTo>
                    <a:lnTo>
                      <a:pt x="201" y="123"/>
                    </a:lnTo>
                    <a:lnTo>
                      <a:pt x="205" y="123"/>
                    </a:lnTo>
                    <a:lnTo>
                      <a:pt x="205" y="123"/>
                    </a:lnTo>
                    <a:lnTo>
                      <a:pt x="208" y="123"/>
                    </a:lnTo>
                    <a:lnTo>
                      <a:pt x="208" y="123"/>
                    </a:lnTo>
                    <a:lnTo>
                      <a:pt x="218" y="124"/>
                    </a:lnTo>
                    <a:lnTo>
                      <a:pt x="218" y="124"/>
                    </a:lnTo>
                    <a:lnTo>
                      <a:pt x="223" y="130"/>
                    </a:lnTo>
                    <a:lnTo>
                      <a:pt x="223" y="130"/>
                    </a:lnTo>
                    <a:lnTo>
                      <a:pt x="224" y="130"/>
                    </a:lnTo>
                    <a:lnTo>
                      <a:pt x="224" y="130"/>
                    </a:lnTo>
                    <a:lnTo>
                      <a:pt x="226" y="130"/>
                    </a:lnTo>
                    <a:lnTo>
                      <a:pt x="226" y="130"/>
                    </a:lnTo>
                    <a:lnTo>
                      <a:pt x="243" y="130"/>
                    </a:lnTo>
                    <a:lnTo>
                      <a:pt x="243" y="130"/>
                    </a:lnTo>
                    <a:lnTo>
                      <a:pt x="251" y="132"/>
                    </a:lnTo>
                    <a:lnTo>
                      <a:pt x="251" y="132"/>
                    </a:lnTo>
                    <a:lnTo>
                      <a:pt x="238" y="132"/>
                    </a:lnTo>
                    <a:lnTo>
                      <a:pt x="238" y="132"/>
                    </a:lnTo>
                    <a:lnTo>
                      <a:pt x="233" y="133"/>
                    </a:lnTo>
                    <a:lnTo>
                      <a:pt x="233" y="133"/>
                    </a:lnTo>
                    <a:lnTo>
                      <a:pt x="234" y="133"/>
                    </a:lnTo>
                    <a:lnTo>
                      <a:pt x="234" y="133"/>
                    </a:lnTo>
                    <a:lnTo>
                      <a:pt x="240" y="133"/>
                    </a:lnTo>
                    <a:lnTo>
                      <a:pt x="240" y="133"/>
                    </a:lnTo>
                    <a:lnTo>
                      <a:pt x="241" y="136"/>
                    </a:lnTo>
                    <a:lnTo>
                      <a:pt x="241" y="136"/>
                    </a:lnTo>
                    <a:lnTo>
                      <a:pt x="250" y="138"/>
                    </a:lnTo>
                    <a:lnTo>
                      <a:pt x="250" y="138"/>
                    </a:lnTo>
                    <a:lnTo>
                      <a:pt x="261" y="138"/>
                    </a:lnTo>
                    <a:lnTo>
                      <a:pt x="261" y="138"/>
                    </a:lnTo>
                    <a:lnTo>
                      <a:pt x="293" y="136"/>
                    </a:lnTo>
                    <a:lnTo>
                      <a:pt x="293" y="136"/>
                    </a:lnTo>
                    <a:lnTo>
                      <a:pt x="279" y="139"/>
                    </a:lnTo>
                    <a:lnTo>
                      <a:pt x="279" y="139"/>
                    </a:lnTo>
                    <a:lnTo>
                      <a:pt x="274" y="139"/>
                    </a:lnTo>
                    <a:lnTo>
                      <a:pt x="274" y="139"/>
                    </a:lnTo>
                    <a:lnTo>
                      <a:pt x="296" y="138"/>
                    </a:lnTo>
                    <a:lnTo>
                      <a:pt x="296" y="138"/>
                    </a:lnTo>
                    <a:lnTo>
                      <a:pt x="289" y="139"/>
                    </a:lnTo>
                    <a:lnTo>
                      <a:pt x="289" y="139"/>
                    </a:lnTo>
                    <a:lnTo>
                      <a:pt x="307" y="144"/>
                    </a:lnTo>
                    <a:lnTo>
                      <a:pt x="307" y="144"/>
                    </a:lnTo>
                    <a:lnTo>
                      <a:pt x="322" y="147"/>
                    </a:lnTo>
                    <a:lnTo>
                      <a:pt x="322" y="147"/>
                    </a:lnTo>
                    <a:lnTo>
                      <a:pt x="346" y="153"/>
                    </a:lnTo>
                    <a:lnTo>
                      <a:pt x="346" y="153"/>
                    </a:lnTo>
                    <a:lnTo>
                      <a:pt x="317" y="154"/>
                    </a:lnTo>
                    <a:lnTo>
                      <a:pt x="317" y="154"/>
                    </a:lnTo>
                    <a:lnTo>
                      <a:pt x="296" y="157"/>
                    </a:lnTo>
                    <a:lnTo>
                      <a:pt x="296" y="157"/>
                    </a:lnTo>
                    <a:lnTo>
                      <a:pt x="326" y="159"/>
                    </a:lnTo>
                    <a:lnTo>
                      <a:pt x="326" y="159"/>
                    </a:lnTo>
                    <a:lnTo>
                      <a:pt x="327" y="159"/>
                    </a:lnTo>
                    <a:lnTo>
                      <a:pt x="327" y="159"/>
                    </a:lnTo>
                    <a:lnTo>
                      <a:pt x="338" y="159"/>
                    </a:lnTo>
                    <a:lnTo>
                      <a:pt x="338" y="159"/>
                    </a:lnTo>
                    <a:lnTo>
                      <a:pt x="333" y="159"/>
                    </a:lnTo>
                    <a:lnTo>
                      <a:pt x="333" y="159"/>
                    </a:lnTo>
                    <a:lnTo>
                      <a:pt x="312" y="160"/>
                    </a:lnTo>
                    <a:lnTo>
                      <a:pt x="312" y="160"/>
                    </a:lnTo>
                    <a:lnTo>
                      <a:pt x="296" y="159"/>
                    </a:lnTo>
                    <a:lnTo>
                      <a:pt x="296" y="159"/>
                    </a:lnTo>
                    <a:lnTo>
                      <a:pt x="297" y="159"/>
                    </a:lnTo>
                    <a:lnTo>
                      <a:pt x="297" y="159"/>
                    </a:lnTo>
                    <a:lnTo>
                      <a:pt x="336" y="157"/>
                    </a:lnTo>
                    <a:lnTo>
                      <a:pt x="336" y="157"/>
                    </a:lnTo>
                    <a:lnTo>
                      <a:pt x="340" y="157"/>
                    </a:lnTo>
                    <a:lnTo>
                      <a:pt x="340" y="157"/>
                    </a:lnTo>
                    <a:lnTo>
                      <a:pt x="348" y="157"/>
                    </a:lnTo>
                    <a:lnTo>
                      <a:pt x="348" y="157"/>
                    </a:lnTo>
                    <a:lnTo>
                      <a:pt x="346" y="157"/>
                    </a:lnTo>
                    <a:lnTo>
                      <a:pt x="346" y="157"/>
                    </a:lnTo>
                    <a:lnTo>
                      <a:pt x="359" y="157"/>
                    </a:lnTo>
                    <a:lnTo>
                      <a:pt x="359" y="157"/>
                    </a:lnTo>
                    <a:lnTo>
                      <a:pt x="366" y="157"/>
                    </a:lnTo>
                    <a:lnTo>
                      <a:pt x="366" y="157"/>
                    </a:lnTo>
                    <a:lnTo>
                      <a:pt x="373" y="159"/>
                    </a:lnTo>
                    <a:lnTo>
                      <a:pt x="373" y="159"/>
                    </a:lnTo>
                    <a:lnTo>
                      <a:pt x="366" y="160"/>
                    </a:lnTo>
                    <a:lnTo>
                      <a:pt x="366" y="160"/>
                    </a:lnTo>
                    <a:lnTo>
                      <a:pt x="335" y="163"/>
                    </a:lnTo>
                    <a:lnTo>
                      <a:pt x="335" y="163"/>
                    </a:lnTo>
                    <a:lnTo>
                      <a:pt x="317" y="163"/>
                    </a:lnTo>
                    <a:lnTo>
                      <a:pt x="317" y="163"/>
                    </a:lnTo>
                    <a:lnTo>
                      <a:pt x="316" y="165"/>
                    </a:lnTo>
                    <a:lnTo>
                      <a:pt x="316" y="165"/>
                    </a:lnTo>
                    <a:lnTo>
                      <a:pt x="317" y="165"/>
                    </a:lnTo>
                    <a:lnTo>
                      <a:pt x="317" y="165"/>
                    </a:lnTo>
                    <a:lnTo>
                      <a:pt x="307" y="165"/>
                    </a:lnTo>
                    <a:lnTo>
                      <a:pt x="307" y="165"/>
                    </a:lnTo>
                    <a:lnTo>
                      <a:pt x="315" y="165"/>
                    </a:lnTo>
                    <a:lnTo>
                      <a:pt x="315" y="165"/>
                    </a:lnTo>
                    <a:lnTo>
                      <a:pt x="315" y="166"/>
                    </a:lnTo>
                    <a:lnTo>
                      <a:pt x="315" y="166"/>
                    </a:lnTo>
                    <a:lnTo>
                      <a:pt x="330" y="169"/>
                    </a:lnTo>
                    <a:lnTo>
                      <a:pt x="330" y="169"/>
                    </a:lnTo>
                    <a:lnTo>
                      <a:pt x="330" y="174"/>
                    </a:lnTo>
                    <a:lnTo>
                      <a:pt x="330" y="174"/>
                    </a:lnTo>
                    <a:lnTo>
                      <a:pt x="329" y="174"/>
                    </a:lnTo>
                    <a:lnTo>
                      <a:pt x="329" y="174"/>
                    </a:lnTo>
                    <a:lnTo>
                      <a:pt x="332" y="175"/>
                    </a:lnTo>
                    <a:lnTo>
                      <a:pt x="332" y="175"/>
                    </a:lnTo>
                    <a:lnTo>
                      <a:pt x="355" y="177"/>
                    </a:lnTo>
                    <a:lnTo>
                      <a:pt x="355" y="177"/>
                    </a:lnTo>
                    <a:lnTo>
                      <a:pt x="398" y="180"/>
                    </a:lnTo>
                    <a:lnTo>
                      <a:pt x="398" y="180"/>
                    </a:lnTo>
                    <a:lnTo>
                      <a:pt x="395" y="184"/>
                    </a:lnTo>
                    <a:lnTo>
                      <a:pt x="395" y="184"/>
                    </a:lnTo>
                    <a:lnTo>
                      <a:pt x="401" y="186"/>
                    </a:lnTo>
                    <a:lnTo>
                      <a:pt x="401" y="186"/>
                    </a:lnTo>
                    <a:lnTo>
                      <a:pt x="442" y="186"/>
                    </a:lnTo>
                    <a:lnTo>
                      <a:pt x="442" y="186"/>
                    </a:lnTo>
                    <a:lnTo>
                      <a:pt x="445" y="186"/>
                    </a:lnTo>
                    <a:lnTo>
                      <a:pt x="445" y="186"/>
                    </a:lnTo>
                    <a:lnTo>
                      <a:pt x="485" y="189"/>
                    </a:lnTo>
                    <a:lnTo>
                      <a:pt x="485" y="189"/>
                    </a:lnTo>
                    <a:lnTo>
                      <a:pt x="494" y="189"/>
                    </a:lnTo>
                    <a:lnTo>
                      <a:pt x="494" y="189"/>
                    </a:lnTo>
                    <a:lnTo>
                      <a:pt x="493" y="189"/>
                    </a:lnTo>
                    <a:lnTo>
                      <a:pt x="493" y="189"/>
                    </a:lnTo>
                    <a:lnTo>
                      <a:pt x="521" y="194"/>
                    </a:lnTo>
                    <a:lnTo>
                      <a:pt x="521" y="194"/>
                    </a:lnTo>
                    <a:lnTo>
                      <a:pt x="524" y="194"/>
                    </a:lnTo>
                    <a:lnTo>
                      <a:pt x="524" y="194"/>
                    </a:lnTo>
                    <a:lnTo>
                      <a:pt x="569" y="198"/>
                    </a:lnTo>
                    <a:lnTo>
                      <a:pt x="569" y="198"/>
                    </a:lnTo>
                    <a:lnTo>
                      <a:pt x="566" y="198"/>
                    </a:lnTo>
                    <a:lnTo>
                      <a:pt x="566" y="198"/>
                    </a:lnTo>
                    <a:lnTo>
                      <a:pt x="560" y="198"/>
                    </a:lnTo>
                    <a:lnTo>
                      <a:pt x="560" y="198"/>
                    </a:lnTo>
                    <a:lnTo>
                      <a:pt x="569" y="198"/>
                    </a:lnTo>
                    <a:lnTo>
                      <a:pt x="569" y="198"/>
                    </a:lnTo>
                    <a:lnTo>
                      <a:pt x="569" y="200"/>
                    </a:lnTo>
                    <a:lnTo>
                      <a:pt x="569" y="200"/>
                    </a:lnTo>
                    <a:lnTo>
                      <a:pt x="567" y="200"/>
                    </a:lnTo>
                    <a:lnTo>
                      <a:pt x="567" y="200"/>
                    </a:lnTo>
                    <a:lnTo>
                      <a:pt x="562" y="200"/>
                    </a:lnTo>
                    <a:lnTo>
                      <a:pt x="562" y="200"/>
                    </a:lnTo>
                    <a:lnTo>
                      <a:pt x="563" y="200"/>
                    </a:lnTo>
                    <a:lnTo>
                      <a:pt x="563" y="200"/>
                    </a:lnTo>
                    <a:lnTo>
                      <a:pt x="570" y="200"/>
                    </a:lnTo>
                    <a:lnTo>
                      <a:pt x="570" y="200"/>
                    </a:lnTo>
                    <a:lnTo>
                      <a:pt x="576" y="200"/>
                    </a:lnTo>
                    <a:lnTo>
                      <a:pt x="576" y="200"/>
                    </a:lnTo>
                    <a:lnTo>
                      <a:pt x="577" y="200"/>
                    </a:lnTo>
                    <a:lnTo>
                      <a:pt x="577" y="200"/>
                    </a:lnTo>
                    <a:lnTo>
                      <a:pt x="541" y="200"/>
                    </a:lnTo>
                    <a:lnTo>
                      <a:pt x="541" y="200"/>
                    </a:lnTo>
                    <a:lnTo>
                      <a:pt x="533" y="200"/>
                    </a:lnTo>
                    <a:lnTo>
                      <a:pt x="533" y="200"/>
                    </a:lnTo>
                    <a:lnTo>
                      <a:pt x="534" y="201"/>
                    </a:lnTo>
                    <a:lnTo>
                      <a:pt x="534" y="201"/>
                    </a:lnTo>
                    <a:lnTo>
                      <a:pt x="520" y="201"/>
                    </a:lnTo>
                    <a:lnTo>
                      <a:pt x="520" y="201"/>
                    </a:lnTo>
                    <a:lnTo>
                      <a:pt x="529" y="203"/>
                    </a:lnTo>
                    <a:lnTo>
                      <a:pt x="529" y="203"/>
                    </a:lnTo>
                    <a:lnTo>
                      <a:pt x="556" y="204"/>
                    </a:lnTo>
                    <a:lnTo>
                      <a:pt x="556" y="204"/>
                    </a:lnTo>
                    <a:lnTo>
                      <a:pt x="552" y="209"/>
                    </a:lnTo>
                    <a:lnTo>
                      <a:pt x="552" y="209"/>
                    </a:lnTo>
                    <a:lnTo>
                      <a:pt x="562" y="209"/>
                    </a:lnTo>
                    <a:lnTo>
                      <a:pt x="562" y="209"/>
                    </a:lnTo>
                    <a:lnTo>
                      <a:pt x="544" y="210"/>
                    </a:lnTo>
                    <a:lnTo>
                      <a:pt x="544" y="210"/>
                    </a:lnTo>
                    <a:lnTo>
                      <a:pt x="517" y="210"/>
                    </a:lnTo>
                    <a:lnTo>
                      <a:pt x="517" y="210"/>
                    </a:lnTo>
                    <a:lnTo>
                      <a:pt x="514" y="210"/>
                    </a:lnTo>
                    <a:lnTo>
                      <a:pt x="514" y="210"/>
                    </a:lnTo>
                    <a:lnTo>
                      <a:pt x="496" y="215"/>
                    </a:lnTo>
                    <a:lnTo>
                      <a:pt x="496" y="215"/>
                    </a:lnTo>
                    <a:lnTo>
                      <a:pt x="485" y="218"/>
                    </a:lnTo>
                    <a:lnTo>
                      <a:pt x="485" y="218"/>
                    </a:lnTo>
                    <a:lnTo>
                      <a:pt x="474" y="219"/>
                    </a:lnTo>
                    <a:lnTo>
                      <a:pt x="474" y="219"/>
                    </a:lnTo>
                    <a:lnTo>
                      <a:pt x="471" y="221"/>
                    </a:lnTo>
                    <a:lnTo>
                      <a:pt x="471" y="221"/>
                    </a:lnTo>
                    <a:lnTo>
                      <a:pt x="475" y="221"/>
                    </a:lnTo>
                    <a:lnTo>
                      <a:pt x="475" y="221"/>
                    </a:lnTo>
                    <a:lnTo>
                      <a:pt x="503" y="221"/>
                    </a:lnTo>
                    <a:lnTo>
                      <a:pt x="503" y="221"/>
                    </a:lnTo>
                    <a:lnTo>
                      <a:pt x="504" y="222"/>
                    </a:lnTo>
                    <a:lnTo>
                      <a:pt x="504" y="222"/>
                    </a:lnTo>
                    <a:lnTo>
                      <a:pt x="498" y="222"/>
                    </a:lnTo>
                    <a:lnTo>
                      <a:pt x="498" y="222"/>
                    </a:lnTo>
                    <a:lnTo>
                      <a:pt x="490" y="224"/>
                    </a:lnTo>
                    <a:lnTo>
                      <a:pt x="490" y="224"/>
                    </a:lnTo>
                    <a:lnTo>
                      <a:pt x="474" y="225"/>
                    </a:lnTo>
                    <a:lnTo>
                      <a:pt x="474" y="225"/>
                    </a:lnTo>
                    <a:lnTo>
                      <a:pt x="490" y="227"/>
                    </a:lnTo>
                    <a:lnTo>
                      <a:pt x="490" y="227"/>
                    </a:lnTo>
                    <a:lnTo>
                      <a:pt x="488" y="227"/>
                    </a:lnTo>
                    <a:lnTo>
                      <a:pt x="488" y="227"/>
                    </a:lnTo>
                    <a:lnTo>
                      <a:pt x="484" y="228"/>
                    </a:lnTo>
                    <a:lnTo>
                      <a:pt x="484" y="228"/>
                    </a:lnTo>
                    <a:lnTo>
                      <a:pt x="467" y="230"/>
                    </a:lnTo>
                    <a:lnTo>
                      <a:pt x="467" y="230"/>
                    </a:lnTo>
                    <a:lnTo>
                      <a:pt x="484" y="230"/>
                    </a:lnTo>
                    <a:lnTo>
                      <a:pt x="484" y="230"/>
                    </a:lnTo>
                    <a:lnTo>
                      <a:pt x="519" y="230"/>
                    </a:lnTo>
                    <a:lnTo>
                      <a:pt x="519" y="230"/>
                    </a:lnTo>
                    <a:lnTo>
                      <a:pt x="520" y="231"/>
                    </a:lnTo>
                    <a:lnTo>
                      <a:pt x="520" y="231"/>
                    </a:lnTo>
                    <a:lnTo>
                      <a:pt x="513" y="231"/>
                    </a:lnTo>
                    <a:lnTo>
                      <a:pt x="513" y="231"/>
                    </a:lnTo>
                    <a:lnTo>
                      <a:pt x="516" y="231"/>
                    </a:lnTo>
                    <a:lnTo>
                      <a:pt x="516" y="231"/>
                    </a:lnTo>
                    <a:lnTo>
                      <a:pt x="511" y="231"/>
                    </a:lnTo>
                    <a:lnTo>
                      <a:pt x="511" y="231"/>
                    </a:lnTo>
                    <a:lnTo>
                      <a:pt x="539" y="233"/>
                    </a:lnTo>
                    <a:lnTo>
                      <a:pt x="539" y="233"/>
                    </a:lnTo>
                    <a:lnTo>
                      <a:pt x="543" y="234"/>
                    </a:lnTo>
                    <a:lnTo>
                      <a:pt x="543" y="234"/>
                    </a:lnTo>
                    <a:lnTo>
                      <a:pt x="540" y="234"/>
                    </a:lnTo>
                    <a:lnTo>
                      <a:pt x="540" y="234"/>
                    </a:lnTo>
                    <a:lnTo>
                      <a:pt x="531" y="236"/>
                    </a:lnTo>
                    <a:lnTo>
                      <a:pt x="531" y="236"/>
                    </a:lnTo>
                    <a:lnTo>
                      <a:pt x="533" y="236"/>
                    </a:lnTo>
                    <a:lnTo>
                      <a:pt x="533" y="236"/>
                    </a:lnTo>
                    <a:lnTo>
                      <a:pt x="536" y="236"/>
                    </a:lnTo>
                    <a:lnTo>
                      <a:pt x="536" y="236"/>
                    </a:lnTo>
                    <a:lnTo>
                      <a:pt x="537" y="236"/>
                    </a:lnTo>
                    <a:lnTo>
                      <a:pt x="537" y="236"/>
                    </a:lnTo>
                    <a:lnTo>
                      <a:pt x="540" y="236"/>
                    </a:lnTo>
                    <a:lnTo>
                      <a:pt x="540" y="236"/>
                    </a:lnTo>
                    <a:lnTo>
                      <a:pt x="529" y="239"/>
                    </a:lnTo>
                    <a:lnTo>
                      <a:pt x="529" y="239"/>
                    </a:lnTo>
                    <a:lnTo>
                      <a:pt x="524" y="240"/>
                    </a:lnTo>
                    <a:lnTo>
                      <a:pt x="524" y="240"/>
                    </a:lnTo>
                    <a:lnTo>
                      <a:pt x="516" y="240"/>
                    </a:lnTo>
                    <a:lnTo>
                      <a:pt x="516" y="240"/>
                    </a:lnTo>
                    <a:lnTo>
                      <a:pt x="534" y="248"/>
                    </a:lnTo>
                    <a:lnTo>
                      <a:pt x="534" y="248"/>
                    </a:lnTo>
                    <a:lnTo>
                      <a:pt x="536" y="248"/>
                    </a:lnTo>
                    <a:lnTo>
                      <a:pt x="536" y="248"/>
                    </a:lnTo>
                    <a:lnTo>
                      <a:pt x="536" y="249"/>
                    </a:lnTo>
                    <a:lnTo>
                      <a:pt x="536" y="249"/>
                    </a:lnTo>
                    <a:lnTo>
                      <a:pt x="526" y="252"/>
                    </a:lnTo>
                    <a:lnTo>
                      <a:pt x="526" y="252"/>
                    </a:lnTo>
                    <a:lnTo>
                      <a:pt x="529" y="252"/>
                    </a:lnTo>
                    <a:lnTo>
                      <a:pt x="529" y="252"/>
                    </a:lnTo>
                    <a:lnTo>
                      <a:pt x="527" y="252"/>
                    </a:lnTo>
                    <a:lnTo>
                      <a:pt x="527" y="252"/>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90" name="Freeform 106"/>
              <p:cNvSpPr>
                <a:spLocks/>
              </p:cNvSpPr>
              <p:nvPr/>
            </p:nvSpPr>
            <p:spPr bwMode="auto">
              <a:xfrm>
                <a:off x="8196" y="10799"/>
                <a:ext cx="349" cy="246"/>
              </a:xfrm>
              <a:custGeom>
                <a:avLst/>
                <a:gdLst/>
                <a:ahLst/>
                <a:cxnLst>
                  <a:cxn ang="0">
                    <a:pos x="295" y="9"/>
                  </a:cxn>
                  <a:cxn ang="0">
                    <a:pos x="259" y="18"/>
                  </a:cxn>
                  <a:cxn ang="0">
                    <a:pos x="287" y="21"/>
                  </a:cxn>
                  <a:cxn ang="0">
                    <a:pos x="262" y="26"/>
                  </a:cxn>
                  <a:cxn ang="0">
                    <a:pos x="253" y="29"/>
                  </a:cxn>
                  <a:cxn ang="0">
                    <a:pos x="273" y="34"/>
                  </a:cxn>
                  <a:cxn ang="0">
                    <a:pos x="274" y="40"/>
                  </a:cxn>
                  <a:cxn ang="0">
                    <a:pos x="251" y="41"/>
                  </a:cxn>
                  <a:cxn ang="0">
                    <a:pos x="259" y="43"/>
                  </a:cxn>
                  <a:cxn ang="0">
                    <a:pos x="257" y="46"/>
                  </a:cxn>
                  <a:cxn ang="0">
                    <a:pos x="256" y="50"/>
                  </a:cxn>
                  <a:cxn ang="0">
                    <a:pos x="296" y="56"/>
                  </a:cxn>
                  <a:cxn ang="0">
                    <a:pos x="266" y="56"/>
                  </a:cxn>
                  <a:cxn ang="0">
                    <a:pos x="299" y="61"/>
                  </a:cxn>
                  <a:cxn ang="0">
                    <a:pos x="313" y="64"/>
                  </a:cxn>
                  <a:cxn ang="0">
                    <a:pos x="243" y="67"/>
                  </a:cxn>
                  <a:cxn ang="0">
                    <a:pos x="274" y="70"/>
                  </a:cxn>
                  <a:cxn ang="0">
                    <a:pos x="296" y="77"/>
                  </a:cxn>
                  <a:cxn ang="0">
                    <a:pos x="328" y="80"/>
                  </a:cxn>
                  <a:cxn ang="0">
                    <a:pos x="236" y="76"/>
                  </a:cxn>
                  <a:cxn ang="0">
                    <a:pos x="293" y="86"/>
                  </a:cxn>
                  <a:cxn ang="0">
                    <a:pos x="263" y="94"/>
                  </a:cxn>
                  <a:cxn ang="0">
                    <a:pos x="257" y="97"/>
                  </a:cxn>
                  <a:cxn ang="0">
                    <a:pos x="285" y="106"/>
                  </a:cxn>
                  <a:cxn ang="0">
                    <a:pos x="302" y="110"/>
                  </a:cxn>
                  <a:cxn ang="0">
                    <a:pos x="318" y="113"/>
                  </a:cxn>
                  <a:cxn ang="0">
                    <a:pos x="289" y="115"/>
                  </a:cxn>
                  <a:cxn ang="0">
                    <a:pos x="289" y="119"/>
                  </a:cxn>
                  <a:cxn ang="0">
                    <a:pos x="262" y="123"/>
                  </a:cxn>
                  <a:cxn ang="0">
                    <a:pos x="283" y="121"/>
                  </a:cxn>
                  <a:cxn ang="0">
                    <a:pos x="269" y="123"/>
                  </a:cxn>
                  <a:cxn ang="0">
                    <a:pos x="287" y="126"/>
                  </a:cxn>
                  <a:cxn ang="0">
                    <a:pos x="289" y="129"/>
                  </a:cxn>
                  <a:cxn ang="0">
                    <a:pos x="283" y="132"/>
                  </a:cxn>
                  <a:cxn ang="0">
                    <a:pos x="251" y="139"/>
                  </a:cxn>
                  <a:cxn ang="0">
                    <a:pos x="210" y="141"/>
                  </a:cxn>
                  <a:cxn ang="0">
                    <a:pos x="134" y="144"/>
                  </a:cxn>
                  <a:cxn ang="0">
                    <a:pos x="147" y="150"/>
                  </a:cxn>
                  <a:cxn ang="0">
                    <a:pos x="148" y="151"/>
                  </a:cxn>
                  <a:cxn ang="0">
                    <a:pos x="208" y="165"/>
                  </a:cxn>
                  <a:cxn ang="0">
                    <a:pos x="208" y="171"/>
                  </a:cxn>
                  <a:cxn ang="0">
                    <a:pos x="221" y="171"/>
                  </a:cxn>
                  <a:cxn ang="0">
                    <a:pos x="154" y="172"/>
                  </a:cxn>
                  <a:cxn ang="0">
                    <a:pos x="139" y="178"/>
                  </a:cxn>
                  <a:cxn ang="0">
                    <a:pos x="142" y="181"/>
                  </a:cxn>
                  <a:cxn ang="0">
                    <a:pos x="83" y="183"/>
                  </a:cxn>
                  <a:cxn ang="0">
                    <a:pos x="111" y="184"/>
                  </a:cxn>
                  <a:cxn ang="0">
                    <a:pos x="132" y="186"/>
                  </a:cxn>
                  <a:cxn ang="0">
                    <a:pos x="138" y="187"/>
                  </a:cxn>
                  <a:cxn ang="0">
                    <a:pos x="170" y="193"/>
                  </a:cxn>
                  <a:cxn ang="0">
                    <a:pos x="114" y="201"/>
                  </a:cxn>
                  <a:cxn ang="0">
                    <a:pos x="112" y="202"/>
                  </a:cxn>
                  <a:cxn ang="0">
                    <a:pos x="68" y="207"/>
                  </a:cxn>
                  <a:cxn ang="0">
                    <a:pos x="82" y="211"/>
                  </a:cxn>
                  <a:cxn ang="0">
                    <a:pos x="2" y="210"/>
                  </a:cxn>
                  <a:cxn ang="0">
                    <a:pos x="58" y="215"/>
                  </a:cxn>
                  <a:cxn ang="0">
                    <a:pos x="33" y="221"/>
                  </a:cxn>
                  <a:cxn ang="0">
                    <a:pos x="56" y="225"/>
                  </a:cxn>
                  <a:cxn ang="0">
                    <a:pos x="93" y="231"/>
                  </a:cxn>
                  <a:cxn ang="0">
                    <a:pos x="68" y="237"/>
                  </a:cxn>
                  <a:cxn ang="0">
                    <a:pos x="42" y="242"/>
                  </a:cxn>
                  <a:cxn ang="0">
                    <a:pos x="39" y="245"/>
                  </a:cxn>
                </a:cxnLst>
                <a:rect l="0" t="0" r="r" b="b"/>
                <a:pathLst>
                  <a:path w="349" h="246">
                    <a:moveTo>
                      <a:pt x="349" y="0"/>
                    </a:moveTo>
                    <a:lnTo>
                      <a:pt x="336" y="0"/>
                    </a:lnTo>
                    <a:lnTo>
                      <a:pt x="336" y="0"/>
                    </a:lnTo>
                    <a:lnTo>
                      <a:pt x="325" y="3"/>
                    </a:lnTo>
                    <a:lnTo>
                      <a:pt x="325" y="3"/>
                    </a:lnTo>
                    <a:lnTo>
                      <a:pt x="342" y="3"/>
                    </a:lnTo>
                    <a:lnTo>
                      <a:pt x="342" y="3"/>
                    </a:lnTo>
                    <a:lnTo>
                      <a:pt x="295" y="9"/>
                    </a:lnTo>
                    <a:lnTo>
                      <a:pt x="295" y="9"/>
                    </a:lnTo>
                    <a:lnTo>
                      <a:pt x="296" y="9"/>
                    </a:lnTo>
                    <a:lnTo>
                      <a:pt x="296" y="9"/>
                    </a:lnTo>
                    <a:lnTo>
                      <a:pt x="293" y="11"/>
                    </a:lnTo>
                    <a:lnTo>
                      <a:pt x="293" y="11"/>
                    </a:lnTo>
                    <a:lnTo>
                      <a:pt x="297" y="11"/>
                    </a:lnTo>
                    <a:lnTo>
                      <a:pt x="297" y="11"/>
                    </a:lnTo>
                    <a:lnTo>
                      <a:pt x="259" y="18"/>
                    </a:lnTo>
                    <a:lnTo>
                      <a:pt x="259" y="18"/>
                    </a:lnTo>
                    <a:lnTo>
                      <a:pt x="259" y="20"/>
                    </a:lnTo>
                    <a:lnTo>
                      <a:pt x="259" y="20"/>
                    </a:lnTo>
                    <a:lnTo>
                      <a:pt x="286" y="20"/>
                    </a:lnTo>
                    <a:lnTo>
                      <a:pt x="286" y="20"/>
                    </a:lnTo>
                    <a:lnTo>
                      <a:pt x="287" y="20"/>
                    </a:lnTo>
                    <a:lnTo>
                      <a:pt x="287" y="20"/>
                    </a:lnTo>
                    <a:lnTo>
                      <a:pt x="287" y="21"/>
                    </a:lnTo>
                    <a:lnTo>
                      <a:pt x="287" y="21"/>
                    </a:lnTo>
                    <a:lnTo>
                      <a:pt x="292" y="21"/>
                    </a:lnTo>
                    <a:lnTo>
                      <a:pt x="292" y="21"/>
                    </a:lnTo>
                    <a:lnTo>
                      <a:pt x="260" y="23"/>
                    </a:lnTo>
                    <a:lnTo>
                      <a:pt x="260" y="23"/>
                    </a:lnTo>
                    <a:lnTo>
                      <a:pt x="259" y="24"/>
                    </a:lnTo>
                    <a:lnTo>
                      <a:pt x="259" y="24"/>
                    </a:lnTo>
                    <a:lnTo>
                      <a:pt x="262" y="26"/>
                    </a:lnTo>
                    <a:lnTo>
                      <a:pt x="262" y="26"/>
                    </a:lnTo>
                    <a:lnTo>
                      <a:pt x="263" y="27"/>
                    </a:lnTo>
                    <a:lnTo>
                      <a:pt x="263" y="27"/>
                    </a:lnTo>
                    <a:lnTo>
                      <a:pt x="272" y="29"/>
                    </a:lnTo>
                    <a:lnTo>
                      <a:pt x="272" y="29"/>
                    </a:lnTo>
                    <a:lnTo>
                      <a:pt x="273" y="29"/>
                    </a:lnTo>
                    <a:lnTo>
                      <a:pt x="273" y="29"/>
                    </a:lnTo>
                    <a:lnTo>
                      <a:pt x="253" y="29"/>
                    </a:lnTo>
                    <a:lnTo>
                      <a:pt x="253" y="29"/>
                    </a:lnTo>
                    <a:lnTo>
                      <a:pt x="251" y="29"/>
                    </a:lnTo>
                    <a:lnTo>
                      <a:pt x="251" y="29"/>
                    </a:lnTo>
                    <a:lnTo>
                      <a:pt x="257" y="31"/>
                    </a:lnTo>
                    <a:lnTo>
                      <a:pt x="257" y="31"/>
                    </a:lnTo>
                    <a:lnTo>
                      <a:pt x="260" y="31"/>
                    </a:lnTo>
                    <a:lnTo>
                      <a:pt x="260" y="31"/>
                    </a:lnTo>
                    <a:lnTo>
                      <a:pt x="273" y="34"/>
                    </a:lnTo>
                    <a:lnTo>
                      <a:pt x="273" y="34"/>
                    </a:lnTo>
                    <a:lnTo>
                      <a:pt x="263" y="34"/>
                    </a:lnTo>
                    <a:lnTo>
                      <a:pt x="263" y="34"/>
                    </a:lnTo>
                    <a:lnTo>
                      <a:pt x="251" y="34"/>
                    </a:lnTo>
                    <a:lnTo>
                      <a:pt x="251" y="34"/>
                    </a:lnTo>
                    <a:lnTo>
                      <a:pt x="290" y="35"/>
                    </a:lnTo>
                    <a:lnTo>
                      <a:pt x="290" y="35"/>
                    </a:lnTo>
                    <a:lnTo>
                      <a:pt x="274" y="40"/>
                    </a:lnTo>
                    <a:lnTo>
                      <a:pt x="274" y="40"/>
                    </a:lnTo>
                    <a:lnTo>
                      <a:pt x="272" y="40"/>
                    </a:lnTo>
                    <a:lnTo>
                      <a:pt x="272" y="40"/>
                    </a:lnTo>
                    <a:lnTo>
                      <a:pt x="262" y="40"/>
                    </a:lnTo>
                    <a:lnTo>
                      <a:pt x="262" y="40"/>
                    </a:lnTo>
                    <a:lnTo>
                      <a:pt x="253" y="41"/>
                    </a:lnTo>
                    <a:lnTo>
                      <a:pt x="253" y="41"/>
                    </a:lnTo>
                    <a:lnTo>
                      <a:pt x="251" y="41"/>
                    </a:lnTo>
                    <a:lnTo>
                      <a:pt x="251" y="41"/>
                    </a:lnTo>
                    <a:lnTo>
                      <a:pt x="243" y="43"/>
                    </a:lnTo>
                    <a:lnTo>
                      <a:pt x="243" y="43"/>
                    </a:lnTo>
                    <a:lnTo>
                      <a:pt x="244" y="43"/>
                    </a:lnTo>
                    <a:lnTo>
                      <a:pt x="244" y="43"/>
                    </a:lnTo>
                    <a:lnTo>
                      <a:pt x="250" y="43"/>
                    </a:lnTo>
                    <a:lnTo>
                      <a:pt x="250" y="43"/>
                    </a:lnTo>
                    <a:lnTo>
                      <a:pt x="259" y="43"/>
                    </a:lnTo>
                    <a:lnTo>
                      <a:pt x="259" y="43"/>
                    </a:lnTo>
                    <a:lnTo>
                      <a:pt x="240" y="43"/>
                    </a:lnTo>
                    <a:lnTo>
                      <a:pt x="240" y="43"/>
                    </a:lnTo>
                    <a:lnTo>
                      <a:pt x="267" y="46"/>
                    </a:lnTo>
                    <a:lnTo>
                      <a:pt x="267" y="46"/>
                    </a:lnTo>
                    <a:lnTo>
                      <a:pt x="260" y="46"/>
                    </a:lnTo>
                    <a:lnTo>
                      <a:pt x="260" y="46"/>
                    </a:lnTo>
                    <a:lnTo>
                      <a:pt x="257" y="46"/>
                    </a:lnTo>
                    <a:lnTo>
                      <a:pt x="257" y="46"/>
                    </a:lnTo>
                    <a:lnTo>
                      <a:pt x="256" y="47"/>
                    </a:lnTo>
                    <a:lnTo>
                      <a:pt x="256" y="47"/>
                    </a:lnTo>
                    <a:lnTo>
                      <a:pt x="247" y="49"/>
                    </a:lnTo>
                    <a:lnTo>
                      <a:pt x="247" y="49"/>
                    </a:lnTo>
                    <a:lnTo>
                      <a:pt x="246" y="49"/>
                    </a:lnTo>
                    <a:lnTo>
                      <a:pt x="246" y="49"/>
                    </a:lnTo>
                    <a:lnTo>
                      <a:pt x="256" y="50"/>
                    </a:lnTo>
                    <a:lnTo>
                      <a:pt x="256" y="50"/>
                    </a:lnTo>
                    <a:lnTo>
                      <a:pt x="269" y="52"/>
                    </a:lnTo>
                    <a:lnTo>
                      <a:pt x="269" y="52"/>
                    </a:lnTo>
                    <a:lnTo>
                      <a:pt x="272" y="52"/>
                    </a:lnTo>
                    <a:lnTo>
                      <a:pt x="272" y="52"/>
                    </a:lnTo>
                    <a:lnTo>
                      <a:pt x="279" y="55"/>
                    </a:lnTo>
                    <a:lnTo>
                      <a:pt x="279" y="55"/>
                    </a:lnTo>
                    <a:lnTo>
                      <a:pt x="296" y="56"/>
                    </a:lnTo>
                    <a:lnTo>
                      <a:pt x="296" y="56"/>
                    </a:lnTo>
                    <a:lnTo>
                      <a:pt x="280" y="56"/>
                    </a:lnTo>
                    <a:lnTo>
                      <a:pt x="280" y="56"/>
                    </a:lnTo>
                    <a:lnTo>
                      <a:pt x="272" y="56"/>
                    </a:lnTo>
                    <a:lnTo>
                      <a:pt x="272" y="56"/>
                    </a:lnTo>
                    <a:lnTo>
                      <a:pt x="269" y="56"/>
                    </a:lnTo>
                    <a:lnTo>
                      <a:pt x="269" y="56"/>
                    </a:lnTo>
                    <a:lnTo>
                      <a:pt x="266" y="56"/>
                    </a:lnTo>
                    <a:lnTo>
                      <a:pt x="266" y="56"/>
                    </a:lnTo>
                    <a:lnTo>
                      <a:pt x="273" y="58"/>
                    </a:lnTo>
                    <a:lnTo>
                      <a:pt x="273" y="58"/>
                    </a:lnTo>
                    <a:lnTo>
                      <a:pt x="282" y="58"/>
                    </a:lnTo>
                    <a:lnTo>
                      <a:pt x="282" y="58"/>
                    </a:lnTo>
                    <a:lnTo>
                      <a:pt x="285" y="58"/>
                    </a:lnTo>
                    <a:lnTo>
                      <a:pt x="285" y="58"/>
                    </a:lnTo>
                    <a:lnTo>
                      <a:pt x="299" y="61"/>
                    </a:lnTo>
                    <a:lnTo>
                      <a:pt x="299" y="61"/>
                    </a:lnTo>
                    <a:lnTo>
                      <a:pt x="289" y="62"/>
                    </a:lnTo>
                    <a:lnTo>
                      <a:pt x="289" y="62"/>
                    </a:lnTo>
                    <a:lnTo>
                      <a:pt x="290" y="62"/>
                    </a:lnTo>
                    <a:lnTo>
                      <a:pt x="290" y="62"/>
                    </a:lnTo>
                    <a:lnTo>
                      <a:pt x="312" y="62"/>
                    </a:lnTo>
                    <a:lnTo>
                      <a:pt x="312" y="62"/>
                    </a:lnTo>
                    <a:lnTo>
                      <a:pt x="313" y="64"/>
                    </a:lnTo>
                    <a:lnTo>
                      <a:pt x="313" y="64"/>
                    </a:lnTo>
                    <a:lnTo>
                      <a:pt x="286" y="65"/>
                    </a:lnTo>
                    <a:lnTo>
                      <a:pt x="286" y="65"/>
                    </a:lnTo>
                    <a:lnTo>
                      <a:pt x="279" y="67"/>
                    </a:lnTo>
                    <a:lnTo>
                      <a:pt x="279" y="67"/>
                    </a:lnTo>
                    <a:lnTo>
                      <a:pt x="246" y="67"/>
                    </a:lnTo>
                    <a:lnTo>
                      <a:pt x="246" y="67"/>
                    </a:lnTo>
                    <a:lnTo>
                      <a:pt x="243" y="67"/>
                    </a:lnTo>
                    <a:lnTo>
                      <a:pt x="243" y="67"/>
                    </a:lnTo>
                    <a:lnTo>
                      <a:pt x="244" y="67"/>
                    </a:lnTo>
                    <a:lnTo>
                      <a:pt x="244" y="67"/>
                    </a:lnTo>
                    <a:lnTo>
                      <a:pt x="286" y="70"/>
                    </a:lnTo>
                    <a:lnTo>
                      <a:pt x="286" y="70"/>
                    </a:lnTo>
                    <a:lnTo>
                      <a:pt x="276" y="70"/>
                    </a:lnTo>
                    <a:lnTo>
                      <a:pt x="276" y="70"/>
                    </a:lnTo>
                    <a:lnTo>
                      <a:pt x="274" y="70"/>
                    </a:lnTo>
                    <a:lnTo>
                      <a:pt x="274" y="70"/>
                    </a:lnTo>
                    <a:lnTo>
                      <a:pt x="273" y="71"/>
                    </a:lnTo>
                    <a:lnTo>
                      <a:pt x="273" y="71"/>
                    </a:lnTo>
                    <a:lnTo>
                      <a:pt x="282" y="71"/>
                    </a:lnTo>
                    <a:lnTo>
                      <a:pt x="282" y="71"/>
                    </a:lnTo>
                    <a:lnTo>
                      <a:pt x="297" y="77"/>
                    </a:lnTo>
                    <a:lnTo>
                      <a:pt x="297" y="77"/>
                    </a:lnTo>
                    <a:lnTo>
                      <a:pt x="296" y="77"/>
                    </a:lnTo>
                    <a:lnTo>
                      <a:pt x="296" y="77"/>
                    </a:lnTo>
                    <a:lnTo>
                      <a:pt x="306" y="79"/>
                    </a:lnTo>
                    <a:lnTo>
                      <a:pt x="306" y="79"/>
                    </a:lnTo>
                    <a:lnTo>
                      <a:pt x="310" y="80"/>
                    </a:lnTo>
                    <a:lnTo>
                      <a:pt x="310" y="80"/>
                    </a:lnTo>
                    <a:lnTo>
                      <a:pt x="309" y="80"/>
                    </a:lnTo>
                    <a:lnTo>
                      <a:pt x="309" y="80"/>
                    </a:lnTo>
                    <a:lnTo>
                      <a:pt x="328" y="80"/>
                    </a:lnTo>
                    <a:lnTo>
                      <a:pt x="328" y="80"/>
                    </a:lnTo>
                    <a:lnTo>
                      <a:pt x="325" y="80"/>
                    </a:lnTo>
                    <a:lnTo>
                      <a:pt x="325" y="80"/>
                    </a:lnTo>
                    <a:lnTo>
                      <a:pt x="320" y="80"/>
                    </a:lnTo>
                    <a:lnTo>
                      <a:pt x="320" y="80"/>
                    </a:lnTo>
                    <a:lnTo>
                      <a:pt x="280" y="79"/>
                    </a:lnTo>
                    <a:lnTo>
                      <a:pt x="280" y="79"/>
                    </a:lnTo>
                    <a:lnTo>
                      <a:pt x="236" y="76"/>
                    </a:lnTo>
                    <a:lnTo>
                      <a:pt x="236" y="76"/>
                    </a:lnTo>
                    <a:lnTo>
                      <a:pt x="237" y="79"/>
                    </a:lnTo>
                    <a:lnTo>
                      <a:pt x="237" y="79"/>
                    </a:lnTo>
                    <a:lnTo>
                      <a:pt x="277" y="83"/>
                    </a:lnTo>
                    <a:lnTo>
                      <a:pt x="277" y="83"/>
                    </a:lnTo>
                    <a:lnTo>
                      <a:pt x="274" y="85"/>
                    </a:lnTo>
                    <a:lnTo>
                      <a:pt x="274" y="85"/>
                    </a:lnTo>
                    <a:lnTo>
                      <a:pt x="293" y="86"/>
                    </a:lnTo>
                    <a:lnTo>
                      <a:pt x="293" y="86"/>
                    </a:lnTo>
                    <a:lnTo>
                      <a:pt x="274" y="88"/>
                    </a:lnTo>
                    <a:lnTo>
                      <a:pt x="274" y="88"/>
                    </a:lnTo>
                    <a:lnTo>
                      <a:pt x="269" y="89"/>
                    </a:lnTo>
                    <a:lnTo>
                      <a:pt x="269" y="89"/>
                    </a:lnTo>
                    <a:lnTo>
                      <a:pt x="250" y="94"/>
                    </a:lnTo>
                    <a:lnTo>
                      <a:pt x="250" y="94"/>
                    </a:lnTo>
                    <a:lnTo>
                      <a:pt x="263" y="94"/>
                    </a:lnTo>
                    <a:lnTo>
                      <a:pt x="263" y="94"/>
                    </a:lnTo>
                    <a:lnTo>
                      <a:pt x="262" y="94"/>
                    </a:lnTo>
                    <a:lnTo>
                      <a:pt x="262" y="94"/>
                    </a:lnTo>
                    <a:lnTo>
                      <a:pt x="247" y="95"/>
                    </a:lnTo>
                    <a:lnTo>
                      <a:pt x="247" y="95"/>
                    </a:lnTo>
                    <a:lnTo>
                      <a:pt x="250" y="95"/>
                    </a:lnTo>
                    <a:lnTo>
                      <a:pt x="250" y="95"/>
                    </a:lnTo>
                    <a:lnTo>
                      <a:pt x="257" y="97"/>
                    </a:lnTo>
                    <a:lnTo>
                      <a:pt x="257" y="97"/>
                    </a:lnTo>
                    <a:lnTo>
                      <a:pt x="277" y="97"/>
                    </a:lnTo>
                    <a:lnTo>
                      <a:pt x="277" y="97"/>
                    </a:lnTo>
                    <a:lnTo>
                      <a:pt x="297" y="104"/>
                    </a:lnTo>
                    <a:lnTo>
                      <a:pt x="297" y="104"/>
                    </a:lnTo>
                    <a:lnTo>
                      <a:pt x="283" y="106"/>
                    </a:lnTo>
                    <a:lnTo>
                      <a:pt x="283" y="106"/>
                    </a:lnTo>
                    <a:lnTo>
                      <a:pt x="285" y="106"/>
                    </a:lnTo>
                    <a:lnTo>
                      <a:pt x="285" y="106"/>
                    </a:lnTo>
                    <a:lnTo>
                      <a:pt x="289" y="106"/>
                    </a:lnTo>
                    <a:lnTo>
                      <a:pt x="289" y="106"/>
                    </a:lnTo>
                    <a:lnTo>
                      <a:pt x="305" y="110"/>
                    </a:lnTo>
                    <a:lnTo>
                      <a:pt x="305" y="110"/>
                    </a:lnTo>
                    <a:lnTo>
                      <a:pt x="316" y="110"/>
                    </a:lnTo>
                    <a:lnTo>
                      <a:pt x="316" y="110"/>
                    </a:lnTo>
                    <a:lnTo>
                      <a:pt x="302" y="110"/>
                    </a:lnTo>
                    <a:lnTo>
                      <a:pt x="302" y="110"/>
                    </a:lnTo>
                    <a:lnTo>
                      <a:pt x="305" y="110"/>
                    </a:lnTo>
                    <a:lnTo>
                      <a:pt x="305" y="110"/>
                    </a:lnTo>
                    <a:lnTo>
                      <a:pt x="306" y="112"/>
                    </a:lnTo>
                    <a:lnTo>
                      <a:pt x="306" y="112"/>
                    </a:lnTo>
                    <a:lnTo>
                      <a:pt x="315" y="112"/>
                    </a:lnTo>
                    <a:lnTo>
                      <a:pt x="315" y="112"/>
                    </a:lnTo>
                    <a:lnTo>
                      <a:pt x="318" y="113"/>
                    </a:lnTo>
                    <a:lnTo>
                      <a:pt x="318" y="113"/>
                    </a:lnTo>
                    <a:lnTo>
                      <a:pt x="312" y="113"/>
                    </a:lnTo>
                    <a:lnTo>
                      <a:pt x="312" y="113"/>
                    </a:lnTo>
                    <a:lnTo>
                      <a:pt x="293" y="113"/>
                    </a:lnTo>
                    <a:lnTo>
                      <a:pt x="293" y="113"/>
                    </a:lnTo>
                    <a:lnTo>
                      <a:pt x="295" y="113"/>
                    </a:lnTo>
                    <a:lnTo>
                      <a:pt x="295" y="113"/>
                    </a:lnTo>
                    <a:lnTo>
                      <a:pt x="289" y="115"/>
                    </a:lnTo>
                    <a:lnTo>
                      <a:pt x="289" y="115"/>
                    </a:lnTo>
                    <a:lnTo>
                      <a:pt x="287" y="115"/>
                    </a:lnTo>
                    <a:lnTo>
                      <a:pt x="287" y="115"/>
                    </a:lnTo>
                    <a:lnTo>
                      <a:pt x="270" y="119"/>
                    </a:lnTo>
                    <a:lnTo>
                      <a:pt x="270" y="119"/>
                    </a:lnTo>
                    <a:lnTo>
                      <a:pt x="274" y="119"/>
                    </a:lnTo>
                    <a:lnTo>
                      <a:pt x="274" y="119"/>
                    </a:lnTo>
                    <a:lnTo>
                      <a:pt x="289" y="119"/>
                    </a:lnTo>
                    <a:lnTo>
                      <a:pt x="289" y="119"/>
                    </a:lnTo>
                    <a:lnTo>
                      <a:pt x="286" y="121"/>
                    </a:lnTo>
                    <a:lnTo>
                      <a:pt x="286" y="121"/>
                    </a:lnTo>
                    <a:lnTo>
                      <a:pt x="285" y="121"/>
                    </a:lnTo>
                    <a:lnTo>
                      <a:pt x="285" y="121"/>
                    </a:lnTo>
                    <a:lnTo>
                      <a:pt x="280" y="121"/>
                    </a:lnTo>
                    <a:lnTo>
                      <a:pt x="280" y="121"/>
                    </a:lnTo>
                    <a:lnTo>
                      <a:pt x="262" y="123"/>
                    </a:lnTo>
                    <a:lnTo>
                      <a:pt x="262" y="123"/>
                    </a:lnTo>
                    <a:lnTo>
                      <a:pt x="253" y="123"/>
                    </a:lnTo>
                    <a:lnTo>
                      <a:pt x="253" y="123"/>
                    </a:lnTo>
                    <a:lnTo>
                      <a:pt x="254" y="124"/>
                    </a:lnTo>
                    <a:lnTo>
                      <a:pt x="254" y="124"/>
                    </a:lnTo>
                    <a:lnTo>
                      <a:pt x="247" y="124"/>
                    </a:lnTo>
                    <a:lnTo>
                      <a:pt x="247" y="124"/>
                    </a:lnTo>
                    <a:lnTo>
                      <a:pt x="283" y="121"/>
                    </a:lnTo>
                    <a:lnTo>
                      <a:pt x="283" y="121"/>
                    </a:lnTo>
                    <a:lnTo>
                      <a:pt x="270" y="123"/>
                    </a:lnTo>
                    <a:lnTo>
                      <a:pt x="270" y="123"/>
                    </a:lnTo>
                    <a:lnTo>
                      <a:pt x="280" y="123"/>
                    </a:lnTo>
                    <a:lnTo>
                      <a:pt x="280" y="123"/>
                    </a:lnTo>
                    <a:lnTo>
                      <a:pt x="279" y="123"/>
                    </a:lnTo>
                    <a:lnTo>
                      <a:pt x="279" y="123"/>
                    </a:lnTo>
                    <a:lnTo>
                      <a:pt x="269" y="123"/>
                    </a:lnTo>
                    <a:lnTo>
                      <a:pt x="269" y="123"/>
                    </a:lnTo>
                    <a:lnTo>
                      <a:pt x="264" y="123"/>
                    </a:lnTo>
                    <a:lnTo>
                      <a:pt x="264" y="123"/>
                    </a:lnTo>
                    <a:lnTo>
                      <a:pt x="282" y="124"/>
                    </a:lnTo>
                    <a:lnTo>
                      <a:pt x="282" y="124"/>
                    </a:lnTo>
                    <a:lnTo>
                      <a:pt x="292" y="124"/>
                    </a:lnTo>
                    <a:lnTo>
                      <a:pt x="292" y="124"/>
                    </a:lnTo>
                    <a:lnTo>
                      <a:pt x="287" y="126"/>
                    </a:lnTo>
                    <a:lnTo>
                      <a:pt x="287" y="126"/>
                    </a:lnTo>
                    <a:lnTo>
                      <a:pt x="259" y="127"/>
                    </a:lnTo>
                    <a:lnTo>
                      <a:pt x="259" y="127"/>
                    </a:lnTo>
                    <a:lnTo>
                      <a:pt x="292" y="127"/>
                    </a:lnTo>
                    <a:lnTo>
                      <a:pt x="292" y="127"/>
                    </a:lnTo>
                    <a:lnTo>
                      <a:pt x="290" y="127"/>
                    </a:lnTo>
                    <a:lnTo>
                      <a:pt x="290" y="127"/>
                    </a:lnTo>
                    <a:lnTo>
                      <a:pt x="289" y="129"/>
                    </a:lnTo>
                    <a:lnTo>
                      <a:pt x="289" y="129"/>
                    </a:lnTo>
                    <a:lnTo>
                      <a:pt x="290" y="129"/>
                    </a:lnTo>
                    <a:lnTo>
                      <a:pt x="290" y="129"/>
                    </a:lnTo>
                    <a:lnTo>
                      <a:pt x="285" y="130"/>
                    </a:lnTo>
                    <a:lnTo>
                      <a:pt x="285" y="130"/>
                    </a:lnTo>
                    <a:lnTo>
                      <a:pt x="283" y="130"/>
                    </a:lnTo>
                    <a:lnTo>
                      <a:pt x="283" y="130"/>
                    </a:lnTo>
                    <a:lnTo>
                      <a:pt x="283" y="132"/>
                    </a:lnTo>
                    <a:lnTo>
                      <a:pt x="283" y="132"/>
                    </a:lnTo>
                    <a:lnTo>
                      <a:pt x="272" y="133"/>
                    </a:lnTo>
                    <a:lnTo>
                      <a:pt x="272" y="133"/>
                    </a:lnTo>
                    <a:lnTo>
                      <a:pt x="251" y="133"/>
                    </a:lnTo>
                    <a:lnTo>
                      <a:pt x="251" y="133"/>
                    </a:lnTo>
                    <a:lnTo>
                      <a:pt x="246" y="135"/>
                    </a:lnTo>
                    <a:lnTo>
                      <a:pt x="246" y="135"/>
                    </a:lnTo>
                    <a:lnTo>
                      <a:pt x="251" y="139"/>
                    </a:lnTo>
                    <a:lnTo>
                      <a:pt x="251" y="139"/>
                    </a:lnTo>
                    <a:lnTo>
                      <a:pt x="262" y="139"/>
                    </a:lnTo>
                    <a:lnTo>
                      <a:pt x="262" y="139"/>
                    </a:lnTo>
                    <a:lnTo>
                      <a:pt x="247" y="141"/>
                    </a:lnTo>
                    <a:lnTo>
                      <a:pt x="247" y="141"/>
                    </a:lnTo>
                    <a:lnTo>
                      <a:pt x="211" y="139"/>
                    </a:lnTo>
                    <a:lnTo>
                      <a:pt x="211" y="139"/>
                    </a:lnTo>
                    <a:lnTo>
                      <a:pt x="210" y="141"/>
                    </a:lnTo>
                    <a:lnTo>
                      <a:pt x="210" y="141"/>
                    </a:lnTo>
                    <a:lnTo>
                      <a:pt x="200" y="142"/>
                    </a:lnTo>
                    <a:lnTo>
                      <a:pt x="200" y="142"/>
                    </a:lnTo>
                    <a:lnTo>
                      <a:pt x="187" y="144"/>
                    </a:lnTo>
                    <a:lnTo>
                      <a:pt x="187" y="144"/>
                    </a:lnTo>
                    <a:lnTo>
                      <a:pt x="181" y="144"/>
                    </a:lnTo>
                    <a:lnTo>
                      <a:pt x="181" y="144"/>
                    </a:lnTo>
                    <a:lnTo>
                      <a:pt x="134" y="144"/>
                    </a:lnTo>
                    <a:lnTo>
                      <a:pt x="134" y="144"/>
                    </a:lnTo>
                    <a:lnTo>
                      <a:pt x="137" y="145"/>
                    </a:lnTo>
                    <a:lnTo>
                      <a:pt x="137" y="145"/>
                    </a:lnTo>
                    <a:lnTo>
                      <a:pt x="138" y="147"/>
                    </a:lnTo>
                    <a:lnTo>
                      <a:pt x="138" y="147"/>
                    </a:lnTo>
                    <a:lnTo>
                      <a:pt x="122" y="147"/>
                    </a:lnTo>
                    <a:lnTo>
                      <a:pt x="122" y="147"/>
                    </a:lnTo>
                    <a:lnTo>
                      <a:pt x="147" y="150"/>
                    </a:lnTo>
                    <a:lnTo>
                      <a:pt x="147" y="150"/>
                    </a:lnTo>
                    <a:lnTo>
                      <a:pt x="141" y="148"/>
                    </a:lnTo>
                    <a:lnTo>
                      <a:pt x="141" y="148"/>
                    </a:lnTo>
                    <a:lnTo>
                      <a:pt x="138" y="148"/>
                    </a:lnTo>
                    <a:lnTo>
                      <a:pt x="138" y="148"/>
                    </a:lnTo>
                    <a:lnTo>
                      <a:pt x="148" y="150"/>
                    </a:lnTo>
                    <a:lnTo>
                      <a:pt x="148" y="150"/>
                    </a:lnTo>
                    <a:lnTo>
                      <a:pt x="148" y="151"/>
                    </a:lnTo>
                    <a:lnTo>
                      <a:pt x="148" y="151"/>
                    </a:lnTo>
                    <a:lnTo>
                      <a:pt x="172" y="154"/>
                    </a:lnTo>
                    <a:lnTo>
                      <a:pt x="172" y="154"/>
                    </a:lnTo>
                    <a:lnTo>
                      <a:pt x="195" y="154"/>
                    </a:lnTo>
                    <a:lnTo>
                      <a:pt x="195" y="154"/>
                    </a:lnTo>
                    <a:lnTo>
                      <a:pt x="210" y="165"/>
                    </a:lnTo>
                    <a:lnTo>
                      <a:pt x="210" y="165"/>
                    </a:lnTo>
                    <a:lnTo>
                      <a:pt x="208" y="165"/>
                    </a:lnTo>
                    <a:lnTo>
                      <a:pt x="208" y="165"/>
                    </a:lnTo>
                    <a:lnTo>
                      <a:pt x="213" y="165"/>
                    </a:lnTo>
                    <a:lnTo>
                      <a:pt x="213" y="165"/>
                    </a:lnTo>
                    <a:lnTo>
                      <a:pt x="221" y="166"/>
                    </a:lnTo>
                    <a:lnTo>
                      <a:pt x="221" y="166"/>
                    </a:lnTo>
                    <a:lnTo>
                      <a:pt x="218" y="166"/>
                    </a:lnTo>
                    <a:lnTo>
                      <a:pt x="218" y="166"/>
                    </a:lnTo>
                    <a:lnTo>
                      <a:pt x="208" y="171"/>
                    </a:lnTo>
                    <a:lnTo>
                      <a:pt x="208" y="171"/>
                    </a:lnTo>
                    <a:lnTo>
                      <a:pt x="207" y="171"/>
                    </a:lnTo>
                    <a:lnTo>
                      <a:pt x="207" y="171"/>
                    </a:lnTo>
                    <a:lnTo>
                      <a:pt x="213" y="171"/>
                    </a:lnTo>
                    <a:lnTo>
                      <a:pt x="213" y="171"/>
                    </a:lnTo>
                    <a:lnTo>
                      <a:pt x="220" y="171"/>
                    </a:lnTo>
                    <a:lnTo>
                      <a:pt x="220" y="171"/>
                    </a:lnTo>
                    <a:lnTo>
                      <a:pt x="221" y="171"/>
                    </a:lnTo>
                    <a:lnTo>
                      <a:pt x="221" y="171"/>
                    </a:lnTo>
                    <a:lnTo>
                      <a:pt x="223" y="171"/>
                    </a:lnTo>
                    <a:lnTo>
                      <a:pt x="223" y="171"/>
                    </a:lnTo>
                    <a:lnTo>
                      <a:pt x="211" y="172"/>
                    </a:lnTo>
                    <a:lnTo>
                      <a:pt x="211" y="172"/>
                    </a:lnTo>
                    <a:lnTo>
                      <a:pt x="185" y="171"/>
                    </a:lnTo>
                    <a:lnTo>
                      <a:pt x="185" y="171"/>
                    </a:lnTo>
                    <a:lnTo>
                      <a:pt x="154" y="172"/>
                    </a:lnTo>
                    <a:lnTo>
                      <a:pt x="154" y="172"/>
                    </a:lnTo>
                    <a:lnTo>
                      <a:pt x="148" y="172"/>
                    </a:lnTo>
                    <a:lnTo>
                      <a:pt x="148" y="172"/>
                    </a:lnTo>
                    <a:lnTo>
                      <a:pt x="145" y="174"/>
                    </a:lnTo>
                    <a:lnTo>
                      <a:pt x="145" y="174"/>
                    </a:lnTo>
                    <a:lnTo>
                      <a:pt x="160" y="178"/>
                    </a:lnTo>
                    <a:lnTo>
                      <a:pt x="160" y="178"/>
                    </a:lnTo>
                    <a:lnTo>
                      <a:pt x="139" y="178"/>
                    </a:lnTo>
                    <a:lnTo>
                      <a:pt x="139" y="178"/>
                    </a:lnTo>
                    <a:lnTo>
                      <a:pt x="158" y="181"/>
                    </a:lnTo>
                    <a:lnTo>
                      <a:pt x="158" y="181"/>
                    </a:lnTo>
                    <a:lnTo>
                      <a:pt x="149" y="180"/>
                    </a:lnTo>
                    <a:lnTo>
                      <a:pt x="149" y="180"/>
                    </a:lnTo>
                    <a:lnTo>
                      <a:pt x="137" y="181"/>
                    </a:lnTo>
                    <a:lnTo>
                      <a:pt x="137" y="181"/>
                    </a:lnTo>
                    <a:lnTo>
                      <a:pt x="142" y="181"/>
                    </a:lnTo>
                    <a:lnTo>
                      <a:pt x="142" y="181"/>
                    </a:lnTo>
                    <a:lnTo>
                      <a:pt x="144" y="181"/>
                    </a:lnTo>
                    <a:lnTo>
                      <a:pt x="144" y="181"/>
                    </a:lnTo>
                    <a:lnTo>
                      <a:pt x="96" y="181"/>
                    </a:lnTo>
                    <a:lnTo>
                      <a:pt x="96" y="181"/>
                    </a:lnTo>
                    <a:lnTo>
                      <a:pt x="85" y="181"/>
                    </a:lnTo>
                    <a:lnTo>
                      <a:pt x="85" y="181"/>
                    </a:lnTo>
                    <a:lnTo>
                      <a:pt x="83" y="183"/>
                    </a:lnTo>
                    <a:lnTo>
                      <a:pt x="83" y="183"/>
                    </a:lnTo>
                    <a:lnTo>
                      <a:pt x="88" y="183"/>
                    </a:lnTo>
                    <a:lnTo>
                      <a:pt x="88" y="183"/>
                    </a:lnTo>
                    <a:lnTo>
                      <a:pt x="93" y="183"/>
                    </a:lnTo>
                    <a:lnTo>
                      <a:pt x="93" y="183"/>
                    </a:lnTo>
                    <a:lnTo>
                      <a:pt x="98" y="183"/>
                    </a:lnTo>
                    <a:lnTo>
                      <a:pt x="98" y="183"/>
                    </a:lnTo>
                    <a:lnTo>
                      <a:pt x="111" y="184"/>
                    </a:lnTo>
                    <a:lnTo>
                      <a:pt x="111" y="184"/>
                    </a:lnTo>
                    <a:lnTo>
                      <a:pt x="108" y="184"/>
                    </a:lnTo>
                    <a:lnTo>
                      <a:pt x="108" y="184"/>
                    </a:lnTo>
                    <a:lnTo>
                      <a:pt x="118" y="184"/>
                    </a:lnTo>
                    <a:lnTo>
                      <a:pt x="118" y="184"/>
                    </a:lnTo>
                    <a:lnTo>
                      <a:pt x="139" y="186"/>
                    </a:lnTo>
                    <a:lnTo>
                      <a:pt x="139" y="186"/>
                    </a:lnTo>
                    <a:lnTo>
                      <a:pt x="132" y="186"/>
                    </a:lnTo>
                    <a:lnTo>
                      <a:pt x="132" y="186"/>
                    </a:lnTo>
                    <a:lnTo>
                      <a:pt x="137" y="187"/>
                    </a:lnTo>
                    <a:lnTo>
                      <a:pt x="137" y="187"/>
                    </a:lnTo>
                    <a:lnTo>
                      <a:pt x="138" y="187"/>
                    </a:lnTo>
                    <a:lnTo>
                      <a:pt x="138" y="187"/>
                    </a:lnTo>
                    <a:lnTo>
                      <a:pt x="148" y="187"/>
                    </a:lnTo>
                    <a:lnTo>
                      <a:pt x="148" y="187"/>
                    </a:lnTo>
                    <a:lnTo>
                      <a:pt x="138" y="187"/>
                    </a:lnTo>
                    <a:lnTo>
                      <a:pt x="138" y="187"/>
                    </a:lnTo>
                    <a:lnTo>
                      <a:pt x="149" y="187"/>
                    </a:lnTo>
                    <a:lnTo>
                      <a:pt x="149" y="187"/>
                    </a:lnTo>
                    <a:lnTo>
                      <a:pt x="147" y="187"/>
                    </a:lnTo>
                    <a:lnTo>
                      <a:pt x="147" y="187"/>
                    </a:lnTo>
                    <a:lnTo>
                      <a:pt x="142" y="189"/>
                    </a:lnTo>
                    <a:lnTo>
                      <a:pt x="142" y="189"/>
                    </a:lnTo>
                    <a:lnTo>
                      <a:pt x="170" y="193"/>
                    </a:lnTo>
                    <a:lnTo>
                      <a:pt x="170" y="193"/>
                    </a:lnTo>
                    <a:lnTo>
                      <a:pt x="151" y="193"/>
                    </a:lnTo>
                    <a:lnTo>
                      <a:pt x="151" y="193"/>
                    </a:lnTo>
                    <a:lnTo>
                      <a:pt x="118" y="198"/>
                    </a:lnTo>
                    <a:lnTo>
                      <a:pt x="118" y="198"/>
                    </a:lnTo>
                    <a:lnTo>
                      <a:pt x="109" y="199"/>
                    </a:lnTo>
                    <a:lnTo>
                      <a:pt x="109" y="199"/>
                    </a:lnTo>
                    <a:lnTo>
                      <a:pt x="114" y="201"/>
                    </a:lnTo>
                    <a:lnTo>
                      <a:pt x="114" y="201"/>
                    </a:lnTo>
                    <a:lnTo>
                      <a:pt x="121" y="201"/>
                    </a:lnTo>
                    <a:lnTo>
                      <a:pt x="121" y="201"/>
                    </a:lnTo>
                    <a:lnTo>
                      <a:pt x="122" y="201"/>
                    </a:lnTo>
                    <a:lnTo>
                      <a:pt x="122" y="201"/>
                    </a:lnTo>
                    <a:lnTo>
                      <a:pt x="114" y="201"/>
                    </a:lnTo>
                    <a:lnTo>
                      <a:pt x="114" y="201"/>
                    </a:lnTo>
                    <a:lnTo>
                      <a:pt x="112" y="202"/>
                    </a:lnTo>
                    <a:lnTo>
                      <a:pt x="112" y="202"/>
                    </a:lnTo>
                    <a:lnTo>
                      <a:pt x="104" y="202"/>
                    </a:lnTo>
                    <a:lnTo>
                      <a:pt x="104" y="202"/>
                    </a:lnTo>
                    <a:lnTo>
                      <a:pt x="79" y="205"/>
                    </a:lnTo>
                    <a:lnTo>
                      <a:pt x="79" y="205"/>
                    </a:lnTo>
                    <a:lnTo>
                      <a:pt x="86" y="207"/>
                    </a:lnTo>
                    <a:lnTo>
                      <a:pt x="86" y="207"/>
                    </a:lnTo>
                    <a:lnTo>
                      <a:pt x="68" y="207"/>
                    </a:lnTo>
                    <a:lnTo>
                      <a:pt x="68" y="207"/>
                    </a:lnTo>
                    <a:lnTo>
                      <a:pt x="66" y="208"/>
                    </a:lnTo>
                    <a:lnTo>
                      <a:pt x="66" y="208"/>
                    </a:lnTo>
                    <a:lnTo>
                      <a:pt x="58" y="208"/>
                    </a:lnTo>
                    <a:lnTo>
                      <a:pt x="58" y="208"/>
                    </a:lnTo>
                    <a:lnTo>
                      <a:pt x="66" y="211"/>
                    </a:lnTo>
                    <a:lnTo>
                      <a:pt x="66" y="211"/>
                    </a:lnTo>
                    <a:lnTo>
                      <a:pt x="82" y="211"/>
                    </a:lnTo>
                    <a:lnTo>
                      <a:pt x="82" y="211"/>
                    </a:lnTo>
                    <a:lnTo>
                      <a:pt x="10" y="208"/>
                    </a:lnTo>
                    <a:lnTo>
                      <a:pt x="10" y="208"/>
                    </a:lnTo>
                    <a:lnTo>
                      <a:pt x="7" y="208"/>
                    </a:lnTo>
                    <a:lnTo>
                      <a:pt x="7" y="208"/>
                    </a:lnTo>
                    <a:lnTo>
                      <a:pt x="0" y="208"/>
                    </a:lnTo>
                    <a:lnTo>
                      <a:pt x="0" y="208"/>
                    </a:lnTo>
                    <a:lnTo>
                      <a:pt x="2" y="210"/>
                    </a:lnTo>
                    <a:lnTo>
                      <a:pt x="2" y="210"/>
                    </a:lnTo>
                    <a:lnTo>
                      <a:pt x="37" y="211"/>
                    </a:lnTo>
                    <a:lnTo>
                      <a:pt x="37" y="211"/>
                    </a:lnTo>
                    <a:lnTo>
                      <a:pt x="35" y="211"/>
                    </a:lnTo>
                    <a:lnTo>
                      <a:pt x="35" y="211"/>
                    </a:lnTo>
                    <a:lnTo>
                      <a:pt x="75" y="215"/>
                    </a:lnTo>
                    <a:lnTo>
                      <a:pt x="75" y="215"/>
                    </a:lnTo>
                    <a:lnTo>
                      <a:pt x="58" y="215"/>
                    </a:lnTo>
                    <a:lnTo>
                      <a:pt x="58" y="215"/>
                    </a:lnTo>
                    <a:lnTo>
                      <a:pt x="17" y="215"/>
                    </a:lnTo>
                    <a:lnTo>
                      <a:pt x="17" y="215"/>
                    </a:lnTo>
                    <a:lnTo>
                      <a:pt x="36" y="219"/>
                    </a:lnTo>
                    <a:lnTo>
                      <a:pt x="36" y="219"/>
                    </a:lnTo>
                    <a:lnTo>
                      <a:pt x="39" y="219"/>
                    </a:lnTo>
                    <a:lnTo>
                      <a:pt x="39" y="219"/>
                    </a:lnTo>
                    <a:lnTo>
                      <a:pt x="33" y="221"/>
                    </a:lnTo>
                    <a:lnTo>
                      <a:pt x="33" y="221"/>
                    </a:lnTo>
                    <a:lnTo>
                      <a:pt x="49" y="219"/>
                    </a:lnTo>
                    <a:lnTo>
                      <a:pt x="49" y="219"/>
                    </a:lnTo>
                    <a:lnTo>
                      <a:pt x="42" y="222"/>
                    </a:lnTo>
                    <a:lnTo>
                      <a:pt x="42" y="222"/>
                    </a:lnTo>
                    <a:lnTo>
                      <a:pt x="45" y="222"/>
                    </a:lnTo>
                    <a:lnTo>
                      <a:pt x="45" y="222"/>
                    </a:lnTo>
                    <a:lnTo>
                      <a:pt x="56" y="225"/>
                    </a:lnTo>
                    <a:lnTo>
                      <a:pt x="56" y="225"/>
                    </a:lnTo>
                    <a:lnTo>
                      <a:pt x="104" y="228"/>
                    </a:lnTo>
                    <a:lnTo>
                      <a:pt x="104" y="228"/>
                    </a:lnTo>
                    <a:lnTo>
                      <a:pt x="112" y="230"/>
                    </a:lnTo>
                    <a:lnTo>
                      <a:pt x="112" y="230"/>
                    </a:lnTo>
                    <a:lnTo>
                      <a:pt x="114" y="230"/>
                    </a:lnTo>
                    <a:lnTo>
                      <a:pt x="114" y="230"/>
                    </a:lnTo>
                    <a:lnTo>
                      <a:pt x="93" y="231"/>
                    </a:lnTo>
                    <a:lnTo>
                      <a:pt x="93" y="231"/>
                    </a:lnTo>
                    <a:lnTo>
                      <a:pt x="98" y="234"/>
                    </a:lnTo>
                    <a:lnTo>
                      <a:pt x="98" y="234"/>
                    </a:lnTo>
                    <a:lnTo>
                      <a:pt x="96" y="234"/>
                    </a:lnTo>
                    <a:lnTo>
                      <a:pt x="96" y="234"/>
                    </a:lnTo>
                    <a:lnTo>
                      <a:pt x="79" y="236"/>
                    </a:lnTo>
                    <a:lnTo>
                      <a:pt x="79" y="236"/>
                    </a:lnTo>
                    <a:lnTo>
                      <a:pt x="68" y="237"/>
                    </a:lnTo>
                    <a:lnTo>
                      <a:pt x="68" y="237"/>
                    </a:lnTo>
                    <a:lnTo>
                      <a:pt x="65" y="237"/>
                    </a:lnTo>
                    <a:lnTo>
                      <a:pt x="65" y="237"/>
                    </a:lnTo>
                    <a:lnTo>
                      <a:pt x="56" y="240"/>
                    </a:lnTo>
                    <a:lnTo>
                      <a:pt x="56" y="240"/>
                    </a:lnTo>
                    <a:lnTo>
                      <a:pt x="59" y="242"/>
                    </a:lnTo>
                    <a:lnTo>
                      <a:pt x="59" y="242"/>
                    </a:lnTo>
                    <a:lnTo>
                      <a:pt x="42" y="242"/>
                    </a:lnTo>
                    <a:lnTo>
                      <a:pt x="42" y="242"/>
                    </a:lnTo>
                    <a:lnTo>
                      <a:pt x="12" y="243"/>
                    </a:lnTo>
                    <a:lnTo>
                      <a:pt x="12" y="243"/>
                    </a:lnTo>
                    <a:lnTo>
                      <a:pt x="32" y="242"/>
                    </a:lnTo>
                    <a:lnTo>
                      <a:pt x="32" y="242"/>
                    </a:lnTo>
                    <a:lnTo>
                      <a:pt x="53" y="246"/>
                    </a:lnTo>
                    <a:lnTo>
                      <a:pt x="53" y="246"/>
                    </a:lnTo>
                    <a:lnTo>
                      <a:pt x="39" y="245"/>
                    </a:lnTo>
                    <a:lnTo>
                      <a:pt x="39" y="245"/>
                    </a:lnTo>
                    <a:lnTo>
                      <a:pt x="37" y="245"/>
                    </a:lnTo>
                    <a:lnTo>
                      <a:pt x="37" y="245"/>
                    </a:lnTo>
                    <a:lnTo>
                      <a:pt x="20" y="246"/>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91" name="Freeform 107"/>
              <p:cNvSpPr>
                <a:spLocks/>
              </p:cNvSpPr>
              <p:nvPr/>
            </p:nvSpPr>
            <p:spPr bwMode="auto">
              <a:xfrm>
                <a:off x="8124" y="11045"/>
                <a:ext cx="612" cy="278"/>
              </a:xfrm>
              <a:custGeom>
                <a:avLst/>
                <a:gdLst/>
                <a:ahLst/>
                <a:cxnLst>
                  <a:cxn ang="0">
                    <a:pos x="48" y="3"/>
                  </a:cxn>
                  <a:cxn ang="0">
                    <a:pos x="59" y="9"/>
                  </a:cxn>
                  <a:cxn ang="0">
                    <a:pos x="35" y="21"/>
                  </a:cxn>
                  <a:cxn ang="0">
                    <a:pos x="22" y="24"/>
                  </a:cxn>
                  <a:cxn ang="0">
                    <a:pos x="48" y="29"/>
                  </a:cxn>
                  <a:cxn ang="0">
                    <a:pos x="26" y="30"/>
                  </a:cxn>
                  <a:cxn ang="0">
                    <a:pos x="81" y="27"/>
                  </a:cxn>
                  <a:cxn ang="0">
                    <a:pos x="124" y="35"/>
                  </a:cxn>
                  <a:cxn ang="0">
                    <a:pos x="191" y="45"/>
                  </a:cxn>
                  <a:cxn ang="0">
                    <a:pos x="167" y="54"/>
                  </a:cxn>
                  <a:cxn ang="0">
                    <a:pos x="213" y="62"/>
                  </a:cxn>
                  <a:cxn ang="0">
                    <a:pos x="221" y="62"/>
                  </a:cxn>
                  <a:cxn ang="0">
                    <a:pos x="217" y="65"/>
                  </a:cxn>
                  <a:cxn ang="0">
                    <a:pos x="210" y="70"/>
                  </a:cxn>
                  <a:cxn ang="0">
                    <a:pos x="200" y="71"/>
                  </a:cxn>
                  <a:cxn ang="0">
                    <a:pos x="270" y="88"/>
                  </a:cxn>
                  <a:cxn ang="0">
                    <a:pos x="302" y="94"/>
                  </a:cxn>
                  <a:cxn ang="0">
                    <a:pos x="296" y="97"/>
                  </a:cxn>
                  <a:cxn ang="0">
                    <a:pos x="221" y="103"/>
                  </a:cxn>
                  <a:cxn ang="0">
                    <a:pos x="186" y="107"/>
                  </a:cxn>
                  <a:cxn ang="0">
                    <a:pos x="137" y="115"/>
                  </a:cxn>
                  <a:cxn ang="0">
                    <a:pos x="194" y="121"/>
                  </a:cxn>
                  <a:cxn ang="0">
                    <a:pos x="217" y="124"/>
                  </a:cxn>
                  <a:cxn ang="0">
                    <a:pos x="109" y="130"/>
                  </a:cxn>
                  <a:cxn ang="0">
                    <a:pos x="180" y="133"/>
                  </a:cxn>
                  <a:cxn ang="0">
                    <a:pos x="200" y="139"/>
                  </a:cxn>
                  <a:cxn ang="0">
                    <a:pos x="265" y="146"/>
                  </a:cxn>
                  <a:cxn ang="0">
                    <a:pos x="260" y="149"/>
                  </a:cxn>
                  <a:cxn ang="0">
                    <a:pos x="272" y="151"/>
                  </a:cxn>
                  <a:cxn ang="0">
                    <a:pos x="265" y="153"/>
                  </a:cxn>
                  <a:cxn ang="0">
                    <a:pos x="262" y="159"/>
                  </a:cxn>
                  <a:cxn ang="0">
                    <a:pos x="221" y="166"/>
                  </a:cxn>
                  <a:cxn ang="0">
                    <a:pos x="288" y="165"/>
                  </a:cxn>
                  <a:cxn ang="0">
                    <a:pos x="351" y="174"/>
                  </a:cxn>
                  <a:cxn ang="0">
                    <a:pos x="371" y="175"/>
                  </a:cxn>
                  <a:cxn ang="0">
                    <a:pos x="369" y="180"/>
                  </a:cxn>
                  <a:cxn ang="0">
                    <a:pos x="435" y="181"/>
                  </a:cxn>
                  <a:cxn ang="0">
                    <a:pos x="467" y="184"/>
                  </a:cxn>
                  <a:cxn ang="0">
                    <a:pos x="451" y="189"/>
                  </a:cxn>
                  <a:cxn ang="0">
                    <a:pos x="461" y="190"/>
                  </a:cxn>
                  <a:cxn ang="0">
                    <a:pos x="493" y="193"/>
                  </a:cxn>
                  <a:cxn ang="0">
                    <a:pos x="467" y="201"/>
                  </a:cxn>
                  <a:cxn ang="0">
                    <a:pos x="565" y="202"/>
                  </a:cxn>
                  <a:cxn ang="0">
                    <a:pos x="550" y="204"/>
                  </a:cxn>
                  <a:cxn ang="0">
                    <a:pos x="545" y="208"/>
                  </a:cxn>
                  <a:cxn ang="0">
                    <a:pos x="519" y="210"/>
                  </a:cxn>
                  <a:cxn ang="0">
                    <a:pos x="496" y="213"/>
                  </a:cxn>
                  <a:cxn ang="0">
                    <a:pos x="471" y="222"/>
                  </a:cxn>
                  <a:cxn ang="0">
                    <a:pos x="487" y="232"/>
                  </a:cxn>
                  <a:cxn ang="0">
                    <a:pos x="467" y="235"/>
                  </a:cxn>
                  <a:cxn ang="0">
                    <a:pos x="471" y="238"/>
                  </a:cxn>
                  <a:cxn ang="0">
                    <a:pos x="512" y="243"/>
                  </a:cxn>
                  <a:cxn ang="0">
                    <a:pos x="519" y="246"/>
                  </a:cxn>
                  <a:cxn ang="0">
                    <a:pos x="572" y="249"/>
                  </a:cxn>
                  <a:cxn ang="0">
                    <a:pos x="532" y="257"/>
                  </a:cxn>
                  <a:cxn ang="0">
                    <a:pos x="589" y="258"/>
                  </a:cxn>
                  <a:cxn ang="0">
                    <a:pos x="601" y="258"/>
                  </a:cxn>
                  <a:cxn ang="0">
                    <a:pos x="569" y="258"/>
                  </a:cxn>
                  <a:cxn ang="0">
                    <a:pos x="566" y="266"/>
                  </a:cxn>
                  <a:cxn ang="0">
                    <a:pos x="591" y="266"/>
                  </a:cxn>
                  <a:cxn ang="0">
                    <a:pos x="609" y="272"/>
                  </a:cxn>
                  <a:cxn ang="0">
                    <a:pos x="536" y="275"/>
                  </a:cxn>
                </a:cxnLst>
                <a:rect l="0" t="0" r="r" b="b"/>
                <a:pathLst>
                  <a:path w="612" h="278">
                    <a:moveTo>
                      <a:pt x="92" y="0"/>
                    </a:moveTo>
                    <a:lnTo>
                      <a:pt x="92" y="0"/>
                    </a:lnTo>
                    <a:lnTo>
                      <a:pt x="65" y="0"/>
                    </a:lnTo>
                    <a:lnTo>
                      <a:pt x="65" y="0"/>
                    </a:lnTo>
                    <a:lnTo>
                      <a:pt x="42" y="3"/>
                    </a:lnTo>
                    <a:lnTo>
                      <a:pt x="42" y="3"/>
                    </a:lnTo>
                    <a:lnTo>
                      <a:pt x="48" y="3"/>
                    </a:lnTo>
                    <a:lnTo>
                      <a:pt x="48" y="3"/>
                    </a:lnTo>
                    <a:lnTo>
                      <a:pt x="42" y="5"/>
                    </a:lnTo>
                    <a:lnTo>
                      <a:pt x="42" y="5"/>
                    </a:lnTo>
                    <a:lnTo>
                      <a:pt x="51" y="5"/>
                    </a:lnTo>
                    <a:lnTo>
                      <a:pt x="51" y="5"/>
                    </a:lnTo>
                    <a:lnTo>
                      <a:pt x="32" y="5"/>
                    </a:lnTo>
                    <a:lnTo>
                      <a:pt x="32" y="5"/>
                    </a:lnTo>
                    <a:lnTo>
                      <a:pt x="59" y="9"/>
                    </a:lnTo>
                    <a:lnTo>
                      <a:pt x="59" y="9"/>
                    </a:lnTo>
                    <a:lnTo>
                      <a:pt x="36" y="17"/>
                    </a:lnTo>
                    <a:lnTo>
                      <a:pt x="36" y="17"/>
                    </a:lnTo>
                    <a:lnTo>
                      <a:pt x="62" y="17"/>
                    </a:lnTo>
                    <a:lnTo>
                      <a:pt x="62" y="17"/>
                    </a:lnTo>
                    <a:lnTo>
                      <a:pt x="49" y="21"/>
                    </a:lnTo>
                    <a:lnTo>
                      <a:pt x="49" y="21"/>
                    </a:lnTo>
                    <a:lnTo>
                      <a:pt x="35" y="21"/>
                    </a:lnTo>
                    <a:lnTo>
                      <a:pt x="35" y="21"/>
                    </a:lnTo>
                    <a:lnTo>
                      <a:pt x="16" y="24"/>
                    </a:lnTo>
                    <a:lnTo>
                      <a:pt x="16" y="24"/>
                    </a:lnTo>
                    <a:lnTo>
                      <a:pt x="10" y="24"/>
                    </a:lnTo>
                    <a:lnTo>
                      <a:pt x="10" y="24"/>
                    </a:lnTo>
                    <a:lnTo>
                      <a:pt x="39" y="26"/>
                    </a:lnTo>
                    <a:lnTo>
                      <a:pt x="39" y="26"/>
                    </a:lnTo>
                    <a:lnTo>
                      <a:pt x="22" y="24"/>
                    </a:lnTo>
                    <a:lnTo>
                      <a:pt x="22" y="24"/>
                    </a:lnTo>
                    <a:lnTo>
                      <a:pt x="33" y="27"/>
                    </a:lnTo>
                    <a:lnTo>
                      <a:pt x="33" y="27"/>
                    </a:lnTo>
                    <a:lnTo>
                      <a:pt x="56" y="29"/>
                    </a:lnTo>
                    <a:lnTo>
                      <a:pt x="56" y="29"/>
                    </a:lnTo>
                    <a:lnTo>
                      <a:pt x="51" y="29"/>
                    </a:lnTo>
                    <a:lnTo>
                      <a:pt x="51" y="29"/>
                    </a:lnTo>
                    <a:lnTo>
                      <a:pt x="48" y="29"/>
                    </a:lnTo>
                    <a:lnTo>
                      <a:pt x="48" y="29"/>
                    </a:lnTo>
                    <a:lnTo>
                      <a:pt x="45" y="29"/>
                    </a:lnTo>
                    <a:lnTo>
                      <a:pt x="45" y="29"/>
                    </a:lnTo>
                    <a:lnTo>
                      <a:pt x="36" y="29"/>
                    </a:lnTo>
                    <a:lnTo>
                      <a:pt x="36" y="29"/>
                    </a:lnTo>
                    <a:lnTo>
                      <a:pt x="52" y="30"/>
                    </a:lnTo>
                    <a:lnTo>
                      <a:pt x="52" y="30"/>
                    </a:lnTo>
                    <a:lnTo>
                      <a:pt x="26" y="30"/>
                    </a:lnTo>
                    <a:lnTo>
                      <a:pt x="26" y="30"/>
                    </a:lnTo>
                    <a:lnTo>
                      <a:pt x="25" y="30"/>
                    </a:lnTo>
                    <a:lnTo>
                      <a:pt x="25" y="30"/>
                    </a:lnTo>
                    <a:lnTo>
                      <a:pt x="0" y="29"/>
                    </a:lnTo>
                    <a:lnTo>
                      <a:pt x="0" y="29"/>
                    </a:lnTo>
                    <a:lnTo>
                      <a:pt x="62" y="29"/>
                    </a:lnTo>
                    <a:lnTo>
                      <a:pt x="62" y="29"/>
                    </a:lnTo>
                    <a:lnTo>
                      <a:pt x="81" y="27"/>
                    </a:lnTo>
                    <a:lnTo>
                      <a:pt x="81" y="27"/>
                    </a:lnTo>
                    <a:lnTo>
                      <a:pt x="104" y="30"/>
                    </a:lnTo>
                    <a:lnTo>
                      <a:pt x="104" y="30"/>
                    </a:lnTo>
                    <a:lnTo>
                      <a:pt x="97" y="30"/>
                    </a:lnTo>
                    <a:lnTo>
                      <a:pt x="97" y="30"/>
                    </a:lnTo>
                    <a:lnTo>
                      <a:pt x="124" y="33"/>
                    </a:lnTo>
                    <a:lnTo>
                      <a:pt x="124" y="33"/>
                    </a:lnTo>
                    <a:lnTo>
                      <a:pt x="124" y="35"/>
                    </a:lnTo>
                    <a:lnTo>
                      <a:pt x="124" y="35"/>
                    </a:lnTo>
                    <a:lnTo>
                      <a:pt x="108" y="33"/>
                    </a:lnTo>
                    <a:lnTo>
                      <a:pt x="108" y="33"/>
                    </a:lnTo>
                    <a:lnTo>
                      <a:pt x="161" y="42"/>
                    </a:lnTo>
                    <a:lnTo>
                      <a:pt x="161" y="42"/>
                    </a:lnTo>
                    <a:lnTo>
                      <a:pt x="187" y="44"/>
                    </a:lnTo>
                    <a:lnTo>
                      <a:pt x="187" y="44"/>
                    </a:lnTo>
                    <a:lnTo>
                      <a:pt x="191" y="45"/>
                    </a:lnTo>
                    <a:lnTo>
                      <a:pt x="191" y="45"/>
                    </a:lnTo>
                    <a:lnTo>
                      <a:pt x="190" y="45"/>
                    </a:lnTo>
                    <a:lnTo>
                      <a:pt x="190" y="45"/>
                    </a:lnTo>
                    <a:lnTo>
                      <a:pt x="183" y="50"/>
                    </a:lnTo>
                    <a:lnTo>
                      <a:pt x="183" y="50"/>
                    </a:lnTo>
                    <a:lnTo>
                      <a:pt x="161" y="53"/>
                    </a:lnTo>
                    <a:lnTo>
                      <a:pt x="161" y="53"/>
                    </a:lnTo>
                    <a:lnTo>
                      <a:pt x="167" y="54"/>
                    </a:lnTo>
                    <a:lnTo>
                      <a:pt x="167" y="54"/>
                    </a:lnTo>
                    <a:lnTo>
                      <a:pt x="163" y="54"/>
                    </a:lnTo>
                    <a:lnTo>
                      <a:pt x="163" y="54"/>
                    </a:lnTo>
                    <a:lnTo>
                      <a:pt x="171" y="57"/>
                    </a:lnTo>
                    <a:lnTo>
                      <a:pt x="171" y="57"/>
                    </a:lnTo>
                    <a:lnTo>
                      <a:pt x="184" y="57"/>
                    </a:lnTo>
                    <a:lnTo>
                      <a:pt x="184" y="57"/>
                    </a:lnTo>
                    <a:lnTo>
                      <a:pt x="213" y="62"/>
                    </a:lnTo>
                    <a:lnTo>
                      <a:pt x="213" y="62"/>
                    </a:lnTo>
                    <a:lnTo>
                      <a:pt x="211" y="62"/>
                    </a:lnTo>
                    <a:lnTo>
                      <a:pt x="211" y="62"/>
                    </a:lnTo>
                    <a:lnTo>
                      <a:pt x="213" y="62"/>
                    </a:lnTo>
                    <a:lnTo>
                      <a:pt x="213" y="62"/>
                    </a:lnTo>
                    <a:lnTo>
                      <a:pt x="217" y="62"/>
                    </a:lnTo>
                    <a:lnTo>
                      <a:pt x="217" y="62"/>
                    </a:lnTo>
                    <a:lnTo>
                      <a:pt x="221" y="62"/>
                    </a:lnTo>
                    <a:lnTo>
                      <a:pt x="221" y="62"/>
                    </a:lnTo>
                    <a:lnTo>
                      <a:pt x="244" y="64"/>
                    </a:lnTo>
                    <a:lnTo>
                      <a:pt x="244" y="64"/>
                    </a:lnTo>
                    <a:lnTo>
                      <a:pt x="246" y="64"/>
                    </a:lnTo>
                    <a:lnTo>
                      <a:pt x="246" y="64"/>
                    </a:lnTo>
                    <a:lnTo>
                      <a:pt x="234" y="65"/>
                    </a:lnTo>
                    <a:lnTo>
                      <a:pt x="234" y="65"/>
                    </a:lnTo>
                    <a:lnTo>
                      <a:pt x="217" y="65"/>
                    </a:lnTo>
                    <a:lnTo>
                      <a:pt x="217" y="65"/>
                    </a:lnTo>
                    <a:lnTo>
                      <a:pt x="219" y="67"/>
                    </a:lnTo>
                    <a:lnTo>
                      <a:pt x="219" y="67"/>
                    </a:lnTo>
                    <a:lnTo>
                      <a:pt x="226" y="68"/>
                    </a:lnTo>
                    <a:lnTo>
                      <a:pt x="226" y="68"/>
                    </a:lnTo>
                    <a:lnTo>
                      <a:pt x="209" y="70"/>
                    </a:lnTo>
                    <a:lnTo>
                      <a:pt x="209" y="70"/>
                    </a:lnTo>
                    <a:lnTo>
                      <a:pt x="210" y="70"/>
                    </a:lnTo>
                    <a:lnTo>
                      <a:pt x="210" y="70"/>
                    </a:lnTo>
                    <a:lnTo>
                      <a:pt x="199" y="70"/>
                    </a:lnTo>
                    <a:lnTo>
                      <a:pt x="199" y="70"/>
                    </a:lnTo>
                    <a:lnTo>
                      <a:pt x="188" y="71"/>
                    </a:lnTo>
                    <a:lnTo>
                      <a:pt x="188" y="71"/>
                    </a:lnTo>
                    <a:lnTo>
                      <a:pt x="190" y="71"/>
                    </a:lnTo>
                    <a:lnTo>
                      <a:pt x="190" y="71"/>
                    </a:lnTo>
                    <a:lnTo>
                      <a:pt x="200" y="71"/>
                    </a:lnTo>
                    <a:lnTo>
                      <a:pt x="200" y="71"/>
                    </a:lnTo>
                    <a:lnTo>
                      <a:pt x="200" y="74"/>
                    </a:lnTo>
                    <a:lnTo>
                      <a:pt x="200" y="74"/>
                    </a:lnTo>
                    <a:lnTo>
                      <a:pt x="196" y="76"/>
                    </a:lnTo>
                    <a:lnTo>
                      <a:pt x="196" y="76"/>
                    </a:lnTo>
                    <a:lnTo>
                      <a:pt x="196" y="79"/>
                    </a:lnTo>
                    <a:lnTo>
                      <a:pt x="196" y="79"/>
                    </a:lnTo>
                    <a:lnTo>
                      <a:pt x="270" y="88"/>
                    </a:lnTo>
                    <a:lnTo>
                      <a:pt x="270" y="88"/>
                    </a:lnTo>
                    <a:lnTo>
                      <a:pt x="265" y="88"/>
                    </a:lnTo>
                    <a:lnTo>
                      <a:pt x="265" y="88"/>
                    </a:lnTo>
                    <a:lnTo>
                      <a:pt x="262" y="89"/>
                    </a:lnTo>
                    <a:lnTo>
                      <a:pt x="262" y="89"/>
                    </a:lnTo>
                    <a:lnTo>
                      <a:pt x="260" y="89"/>
                    </a:lnTo>
                    <a:lnTo>
                      <a:pt x="260" y="89"/>
                    </a:lnTo>
                    <a:lnTo>
                      <a:pt x="302" y="94"/>
                    </a:lnTo>
                    <a:lnTo>
                      <a:pt x="302" y="94"/>
                    </a:lnTo>
                    <a:lnTo>
                      <a:pt x="332" y="95"/>
                    </a:lnTo>
                    <a:lnTo>
                      <a:pt x="332" y="95"/>
                    </a:lnTo>
                    <a:lnTo>
                      <a:pt x="289" y="94"/>
                    </a:lnTo>
                    <a:lnTo>
                      <a:pt x="289" y="94"/>
                    </a:lnTo>
                    <a:lnTo>
                      <a:pt x="296" y="95"/>
                    </a:lnTo>
                    <a:lnTo>
                      <a:pt x="296" y="95"/>
                    </a:lnTo>
                    <a:lnTo>
                      <a:pt x="296" y="97"/>
                    </a:lnTo>
                    <a:lnTo>
                      <a:pt x="296" y="97"/>
                    </a:lnTo>
                    <a:lnTo>
                      <a:pt x="283" y="98"/>
                    </a:lnTo>
                    <a:lnTo>
                      <a:pt x="283" y="98"/>
                    </a:lnTo>
                    <a:lnTo>
                      <a:pt x="249" y="100"/>
                    </a:lnTo>
                    <a:lnTo>
                      <a:pt x="249" y="100"/>
                    </a:lnTo>
                    <a:lnTo>
                      <a:pt x="227" y="103"/>
                    </a:lnTo>
                    <a:lnTo>
                      <a:pt x="227" y="103"/>
                    </a:lnTo>
                    <a:lnTo>
                      <a:pt x="221" y="103"/>
                    </a:lnTo>
                    <a:lnTo>
                      <a:pt x="221" y="103"/>
                    </a:lnTo>
                    <a:lnTo>
                      <a:pt x="209" y="103"/>
                    </a:lnTo>
                    <a:lnTo>
                      <a:pt x="209" y="103"/>
                    </a:lnTo>
                    <a:lnTo>
                      <a:pt x="214" y="106"/>
                    </a:lnTo>
                    <a:lnTo>
                      <a:pt x="214" y="106"/>
                    </a:lnTo>
                    <a:lnTo>
                      <a:pt x="214" y="107"/>
                    </a:lnTo>
                    <a:lnTo>
                      <a:pt x="214" y="107"/>
                    </a:lnTo>
                    <a:lnTo>
                      <a:pt x="186" y="107"/>
                    </a:lnTo>
                    <a:lnTo>
                      <a:pt x="186" y="107"/>
                    </a:lnTo>
                    <a:lnTo>
                      <a:pt x="177" y="109"/>
                    </a:lnTo>
                    <a:lnTo>
                      <a:pt x="177" y="109"/>
                    </a:lnTo>
                    <a:lnTo>
                      <a:pt x="147" y="112"/>
                    </a:lnTo>
                    <a:lnTo>
                      <a:pt x="147" y="112"/>
                    </a:lnTo>
                    <a:lnTo>
                      <a:pt x="135" y="115"/>
                    </a:lnTo>
                    <a:lnTo>
                      <a:pt x="135" y="115"/>
                    </a:lnTo>
                    <a:lnTo>
                      <a:pt x="137" y="115"/>
                    </a:lnTo>
                    <a:lnTo>
                      <a:pt x="137" y="115"/>
                    </a:lnTo>
                    <a:lnTo>
                      <a:pt x="158" y="116"/>
                    </a:lnTo>
                    <a:lnTo>
                      <a:pt x="158" y="116"/>
                    </a:lnTo>
                    <a:lnTo>
                      <a:pt x="160" y="116"/>
                    </a:lnTo>
                    <a:lnTo>
                      <a:pt x="160" y="116"/>
                    </a:lnTo>
                    <a:lnTo>
                      <a:pt x="157" y="116"/>
                    </a:lnTo>
                    <a:lnTo>
                      <a:pt x="157" y="116"/>
                    </a:lnTo>
                    <a:lnTo>
                      <a:pt x="194" y="121"/>
                    </a:lnTo>
                    <a:lnTo>
                      <a:pt x="194" y="121"/>
                    </a:lnTo>
                    <a:lnTo>
                      <a:pt x="196" y="121"/>
                    </a:lnTo>
                    <a:lnTo>
                      <a:pt x="196" y="121"/>
                    </a:lnTo>
                    <a:lnTo>
                      <a:pt x="200" y="122"/>
                    </a:lnTo>
                    <a:lnTo>
                      <a:pt x="200" y="122"/>
                    </a:lnTo>
                    <a:lnTo>
                      <a:pt x="220" y="124"/>
                    </a:lnTo>
                    <a:lnTo>
                      <a:pt x="220" y="124"/>
                    </a:lnTo>
                    <a:lnTo>
                      <a:pt x="217" y="124"/>
                    </a:lnTo>
                    <a:lnTo>
                      <a:pt x="217" y="124"/>
                    </a:lnTo>
                    <a:lnTo>
                      <a:pt x="206" y="122"/>
                    </a:lnTo>
                    <a:lnTo>
                      <a:pt x="206" y="122"/>
                    </a:lnTo>
                    <a:lnTo>
                      <a:pt x="122" y="127"/>
                    </a:lnTo>
                    <a:lnTo>
                      <a:pt x="122" y="127"/>
                    </a:lnTo>
                    <a:lnTo>
                      <a:pt x="115" y="128"/>
                    </a:lnTo>
                    <a:lnTo>
                      <a:pt x="115" y="128"/>
                    </a:lnTo>
                    <a:lnTo>
                      <a:pt x="109" y="130"/>
                    </a:lnTo>
                    <a:lnTo>
                      <a:pt x="109" y="130"/>
                    </a:lnTo>
                    <a:lnTo>
                      <a:pt x="120" y="130"/>
                    </a:lnTo>
                    <a:lnTo>
                      <a:pt x="120" y="130"/>
                    </a:lnTo>
                    <a:lnTo>
                      <a:pt x="155" y="131"/>
                    </a:lnTo>
                    <a:lnTo>
                      <a:pt x="155" y="131"/>
                    </a:lnTo>
                    <a:lnTo>
                      <a:pt x="168" y="131"/>
                    </a:lnTo>
                    <a:lnTo>
                      <a:pt x="168" y="131"/>
                    </a:lnTo>
                    <a:lnTo>
                      <a:pt x="180" y="133"/>
                    </a:lnTo>
                    <a:lnTo>
                      <a:pt x="180" y="133"/>
                    </a:lnTo>
                    <a:lnTo>
                      <a:pt x="194" y="133"/>
                    </a:lnTo>
                    <a:lnTo>
                      <a:pt x="194" y="133"/>
                    </a:lnTo>
                    <a:lnTo>
                      <a:pt x="201" y="136"/>
                    </a:lnTo>
                    <a:lnTo>
                      <a:pt x="201" y="136"/>
                    </a:lnTo>
                    <a:lnTo>
                      <a:pt x="207" y="136"/>
                    </a:lnTo>
                    <a:lnTo>
                      <a:pt x="207" y="136"/>
                    </a:lnTo>
                    <a:lnTo>
                      <a:pt x="200" y="139"/>
                    </a:lnTo>
                    <a:lnTo>
                      <a:pt x="200" y="139"/>
                    </a:lnTo>
                    <a:lnTo>
                      <a:pt x="255" y="143"/>
                    </a:lnTo>
                    <a:lnTo>
                      <a:pt x="255" y="143"/>
                    </a:lnTo>
                    <a:lnTo>
                      <a:pt x="263" y="145"/>
                    </a:lnTo>
                    <a:lnTo>
                      <a:pt x="263" y="145"/>
                    </a:lnTo>
                    <a:lnTo>
                      <a:pt x="265" y="145"/>
                    </a:lnTo>
                    <a:lnTo>
                      <a:pt x="265" y="145"/>
                    </a:lnTo>
                    <a:lnTo>
                      <a:pt x="265" y="146"/>
                    </a:lnTo>
                    <a:lnTo>
                      <a:pt x="265" y="146"/>
                    </a:lnTo>
                    <a:lnTo>
                      <a:pt x="239" y="145"/>
                    </a:lnTo>
                    <a:lnTo>
                      <a:pt x="239" y="145"/>
                    </a:lnTo>
                    <a:lnTo>
                      <a:pt x="232" y="146"/>
                    </a:lnTo>
                    <a:lnTo>
                      <a:pt x="232" y="146"/>
                    </a:lnTo>
                    <a:lnTo>
                      <a:pt x="227" y="145"/>
                    </a:lnTo>
                    <a:lnTo>
                      <a:pt x="227" y="145"/>
                    </a:lnTo>
                    <a:lnTo>
                      <a:pt x="260" y="149"/>
                    </a:lnTo>
                    <a:lnTo>
                      <a:pt x="260" y="149"/>
                    </a:lnTo>
                    <a:lnTo>
                      <a:pt x="273" y="149"/>
                    </a:lnTo>
                    <a:lnTo>
                      <a:pt x="273" y="149"/>
                    </a:lnTo>
                    <a:lnTo>
                      <a:pt x="272" y="149"/>
                    </a:lnTo>
                    <a:lnTo>
                      <a:pt x="272" y="149"/>
                    </a:lnTo>
                    <a:lnTo>
                      <a:pt x="276" y="151"/>
                    </a:lnTo>
                    <a:lnTo>
                      <a:pt x="276" y="151"/>
                    </a:lnTo>
                    <a:lnTo>
                      <a:pt x="272" y="151"/>
                    </a:lnTo>
                    <a:lnTo>
                      <a:pt x="272" y="151"/>
                    </a:lnTo>
                    <a:lnTo>
                      <a:pt x="269" y="151"/>
                    </a:lnTo>
                    <a:lnTo>
                      <a:pt x="269" y="151"/>
                    </a:lnTo>
                    <a:lnTo>
                      <a:pt x="269" y="153"/>
                    </a:lnTo>
                    <a:lnTo>
                      <a:pt x="269" y="153"/>
                    </a:lnTo>
                    <a:lnTo>
                      <a:pt x="259" y="151"/>
                    </a:lnTo>
                    <a:lnTo>
                      <a:pt x="259" y="151"/>
                    </a:lnTo>
                    <a:lnTo>
                      <a:pt x="265" y="153"/>
                    </a:lnTo>
                    <a:lnTo>
                      <a:pt x="265" y="153"/>
                    </a:lnTo>
                    <a:lnTo>
                      <a:pt x="278" y="156"/>
                    </a:lnTo>
                    <a:lnTo>
                      <a:pt x="278" y="156"/>
                    </a:lnTo>
                    <a:lnTo>
                      <a:pt x="286" y="156"/>
                    </a:lnTo>
                    <a:lnTo>
                      <a:pt x="286" y="156"/>
                    </a:lnTo>
                    <a:lnTo>
                      <a:pt x="267" y="159"/>
                    </a:lnTo>
                    <a:lnTo>
                      <a:pt x="267" y="159"/>
                    </a:lnTo>
                    <a:lnTo>
                      <a:pt x="262" y="159"/>
                    </a:lnTo>
                    <a:lnTo>
                      <a:pt x="262" y="159"/>
                    </a:lnTo>
                    <a:lnTo>
                      <a:pt x="236" y="163"/>
                    </a:lnTo>
                    <a:lnTo>
                      <a:pt x="236" y="163"/>
                    </a:lnTo>
                    <a:lnTo>
                      <a:pt x="230" y="165"/>
                    </a:lnTo>
                    <a:lnTo>
                      <a:pt x="230" y="165"/>
                    </a:lnTo>
                    <a:lnTo>
                      <a:pt x="229" y="165"/>
                    </a:lnTo>
                    <a:lnTo>
                      <a:pt x="229" y="165"/>
                    </a:lnTo>
                    <a:lnTo>
                      <a:pt x="221" y="166"/>
                    </a:lnTo>
                    <a:lnTo>
                      <a:pt x="221" y="166"/>
                    </a:lnTo>
                    <a:lnTo>
                      <a:pt x="292" y="163"/>
                    </a:lnTo>
                    <a:lnTo>
                      <a:pt x="292" y="163"/>
                    </a:lnTo>
                    <a:lnTo>
                      <a:pt x="289" y="163"/>
                    </a:lnTo>
                    <a:lnTo>
                      <a:pt x="289" y="163"/>
                    </a:lnTo>
                    <a:lnTo>
                      <a:pt x="293" y="165"/>
                    </a:lnTo>
                    <a:lnTo>
                      <a:pt x="293" y="165"/>
                    </a:lnTo>
                    <a:lnTo>
                      <a:pt x="288" y="165"/>
                    </a:lnTo>
                    <a:lnTo>
                      <a:pt x="288" y="165"/>
                    </a:lnTo>
                    <a:lnTo>
                      <a:pt x="331" y="168"/>
                    </a:lnTo>
                    <a:lnTo>
                      <a:pt x="331" y="168"/>
                    </a:lnTo>
                    <a:lnTo>
                      <a:pt x="342" y="171"/>
                    </a:lnTo>
                    <a:lnTo>
                      <a:pt x="342" y="171"/>
                    </a:lnTo>
                    <a:lnTo>
                      <a:pt x="339" y="171"/>
                    </a:lnTo>
                    <a:lnTo>
                      <a:pt x="339" y="171"/>
                    </a:lnTo>
                    <a:lnTo>
                      <a:pt x="351" y="174"/>
                    </a:lnTo>
                    <a:lnTo>
                      <a:pt x="351" y="174"/>
                    </a:lnTo>
                    <a:lnTo>
                      <a:pt x="326" y="174"/>
                    </a:lnTo>
                    <a:lnTo>
                      <a:pt x="326" y="174"/>
                    </a:lnTo>
                    <a:lnTo>
                      <a:pt x="342" y="172"/>
                    </a:lnTo>
                    <a:lnTo>
                      <a:pt x="342" y="172"/>
                    </a:lnTo>
                    <a:lnTo>
                      <a:pt x="341" y="175"/>
                    </a:lnTo>
                    <a:lnTo>
                      <a:pt x="341" y="175"/>
                    </a:lnTo>
                    <a:lnTo>
                      <a:pt x="371" y="175"/>
                    </a:lnTo>
                    <a:lnTo>
                      <a:pt x="371" y="175"/>
                    </a:lnTo>
                    <a:lnTo>
                      <a:pt x="371" y="177"/>
                    </a:lnTo>
                    <a:lnTo>
                      <a:pt x="371" y="177"/>
                    </a:lnTo>
                    <a:lnTo>
                      <a:pt x="379" y="177"/>
                    </a:lnTo>
                    <a:lnTo>
                      <a:pt x="379" y="177"/>
                    </a:lnTo>
                    <a:lnTo>
                      <a:pt x="372" y="180"/>
                    </a:lnTo>
                    <a:lnTo>
                      <a:pt x="372" y="180"/>
                    </a:lnTo>
                    <a:lnTo>
                      <a:pt x="369" y="180"/>
                    </a:lnTo>
                    <a:lnTo>
                      <a:pt x="369" y="180"/>
                    </a:lnTo>
                    <a:lnTo>
                      <a:pt x="423" y="180"/>
                    </a:lnTo>
                    <a:lnTo>
                      <a:pt x="423" y="180"/>
                    </a:lnTo>
                    <a:lnTo>
                      <a:pt x="424" y="180"/>
                    </a:lnTo>
                    <a:lnTo>
                      <a:pt x="424" y="180"/>
                    </a:lnTo>
                    <a:lnTo>
                      <a:pt x="431" y="180"/>
                    </a:lnTo>
                    <a:lnTo>
                      <a:pt x="431" y="180"/>
                    </a:lnTo>
                    <a:lnTo>
                      <a:pt x="435" y="181"/>
                    </a:lnTo>
                    <a:lnTo>
                      <a:pt x="435" y="181"/>
                    </a:lnTo>
                    <a:lnTo>
                      <a:pt x="434" y="181"/>
                    </a:lnTo>
                    <a:lnTo>
                      <a:pt x="434" y="181"/>
                    </a:lnTo>
                    <a:lnTo>
                      <a:pt x="428" y="183"/>
                    </a:lnTo>
                    <a:lnTo>
                      <a:pt x="428" y="183"/>
                    </a:lnTo>
                    <a:lnTo>
                      <a:pt x="440" y="183"/>
                    </a:lnTo>
                    <a:lnTo>
                      <a:pt x="440" y="183"/>
                    </a:lnTo>
                    <a:lnTo>
                      <a:pt x="467" y="184"/>
                    </a:lnTo>
                    <a:lnTo>
                      <a:pt x="467" y="184"/>
                    </a:lnTo>
                    <a:lnTo>
                      <a:pt x="463" y="184"/>
                    </a:lnTo>
                    <a:lnTo>
                      <a:pt x="463" y="184"/>
                    </a:lnTo>
                    <a:lnTo>
                      <a:pt x="446" y="187"/>
                    </a:lnTo>
                    <a:lnTo>
                      <a:pt x="446" y="187"/>
                    </a:lnTo>
                    <a:lnTo>
                      <a:pt x="447" y="189"/>
                    </a:lnTo>
                    <a:lnTo>
                      <a:pt x="447" y="189"/>
                    </a:lnTo>
                    <a:lnTo>
                      <a:pt x="451" y="189"/>
                    </a:lnTo>
                    <a:lnTo>
                      <a:pt x="451" y="189"/>
                    </a:lnTo>
                    <a:lnTo>
                      <a:pt x="446" y="189"/>
                    </a:lnTo>
                    <a:lnTo>
                      <a:pt x="446" y="189"/>
                    </a:lnTo>
                    <a:lnTo>
                      <a:pt x="456" y="189"/>
                    </a:lnTo>
                    <a:lnTo>
                      <a:pt x="456" y="189"/>
                    </a:lnTo>
                    <a:lnTo>
                      <a:pt x="457" y="189"/>
                    </a:lnTo>
                    <a:lnTo>
                      <a:pt x="457" y="189"/>
                    </a:lnTo>
                    <a:lnTo>
                      <a:pt x="461" y="190"/>
                    </a:lnTo>
                    <a:lnTo>
                      <a:pt x="461" y="190"/>
                    </a:lnTo>
                    <a:lnTo>
                      <a:pt x="500" y="192"/>
                    </a:lnTo>
                    <a:lnTo>
                      <a:pt x="500" y="192"/>
                    </a:lnTo>
                    <a:lnTo>
                      <a:pt x="487" y="193"/>
                    </a:lnTo>
                    <a:lnTo>
                      <a:pt x="487" y="193"/>
                    </a:lnTo>
                    <a:lnTo>
                      <a:pt x="490" y="193"/>
                    </a:lnTo>
                    <a:lnTo>
                      <a:pt x="490" y="193"/>
                    </a:lnTo>
                    <a:lnTo>
                      <a:pt x="493" y="193"/>
                    </a:lnTo>
                    <a:lnTo>
                      <a:pt x="493" y="193"/>
                    </a:lnTo>
                    <a:lnTo>
                      <a:pt x="494" y="193"/>
                    </a:lnTo>
                    <a:lnTo>
                      <a:pt x="494" y="193"/>
                    </a:lnTo>
                    <a:lnTo>
                      <a:pt x="504" y="196"/>
                    </a:lnTo>
                    <a:lnTo>
                      <a:pt x="504" y="196"/>
                    </a:lnTo>
                    <a:lnTo>
                      <a:pt x="471" y="199"/>
                    </a:lnTo>
                    <a:lnTo>
                      <a:pt x="471" y="199"/>
                    </a:lnTo>
                    <a:lnTo>
                      <a:pt x="467" y="201"/>
                    </a:lnTo>
                    <a:lnTo>
                      <a:pt x="467" y="201"/>
                    </a:lnTo>
                    <a:lnTo>
                      <a:pt x="473" y="202"/>
                    </a:lnTo>
                    <a:lnTo>
                      <a:pt x="473" y="202"/>
                    </a:lnTo>
                    <a:lnTo>
                      <a:pt x="548" y="201"/>
                    </a:lnTo>
                    <a:lnTo>
                      <a:pt x="548" y="201"/>
                    </a:lnTo>
                    <a:lnTo>
                      <a:pt x="548" y="202"/>
                    </a:lnTo>
                    <a:lnTo>
                      <a:pt x="548" y="202"/>
                    </a:lnTo>
                    <a:lnTo>
                      <a:pt x="565" y="202"/>
                    </a:lnTo>
                    <a:lnTo>
                      <a:pt x="565" y="202"/>
                    </a:lnTo>
                    <a:lnTo>
                      <a:pt x="573" y="204"/>
                    </a:lnTo>
                    <a:lnTo>
                      <a:pt x="573" y="204"/>
                    </a:lnTo>
                    <a:lnTo>
                      <a:pt x="548" y="204"/>
                    </a:lnTo>
                    <a:lnTo>
                      <a:pt x="548" y="204"/>
                    </a:lnTo>
                    <a:lnTo>
                      <a:pt x="553" y="202"/>
                    </a:lnTo>
                    <a:lnTo>
                      <a:pt x="553" y="202"/>
                    </a:lnTo>
                    <a:lnTo>
                      <a:pt x="550" y="204"/>
                    </a:lnTo>
                    <a:lnTo>
                      <a:pt x="550" y="204"/>
                    </a:lnTo>
                    <a:lnTo>
                      <a:pt x="548" y="204"/>
                    </a:lnTo>
                    <a:lnTo>
                      <a:pt x="548" y="204"/>
                    </a:lnTo>
                    <a:lnTo>
                      <a:pt x="540" y="208"/>
                    </a:lnTo>
                    <a:lnTo>
                      <a:pt x="540" y="208"/>
                    </a:lnTo>
                    <a:lnTo>
                      <a:pt x="546" y="208"/>
                    </a:lnTo>
                    <a:lnTo>
                      <a:pt x="546" y="208"/>
                    </a:lnTo>
                    <a:lnTo>
                      <a:pt x="545" y="208"/>
                    </a:lnTo>
                    <a:lnTo>
                      <a:pt x="545" y="208"/>
                    </a:lnTo>
                    <a:lnTo>
                      <a:pt x="546" y="208"/>
                    </a:lnTo>
                    <a:lnTo>
                      <a:pt x="546" y="208"/>
                    </a:lnTo>
                    <a:lnTo>
                      <a:pt x="532" y="210"/>
                    </a:lnTo>
                    <a:lnTo>
                      <a:pt x="532" y="210"/>
                    </a:lnTo>
                    <a:lnTo>
                      <a:pt x="517" y="210"/>
                    </a:lnTo>
                    <a:lnTo>
                      <a:pt x="517" y="210"/>
                    </a:lnTo>
                    <a:lnTo>
                      <a:pt x="519" y="210"/>
                    </a:lnTo>
                    <a:lnTo>
                      <a:pt x="519" y="210"/>
                    </a:lnTo>
                    <a:lnTo>
                      <a:pt x="525" y="211"/>
                    </a:lnTo>
                    <a:lnTo>
                      <a:pt x="525" y="211"/>
                    </a:lnTo>
                    <a:lnTo>
                      <a:pt x="506" y="213"/>
                    </a:lnTo>
                    <a:lnTo>
                      <a:pt x="506" y="213"/>
                    </a:lnTo>
                    <a:lnTo>
                      <a:pt x="493" y="213"/>
                    </a:lnTo>
                    <a:lnTo>
                      <a:pt x="493" y="213"/>
                    </a:lnTo>
                    <a:lnTo>
                      <a:pt x="496" y="213"/>
                    </a:lnTo>
                    <a:lnTo>
                      <a:pt x="496" y="213"/>
                    </a:lnTo>
                    <a:lnTo>
                      <a:pt x="477" y="213"/>
                    </a:lnTo>
                    <a:lnTo>
                      <a:pt x="477" y="213"/>
                    </a:lnTo>
                    <a:lnTo>
                      <a:pt x="476" y="213"/>
                    </a:lnTo>
                    <a:lnTo>
                      <a:pt x="476" y="213"/>
                    </a:lnTo>
                    <a:lnTo>
                      <a:pt x="486" y="222"/>
                    </a:lnTo>
                    <a:lnTo>
                      <a:pt x="486" y="222"/>
                    </a:lnTo>
                    <a:lnTo>
                      <a:pt x="471" y="222"/>
                    </a:lnTo>
                    <a:lnTo>
                      <a:pt x="471" y="222"/>
                    </a:lnTo>
                    <a:lnTo>
                      <a:pt x="481" y="222"/>
                    </a:lnTo>
                    <a:lnTo>
                      <a:pt x="481" y="222"/>
                    </a:lnTo>
                    <a:lnTo>
                      <a:pt x="471" y="223"/>
                    </a:lnTo>
                    <a:lnTo>
                      <a:pt x="471" y="223"/>
                    </a:lnTo>
                    <a:lnTo>
                      <a:pt x="453" y="225"/>
                    </a:lnTo>
                    <a:lnTo>
                      <a:pt x="453" y="225"/>
                    </a:lnTo>
                    <a:lnTo>
                      <a:pt x="487" y="232"/>
                    </a:lnTo>
                    <a:lnTo>
                      <a:pt x="487" y="232"/>
                    </a:lnTo>
                    <a:lnTo>
                      <a:pt x="470" y="234"/>
                    </a:lnTo>
                    <a:lnTo>
                      <a:pt x="470" y="234"/>
                    </a:lnTo>
                    <a:lnTo>
                      <a:pt x="469" y="234"/>
                    </a:lnTo>
                    <a:lnTo>
                      <a:pt x="469" y="234"/>
                    </a:lnTo>
                    <a:lnTo>
                      <a:pt x="469" y="235"/>
                    </a:lnTo>
                    <a:lnTo>
                      <a:pt x="469" y="235"/>
                    </a:lnTo>
                    <a:lnTo>
                      <a:pt x="467" y="235"/>
                    </a:lnTo>
                    <a:lnTo>
                      <a:pt x="467" y="235"/>
                    </a:lnTo>
                    <a:lnTo>
                      <a:pt x="464" y="235"/>
                    </a:lnTo>
                    <a:lnTo>
                      <a:pt x="464" y="235"/>
                    </a:lnTo>
                    <a:lnTo>
                      <a:pt x="458" y="237"/>
                    </a:lnTo>
                    <a:lnTo>
                      <a:pt x="458" y="237"/>
                    </a:lnTo>
                    <a:lnTo>
                      <a:pt x="473" y="238"/>
                    </a:lnTo>
                    <a:lnTo>
                      <a:pt x="473" y="238"/>
                    </a:lnTo>
                    <a:lnTo>
                      <a:pt x="471" y="238"/>
                    </a:lnTo>
                    <a:lnTo>
                      <a:pt x="471" y="238"/>
                    </a:lnTo>
                    <a:lnTo>
                      <a:pt x="489" y="241"/>
                    </a:lnTo>
                    <a:lnTo>
                      <a:pt x="489" y="241"/>
                    </a:lnTo>
                    <a:lnTo>
                      <a:pt x="497" y="241"/>
                    </a:lnTo>
                    <a:lnTo>
                      <a:pt x="497" y="241"/>
                    </a:lnTo>
                    <a:lnTo>
                      <a:pt x="487" y="241"/>
                    </a:lnTo>
                    <a:lnTo>
                      <a:pt x="487" y="241"/>
                    </a:lnTo>
                    <a:lnTo>
                      <a:pt x="512" y="243"/>
                    </a:lnTo>
                    <a:lnTo>
                      <a:pt x="512" y="243"/>
                    </a:lnTo>
                    <a:lnTo>
                      <a:pt x="523" y="243"/>
                    </a:lnTo>
                    <a:lnTo>
                      <a:pt x="523" y="243"/>
                    </a:lnTo>
                    <a:lnTo>
                      <a:pt x="522" y="243"/>
                    </a:lnTo>
                    <a:lnTo>
                      <a:pt x="522" y="243"/>
                    </a:lnTo>
                    <a:lnTo>
                      <a:pt x="520" y="245"/>
                    </a:lnTo>
                    <a:lnTo>
                      <a:pt x="520" y="245"/>
                    </a:lnTo>
                    <a:lnTo>
                      <a:pt x="519" y="246"/>
                    </a:lnTo>
                    <a:lnTo>
                      <a:pt x="519" y="246"/>
                    </a:lnTo>
                    <a:lnTo>
                      <a:pt x="537" y="245"/>
                    </a:lnTo>
                    <a:lnTo>
                      <a:pt x="537" y="245"/>
                    </a:lnTo>
                    <a:lnTo>
                      <a:pt x="532" y="246"/>
                    </a:lnTo>
                    <a:lnTo>
                      <a:pt x="532" y="246"/>
                    </a:lnTo>
                    <a:lnTo>
                      <a:pt x="536" y="249"/>
                    </a:lnTo>
                    <a:lnTo>
                      <a:pt x="536" y="249"/>
                    </a:lnTo>
                    <a:lnTo>
                      <a:pt x="572" y="249"/>
                    </a:lnTo>
                    <a:lnTo>
                      <a:pt x="572" y="249"/>
                    </a:lnTo>
                    <a:lnTo>
                      <a:pt x="556" y="248"/>
                    </a:lnTo>
                    <a:lnTo>
                      <a:pt x="556" y="248"/>
                    </a:lnTo>
                    <a:lnTo>
                      <a:pt x="543" y="248"/>
                    </a:lnTo>
                    <a:lnTo>
                      <a:pt x="543" y="248"/>
                    </a:lnTo>
                    <a:lnTo>
                      <a:pt x="527" y="254"/>
                    </a:lnTo>
                    <a:lnTo>
                      <a:pt x="527" y="254"/>
                    </a:lnTo>
                    <a:lnTo>
                      <a:pt x="532" y="257"/>
                    </a:lnTo>
                    <a:lnTo>
                      <a:pt x="532" y="257"/>
                    </a:lnTo>
                    <a:lnTo>
                      <a:pt x="537" y="257"/>
                    </a:lnTo>
                    <a:lnTo>
                      <a:pt x="537" y="257"/>
                    </a:lnTo>
                    <a:lnTo>
                      <a:pt x="539" y="257"/>
                    </a:lnTo>
                    <a:lnTo>
                      <a:pt x="539" y="257"/>
                    </a:lnTo>
                    <a:lnTo>
                      <a:pt x="549" y="257"/>
                    </a:lnTo>
                    <a:lnTo>
                      <a:pt x="549" y="257"/>
                    </a:lnTo>
                    <a:lnTo>
                      <a:pt x="589" y="258"/>
                    </a:lnTo>
                    <a:lnTo>
                      <a:pt x="589" y="258"/>
                    </a:lnTo>
                    <a:lnTo>
                      <a:pt x="611" y="258"/>
                    </a:lnTo>
                    <a:lnTo>
                      <a:pt x="611" y="258"/>
                    </a:lnTo>
                    <a:lnTo>
                      <a:pt x="612" y="260"/>
                    </a:lnTo>
                    <a:lnTo>
                      <a:pt x="612" y="260"/>
                    </a:lnTo>
                    <a:lnTo>
                      <a:pt x="596" y="258"/>
                    </a:lnTo>
                    <a:lnTo>
                      <a:pt x="596" y="258"/>
                    </a:lnTo>
                    <a:lnTo>
                      <a:pt x="601" y="258"/>
                    </a:lnTo>
                    <a:lnTo>
                      <a:pt x="601" y="258"/>
                    </a:lnTo>
                    <a:lnTo>
                      <a:pt x="560" y="258"/>
                    </a:lnTo>
                    <a:lnTo>
                      <a:pt x="560" y="258"/>
                    </a:lnTo>
                    <a:lnTo>
                      <a:pt x="562" y="258"/>
                    </a:lnTo>
                    <a:lnTo>
                      <a:pt x="562" y="258"/>
                    </a:lnTo>
                    <a:lnTo>
                      <a:pt x="572" y="258"/>
                    </a:lnTo>
                    <a:lnTo>
                      <a:pt x="572" y="258"/>
                    </a:lnTo>
                    <a:lnTo>
                      <a:pt x="569" y="258"/>
                    </a:lnTo>
                    <a:lnTo>
                      <a:pt x="569" y="258"/>
                    </a:lnTo>
                    <a:lnTo>
                      <a:pt x="586" y="261"/>
                    </a:lnTo>
                    <a:lnTo>
                      <a:pt x="586" y="261"/>
                    </a:lnTo>
                    <a:lnTo>
                      <a:pt x="586" y="264"/>
                    </a:lnTo>
                    <a:lnTo>
                      <a:pt x="586" y="264"/>
                    </a:lnTo>
                    <a:lnTo>
                      <a:pt x="565" y="263"/>
                    </a:lnTo>
                    <a:lnTo>
                      <a:pt x="565" y="263"/>
                    </a:lnTo>
                    <a:lnTo>
                      <a:pt x="566" y="266"/>
                    </a:lnTo>
                    <a:lnTo>
                      <a:pt x="566" y="266"/>
                    </a:lnTo>
                    <a:lnTo>
                      <a:pt x="558" y="266"/>
                    </a:lnTo>
                    <a:lnTo>
                      <a:pt x="558" y="266"/>
                    </a:lnTo>
                    <a:lnTo>
                      <a:pt x="579" y="266"/>
                    </a:lnTo>
                    <a:lnTo>
                      <a:pt x="579" y="266"/>
                    </a:lnTo>
                    <a:lnTo>
                      <a:pt x="581" y="266"/>
                    </a:lnTo>
                    <a:lnTo>
                      <a:pt x="581" y="266"/>
                    </a:lnTo>
                    <a:lnTo>
                      <a:pt x="591" y="266"/>
                    </a:lnTo>
                    <a:lnTo>
                      <a:pt x="591" y="266"/>
                    </a:lnTo>
                    <a:lnTo>
                      <a:pt x="599" y="267"/>
                    </a:lnTo>
                    <a:lnTo>
                      <a:pt x="599" y="267"/>
                    </a:lnTo>
                    <a:lnTo>
                      <a:pt x="595" y="267"/>
                    </a:lnTo>
                    <a:lnTo>
                      <a:pt x="595" y="267"/>
                    </a:lnTo>
                    <a:lnTo>
                      <a:pt x="611" y="270"/>
                    </a:lnTo>
                    <a:lnTo>
                      <a:pt x="611" y="270"/>
                    </a:lnTo>
                    <a:lnTo>
                      <a:pt x="609" y="272"/>
                    </a:lnTo>
                    <a:lnTo>
                      <a:pt x="609" y="272"/>
                    </a:lnTo>
                    <a:lnTo>
                      <a:pt x="608" y="272"/>
                    </a:lnTo>
                    <a:lnTo>
                      <a:pt x="608" y="272"/>
                    </a:lnTo>
                    <a:lnTo>
                      <a:pt x="588" y="275"/>
                    </a:lnTo>
                    <a:lnTo>
                      <a:pt x="588" y="275"/>
                    </a:lnTo>
                    <a:lnTo>
                      <a:pt x="537" y="275"/>
                    </a:lnTo>
                    <a:lnTo>
                      <a:pt x="537" y="275"/>
                    </a:lnTo>
                    <a:lnTo>
                      <a:pt x="536" y="275"/>
                    </a:lnTo>
                    <a:lnTo>
                      <a:pt x="536" y="275"/>
                    </a:lnTo>
                    <a:lnTo>
                      <a:pt x="529" y="276"/>
                    </a:lnTo>
                    <a:lnTo>
                      <a:pt x="529" y="276"/>
                    </a:lnTo>
                    <a:lnTo>
                      <a:pt x="537" y="278"/>
                    </a:lnTo>
                    <a:lnTo>
                      <a:pt x="537" y="278"/>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92" name="Freeform 108"/>
              <p:cNvSpPr>
                <a:spLocks/>
              </p:cNvSpPr>
              <p:nvPr/>
            </p:nvSpPr>
            <p:spPr bwMode="auto">
              <a:xfrm>
                <a:off x="8603" y="11323"/>
                <a:ext cx="410" cy="238"/>
              </a:xfrm>
              <a:custGeom>
                <a:avLst/>
                <a:gdLst/>
                <a:ahLst/>
                <a:cxnLst>
                  <a:cxn ang="0">
                    <a:pos x="77" y="9"/>
                  </a:cxn>
                  <a:cxn ang="0">
                    <a:pos x="84" y="10"/>
                  </a:cxn>
                  <a:cxn ang="0">
                    <a:pos x="77" y="12"/>
                  </a:cxn>
                  <a:cxn ang="0">
                    <a:pos x="87" y="18"/>
                  </a:cxn>
                  <a:cxn ang="0">
                    <a:pos x="119" y="22"/>
                  </a:cxn>
                  <a:cxn ang="0">
                    <a:pos x="129" y="22"/>
                  </a:cxn>
                  <a:cxn ang="0">
                    <a:pos x="116" y="27"/>
                  </a:cxn>
                  <a:cxn ang="0">
                    <a:pos x="89" y="28"/>
                  </a:cxn>
                  <a:cxn ang="0">
                    <a:pos x="122" y="28"/>
                  </a:cxn>
                  <a:cxn ang="0">
                    <a:pos x="90" y="33"/>
                  </a:cxn>
                  <a:cxn ang="0">
                    <a:pos x="89" y="37"/>
                  </a:cxn>
                  <a:cxn ang="0">
                    <a:pos x="79" y="40"/>
                  </a:cxn>
                  <a:cxn ang="0">
                    <a:pos x="112" y="49"/>
                  </a:cxn>
                  <a:cxn ang="0">
                    <a:pos x="137" y="55"/>
                  </a:cxn>
                  <a:cxn ang="0">
                    <a:pos x="149" y="57"/>
                  </a:cxn>
                  <a:cxn ang="0">
                    <a:pos x="172" y="59"/>
                  </a:cxn>
                  <a:cxn ang="0">
                    <a:pos x="245" y="65"/>
                  </a:cxn>
                  <a:cxn ang="0">
                    <a:pos x="244" y="66"/>
                  </a:cxn>
                  <a:cxn ang="0">
                    <a:pos x="225" y="69"/>
                  </a:cxn>
                  <a:cxn ang="0">
                    <a:pos x="252" y="75"/>
                  </a:cxn>
                  <a:cxn ang="0">
                    <a:pos x="239" y="90"/>
                  </a:cxn>
                  <a:cxn ang="0">
                    <a:pos x="222" y="98"/>
                  </a:cxn>
                  <a:cxn ang="0">
                    <a:pos x="232" y="99"/>
                  </a:cxn>
                  <a:cxn ang="0">
                    <a:pos x="250" y="102"/>
                  </a:cxn>
                  <a:cxn ang="0">
                    <a:pos x="225" y="108"/>
                  </a:cxn>
                  <a:cxn ang="0">
                    <a:pos x="234" y="114"/>
                  </a:cxn>
                  <a:cxn ang="0">
                    <a:pos x="235" y="119"/>
                  </a:cxn>
                  <a:cxn ang="0">
                    <a:pos x="205" y="120"/>
                  </a:cxn>
                  <a:cxn ang="0">
                    <a:pos x="198" y="129"/>
                  </a:cxn>
                  <a:cxn ang="0">
                    <a:pos x="191" y="132"/>
                  </a:cxn>
                  <a:cxn ang="0">
                    <a:pos x="201" y="137"/>
                  </a:cxn>
                  <a:cxn ang="0">
                    <a:pos x="166" y="140"/>
                  </a:cxn>
                  <a:cxn ang="0">
                    <a:pos x="206" y="138"/>
                  </a:cxn>
                  <a:cxn ang="0">
                    <a:pos x="235" y="140"/>
                  </a:cxn>
                  <a:cxn ang="0">
                    <a:pos x="208" y="144"/>
                  </a:cxn>
                  <a:cxn ang="0">
                    <a:pos x="321" y="143"/>
                  </a:cxn>
                  <a:cxn ang="0">
                    <a:pos x="389" y="144"/>
                  </a:cxn>
                  <a:cxn ang="0">
                    <a:pos x="390" y="146"/>
                  </a:cxn>
                  <a:cxn ang="0">
                    <a:pos x="409" y="149"/>
                  </a:cxn>
                  <a:cxn ang="0">
                    <a:pos x="356" y="152"/>
                  </a:cxn>
                  <a:cxn ang="0">
                    <a:pos x="344" y="158"/>
                  </a:cxn>
                  <a:cxn ang="0">
                    <a:pos x="294" y="155"/>
                  </a:cxn>
                  <a:cxn ang="0">
                    <a:pos x="313" y="167"/>
                  </a:cxn>
                  <a:cxn ang="0">
                    <a:pos x="248" y="169"/>
                  </a:cxn>
                  <a:cxn ang="0">
                    <a:pos x="238" y="173"/>
                  </a:cxn>
                  <a:cxn ang="0">
                    <a:pos x="120" y="182"/>
                  </a:cxn>
                  <a:cxn ang="0">
                    <a:pos x="146" y="185"/>
                  </a:cxn>
                  <a:cxn ang="0">
                    <a:pos x="145" y="191"/>
                  </a:cxn>
                  <a:cxn ang="0">
                    <a:pos x="84" y="200"/>
                  </a:cxn>
                  <a:cxn ang="0">
                    <a:pos x="38" y="199"/>
                  </a:cxn>
                  <a:cxn ang="0">
                    <a:pos x="37" y="200"/>
                  </a:cxn>
                  <a:cxn ang="0">
                    <a:pos x="18" y="208"/>
                  </a:cxn>
                  <a:cxn ang="0">
                    <a:pos x="73" y="211"/>
                  </a:cxn>
                  <a:cxn ang="0">
                    <a:pos x="1" y="212"/>
                  </a:cxn>
                  <a:cxn ang="0">
                    <a:pos x="13" y="214"/>
                  </a:cxn>
                  <a:cxn ang="0">
                    <a:pos x="33" y="221"/>
                  </a:cxn>
                  <a:cxn ang="0">
                    <a:pos x="33" y="223"/>
                  </a:cxn>
                  <a:cxn ang="0">
                    <a:pos x="44" y="224"/>
                  </a:cxn>
                  <a:cxn ang="0">
                    <a:pos x="17" y="223"/>
                  </a:cxn>
                  <a:cxn ang="0">
                    <a:pos x="77" y="227"/>
                  </a:cxn>
                  <a:cxn ang="0">
                    <a:pos x="76" y="233"/>
                  </a:cxn>
                  <a:cxn ang="0">
                    <a:pos x="123" y="236"/>
                  </a:cxn>
                </a:cxnLst>
                <a:rect l="0" t="0" r="r" b="b"/>
                <a:pathLst>
                  <a:path w="410" h="238">
                    <a:moveTo>
                      <a:pt x="58" y="0"/>
                    </a:moveTo>
                    <a:lnTo>
                      <a:pt x="61" y="1"/>
                    </a:lnTo>
                    <a:lnTo>
                      <a:pt x="61" y="1"/>
                    </a:lnTo>
                    <a:lnTo>
                      <a:pt x="83" y="4"/>
                    </a:lnTo>
                    <a:lnTo>
                      <a:pt x="83" y="4"/>
                    </a:lnTo>
                    <a:lnTo>
                      <a:pt x="107" y="6"/>
                    </a:lnTo>
                    <a:lnTo>
                      <a:pt x="107" y="6"/>
                    </a:lnTo>
                    <a:lnTo>
                      <a:pt x="77" y="9"/>
                    </a:lnTo>
                    <a:lnTo>
                      <a:pt x="77" y="9"/>
                    </a:lnTo>
                    <a:lnTo>
                      <a:pt x="48" y="10"/>
                    </a:lnTo>
                    <a:lnTo>
                      <a:pt x="48" y="10"/>
                    </a:lnTo>
                    <a:lnTo>
                      <a:pt x="48" y="12"/>
                    </a:lnTo>
                    <a:lnTo>
                      <a:pt x="48" y="12"/>
                    </a:lnTo>
                    <a:lnTo>
                      <a:pt x="58" y="12"/>
                    </a:lnTo>
                    <a:lnTo>
                      <a:pt x="58" y="12"/>
                    </a:lnTo>
                    <a:lnTo>
                      <a:pt x="84" y="10"/>
                    </a:lnTo>
                    <a:lnTo>
                      <a:pt x="84" y="10"/>
                    </a:lnTo>
                    <a:lnTo>
                      <a:pt x="73" y="12"/>
                    </a:lnTo>
                    <a:lnTo>
                      <a:pt x="73" y="12"/>
                    </a:lnTo>
                    <a:lnTo>
                      <a:pt x="77" y="12"/>
                    </a:lnTo>
                    <a:lnTo>
                      <a:pt x="77" y="12"/>
                    </a:lnTo>
                    <a:lnTo>
                      <a:pt x="79" y="12"/>
                    </a:lnTo>
                    <a:lnTo>
                      <a:pt x="79" y="12"/>
                    </a:lnTo>
                    <a:lnTo>
                      <a:pt x="77" y="12"/>
                    </a:lnTo>
                    <a:lnTo>
                      <a:pt x="77" y="12"/>
                    </a:lnTo>
                    <a:lnTo>
                      <a:pt x="77" y="13"/>
                    </a:lnTo>
                    <a:lnTo>
                      <a:pt x="77" y="13"/>
                    </a:lnTo>
                    <a:lnTo>
                      <a:pt x="67" y="18"/>
                    </a:lnTo>
                    <a:lnTo>
                      <a:pt x="67" y="18"/>
                    </a:lnTo>
                    <a:lnTo>
                      <a:pt x="64" y="18"/>
                    </a:lnTo>
                    <a:lnTo>
                      <a:pt x="64" y="18"/>
                    </a:lnTo>
                    <a:lnTo>
                      <a:pt x="87" y="18"/>
                    </a:lnTo>
                    <a:lnTo>
                      <a:pt x="87" y="18"/>
                    </a:lnTo>
                    <a:lnTo>
                      <a:pt x="86" y="18"/>
                    </a:lnTo>
                    <a:lnTo>
                      <a:pt x="86" y="18"/>
                    </a:lnTo>
                    <a:lnTo>
                      <a:pt x="92" y="18"/>
                    </a:lnTo>
                    <a:lnTo>
                      <a:pt x="92" y="18"/>
                    </a:lnTo>
                    <a:lnTo>
                      <a:pt x="125" y="22"/>
                    </a:lnTo>
                    <a:lnTo>
                      <a:pt x="125" y="22"/>
                    </a:lnTo>
                    <a:lnTo>
                      <a:pt x="119" y="22"/>
                    </a:lnTo>
                    <a:lnTo>
                      <a:pt x="119" y="22"/>
                    </a:lnTo>
                    <a:lnTo>
                      <a:pt x="117" y="22"/>
                    </a:lnTo>
                    <a:lnTo>
                      <a:pt x="117" y="22"/>
                    </a:lnTo>
                    <a:lnTo>
                      <a:pt x="120" y="22"/>
                    </a:lnTo>
                    <a:lnTo>
                      <a:pt x="120" y="22"/>
                    </a:lnTo>
                    <a:lnTo>
                      <a:pt x="133" y="22"/>
                    </a:lnTo>
                    <a:lnTo>
                      <a:pt x="133" y="22"/>
                    </a:lnTo>
                    <a:lnTo>
                      <a:pt x="129" y="22"/>
                    </a:lnTo>
                    <a:lnTo>
                      <a:pt x="129" y="22"/>
                    </a:lnTo>
                    <a:lnTo>
                      <a:pt x="125" y="25"/>
                    </a:lnTo>
                    <a:lnTo>
                      <a:pt x="125" y="25"/>
                    </a:lnTo>
                    <a:lnTo>
                      <a:pt x="110" y="25"/>
                    </a:lnTo>
                    <a:lnTo>
                      <a:pt x="110" y="25"/>
                    </a:lnTo>
                    <a:lnTo>
                      <a:pt x="117" y="27"/>
                    </a:lnTo>
                    <a:lnTo>
                      <a:pt x="117" y="27"/>
                    </a:lnTo>
                    <a:lnTo>
                      <a:pt x="116" y="27"/>
                    </a:lnTo>
                    <a:lnTo>
                      <a:pt x="116" y="27"/>
                    </a:lnTo>
                    <a:lnTo>
                      <a:pt x="117" y="27"/>
                    </a:lnTo>
                    <a:lnTo>
                      <a:pt x="117" y="27"/>
                    </a:lnTo>
                    <a:lnTo>
                      <a:pt x="113" y="27"/>
                    </a:lnTo>
                    <a:lnTo>
                      <a:pt x="113" y="27"/>
                    </a:lnTo>
                    <a:lnTo>
                      <a:pt x="109" y="28"/>
                    </a:lnTo>
                    <a:lnTo>
                      <a:pt x="109" y="28"/>
                    </a:lnTo>
                    <a:lnTo>
                      <a:pt x="89" y="28"/>
                    </a:lnTo>
                    <a:lnTo>
                      <a:pt x="89" y="28"/>
                    </a:lnTo>
                    <a:lnTo>
                      <a:pt x="76" y="28"/>
                    </a:lnTo>
                    <a:lnTo>
                      <a:pt x="76" y="28"/>
                    </a:lnTo>
                    <a:lnTo>
                      <a:pt x="70" y="28"/>
                    </a:lnTo>
                    <a:lnTo>
                      <a:pt x="70" y="28"/>
                    </a:lnTo>
                    <a:lnTo>
                      <a:pt x="67" y="28"/>
                    </a:lnTo>
                    <a:lnTo>
                      <a:pt x="67" y="28"/>
                    </a:lnTo>
                    <a:lnTo>
                      <a:pt x="122" y="28"/>
                    </a:lnTo>
                    <a:lnTo>
                      <a:pt x="122" y="28"/>
                    </a:lnTo>
                    <a:lnTo>
                      <a:pt x="76" y="27"/>
                    </a:lnTo>
                    <a:lnTo>
                      <a:pt x="76" y="27"/>
                    </a:lnTo>
                    <a:lnTo>
                      <a:pt x="86" y="28"/>
                    </a:lnTo>
                    <a:lnTo>
                      <a:pt x="86" y="28"/>
                    </a:lnTo>
                    <a:lnTo>
                      <a:pt x="83" y="30"/>
                    </a:lnTo>
                    <a:lnTo>
                      <a:pt x="83" y="30"/>
                    </a:lnTo>
                    <a:lnTo>
                      <a:pt x="90" y="33"/>
                    </a:lnTo>
                    <a:lnTo>
                      <a:pt x="90" y="33"/>
                    </a:lnTo>
                    <a:lnTo>
                      <a:pt x="96" y="34"/>
                    </a:lnTo>
                    <a:lnTo>
                      <a:pt x="96" y="34"/>
                    </a:lnTo>
                    <a:lnTo>
                      <a:pt x="104" y="34"/>
                    </a:lnTo>
                    <a:lnTo>
                      <a:pt x="104" y="34"/>
                    </a:lnTo>
                    <a:lnTo>
                      <a:pt x="100" y="36"/>
                    </a:lnTo>
                    <a:lnTo>
                      <a:pt x="100" y="36"/>
                    </a:lnTo>
                    <a:lnTo>
                      <a:pt x="89" y="37"/>
                    </a:lnTo>
                    <a:lnTo>
                      <a:pt x="89" y="37"/>
                    </a:lnTo>
                    <a:lnTo>
                      <a:pt x="81" y="37"/>
                    </a:lnTo>
                    <a:lnTo>
                      <a:pt x="81" y="37"/>
                    </a:lnTo>
                    <a:lnTo>
                      <a:pt x="86" y="39"/>
                    </a:lnTo>
                    <a:lnTo>
                      <a:pt x="86" y="39"/>
                    </a:lnTo>
                    <a:lnTo>
                      <a:pt x="77" y="40"/>
                    </a:lnTo>
                    <a:lnTo>
                      <a:pt x="77" y="40"/>
                    </a:lnTo>
                    <a:lnTo>
                      <a:pt x="79" y="40"/>
                    </a:lnTo>
                    <a:lnTo>
                      <a:pt x="79" y="40"/>
                    </a:lnTo>
                    <a:lnTo>
                      <a:pt x="84" y="43"/>
                    </a:lnTo>
                    <a:lnTo>
                      <a:pt x="84" y="43"/>
                    </a:lnTo>
                    <a:lnTo>
                      <a:pt x="76" y="48"/>
                    </a:lnTo>
                    <a:lnTo>
                      <a:pt x="76" y="48"/>
                    </a:lnTo>
                    <a:lnTo>
                      <a:pt x="79" y="48"/>
                    </a:lnTo>
                    <a:lnTo>
                      <a:pt x="79" y="48"/>
                    </a:lnTo>
                    <a:lnTo>
                      <a:pt x="112" y="49"/>
                    </a:lnTo>
                    <a:lnTo>
                      <a:pt x="112" y="49"/>
                    </a:lnTo>
                    <a:lnTo>
                      <a:pt x="127" y="51"/>
                    </a:lnTo>
                    <a:lnTo>
                      <a:pt x="127" y="51"/>
                    </a:lnTo>
                    <a:lnTo>
                      <a:pt x="125" y="51"/>
                    </a:lnTo>
                    <a:lnTo>
                      <a:pt x="125" y="51"/>
                    </a:lnTo>
                    <a:lnTo>
                      <a:pt x="132" y="54"/>
                    </a:lnTo>
                    <a:lnTo>
                      <a:pt x="132" y="54"/>
                    </a:lnTo>
                    <a:lnTo>
                      <a:pt x="137" y="55"/>
                    </a:lnTo>
                    <a:lnTo>
                      <a:pt x="137" y="55"/>
                    </a:lnTo>
                    <a:lnTo>
                      <a:pt x="133" y="55"/>
                    </a:lnTo>
                    <a:lnTo>
                      <a:pt x="133" y="55"/>
                    </a:lnTo>
                    <a:lnTo>
                      <a:pt x="149" y="55"/>
                    </a:lnTo>
                    <a:lnTo>
                      <a:pt x="149" y="55"/>
                    </a:lnTo>
                    <a:lnTo>
                      <a:pt x="152" y="55"/>
                    </a:lnTo>
                    <a:lnTo>
                      <a:pt x="152" y="55"/>
                    </a:lnTo>
                    <a:lnTo>
                      <a:pt x="149" y="57"/>
                    </a:lnTo>
                    <a:lnTo>
                      <a:pt x="149" y="57"/>
                    </a:lnTo>
                    <a:lnTo>
                      <a:pt x="148" y="57"/>
                    </a:lnTo>
                    <a:lnTo>
                      <a:pt x="148" y="57"/>
                    </a:lnTo>
                    <a:lnTo>
                      <a:pt x="173" y="59"/>
                    </a:lnTo>
                    <a:lnTo>
                      <a:pt x="173" y="59"/>
                    </a:lnTo>
                    <a:lnTo>
                      <a:pt x="171" y="59"/>
                    </a:lnTo>
                    <a:lnTo>
                      <a:pt x="171" y="59"/>
                    </a:lnTo>
                    <a:lnTo>
                      <a:pt x="172" y="59"/>
                    </a:lnTo>
                    <a:lnTo>
                      <a:pt x="172" y="59"/>
                    </a:lnTo>
                    <a:lnTo>
                      <a:pt x="178" y="62"/>
                    </a:lnTo>
                    <a:lnTo>
                      <a:pt x="178" y="62"/>
                    </a:lnTo>
                    <a:lnTo>
                      <a:pt x="214" y="62"/>
                    </a:lnTo>
                    <a:lnTo>
                      <a:pt x="214" y="62"/>
                    </a:lnTo>
                    <a:lnTo>
                      <a:pt x="212" y="63"/>
                    </a:lnTo>
                    <a:lnTo>
                      <a:pt x="212" y="63"/>
                    </a:lnTo>
                    <a:lnTo>
                      <a:pt x="245" y="65"/>
                    </a:lnTo>
                    <a:lnTo>
                      <a:pt x="245" y="65"/>
                    </a:lnTo>
                    <a:lnTo>
                      <a:pt x="250" y="65"/>
                    </a:lnTo>
                    <a:lnTo>
                      <a:pt x="250" y="65"/>
                    </a:lnTo>
                    <a:lnTo>
                      <a:pt x="248" y="65"/>
                    </a:lnTo>
                    <a:lnTo>
                      <a:pt x="248" y="65"/>
                    </a:lnTo>
                    <a:lnTo>
                      <a:pt x="247" y="65"/>
                    </a:lnTo>
                    <a:lnTo>
                      <a:pt x="247" y="65"/>
                    </a:lnTo>
                    <a:lnTo>
                      <a:pt x="244" y="66"/>
                    </a:lnTo>
                    <a:lnTo>
                      <a:pt x="244" y="66"/>
                    </a:lnTo>
                    <a:lnTo>
                      <a:pt x="238" y="66"/>
                    </a:lnTo>
                    <a:lnTo>
                      <a:pt x="238" y="66"/>
                    </a:lnTo>
                    <a:lnTo>
                      <a:pt x="229" y="69"/>
                    </a:lnTo>
                    <a:lnTo>
                      <a:pt x="229" y="69"/>
                    </a:lnTo>
                    <a:lnTo>
                      <a:pt x="232" y="69"/>
                    </a:lnTo>
                    <a:lnTo>
                      <a:pt x="232" y="69"/>
                    </a:lnTo>
                    <a:lnTo>
                      <a:pt x="225" y="69"/>
                    </a:lnTo>
                    <a:lnTo>
                      <a:pt x="225" y="69"/>
                    </a:lnTo>
                    <a:lnTo>
                      <a:pt x="254" y="71"/>
                    </a:lnTo>
                    <a:lnTo>
                      <a:pt x="254" y="71"/>
                    </a:lnTo>
                    <a:lnTo>
                      <a:pt x="225" y="75"/>
                    </a:lnTo>
                    <a:lnTo>
                      <a:pt x="225" y="75"/>
                    </a:lnTo>
                    <a:lnTo>
                      <a:pt x="242" y="75"/>
                    </a:lnTo>
                    <a:lnTo>
                      <a:pt x="242" y="75"/>
                    </a:lnTo>
                    <a:lnTo>
                      <a:pt x="252" y="75"/>
                    </a:lnTo>
                    <a:lnTo>
                      <a:pt x="252" y="75"/>
                    </a:lnTo>
                    <a:lnTo>
                      <a:pt x="281" y="81"/>
                    </a:lnTo>
                    <a:lnTo>
                      <a:pt x="281" y="81"/>
                    </a:lnTo>
                    <a:lnTo>
                      <a:pt x="284" y="87"/>
                    </a:lnTo>
                    <a:lnTo>
                      <a:pt x="284" y="87"/>
                    </a:lnTo>
                    <a:lnTo>
                      <a:pt x="283" y="86"/>
                    </a:lnTo>
                    <a:lnTo>
                      <a:pt x="283" y="86"/>
                    </a:lnTo>
                    <a:lnTo>
                      <a:pt x="239" y="90"/>
                    </a:lnTo>
                    <a:lnTo>
                      <a:pt x="239" y="90"/>
                    </a:lnTo>
                    <a:lnTo>
                      <a:pt x="224" y="95"/>
                    </a:lnTo>
                    <a:lnTo>
                      <a:pt x="224" y="95"/>
                    </a:lnTo>
                    <a:lnTo>
                      <a:pt x="212" y="96"/>
                    </a:lnTo>
                    <a:lnTo>
                      <a:pt x="212" y="96"/>
                    </a:lnTo>
                    <a:lnTo>
                      <a:pt x="218" y="96"/>
                    </a:lnTo>
                    <a:lnTo>
                      <a:pt x="218" y="96"/>
                    </a:lnTo>
                    <a:lnTo>
                      <a:pt x="222" y="98"/>
                    </a:lnTo>
                    <a:lnTo>
                      <a:pt x="222" y="98"/>
                    </a:lnTo>
                    <a:lnTo>
                      <a:pt x="235" y="96"/>
                    </a:lnTo>
                    <a:lnTo>
                      <a:pt x="235" y="96"/>
                    </a:lnTo>
                    <a:lnTo>
                      <a:pt x="228" y="98"/>
                    </a:lnTo>
                    <a:lnTo>
                      <a:pt x="228" y="98"/>
                    </a:lnTo>
                    <a:lnTo>
                      <a:pt x="229" y="99"/>
                    </a:lnTo>
                    <a:lnTo>
                      <a:pt x="229" y="99"/>
                    </a:lnTo>
                    <a:lnTo>
                      <a:pt x="232" y="99"/>
                    </a:lnTo>
                    <a:lnTo>
                      <a:pt x="232" y="99"/>
                    </a:lnTo>
                    <a:lnTo>
                      <a:pt x="231" y="101"/>
                    </a:lnTo>
                    <a:lnTo>
                      <a:pt x="231" y="101"/>
                    </a:lnTo>
                    <a:lnTo>
                      <a:pt x="237" y="104"/>
                    </a:lnTo>
                    <a:lnTo>
                      <a:pt x="237" y="104"/>
                    </a:lnTo>
                    <a:lnTo>
                      <a:pt x="252" y="102"/>
                    </a:lnTo>
                    <a:lnTo>
                      <a:pt x="252" y="102"/>
                    </a:lnTo>
                    <a:lnTo>
                      <a:pt x="250" y="102"/>
                    </a:lnTo>
                    <a:lnTo>
                      <a:pt x="250" y="102"/>
                    </a:lnTo>
                    <a:lnTo>
                      <a:pt x="260" y="102"/>
                    </a:lnTo>
                    <a:lnTo>
                      <a:pt x="260" y="102"/>
                    </a:lnTo>
                    <a:lnTo>
                      <a:pt x="261" y="102"/>
                    </a:lnTo>
                    <a:lnTo>
                      <a:pt x="261" y="102"/>
                    </a:lnTo>
                    <a:lnTo>
                      <a:pt x="227" y="108"/>
                    </a:lnTo>
                    <a:lnTo>
                      <a:pt x="227" y="108"/>
                    </a:lnTo>
                    <a:lnTo>
                      <a:pt x="225" y="108"/>
                    </a:lnTo>
                    <a:lnTo>
                      <a:pt x="225" y="108"/>
                    </a:lnTo>
                    <a:lnTo>
                      <a:pt x="225" y="110"/>
                    </a:lnTo>
                    <a:lnTo>
                      <a:pt x="225" y="110"/>
                    </a:lnTo>
                    <a:lnTo>
                      <a:pt x="232" y="110"/>
                    </a:lnTo>
                    <a:lnTo>
                      <a:pt x="232" y="110"/>
                    </a:lnTo>
                    <a:lnTo>
                      <a:pt x="229" y="110"/>
                    </a:lnTo>
                    <a:lnTo>
                      <a:pt x="229" y="110"/>
                    </a:lnTo>
                    <a:lnTo>
                      <a:pt x="234" y="114"/>
                    </a:lnTo>
                    <a:lnTo>
                      <a:pt x="234" y="114"/>
                    </a:lnTo>
                    <a:lnTo>
                      <a:pt x="250" y="116"/>
                    </a:lnTo>
                    <a:lnTo>
                      <a:pt x="250" y="116"/>
                    </a:lnTo>
                    <a:lnTo>
                      <a:pt x="247" y="116"/>
                    </a:lnTo>
                    <a:lnTo>
                      <a:pt x="247" y="116"/>
                    </a:lnTo>
                    <a:lnTo>
                      <a:pt x="238" y="117"/>
                    </a:lnTo>
                    <a:lnTo>
                      <a:pt x="238" y="117"/>
                    </a:lnTo>
                    <a:lnTo>
                      <a:pt x="235" y="119"/>
                    </a:lnTo>
                    <a:lnTo>
                      <a:pt x="235" y="119"/>
                    </a:lnTo>
                    <a:lnTo>
                      <a:pt x="235" y="120"/>
                    </a:lnTo>
                    <a:lnTo>
                      <a:pt x="235" y="120"/>
                    </a:lnTo>
                    <a:lnTo>
                      <a:pt x="234" y="120"/>
                    </a:lnTo>
                    <a:lnTo>
                      <a:pt x="234" y="120"/>
                    </a:lnTo>
                    <a:lnTo>
                      <a:pt x="198" y="119"/>
                    </a:lnTo>
                    <a:lnTo>
                      <a:pt x="198" y="119"/>
                    </a:lnTo>
                    <a:lnTo>
                      <a:pt x="205" y="120"/>
                    </a:lnTo>
                    <a:lnTo>
                      <a:pt x="205" y="120"/>
                    </a:lnTo>
                    <a:lnTo>
                      <a:pt x="202" y="123"/>
                    </a:lnTo>
                    <a:lnTo>
                      <a:pt x="202" y="123"/>
                    </a:lnTo>
                    <a:lnTo>
                      <a:pt x="201" y="126"/>
                    </a:lnTo>
                    <a:lnTo>
                      <a:pt x="201" y="126"/>
                    </a:lnTo>
                    <a:lnTo>
                      <a:pt x="205" y="126"/>
                    </a:lnTo>
                    <a:lnTo>
                      <a:pt x="205" y="126"/>
                    </a:lnTo>
                    <a:lnTo>
                      <a:pt x="198" y="129"/>
                    </a:lnTo>
                    <a:lnTo>
                      <a:pt x="198" y="129"/>
                    </a:lnTo>
                    <a:lnTo>
                      <a:pt x="196" y="131"/>
                    </a:lnTo>
                    <a:lnTo>
                      <a:pt x="196" y="131"/>
                    </a:lnTo>
                    <a:lnTo>
                      <a:pt x="201" y="131"/>
                    </a:lnTo>
                    <a:lnTo>
                      <a:pt x="201" y="131"/>
                    </a:lnTo>
                    <a:lnTo>
                      <a:pt x="198" y="131"/>
                    </a:lnTo>
                    <a:lnTo>
                      <a:pt x="198" y="131"/>
                    </a:lnTo>
                    <a:lnTo>
                      <a:pt x="191" y="132"/>
                    </a:lnTo>
                    <a:lnTo>
                      <a:pt x="191" y="132"/>
                    </a:lnTo>
                    <a:lnTo>
                      <a:pt x="224" y="134"/>
                    </a:lnTo>
                    <a:lnTo>
                      <a:pt x="224" y="134"/>
                    </a:lnTo>
                    <a:lnTo>
                      <a:pt x="216" y="135"/>
                    </a:lnTo>
                    <a:lnTo>
                      <a:pt x="216" y="135"/>
                    </a:lnTo>
                    <a:lnTo>
                      <a:pt x="202" y="135"/>
                    </a:lnTo>
                    <a:lnTo>
                      <a:pt x="202" y="135"/>
                    </a:lnTo>
                    <a:lnTo>
                      <a:pt x="201" y="137"/>
                    </a:lnTo>
                    <a:lnTo>
                      <a:pt x="201" y="137"/>
                    </a:lnTo>
                    <a:lnTo>
                      <a:pt x="189" y="137"/>
                    </a:lnTo>
                    <a:lnTo>
                      <a:pt x="189" y="137"/>
                    </a:lnTo>
                    <a:lnTo>
                      <a:pt x="137" y="138"/>
                    </a:lnTo>
                    <a:lnTo>
                      <a:pt x="137" y="138"/>
                    </a:lnTo>
                    <a:lnTo>
                      <a:pt x="169" y="138"/>
                    </a:lnTo>
                    <a:lnTo>
                      <a:pt x="169" y="138"/>
                    </a:lnTo>
                    <a:lnTo>
                      <a:pt x="166" y="140"/>
                    </a:lnTo>
                    <a:lnTo>
                      <a:pt x="166" y="140"/>
                    </a:lnTo>
                    <a:lnTo>
                      <a:pt x="191" y="138"/>
                    </a:lnTo>
                    <a:lnTo>
                      <a:pt x="191" y="138"/>
                    </a:lnTo>
                    <a:lnTo>
                      <a:pt x="208" y="137"/>
                    </a:lnTo>
                    <a:lnTo>
                      <a:pt x="208" y="137"/>
                    </a:lnTo>
                    <a:lnTo>
                      <a:pt x="205" y="137"/>
                    </a:lnTo>
                    <a:lnTo>
                      <a:pt x="205" y="137"/>
                    </a:lnTo>
                    <a:lnTo>
                      <a:pt x="206" y="138"/>
                    </a:lnTo>
                    <a:lnTo>
                      <a:pt x="206" y="138"/>
                    </a:lnTo>
                    <a:lnTo>
                      <a:pt x="211" y="138"/>
                    </a:lnTo>
                    <a:lnTo>
                      <a:pt x="211" y="138"/>
                    </a:lnTo>
                    <a:lnTo>
                      <a:pt x="212" y="138"/>
                    </a:lnTo>
                    <a:lnTo>
                      <a:pt x="212" y="138"/>
                    </a:lnTo>
                    <a:lnTo>
                      <a:pt x="215" y="140"/>
                    </a:lnTo>
                    <a:lnTo>
                      <a:pt x="215" y="140"/>
                    </a:lnTo>
                    <a:lnTo>
                      <a:pt x="235" y="140"/>
                    </a:lnTo>
                    <a:lnTo>
                      <a:pt x="235" y="140"/>
                    </a:lnTo>
                    <a:lnTo>
                      <a:pt x="214" y="141"/>
                    </a:lnTo>
                    <a:lnTo>
                      <a:pt x="214" y="141"/>
                    </a:lnTo>
                    <a:lnTo>
                      <a:pt x="208" y="143"/>
                    </a:lnTo>
                    <a:lnTo>
                      <a:pt x="208" y="143"/>
                    </a:lnTo>
                    <a:lnTo>
                      <a:pt x="202" y="144"/>
                    </a:lnTo>
                    <a:lnTo>
                      <a:pt x="202" y="144"/>
                    </a:lnTo>
                    <a:lnTo>
                      <a:pt x="208" y="144"/>
                    </a:lnTo>
                    <a:lnTo>
                      <a:pt x="208" y="144"/>
                    </a:lnTo>
                    <a:lnTo>
                      <a:pt x="261" y="143"/>
                    </a:lnTo>
                    <a:lnTo>
                      <a:pt x="261" y="143"/>
                    </a:lnTo>
                    <a:lnTo>
                      <a:pt x="252" y="144"/>
                    </a:lnTo>
                    <a:lnTo>
                      <a:pt x="252" y="144"/>
                    </a:lnTo>
                    <a:lnTo>
                      <a:pt x="271" y="146"/>
                    </a:lnTo>
                    <a:lnTo>
                      <a:pt x="271" y="146"/>
                    </a:lnTo>
                    <a:lnTo>
                      <a:pt x="321" y="143"/>
                    </a:lnTo>
                    <a:lnTo>
                      <a:pt x="321" y="143"/>
                    </a:lnTo>
                    <a:lnTo>
                      <a:pt x="333" y="143"/>
                    </a:lnTo>
                    <a:lnTo>
                      <a:pt x="333" y="143"/>
                    </a:lnTo>
                    <a:lnTo>
                      <a:pt x="337" y="143"/>
                    </a:lnTo>
                    <a:lnTo>
                      <a:pt x="337" y="143"/>
                    </a:lnTo>
                    <a:lnTo>
                      <a:pt x="343" y="143"/>
                    </a:lnTo>
                    <a:lnTo>
                      <a:pt x="343" y="143"/>
                    </a:lnTo>
                    <a:lnTo>
                      <a:pt x="389" y="144"/>
                    </a:lnTo>
                    <a:lnTo>
                      <a:pt x="389" y="144"/>
                    </a:lnTo>
                    <a:lnTo>
                      <a:pt x="396" y="144"/>
                    </a:lnTo>
                    <a:lnTo>
                      <a:pt x="396" y="144"/>
                    </a:lnTo>
                    <a:lnTo>
                      <a:pt x="399" y="144"/>
                    </a:lnTo>
                    <a:lnTo>
                      <a:pt x="399" y="144"/>
                    </a:lnTo>
                    <a:lnTo>
                      <a:pt x="395" y="144"/>
                    </a:lnTo>
                    <a:lnTo>
                      <a:pt x="395" y="144"/>
                    </a:lnTo>
                    <a:lnTo>
                      <a:pt x="390" y="146"/>
                    </a:lnTo>
                    <a:lnTo>
                      <a:pt x="390" y="146"/>
                    </a:lnTo>
                    <a:lnTo>
                      <a:pt x="385" y="146"/>
                    </a:lnTo>
                    <a:lnTo>
                      <a:pt x="385" y="146"/>
                    </a:lnTo>
                    <a:lnTo>
                      <a:pt x="380" y="147"/>
                    </a:lnTo>
                    <a:lnTo>
                      <a:pt x="380" y="147"/>
                    </a:lnTo>
                    <a:lnTo>
                      <a:pt x="410" y="149"/>
                    </a:lnTo>
                    <a:lnTo>
                      <a:pt x="410" y="149"/>
                    </a:lnTo>
                    <a:lnTo>
                      <a:pt x="409" y="149"/>
                    </a:lnTo>
                    <a:lnTo>
                      <a:pt x="409" y="149"/>
                    </a:lnTo>
                    <a:lnTo>
                      <a:pt x="410" y="151"/>
                    </a:lnTo>
                    <a:lnTo>
                      <a:pt x="410" y="151"/>
                    </a:lnTo>
                    <a:lnTo>
                      <a:pt x="397" y="151"/>
                    </a:lnTo>
                    <a:lnTo>
                      <a:pt x="397" y="151"/>
                    </a:lnTo>
                    <a:lnTo>
                      <a:pt x="400" y="154"/>
                    </a:lnTo>
                    <a:lnTo>
                      <a:pt x="400" y="154"/>
                    </a:lnTo>
                    <a:lnTo>
                      <a:pt x="356" y="152"/>
                    </a:lnTo>
                    <a:lnTo>
                      <a:pt x="356" y="152"/>
                    </a:lnTo>
                    <a:lnTo>
                      <a:pt x="354" y="154"/>
                    </a:lnTo>
                    <a:lnTo>
                      <a:pt x="354" y="154"/>
                    </a:lnTo>
                    <a:lnTo>
                      <a:pt x="346" y="154"/>
                    </a:lnTo>
                    <a:lnTo>
                      <a:pt x="346" y="154"/>
                    </a:lnTo>
                    <a:lnTo>
                      <a:pt x="347" y="154"/>
                    </a:lnTo>
                    <a:lnTo>
                      <a:pt x="347" y="154"/>
                    </a:lnTo>
                    <a:lnTo>
                      <a:pt x="344" y="158"/>
                    </a:lnTo>
                    <a:lnTo>
                      <a:pt x="344" y="158"/>
                    </a:lnTo>
                    <a:lnTo>
                      <a:pt x="341" y="158"/>
                    </a:lnTo>
                    <a:lnTo>
                      <a:pt x="341" y="158"/>
                    </a:lnTo>
                    <a:lnTo>
                      <a:pt x="340" y="158"/>
                    </a:lnTo>
                    <a:lnTo>
                      <a:pt x="340" y="158"/>
                    </a:lnTo>
                    <a:lnTo>
                      <a:pt x="277" y="157"/>
                    </a:lnTo>
                    <a:lnTo>
                      <a:pt x="277" y="157"/>
                    </a:lnTo>
                    <a:lnTo>
                      <a:pt x="294" y="155"/>
                    </a:lnTo>
                    <a:lnTo>
                      <a:pt x="294" y="155"/>
                    </a:lnTo>
                    <a:lnTo>
                      <a:pt x="316" y="160"/>
                    </a:lnTo>
                    <a:lnTo>
                      <a:pt x="316" y="160"/>
                    </a:lnTo>
                    <a:lnTo>
                      <a:pt x="327" y="160"/>
                    </a:lnTo>
                    <a:lnTo>
                      <a:pt x="327" y="160"/>
                    </a:lnTo>
                    <a:lnTo>
                      <a:pt x="318" y="160"/>
                    </a:lnTo>
                    <a:lnTo>
                      <a:pt x="318" y="160"/>
                    </a:lnTo>
                    <a:lnTo>
                      <a:pt x="313" y="167"/>
                    </a:lnTo>
                    <a:lnTo>
                      <a:pt x="313" y="167"/>
                    </a:lnTo>
                    <a:lnTo>
                      <a:pt x="277" y="166"/>
                    </a:lnTo>
                    <a:lnTo>
                      <a:pt x="277" y="166"/>
                    </a:lnTo>
                    <a:lnTo>
                      <a:pt x="245" y="166"/>
                    </a:lnTo>
                    <a:lnTo>
                      <a:pt x="245" y="166"/>
                    </a:lnTo>
                    <a:lnTo>
                      <a:pt x="252" y="169"/>
                    </a:lnTo>
                    <a:lnTo>
                      <a:pt x="252" y="169"/>
                    </a:lnTo>
                    <a:lnTo>
                      <a:pt x="248" y="169"/>
                    </a:lnTo>
                    <a:lnTo>
                      <a:pt x="248" y="169"/>
                    </a:lnTo>
                    <a:lnTo>
                      <a:pt x="241" y="169"/>
                    </a:lnTo>
                    <a:lnTo>
                      <a:pt x="241" y="169"/>
                    </a:lnTo>
                    <a:lnTo>
                      <a:pt x="239" y="170"/>
                    </a:lnTo>
                    <a:lnTo>
                      <a:pt x="239" y="170"/>
                    </a:lnTo>
                    <a:lnTo>
                      <a:pt x="232" y="172"/>
                    </a:lnTo>
                    <a:lnTo>
                      <a:pt x="232" y="172"/>
                    </a:lnTo>
                    <a:lnTo>
                      <a:pt x="238" y="173"/>
                    </a:lnTo>
                    <a:lnTo>
                      <a:pt x="238" y="173"/>
                    </a:lnTo>
                    <a:lnTo>
                      <a:pt x="228" y="173"/>
                    </a:lnTo>
                    <a:lnTo>
                      <a:pt x="228" y="173"/>
                    </a:lnTo>
                    <a:lnTo>
                      <a:pt x="152" y="178"/>
                    </a:lnTo>
                    <a:lnTo>
                      <a:pt x="152" y="178"/>
                    </a:lnTo>
                    <a:lnTo>
                      <a:pt x="150" y="181"/>
                    </a:lnTo>
                    <a:lnTo>
                      <a:pt x="150" y="181"/>
                    </a:lnTo>
                    <a:lnTo>
                      <a:pt x="120" y="182"/>
                    </a:lnTo>
                    <a:lnTo>
                      <a:pt x="120" y="182"/>
                    </a:lnTo>
                    <a:lnTo>
                      <a:pt x="117" y="182"/>
                    </a:lnTo>
                    <a:lnTo>
                      <a:pt x="117" y="182"/>
                    </a:lnTo>
                    <a:lnTo>
                      <a:pt x="119" y="182"/>
                    </a:lnTo>
                    <a:lnTo>
                      <a:pt x="119" y="182"/>
                    </a:lnTo>
                    <a:lnTo>
                      <a:pt x="145" y="185"/>
                    </a:lnTo>
                    <a:lnTo>
                      <a:pt x="145" y="185"/>
                    </a:lnTo>
                    <a:lnTo>
                      <a:pt x="146" y="185"/>
                    </a:lnTo>
                    <a:lnTo>
                      <a:pt x="146" y="185"/>
                    </a:lnTo>
                    <a:lnTo>
                      <a:pt x="159" y="190"/>
                    </a:lnTo>
                    <a:lnTo>
                      <a:pt x="159" y="190"/>
                    </a:lnTo>
                    <a:lnTo>
                      <a:pt x="149" y="190"/>
                    </a:lnTo>
                    <a:lnTo>
                      <a:pt x="149" y="190"/>
                    </a:lnTo>
                    <a:lnTo>
                      <a:pt x="155" y="190"/>
                    </a:lnTo>
                    <a:lnTo>
                      <a:pt x="155" y="190"/>
                    </a:lnTo>
                    <a:lnTo>
                      <a:pt x="145" y="191"/>
                    </a:lnTo>
                    <a:lnTo>
                      <a:pt x="145" y="191"/>
                    </a:lnTo>
                    <a:lnTo>
                      <a:pt x="146" y="191"/>
                    </a:lnTo>
                    <a:lnTo>
                      <a:pt x="146" y="191"/>
                    </a:lnTo>
                    <a:lnTo>
                      <a:pt x="133" y="194"/>
                    </a:lnTo>
                    <a:lnTo>
                      <a:pt x="133" y="194"/>
                    </a:lnTo>
                    <a:lnTo>
                      <a:pt x="90" y="199"/>
                    </a:lnTo>
                    <a:lnTo>
                      <a:pt x="90" y="199"/>
                    </a:lnTo>
                    <a:lnTo>
                      <a:pt x="84" y="200"/>
                    </a:lnTo>
                    <a:lnTo>
                      <a:pt x="84" y="200"/>
                    </a:lnTo>
                    <a:lnTo>
                      <a:pt x="87" y="200"/>
                    </a:lnTo>
                    <a:lnTo>
                      <a:pt x="87" y="200"/>
                    </a:lnTo>
                    <a:lnTo>
                      <a:pt x="100" y="200"/>
                    </a:lnTo>
                    <a:lnTo>
                      <a:pt x="100" y="200"/>
                    </a:lnTo>
                    <a:lnTo>
                      <a:pt x="90" y="200"/>
                    </a:lnTo>
                    <a:lnTo>
                      <a:pt x="90" y="200"/>
                    </a:lnTo>
                    <a:lnTo>
                      <a:pt x="38" y="199"/>
                    </a:lnTo>
                    <a:lnTo>
                      <a:pt x="38" y="199"/>
                    </a:lnTo>
                    <a:lnTo>
                      <a:pt x="24" y="199"/>
                    </a:lnTo>
                    <a:lnTo>
                      <a:pt x="24" y="199"/>
                    </a:lnTo>
                    <a:lnTo>
                      <a:pt x="21" y="199"/>
                    </a:lnTo>
                    <a:lnTo>
                      <a:pt x="21" y="199"/>
                    </a:lnTo>
                    <a:lnTo>
                      <a:pt x="30" y="200"/>
                    </a:lnTo>
                    <a:lnTo>
                      <a:pt x="30" y="200"/>
                    </a:lnTo>
                    <a:lnTo>
                      <a:pt x="37" y="200"/>
                    </a:lnTo>
                    <a:lnTo>
                      <a:pt x="37" y="200"/>
                    </a:lnTo>
                    <a:lnTo>
                      <a:pt x="13" y="202"/>
                    </a:lnTo>
                    <a:lnTo>
                      <a:pt x="13" y="202"/>
                    </a:lnTo>
                    <a:lnTo>
                      <a:pt x="20" y="203"/>
                    </a:lnTo>
                    <a:lnTo>
                      <a:pt x="20" y="203"/>
                    </a:lnTo>
                    <a:lnTo>
                      <a:pt x="31" y="205"/>
                    </a:lnTo>
                    <a:lnTo>
                      <a:pt x="31" y="205"/>
                    </a:lnTo>
                    <a:lnTo>
                      <a:pt x="18" y="208"/>
                    </a:lnTo>
                    <a:lnTo>
                      <a:pt x="18" y="208"/>
                    </a:lnTo>
                    <a:lnTo>
                      <a:pt x="34" y="209"/>
                    </a:lnTo>
                    <a:lnTo>
                      <a:pt x="34" y="209"/>
                    </a:lnTo>
                    <a:lnTo>
                      <a:pt x="71" y="209"/>
                    </a:lnTo>
                    <a:lnTo>
                      <a:pt x="71" y="209"/>
                    </a:lnTo>
                    <a:lnTo>
                      <a:pt x="77" y="209"/>
                    </a:lnTo>
                    <a:lnTo>
                      <a:pt x="77" y="209"/>
                    </a:lnTo>
                    <a:lnTo>
                      <a:pt x="73" y="211"/>
                    </a:lnTo>
                    <a:lnTo>
                      <a:pt x="73" y="211"/>
                    </a:lnTo>
                    <a:lnTo>
                      <a:pt x="51" y="212"/>
                    </a:lnTo>
                    <a:lnTo>
                      <a:pt x="51" y="212"/>
                    </a:lnTo>
                    <a:lnTo>
                      <a:pt x="4" y="212"/>
                    </a:lnTo>
                    <a:lnTo>
                      <a:pt x="4" y="212"/>
                    </a:lnTo>
                    <a:lnTo>
                      <a:pt x="2" y="212"/>
                    </a:lnTo>
                    <a:lnTo>
                      <a:pt x="2" y="212"/>
                    </a:lnTo>
                    <a:lnTo>
                      <a:pt x="1" y="212"/>
                    </a:lnTo>
                    <a:lnTo>
                      <a:pt x="1" y="212"/>
                    </a:lnTo>
                    <a:lnTo>
                      <a:pt x="24" y="212"/>
                    </a:lnTo>
                    <a:lnTo>
                      <a:pt x="24" y="212"/>
                    </a:lnTo>
                    <a:lnTo>
                      <a:pt x="1" y="214"/>
                    </a:lnTo>
                    <a:lnTo>
                      <a:pt x="1" y="214"/>
                    </a:lnTo>
                    <a:lnTo>
                      <a:pt x="8" y="214"/>
                    </a:lnTo>
                    <a:lnTo>
                      <a:pt x="8" y="214"/>
                    </a:lnTo>
                    <a:lnTo>
                      <a:pt x="13" y="214"/>
                    </a:lnTo>
                    <a:lnTo>
                      <a:pt x="13" y="214"/>
                    </a:lnTo>
                    <a:lnTo>
                      <a:pt x="15" y="215"/>
                    </a:lnTo>
                    <a:lnTo>
                      <a:pt x="15" y="215"/>
                    </a:lnTo>
                    <a:lnTo>
                      <a:pt x="14" y="218"/>
                    </a:lnTo>
                    <a:lnTo>
                      <a:pt x="14" y="218"/>
                    </a:lnTo>
                    <a:lnTo>
                      <a:pt x="27" y="220"/>
                    </a:lnTo>
                    <a:lnTo>
                      <a:pt x="27" y="220"/>
                    </a:lnTo>
                    <a:lnTo>
                      <a:pt x="33" y="221"/>
                    </a:lnTo>
                    <a:lnTo>
                      <a:pt x="33" y="221"/>
                    </a:lnTo>
                    <a:lnTo>
                      <a:pt x="38" y="221"/>
                    </a:lnTo>
                    <a:lnTo>
                      <a:pt x="38" y="221"/>
                    </a:lnTo>
                    <a:lnTo>
                      <a:pt x="37" y="221"/>
                    </a:lnTo>
                    <a:lnTo>
                      <a:pt x="37" y="221"/>
                    </a:lnTo>
                    <a:lnTo>
                      <a:pt x="44" y="223"/>
                    </a:lnTo>
                    <a:lnTo>
                      <a:pt x="44" y="223"/>
                    </a:lnTo>
                    <a:lnTo>
                      <a:pt x="33" y="223"/>
                    </a:lnTo>
                    <a:lnTo>
                      <a:pt x="33" y="223"/>
                    </a:lnTo>
                    <a:lnTo>
                      <a:pt x="33" y="224"/>
                    </a:lnTo>
                    <a:lnTo>
                      <a:pt x="33" y="224"/>
                    </a:lnTo>
                    <a:lnTo>
                      <a:pt x="46" y="223"/>
                    </a:lnTo>
                    <a:lnTo>
                      <a:pt x="46" y="223"/>
                    </a:lnTo>
                    <a:lnTo>
                      <a:pt x="47" y="223"/>
                    </a:lnTo>
                    <a:lnTo>
                      <a:pt x="47" y="223"/>
                    </a:lnTo>
                    <a:lnTo>
                      <a:pt x="44" y="224"/>
                    </a:lnTo>
                    <a:lnTo>
                      <a:pt x="44" y="224"/>
                    </a:lnTo>
                    <a:lnTo>
                      <a:pt x="0" y="223"/>
                    </a:lnTo>
                    <a:lnTo>
                      <a:pt x="0" y="223"/>
                    </a:lnTo>
                    <a:lnTo>
                      <a:pt x="14" y="221"/>
                    </a:lnTo>
                    <a:lnTo>
                      <a:pt x="14" y="221"/>
                    </a:lnTo>
                    <a:lnTo>
                      <a:pt x="18" y="223"/>
                    </a:lnTo>
                    <a:lnTo>
                      <a:pt x="18" y="223"/>
                    </a:lnTo>
                    <a:lnTo>
                      <a:pt x="17" y="223"/>
                    </a:lnTo>
                    <a:lnTo>
                      <a:pt x="17" y="223"/>
                    </a:lnTo>
                    <a:lnTo>
                      <a:pt x="33" y="223"/>
                    </a:lnTo>
                    <a:lnTo>
                      <a:pt x="33" y="223"/>
                    </a:lnTo>
                    <a:lnTo>
                      <a:pt x="66" y="227"/>
                    </a:lnTo>
                    <a:lnTo>
                      <a:pt x="66" y="227"/>
                    </a:lnTo>
                    <a:lnTo>
                      <a:pt x="66" y="229"/>
                    </a:lnTo>
                    <a:lnTo>
                      <a:pt x="66" y="229"/>
                    </a:lnTo>
                    <a:lnTo>
                      <a:pt x="77" y="227"/>
                    </a:lnTo>
                    <a:lnTo>
                      <a:pt x="77" y="227"/>
                    </a:lnTo>
                    <a:lnTo>
                      <a:pt x="80" y="229"/>
                    </a:lnTo>
                    <a:lnTo>
                      <a:pt x="80" y="229"/>
                    </a:lnTo>
                    <a:lnTo>
                      <a:pt x="84" y="229"/>
                    </a:lnTo>
                    <a:lnTo>
                      <a:pt x="84" y="229"/>
                    </a:lnTo>
                    <a:lnTo>
                      <a:pt x="87" y="230"/>
                    </a:lnTo>
                    <a:lnTo>
                      <a:pt x="87" y="230"/>
                    </a:lnTo>
                    <a:lnTo>
                      <a:pt x="76" y="233"/>
                    </a:lnTo>
                    <a:lnTo>
                      <a:pt x="76" y="233"/>
                    </a:lnTo>
                    <a:lnTo>
                      <a:pt x="90" y="236"/>
                    </a:lnTo>
                    <a:lnTo>
                      <a:pt x="90" y="236"/>
                    </a:lnTo>
                    <a:lnTo>
                      <a:pt x="86" y="236"/>
                    </a:lnTo>
                    <a:lnTo>
                      <a:pt x="86" y="236"/>
                    </a:lnTo>
                    <a:lnTo>
                      <a:pt x="90" y="238"/>
                    </a:lnTo>
                    <a:lnTo>
                      <a:pt x="90" y="238"/>
                    </a:lnTo>
                    <a:lnTo>
                      <a:pt x="123" y="236"/>
                    </a:lnTo>
                    <a:lnTo>
                      <a:pt x="123" y="236"/>
                    </a:lnTo>
                    <a:lnTo>
                      <a:pt x="110" y="238"/>
                    </a:lnTo>
                    <a:lnTo>
                      <a:pt x="110" y="238"/>
                    </a:lnTo>
                    <a:lnTo>
                      <a:pt x="125" y="236"/>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93" name="Freeform 109"/>
              <p:cNvSpPr>
                <a:spLocks/>
              </p:cNvSpPr>
              <p:nvPr/>
            </p:nvSpPr>
            <p:spPr bwMode="auto">
              <a:xfrm>
                <a:off x="8680" y="11559"/>
                <a:ext cx="490" cy="207"/>
              </a:xfrm>
              <a:custGeom>
                <a:avLst/>
                <a:gdLst/>
                <a:ahLst/>
                <a:cxnLst>
                  <a:cxn ang="0">
                    <a:pos x="60" y="7"/>
                  </a:cxn>
                  <a:cxn ang="0">
                    <a:pos x="17" y="8"/>
                  </a:cxn>
                  <a:cxn ang="0">
                    <a:pos x="7" y="10"/>
                  </a:cxn>
                  <a:cxn ang="0">
                    <a:pos x="40" y="11"/>
                  </a:cxn>
                  <a:cxn ang="0">
                    <a:pos x="48" y="14"/>
                  </a:cxn>
                  <a:cxn ang="0">
                    <a:pos x="79" y="14"/>
                  </a:cxn>
                  <a:cxn ang="0">
                    <a:pos x="145" y="17"/>
                  </a:cxn>
                  <a:cxn ang="0">
                    <a:pos x="145" y="22"/>
                  </a:cxn>
                  <a:cxn ang="0">
                    <a:pos x="154" y="23"/>
                  </a:cxn>
                  <a:cxn ang="0">
                    <a:pos x="139" y="26"/>
                  </a:cxn>
                  <a:cxn ang="0">
                    <a:pos x="148" y="31"/>
                  </a:cxn>
                  <a:cxn ang="0">
                    <a:pos x="138" y="37"/>
                  </a:cxn>
                  <a:cxn ang="0">
                    <a:pos x="137" y="40"/>
                  </a:cxn>
                  <a:cxn ang="0">
                    <a:pos x="150" y="46"/>
                  </a:cxn>
                  <a:cxn ang="0">
                    <a:pos x="142" y="46"/>
                  </a:cxn>
                  <a:cxn ang="0">
                    <a:pos x="157" y="46"/>
                  </a:cxn>
                  <a:cxn ang="0">
                    <a:pos x="160" y="52"/>
                  </a:cxn>
                  <a:cxn ang="0">
                    <a:pos x="208" y="56"/>
                  </a:cxn>
                  <a:cxn ang="0">
                    <a:pos x="213" y="61"/>
                  </a:cxn>
                  <a:cxn ang="0">
                    <a:pos x="220" y="67"/>
                  </a:cxn>
                  <a:cxn ang="0">
                    <a:pos x="220" y="70"/>
                  </a:cxn>
                  <a:cxn ang="0">
                    <a:pos x="249" y="71"/>
                  </a:cxn>
                  <a:cxn ang="0">
                    <a:pos x="259" y="82"/>
                  </a:cxn>
                  <a:cxn ang="0">
                    <a:pos x="286" y="88"/>
                  </a:cxn>
                  <a:cxn ang="0">
                    <a:pos x="361" y="86"/>
                  </a:cxn>
                  <a:cxn ang="0">
                    <a:pos x="332" y="89"/>
                  </a:cxn>
                  <a:cxn ang="0">
                    <a:pos x="302" y="91"/>
                  </a:cxn>
                  <a:cxn ang="0">
                    <a:pos x="345" y="92"/>
                  </a:cxn>
                  <a:cxn ang="0">
                    <a:pos x="286" y="94"/>
                  </a:cxn>
                  <a:cxn ang="0">
                    <a:pos x="320" y="99"/>
                  </a:cxn>
                  <a:cxn ang="0">
                    <a:pos x="320" y="102"/>
                  </a:cxn>
                  <a:cxn ang="0">
                    <a:pos x="398" y="105"/>
                  </a:cxn>
                  <a:cxn ang="0">
                    <a:pos x="417" y="108"/>
                  </a:cxn>
                  <a:cxn ang="0">
                    <a:pos x="374" y="112"/>
                  </a:cxn>
                  <a:cxn ang="0">
                    <a:pos x="379" y="114"/>
                  </a:cxn>
                  <a:cxn ang="0">
                    <a:pos x="405" y="115"/>
                  </a:cxn>
                  <a:cxn ang="0">
                    <a:pos x="391" y="117"/>
                  </a:cxn>
                  <a:cxn ang="0">
                    <a:pos x="364" y="124"/>
                  </a:cxn>
                  <a:cxn ang="0">
                    <a:pos x="332" y="127"/>
                  </a:cxn>
                  <a:cxn ang="0">
                    <a:pos x="352" y="132"/>
                  </a:cxn>
                  <a:cxn ang="0">
                    <a:pos x="411" y="136"/>
                  </a:cxn>
                  <a:cxn ang="0">
                    <a:pos x="398" y="139"/>
                  </a:cxn>
                  <a:cxn ang="0">
                    <a:pos x="425" y="138"/>
                  </a:cxn>
                  <a:cxn ang="0">
                    <a:pos x="417" y="147"/>
                  </a:cxn>
                  <a:cxn ang="0">
                    <a:pos x="408" y="148"/>
                  </a:cxn>
                  <a:cxn ang="0">
                    <a:pos x="387" y="154"/>
                  </a:cxn>
                  <a:cxn ang="0">
                    <a:pos x="358" y="159"/>
                  </a:cxn>
                  <a:cxn ang="0">
                    <a:pos x="387" y="159"/>
                  </a:cxn>
                  <a:cxn ang="0">
                    <a:pos x="435" y="160"/>
                  </a:cxn>
                  <a:cxn ang="0">
                    <a:pos x="414" y="168"/>
                  </a:cxn>
                  <a:cxn ang="0">
                    <a:pos x="464" y="171"/>
                  </a:cxn>
                  <a:cxn ang="0">
                    <a:pos x="483" y="172"/>
                  </a:cxn>
                  <a:cxn ang="0">
                    <a:pos x="470" y="172"/>
                  </a:cxn>
                  <a:cxn ang="0">
                    <a:pos x="448" y="177"/>
                  </a:cxn>
                  <a:cxn ang="0">
                    <a:pos x="425" y="178"/>
                  </a:cxn>
                  <a:cxn ang="0">
                    <a:pos x="424" y="178"/>
                  </a:cxn>
                  <a:cxn ang="0">
                    <a:pos x="408" y="192"/>
                  </a:cxn>
                  <a:cxn ang="0">
                    <a:pos x="450" y="195"/>
                  </a:cxn>
                  <a:cxn ang="0">
                    <a:pos x="474" y="200"/>
                  </a:cxn>
                  <a:cxn ang="0">
                    <a:pos x="477" y="200"/>
                  </a:cxn>
                  <a:cxn ang="0">
                    <a:pos x="487" y="206"/>
                  </a:cxn>
                  <a:cxn ang="0">
                    <a:pos x="432" y="207"/>
                  </a:cxn>
                </a:cxnLst>
                <a:rect l="0" t="0" r="r" b="b"/>
                <a:pathLst>
                  <a:path w="490" h="207">
                    <a:moveTo>
                      <a:pt x="48" y="0"/>
                    </a:moveTo>
                    <a:lnTo>
                      <a:pt x="48" y="0"/>
                    </a:lnTo>
                    <a:lnTo>
                      <a:pt x="49" y="2"/>
                    </a:lnTo>
                    <a:lnTo>
                      <a:pt x="49" y="2"/>
                    </a:lnTo>
                    <a:lnTo>
                      <a:pt x="62" y="7"/>
                    </a:lnTo>
                    <a:lnTo>
                      <a:pt x="62" y="7"/>
                    </a:lnTo>
                    <a:lnTo>
                      <a:pt x="60" y="7"/>
                    </a:lnTo>
                    <a:lnTo>
                      <a:pt x="60" y="7"/>
                    </a:lnTo>
                    <a:lnTo>
                      <a:pt x="49" y="5"/>
                    </a:lnTo>
                    <a:lnTo>
                      <a:pt x="49" y="5"/>
                    </a:lnTo>
                    <a:lnTo>
                      <a:pt x="26" y="8"/>
                    </a:lnTo>
                    <a:lnTo>
                      <a:pt x="26" y="8"/>
                    </a:lnTo>
                    <a:lnTo>
                      <a:pt x="16" y="8"/>
                    </a:lnTo>
                    <a:lnTo>
                      <a:pt x="16" y="8"/>
                    </a:lnTo>
                    <a:lnTo>
                      <a:pt x="17" y="8"/>
                    </a:lnTo>
                    <a:lnTo>
                      <a:pt x="17" y="8"/>
                    </a:lnTo>
                    <a:lnTo>
                      <a:pt x="0" y="8"/>
                    </a:lnTo>
                    <a:lnTo>
                      <a:pt x="0" y="8"/>
                    </a:lnTo>
                    <a:lnTo>
                      <a:pt x="3" y="8"/>
                    </a:lnTo>
                    <a:lnTo>
                      <a:pt x="3" y="8"/>
                    </a:lnTo>
                    <a:lnTo>
                      <a:pt x="4" y="8"/>
                    </a:lnTo>
                    <a:lnTo>
                      <a:pt x="4" y="8"/>
                    </a:lnTo>
                    <a:lnTo>
                      <a:pt x="7" y="10"/>
                    </a:lnTo>
                    <a:lnTo>
                      <a:pt x="7" y="10"/>
                    </a:lnTo>
                    <a:lnTo>
                      <a:pt x="12" y="10"/>
                    </a:lnTo>
                    <a:lnTo>
                      <a:pt x="12" y="10"/>
                    </a:lnTo>
                    <a:lnTo>
                      <a:pt x="20" y="10"/>
                    </a:lnTo>
                    <a:lnTo>
                      <a:pt x="20" y="10"/>
                    </a:lnTo>
                    <a:lnTo>
                      <a:pt x="33" y="11"/>
                    </a:lnTo>
                    <a:lnTo>
                      <a:pt x="33" y="11"/>
                    </a:lnTo>
                    <a:lnTo>
                      <a:pt x="40" y="11"/>
                    </a:lnTo>
                    <a:lnTo>
                      <a:pt x="40" y="11"/>
                    </a:lnTo>
                    <a:lnTo>
                      <a:pt x="39" y="11"/>
                    </a:lnTo>
                    <a:lnTo>
                      <a:pt x="39" y="11"/>
                    </a:lnTo>
                    <a:lnTo>
                      <a:pt x="37" y="13"/>
                    </a:lnTo>
                    <a:lnTo>
                      <a:pt x="37" y="13"/>
                    </a:lnTo>
                    <a:lnTo>
                      <a:pt x="27" y="11"/>
                    </a:lnTo>
                    <a:lnTo>
                      <a:pt x="27" y="11"/>
                    </a:lnTo>
                    <a:lnTo>
                      <a:pt x="48" y="14"/>
                    </a:lnTo>
                    <a:lnTo>
                      <a:pt x="48" y="14"/>
                    </a:lnTo>
                    <a:lnTo>
                      <a:pt x="48" y="16"/>
                    </a:lnTo>
                    <a:lnTo>
                      <a:pt x="48" y="16"/>
                    </a:lnTo>
                    <a:lnTo>
                      <a:pt x="69" y="16"/>
                    </a:lnTo>
                    <a:lnTo>
                      <a:pt x="69" y="16"/>
                    </a:lnTo>
                    <a:lnTo>
                      <a:pt x="68" y="16"/>
                    </a:lnTo>
                    <a:lnTo>
                      <a:pt x="68" y="16"/>
                    </a:lnTo>
                    <a:lnTo>
                      <a:pt x="79" y="14"/>
                    </a:lnTo>
                    <a:lnTo>
                      <a:pt x="79" y="14"/>
                    </a:lnTo>
                    <a:lnTo>
                      <a:pt x="147" y="16"/>
                    </a:lnTo>
                    <a:lnTo>
                      <a:pt x="147" y="16"/>
                    </a:lnTo>
                    <a:lnTo>
                      <a:pt x="141" y="17"/>
                    </a:lnTo>
                    <a:lnTo>
                      <a:pt x="141" y="17"/>
                    </a:lnTo>
                    <a:lnTo>
                      <a:pt x="142" y="17"/>
                    </a:lnTo>
                    <a:lnTo>
                      <a:pt x="142" y="17"/>
                    </a:lnTo>
                    <a:lnTo>
                      <a:pt x="145" y="17"/>
                    </a:lnTo>
                    <a:lnTo>
                      <a:pt x="145" y="17"/>
                    </a:lnTo>
                    <a:lnTo>
                      <a:pt x="144" y="19"/>
                    </a:lnTo>
                    <a:lnTo>
                      <a:pt x="144" y="19"/>
                    </a:lnTo>
                    <a:lnTo>
                      <a:pt x="151" y="19"/>
                    </a:lnTo>
                    <a:lnTo>
                      <a:pt x="151" y="19"/>
                    </a:lnTo>
                    <a:lnTo>
                      <a:pt x="144" y="20"/>
                    </a:lnTo>
                    <a:lnTo>
                      <a:pt x="144" y="20"/>
                    </a:lnTo>
                    <a:lnTo>
                      <a:pt x="145" y="22"/>
                    </a:lnTo>
                    <a:lnTo>
                      <a:pt x="145" y="22"/>
                    </a:lnTo>
                    <a:lnTo>
                      <a:pt x="139" y="22"/>
                    </a:lnTo>
                    <a:lnTo>
                      <a:pt x="139" y="22"/>
                    </a:lnTo>
                    <a:lnTo>
                      <a:pt x="124" y="22"/>
                    </a:lnTo>
                    <a:lnTo>
                      <a:pt x="124" y="22"/>
                    </a:lnTo>
                    <a:lnTo>
                      <a:pt x="145" y="23"/>
                    </a:lnTo>
                    <a:lnTo>
                      <a:pt x="145" y="23"/>
                    </a:lnTo>
                    <a:lnTo>
                      <a:pt x="154" y="23"/>
                    </a:lnTo>
                    <a:lnTo>
                      <a:pt x="154" y="23"/>
                    </a:lnTo>
                    <a:lnTo>
                      <a:pt x="158" y="25"/>
                    </a:lnTo>
                    <a:lnTo>
                      <a:pt x="158" y="25"/>
                    </a:lnTo>
                    <a:lnTo>
                      <a:pt x="164" y="25"/>
                    </a:lnTo>
                    <a:lnTo>
                      <a:pt x="164" y="25"/>
                    </a:lnTo>
                    <a:lnTo>
                      <a:pt x="170" y="26"/>
                    </a:lnTo>
                    <a:lnTo>
                      <a:pt x="170" y="26"/>
                    </a:lnTo>
                    <a:lnTo>
                      <a:pt x="139" y="26"/>
                    </a:lnTo>
                    <a:lnTo>
                      <a:pt x="139" y="26"/>
                    </a:lnTo>
                    <a:lnTo>
                      <a:pt x="124" y="28"/>
                    </a:lnTo>
                    <a:lnTo>
                      <a:pt x="124" y="28"/>
                    </a:lnTo>
                    <a:lnTo>
                      <a:pt x="147" y="29"/>
                    </a:lnTo>
                    <a:lnTo>
                      <a:pt x="147" y="29"/>
                    </a:lnTo>
                    <a:lnTo>
                      <a:pt x="150" y="31"/>
                    </a:lnTo>
                    <a:lnTo>
                      <a:pt x="150" y="31"/>
                    </a:lnTo>
                    <a:lnTo>
                      <a:pt x="148" y="31"/>
                    </a:lnTo>
                    <a:lnTo>
                      <a:pt x="148" y="31"/>
                    </a:lnTo>
                    <a:lnTo>
                      <a:pt x="135" y="34"/>
                    </a:lnTo>
                    <a:lnTo>
                      <a:pt x="135" y="34"/>
                    </a:lnTo>
                    <a:lnTo>
                      <a:pt x="137" y="35"/>
                    </a:lnTo>
                    <a:lnTo>
                      <a:pt x="137" y="35"/>
                    </a:lnTo>
                    <a:lnTo>
                      <a:pt x="139" y="35"/>
                    </a:lnTo>
                    <a:lnTo>
                      <a:pt x="139" y="35"/>
                    </a:lnTo>
                    <a:lnTo>
                      <a:pt x="138" y="37"/>
                    </a:lnTo>
                    <a:lnTo>
                      <a:pt x="138" y="37"/>
                    </a:lnTo>
                    <a:lnTo>
                      <a:pt x="127" y="38"/>
                    </a:lnTo>
                    <a:lnTo>
                      <a:pt x="127" y="38"/>
                    </a:lnTo>
                    <a:lnTo>
                      <a:pt x="131" y="38"/>
                    </a:lnTo>
                    <a:lnTo>
                      <a:pt x="131" y="38"/>
                    </a:lnTo>
                    <a:lnTo>
                      <a:pt x="132" y="38"/>
                    </a:lnTo>
                    <a:lnTo>
                      <a:pt x="132" y="38"/>
                    </a:lnTo>
                    <a:lnTo>
                      <a:pt x="137" y="40"/>
                    </a:lnTo>
                    <a:lnTo>
                      <a:pt x="137" y="40"/>
                    </a:lnTo>
                    <a:lnTo>
                      <a:pt x="139" y="40"/>
                    </a:lnTo>
                    <a:lnTo>
                      <a:pt x="139" y="40"/>
                    </a:lnTo>
                    <a:lnTo>
                      <a:pt x="157" y="43"/>
                    </a:lnTo>
                    <a:lnTo>
                      <a:pt x="157" y="43"/>
                    </a:lnTo>
                    <a:lnTo>
                      <a:pt x="150" y="44"/>
                    </a:lnTo>
                    <a:lnTo>
                      <a:pt x="150" y="44"/>
                    </a:lnTo>
                    <a:lnTo>
                      <a:pt x="150" y="46"/>
                    </a:lnTo>
                    <a:lnTo>
                      <a:pt x="150" y="46"/>
                    </a:lnTo>
                    <a:lnTo>
                      <a:pt x="152" y="46"/>
                    </a:lnTo>
                    <a:lnTo>
                      <a:pt x="152" y="46"/>
                    </a:lnTo>
                    <a:lnTo>
                      <a:pt x="118" y="46"/>
                    </a:lnTo>
                    <a:lnTo>
                      <a:pt x="118" y="46"/>
                    </a:lnTo>
                    <a:lnTo>
                      <a:pt x="114" y="46"/>
                    </a:lnTo>
                    <a:lnTo>
                      <a:pt x="114" y="46"/>
                    </a:lnTo>
                    <a:lnTo>
                      <a:pt x="142" y="46"/>
                    </a:lnTo>
                    <a:lnTo>
                      <a:pt x="142" y="46"/>
                    </a:lnTo>
                    <a:lnTo>
                      <a:pt x="155" y="46"/>
                    </a:lnTo>
                    <a:lnTo>
                      <a:pt x="155" y="46"/>
                    </a:lnTo>
                    <a:lnTo>
                      <a:pt x="154" y="46"/>
                    </a:lnTo>
                    <a:lnTo>
                      <a:pt x="154" y="46"/>
                    </a:lnTo>
                    <a:lnTo>
                      <a:pt x="171" y="46"/>
                    </a:lnTo>
                    <a:lnTo>
                      <a:pt x="171" y="46"/>
                    </a:lnTo>
                    <a:lnTo>
                      <a:pt x="157" y="46"/>
                    </a:lnTo>
                    <a:lnTo>
                      <a:pt x="157" y="46"/>
                    </a:lnTo>
                    <a:lnTo>
                      <a:pt x="181" y="47"/>
                    </a:lnTo>
                    <a:lnTo>
                      <a:pt x="181" y="47"/>
                    </a:lnTo>
                    <a:lnTo>
                      <a:pt x="174" y="49"/>
                    </a:lnTo>
                    <a:lnTo>
                      <a:pt x="174" y="49"/>
                    </a:lnTo>
                    <a:lnTo>
                      <a:pt x="150" y="50"/>
                    </a:lnTo>
                    <a:lnTo>
                      <a:pt x="150" y="50"/>
                    </a:lnTo>
                    <a:lnTo>
                      <a:pt x="160" y="52"/>
                    </a:lnTo>
                    <a:lnTo>
                      <a:pt x="160" y="52"/>
                    </a:lnTo>
                    <a:lnTo>
                      <a:pt x="188" y="52"/>
                    </a:lnTo>
                    <a:lnTo>
                      <a:pt x="188" y="52"/>
                    </a:lnTo>
                    <a:lnTo>
                      <a:pt x="203" y="53"/>
                    </a:lnTo>
                    <a:lnTo>
                      <a:pt x="203" y="53"/>
                    </a:lnTo>
                    <a:lnTo>
                      <a:pt x="208" y="55"/>
                    </a:lnTo>
                    <a:lnTo>
                      <a:pt x="208" y="55"/>
                    </a:lnTo>
                    <a:lnTo>
                      <a:pt x="208" y="56"/>
                    </a:lnTo>
                    <a:lnTo>
                      <a:pt x="208" y="56"/>
                    </a:lnTo>
                    <a:lnTo>
                      <a:pt x="218" y="58"/>
                    </a:lnTo>
                    <a:lnTo>
                      <a:pt x="218" y="58"/>
                    </a:lnTo>
                    <a:lnTo>
                      <a:pt x="214" y="59"/>
                    </a:lnTo>
                    <a:lnTo>
                      <a:pt x="214" y="59"/>
                    </a:lnTo>
                    <a:lnTo>
                      <a:pt x="210" y="61"/>
                    </a:lnTo>
                    <a:lnTo>
                      <a:pt x="210" y="61"/>
                    </a:lnTo>
                    <a:lnTo>
                      <a:pt x="213" y="61"/>
                    </a:lnTo>
                    <a:lnTo>
                      <a:pt x="213" y="61"/>
                    </a:lnTo>
                    <a:lnTo>
                      <a:pt x="216" y="62"/>
                    </a:lnTo>
                    <a:lnTo>
                      <a:pt x="216" y="62"/>
                    </a:lnTo>
                    <a:lnTo>
                      <a:pt x="227" y="65"/>
                    </a:lnTo>
                    <a:lnTo>
                      <a:pt x="227" y="65"/>
                    </a:lnTo>
                    <a:lnTo>
                      <a:pt x="226" y="65"/>
                    </a:lnTo>
                    <a:lnTo>
                      <a:pt x="226" y="65"/>
                    </a:lnTo>
                    <a:lnTo>
                      <a:pt x="220" y="67"/>
                    </a:lnTo>
                    <a:lnTo>
                      <a:pt x="220" y="67"/>
                    </a:lnTo>
                    <a:lnTo>
                      <a:pt x="217" y="67"/>
                    </a:lnTo>
                    <a:lnTo>
                      <a:pt x="217" y="67"/>
                    </a:lnTo>
                    <a:lnTo>
                      <a:pt x="227" y="67"/>
                    </a:lnTo>
                    <a:lnTo>
                      <a:pt x="227" y="67"/>
                    </a:lnTo>
                    <a:lnTo>
                      <a:pt x="224" y="70"/>
                    </a:lnTo>
                    <a:lnTo>
                      <a:pt x="224" y="70"/>
                    </a:lnTo>
                    <a:lnTo>
                      <a:pt x="220" y="70"/>
                    </a:lnTo>
                    <a:lnTo>
                      <a:pt x="220" y="70"/>
                    </a:lnTo>
                    <a:lnTo>
                      <a:pt x="218" y="71"/>
                    </a:lnTo>
                    <a:lnTo>
                      <a:pt x="218" y="71"/>
                    </a:lnTo>
                    <a:lnTo>
                      <a:pt x="216" y="73"/>
                    </a:lnTo>
                    <a:lnTo>
                      <a:pt x="216" y="73"/>
                    </a:lnTo>
                    <a:lnTo>
                      <a:pt x="218" y="73"/>
                    </a:lnTo>
                    <a:lnTo>
                      <a:pt x="218" y="73"/>
                    </a:lnTo>
                    <a:lnTo>
                      <a:pt x="249" y="71"/>
                    </a:lnTo>
                    <a:lnTo>
                      <a:pt x="249" y="71"/>
                    </a:lnTo>
                    <a:lnTo>
                      <a:pt x="250" y="71"/>
                    </a:lnTo>
                    <a:lnTo>
                      <a:pt x="250" y="71"/>
                    </a:lnTo>
                    <a:lnTo>
                      <a:pt x="246" y="73"/>
                    </a:lnTo>
                    <a:lnTo>
                      <a:pt x="246" y="73"/>
                    </a:lnTo>
                    <a:lnTo>
                      <a:pt x="264" y="77"/>
                    </a:lnTo>
                    <a:lnTo>
                      <a:pt x="264" y="77"/>
                    </a:lnTo>
                    <a:lnTo>
                      <a:pt x="259" y="82"/>
                    </a:lnTo>
                    <a:lnTo>
                      <a:pt x="259" y="82"/>
                    </a:lnTo>
                    <a:lnTo>
                      <a:pt x="286" y="83"/>
                    </a:lnTo>
                    <a:lnTo>
                      <a:pt x="286" y="83"/>
                    </a:lnTo>
                    <a:lnTo>
                      <a:pt x="287" y="83"/>
                    </a:lnTo>
                    <a:lnTo>
                      <a:pt x="287" y="83"/>
                    </a:lnTo>
                    <a:lnTo>
                      <a:pt x="286" y="86"/>
                    </a:lnTo>
                    <a:lnTo>
                      <a:pt x="286" y="86"/>
                    </a:lnTo>
                    <a:lnTo>
                      <a:pt x="286" y="88"/>
                    </a:lnTo>
                    <a:lnTo>
                      <a:pt x="286" y="88"/>
                    </a:lnTo>
                    <a:lnTo>
                      <a:pt x="290" y="88"/>
                    </a:lnTo>
                    <a:lnTo>
                      <a:pt x="290" y="88"/>
                    </a:lnTo>
                    <a:lnTo>
                      <a:pt x="326" y="88"/>
                    </a:lnTo>
                    <a:lnTo>
                      <a:pt x="326" y="88"/>
                    </a:lnTo>
                    <a:lnTo>
                      <a:pt x="322" y="89"/>
                    </a:lnTo>
                    <a:lnTo>
                      <a:pt x="322" y="89"/>
                    </a:lnTo>
                    <a:lnTo>
                      <a:pt x="361" y="86"/>
                    </a:lnTo>
                    <a:lnTo>
                      <a:pt x="361" y="86"/>
                    </a:lnTo>
                    <a:lnTo>
                      <a:pt x="339" y="88"/>
                    </a:lnTo>
                    <a:lnTo>
                      <a:pt x="339" y="88"/>
                    </a:lnTo>
                    <a:lnTo>
                      <a:pt x="331" y="88"/>
                    </a:lnTo>
                    <a:lnTo>
                      <a:pt x="331" y="88"/>
                    </a:lnTo>
                    <a:lnTo>
                      <a:pt x="331" y="89"/>
                    </a:lnTo>
                    <a:lnTo>
                      <a:pt x="331" y="89"/>
                    </a:lnTo>
                    <a:lnTo>
                      <a:pt x="332" y="89"/>
                    </a:lnTo>
                    <a:lnTo>
                      <a:pt x="332" y="89"/>
                    </a:lnTo>
                    <a:lnTo>
                      <a:pt x="345" y="91"/>
                    </a:lnTo>
                    <a:lnTo>
                      <a:pt x="345" y="91"/>
                    </a:lnTo>
                    <a:lnTo>
                      <a:pt x="343" y="91"/>
                    </a:lnTo>
                    <a:lnTo>
                      <a:pt x="343" y="91"/>
                    </a:lnTo>
                    <a:lnTo>
                      <a:pt x="353" y="91"/>
                    </a:lnTo>
                    <a:lnTo>
                      <a:pt x="353" y="91"/>
                    </a:lnTo>
                    <a:lnTo>
                      <a:pt x="302" y="91"/>
                    </a:lnTo>
                    <a:lnTo>
                      <a:pt x="302" y="91"/>
                    </a:lnTo>
                    <a:lnTo>
                      <a:pt x="323" y="91"/>
                    </a:lnTo>
                    <a:lnTo>
                      <a:pt x="323" y="91"/>
                    </a:lnTo>
                    <a:lnTo>
                      <a:pt x="342" y="91"/>
                    </a:lnTo>
                    <a:lnTo>
                      <a:pt x="342" y="91"/>
                    </a:lnTo>
                    <a:lnTo>
                      <a:pt x="351" y="91"/>
                    </a:lnTo>
                    <a:lnTo>
                      <a:pt x="351" y="91"/>
                    </a:lnTo>
                    <a:lnTo>
                      <a:pt x="345" y="92"/>
                    </a:lnTo>
                    <a:lnTo>
                      <a:pt x="345" y="92"/>
                    </a:lnTo>
                    <a:lnTo>
                      <a:pt x="302" y="91"/>
                    </a:lnTo>
                    <a:lnTo>
                      <a:pt x="302" y="91"/>
                    </a:lnTo>
                    <a:lnTo>
                      <a:pt x="300" y="91"/>
                    </a:lnTo>
                    <a:lnTo>
                      <a:pt x="300" y="91"/>
                    </a:lnTo>
                    <a:lnTo>
                      <a:pt x="312" y="94"/>
                    </a:lnTo>
                    <a:lnTo>
                      <a:pt x="312" y="94"/>
                    </a:lnTo>
                    <a:lnTo>
                      <a:pt x="286" y="94"/>
                    </a:lnTo>
                    <a:lnTo>
                      <a:pt x="286" y="94"/>
                    </a:lnTo>
                    <a:lnTo>
                      <a:pt x="290" y="92"/>
                    </a:lnTo>
                    <a:lnTo>
                      <a:pt x="290" y="92"/>
                    </a:lnTo>
                    <a:lnTo>
                      <a:pt x="302" y="94"/>
                    </a:lnTo>
                    <a:lnTo>
                      <a:pt x="302" y="94"/>
                    </a:lnTo>
                    <a:lnTo>
                      <a:pt x="323" y="99"/>
                    </a:lnTo>
                    <a:lnTo>
                      <a:pt x="323" y="99"/>
                    </a:lnTo>
                    <a:lnTo>
                      <a:pt x="320" y="99"/>
                    </a:lnTo>
                    <a:lnTo>
                      <a:pt x="320" y="99"/>
                    </a:lnTo>
                    <a:lnTo>
                      <a:pt x="322" y="99"/>
                    </a:lnTo>
                    <a:lnTo>
                      <a:pt x="322" y="99"/>
                    </a:lnTo>
                    <a:lnTo>
                      <a:pt x="333" y="99"/>
                    </a:lnTo>
                    <a:lnTo>
                      <a:pt x="333" y="99"/>
                    </a:lnTo>
                    <a:lnTo>
                      <a:pt x="336" y="99"/>
                    </a:lnTo>
                    <a:lnTo>
                      <a:pt x="336" y="99"/>
                    </a:lnTo>
                    <a:lnTo>
                      <a:pt x="320" y="102"/>
                    </a:lnTo>
                    <a:lnTo>
                      <a:pt x="320" y="102"/>
                    </a:lnTo>
                    <a:lnTo>
                      <a:pt x="351" y="100"/>
                    </a:lnTo>
                    <a:lnTo>
                      <a:pt x="351" y="100"/>
                    </a:lnTo>
                    <a:lnTo>
                      <a:pt x="326" y="100"/>
                    </a:lnTo>
                    <a:lnTo>
                      <a:pt x="326" y="100"/>
                    </a:lnTo>
                    <a:lnTo>
                      <a:pt x="326" y="102"/>
                    </a:lnTo>
                    <a:lnTo>
                      <a:pt x="326" y="102"/>
                    </a:lnTo>
                    <a:lnTo>
                      <a:pt x="398" y="105"/>
                    </a:lnTo>
                    <a:lnTo>
                      <a:pt x="398" y="105"/>
                    </a:lnTo>
                    <a:lnTo>
                      <a:pt x="397" y="105"/>
                    </a:lnTo>
                    <a:lnTo>
                      <a:pt x="397" y="105"/>
                    </a:lnTo>
                    <a:lnTo>
                      <a:pt x="395" y="106"/>
                    </a:lnTo>
                    <a:lnTo>
                      <a:pt x="395" y="106"/>
                    </a:lnTo>
                    <a:lnTo>
                      <a:pt x="391" y="106"/>
                    </a:lnTo>
                    <a:lnTo>
                      <a:pt x="391" y="106"/>
                    </a:lnTo>
                    <a:lnTo>
                      <a:pt x="417" y="108"/>
                    </a:lnTo>
                    <a:lnTo>
                      <a:pt x="417" y="108"/>
                    </a:lnTo>
                    <a:lnTo>
                      <a:pt x="378" y="109"/>
                    </a:lnTo>
                    <a:lnTo>
                      <a:pt x="378" y="109"/>
                    </a:lnTo>
                    <a:lnTo>
                      <a:pt x="392" y="111"/>
                    </a:lnTo>
                    <a:lnTo>
                      <a:pt x="392" y="111"/>
                    </a:lnTo>
                    <a:lnTo>
                      <a:pt x="382" y="112"/>
                    </a:lnTo>
                    <a:lnTo>
                      <a:pt x="382" y="112"/>
                    </a:lnTo>
                    <a:lnTo>
                      <a:pt x="374" y="112"/>
                    </a:lnTo>
                    <a:lnTo>
                      <a:pt x="374" y="112"/>
                    </a:lnTo>
                    <a:lnTo>
                      <a:pt x="365" y="111"/>
                    </a:lnTo>
                    <a:lnTo>
                      <a:pt x="365" y="111"/>
                    </a:lnTo>
                    <a:lnTo>
                      <a:pt x="375" y="112"/>
                    </a:lnTo>
                    <a:lnTo>
                      <a:pt x="375" y="112"/>
                    </a:lnTo>
                    <a:lnTo>
                      <a:pt x="378" y="112"/>
                    </a:lnTo>
                    <a:lnTo>
                      <a:pt x="378" y="112"/>
                    </a:lnTo>
                    <a:lnTo>
                      <a:pt x="379" y="114"/>
                    </a:lnTo>
                    <a:lnTo>
                      <a:pt x="379" y="114"/>
                    </a:lnTo>
                    <a:lnTo>
                      <a:pt x="388" y="114"/>
                    </a:lnTo>
                    <a:lnTo>
                      <a:pt x="388" y="114"/>
                    </a:lnTo>
                    <a:lnTo>
                      <a:pt x="387" y="115"/>
                    </a:lnTo>
                    <a:lnTo>
                      <a:pt x="387" y="115"/>
                    </a:lnTo>
                    <a:lnTo>
                      <a:pt x="401" y="115"/>
                    </a:lnTo>
                    <a:lnTo>
                      <a:pt x="401" y="115"/>
                    </a:lnTo>
                    <a:lnTo>
                      <a:pt x="405" y="115"/>
                    </a:lnTo>
                    <a:lnTo>
                      <a:pt x="405" y="115"/>
                    </a:lnTo>
                    <a:lnTo>
                      <a:pt x="376" y="115"/>
                    </a:lnTo>
                    <a:lnTo>
                      <a:pt x="376" y="115"/>
                    </a:lnTo>
                    <a:lnTo>
                      <a:pt x="384" y="115"/>
                    </a:lnTo>
                    <a:lnTo>
                      <a:pt x="384" y="115"/>
                    </a:lnTo>
                    <a:lnTo>
                      <a:pt x="385" y="117"/>
                    </a:lnTo>
                    <a:lnTo>
                      <a:pt x="385" y="117"/>
                    </a:lnTo>
                    <a:lnTo>
                      <a:pt x="391" y="117"/>
                    </a:lnTo>
                    <a:lnTo>
                      <a:pt x="391" y="117"/>
                    </a:lnTo>
                    <a:lnTo>
                      <a:pt x="351" y="120"/>
                    </a:lnTo>
                    <a:lnTo>
                      <a:pt x="351" y="120"/>
                    </a:lnTo>
                    <a:lnTo>
                      <a:pt x="359" y="120"/>
                    </a:lnTo>
                    <a:lnTo>
                      <a:pt x="359" y="120"/>
                    </a:lnTo>
                    <a:lnTo>
                      <a:pt x="364" y="121"/>
                    </a:lnTo>
                    <a:lnTo>
                      <a:pt x="364" y="121"/>
                    </a:lnTo>
                    <a:lnTo>
                      <a:pt x="364" y="124"/>
                    </a:lnTo>
                    <a:lnTo>
                      <a:pt x="364" y="124"/>
                    </a:lnTo>
                    <a:lnTo>
                      <a:pt x="365" y="124"/>
                    </a:lnTo>
                    <a:lnTo>
                      <a:pt x="365" y="124"/>
                    </a:lnTo>
                    <a:lnTo>
                      <a:pt x="348" y="123"/>
                    </a:lnTo>
                    <a:lnTo>
                      <a:pt x="348" y="123"/>
                    </a:lnTo>
                    <a:lnTo>
                      <a:pt x="335" y="126"/>
                    </a:lnTo>
                    <a:lnTo>
                      <a:pt x="335" y="126"/>
                    </a:lnTo>
                    <a:lnTo>
                      <a:pt x="332" y="127"/>
                    </a:lnTo>
                    <a:lnTo>
                      <a:pt x="332" y="127"/>
                    </a:lnTo>
                    <a:lnTo>
                      <a:pt x="328" y="127"/>
                    </a:lnTo>
                    <a:lnTo>
                      <a:pt x="328" y="127"/>
                    </a:lnTo>
                    <a:lnTo>
                      <a:pt x="319" y="127"/>
                    </a:lnTo>
                    <a:lnTo>
                      <a:pt x="319" y="127"/>
                    </a:lnTo>
                    <a:lnTo>
                      <a:pt x="339" y="129"/>
                    </a:lnTo>
                    <a:lnTo>
                      <a:pt x="339" y="129"/>
                    </a:lnTo>
                    <a:lnTo>
                      <a:pt x="352" y="132"/>
                    </a:lnTo>
                    <a:lnTo>
                      <a:pt x="352" y="132"/>
                    </a:lnTo>
                    <a:lnTo>
                      <a:pt x="375" y="132"/>
                    </a:lnTo>
                    <a:lnTo>
                      <a:pt x="375" y="132"/>
                    </a:lnTo>
                    <a:lnTo>
                      <a:pt x="369" y="133"/>
                    </a:lnTo>
                    <a:lnTo>
                      <a:pt x="369" y="133"/>
                    </a:lnTo>
                    <a:lnTo>
                      <a:pt x="368" y="135"/>
                    </a:lnTo>
                    <a:lnTo>
                      <a:pt x="368" y="135"/>
                    </a:lnTo>
                    <a:lnTo>
                      <a:pt x="411" y="136"/>
                    </a:lnTo>
                    <a:lnTo>
                      <a:pt x="411" y="136"/>
                    </a:lnTo>
                    <a:lnTo>
                      <a:pt x="437" y="136"/>
                    </a:lnTo>
                    <a:lnTo>
                      <a:pt x="437" y="136"/>
                    </a:lnTo>
                    <a:lnTo>
                      <a:pt x="397" y="138"/>
                    </a:lnTo>
                    <a:lnTo>
                      <a:pt x="397" y="138"/>
                    </a:lnTo>
                    <a:lnTo>
                      <a:pt x="382" y="138"/>
                    </a:lnTo>
                    <a:lnTo>
                      <a:pt x="382" y="138"/>
                    </a:lnTo>
                    <a:lnTo>
                      <a:pt x="398" y="139"/>
                    </a:lnTo>
                    <a:lnTo>
                      <a:pt x="398" y="139"/>
                    </a:lnTo>
                    <a:lnTo>
                      <a:pt x="395" y="139"/>
                    </a:lnTo>
                    <a:lnTo>
                      <a:pt x="395" y="139"/>
                    </a:lnTo>
                    <a:lnTo>
                      <a:pt x="379" y="139"/>
                    </a:lnTo>
                    <a:lnTo>
                      <a:pt x="379" y="139"/>
                    </a:lnTo>
                    <a:lnTo>
                      <a:pt x="387" y="139"/>
                    </a:lnTo>
                    <a:lnTo>
                      <a:pt x="387" y="139"/>
                    </a:lnTo>
                    <a:lnTo>
                      <a:pt x="425" y="138"/>
                    </a:lnTo>
                    <a:lnTo>
                      <a:pt x="425" y="138"/>
                    </a:lnTo>
                    <a:lnTo>
                      <a:pt x="422" y="139"/>
                    </a:lnTo>
                    <a:lnTo>
                      <a:pt x="422" y="139"/>
                    </a:lnTo>
                    <a:lnTo>
                      <a:pt x="420" y="147"/>
                    </a:lnTo>
                    <a:lnTo>
                      <a:pt x="420" y="147"/>
                    </a:lnTo>
                    <a:lnTo>
                      <a:pt x="440" y="148"/>
                    </a:lnTo>
                    <a:lnTo>
                      <a:pt x="440" y="148"/>
                    </a:lnTo>
                    <a:lnTo>
                      <a:pt x="417" y="147"/>
                    </a:lnTo>
                    <a:lnTo>
                      <a:pt x="417" y="147"/>
                    </a:lnTo>
                    <a:lnTo>
                      <a:pt x="418" y="147"/>
                    </a:lnTo>
                    <a:lnTo>
                      <a:pt x="418" y="147"/>
                    </a:lnTo>
                    <a:lnTo>
                      <a:pt x="404" y="150"/>
                    </a:lnTo>
                    <a:lnTo>
                      <a:pt x="404" y="150"/>
                    </a:lnTo>
                    <a:lnTo>
                      <a:pt x="417" y="148"/>
                    </a:lnTo>
                    <a:lnTo>
                      <a:pt x="417" y="148"/>
                    </a:lnTo>
                    <a:lnTo>
                      <a:pt x="408" y="148"/>
                    </a:lnTo>
                    <a:lnTo>
                      <a:pt x="408" y="148"/>
                    </a:lnTo>
                    <a:lnTo>
                      <a:pt x="399" y="151"/>
                    </a:lnTo>
                    <a:lnTo>
                      <a:pt x="399" y="151"/>
                    </a:lnTo>
                    <a:lnTo>
                      <a:pt x="402" y="153"/>
                    </a:lnTo>
                    <a:lnTo>
                      <a:pt x="402" y="153"/>
                    </a:lnTo>
                    <a:lnTo>
                      <a:pt x="391" y="154"/>
                    </a:lnTo>
                    <a:lnTo>
                      <a:pt x="391" y="154"/>
                    </a:lnTo>
                    <a:lnTo>
                      <a:pt x="387" y="154"/>
                    </a:lnTo>
                    <a:lnTo>
                      <a:pt x="387" y="154"/>
                    </a:lnTo>
                    <a:lnTo>
                      <a:pt x="385" y="154"/>
                    </a:lnTo>
                    <a:lnTo>
                      <a:pt x="385" y="154"/>
                    </a:lnTo>
                    <a:lnTo>
                      <a:pt x="385" y="156"/>
                    </a:lnTo>
                    <a:lnTo>
                      <a:pt x="385" y="156"/>
                    </a:lnTo>
                    <a:lnTo>
                      <a:pt x="387" y="156"/>
                    </a:lnTo>
                    <a:lnTo>
                      <a:pt x="387" y="156"/>
                    </a:lnTo>
                    <a:lnTo>
                      <a:pt x="358" y="159"/>
                    </a:lnTo>
                    <a:lnTo>
                      <a:pt x="358" y="159"/>
                    </a:lnTo>
                    <a:lnTo>
                      <a:pt x="366" y="160"/>
                    </a:lnTo>
                    <a:lnTo>
                      <a:pt x="366" y="160"/>
                    </a:lnTo>
                    <a:lnTo>
                      <a:pt x="387" y="159"/>
                    </a:lnTo>
                    <a:lnTo>
                      <a:pt x="387" y="159"/>
                    </a:lnTo>
                    <a:lnTo>
                      <a:pt x="384" y="159"/>
                    </a:lnTo>
                    <a:lnTo>
                      <a:pt x="384" y="159"/>
                    </a:lnTo>
                    <a:lnTo>
                      <a:pt x="387" y="159"/>
                    </a:lnTo>
                    <a:lnTo>
                      <a:pt x="387" y="159"/>
                    </a:lnTo>
                    <a:lnTo>
                      <a:pt x="415" y="160"/>
                    </a:lnTo>
                    <a:lnTo>
                      <a:pt x="415" y="160"/>
                    </a:lnTo>
                    <a:lnTo>
                      <a:pt x="408" y="160"/>
                    </a:lnTo>
                    <a:lnTo>
                      <a:pt x="408" y="160"/>
                    </a:lnTo>
                    <a:lnTo>
                      <a:pt x="412" y="160"/>
                    </a:lnTo>
                    <a:lnTo>
                      <a:pt x="412" y="160"/>
                    </a:lnTo>
                    <a:lnTo>
                      <a:pt x="435" y="160"/>
                    </a:lnTo>
                    <a:lnTo>
                      <a:pt x="435" y="160"/>
                    </a:lnTo>
                    <a:lnTo>
                      <a:pt x="448" y="162"/>
                    </a:lnTo>
                    <a:lnTo>
                      <a:pt x="448" y="162"/>
                    </a:lnTo>
                    <a:lnTo>
                      <a:pt x="454" y="162"/>
                    </a:lnTo>
                    <a:lnTo>
                      <a:pt x="454" y="162"/>
                    </a:lnTo>
                    <a:lnTo>
                      <a:pt x="444" y="165"/>
                    </a:lnTo>
                    <a:lnTo>
                      <a:pt x="444" y="165"/>
                    </a:lnTo>
                    <a:lnTo>
                      <a:pt x="414" y="168"/>
                    </a:lnTo>
                    <a:lnTo>
                      <a:pt x="414" y="168"/>
                    </a:lnTo>
                    <a:lnTo>
                      <a:pt x="435" y="168"/>
                    </a:lnTo>
                    <a:lnTo>
                      <a:pt x="435" y="168"/>
                    </a:lnTo>
                    <a:lnTo>
                      <a:pt x="457" y="171"/>
                    </a:lnTo>
                    <a:lnTo>
                      <a:pt x="457" y="171"/>
                    </a:lnTo>
                    <a:lnTo>
                      <a:pt x="466" y="171"/>
                    </a:lnTo>
                    <a:lnTo>
                      <a:pt x="466" y="171"/>
                    </a:lnTo>
                    <a:lnTo>
                      <a:pt x="464" y="171"/>
                    </a:lnTo>
                    <a:lnTo>
                      <a:pt x="464" y="171"/>
                    </a:lnTo>
                    <a:lnTo>
                      <a:pt x="477" y="172"/>
                    </a:lnTo>
                    <a:lnTo>
                      <a:pt x="477" y="172"/>
                    </a:lnTo>
                    <a:lnTo>
                      <a:pt x="466" y="174"/>
                    </a:lnTo>
                    <a:lnTo>
                      <a:pt x="466" y="174"/>
                    </a:lnTo>
                    <a:lnTo>
                      <a:pt x="460" y="174"/>
                    </a:lnTo>
                    <a:lnTo>
                      <a:pt x="460" y="174"/>
                    </a:lnTo>
                    <a:lnTo>
                      <a:pt x="483" y="172"/>
                    </a:lnTo>
                    <a:lnTo>
                      <a:pt x="483" y="172"/>
                    </a:lnTo>
                    <a:lnTo>
                      <a:pt x="473" y="172"/>
                    </a:lnTo>
                    <a:lnTo>
                      <a:pt x="473" y="172"/>
                    </a:lnTo>
                    <a:lnTo>
                      <a:pt x="478" y="172"/>
                    </a:lnTo>
                    <a:lnTo>
                      <a:pt x="478" y="172"/>
                    </a:lnTo>
                    <a:lnTo>
                      <a:pt x="468" y="172"/>
                    </a:lnTo>
                    <a:lnTo>
                      <a:pt x="468" y="172"/>
                    </a:lnTo>
                    <a:lnTo>
                      <a:pt x="470" y="172"/>
                    </a:lnTo>
                    <a:lnTo>
                      <a:pt x="470" y="172"/>
                    </a:lnTo>
                    <a:lnTo>
                      <a:pt x="457" y="175"/>
                    </a:lnTo>
                    <a:lnTo>
                      <a:pt x="457" y="175"/>
                    </a:lnTo>
                    <a:lnTo>
                      <a:pt x="445" y="175"/>
                    </a:lnTo>
                    <a:lnTo>
                      <a:pt x="445" y="175"/>
                    </a:lnTo>
                    <a:lnTo>
                      <a:pt x="441" y="175"/>
                    </a:lnTo>
                    <a:lnTo>
                      <a:pt x="441" y="175"/>
                    </a:lnTo>
                    <a:lnTo>
                      <a:pt x="448" y="177"/>
                    </a:lnTo>
                    <a:lnTo>
                      <a:pt x="448" y="177"/>
                    </a:lnTo>
                    <a:lnTo>
                      <a:pt x="451" y="177"/>
                    </a:lnTo>
                    <a:lnTo>
                      <a:pt x="451" y="177"/>
                    </a:lnTo>
                    <a:lnTo>
                      <a:pt x="430" y="177"/>
                    </a:lnTo>
                    <a:lnTo>
                      <a:pt x="430" y="177"/>
                    </a:lnTo>
                    <a:lnTo>
                      <a:pt x="418" y="177"/>
                    </a:lnTo>
                    <a:lnTo>
                      <a:pt x="418" y="177"/>
                    </a:lnTo>
                    <a:lnTo>
                      <a:pt x="425" y="178"/>
                    </a:lnTo>
                    <a:lnTo>
                      <a:pt x="425" y="178"/>
                    </a:lnTo>
                    <a:lnTo>
                      <a:pt x="443" y="178"/>
                    </a:lnTo>
                    <a:lnTo>
                      <a:pt x="443" y="178"/>
                    </a:lnTo>
                    <a:lnTo>
                      <a:pt x="445" y="178"/>
                    </a:lnTo>
                    <a:lnTo>
                      <a:pt x="445" y="178"/>
                    </a:lnTo>
                    <a:lnTo>
                      <a:pt x="448" y="178"/>
                    </a:lnTo>
                    <a:lnTo>
                      <a:pt x="448" y="178"/>
                    </a:lnTo>
                    <a:lnTo>
                      <a:pt x="424" y="178"/>
                    </a:lnTo>
                    <a:lnTo>
                      <a:pt x="424" y="178"/>
                    </a:lnTo>
                    <a:lnTo>
                      <a:pt x="422" y="180"/>
                    </a:lnTo>
                    <a:lnTo>
                      <a:pt x="422" y="180"/>
                    </a:lnTo>
                    <a:lnTo>
                      <a:pt x="395" y="187"/>
                    </a:lnTo>
                    <a:lnTo>
                      <a:pt x="395" y="187"/>
                    </a:lnTo>
                    <a:lnTo>
                      <a:pt x="417" y="191"/>
                    </a:lnTo>
                    <a:lnTo>
                      <a:pt x="417" y="191"/>
                    </a:lnTo>
                    <a:lnTo>
                      <a:pt x="408" y="192"/>
                    </a:lnTo>
                    <a:lnTo>
                      <a:pt x="408" y="192"/>
                    </a:lnTo>
                    <a:lnTo>
                      <a:pt x="408" y="194"/>
                    </a:lnTo>
                    <a:lnTo>
                      <a:pt x="408" y="194"/>
                    </a:lnTo>
                    <a:lnTo>
                      <a:pt x="410" y="194"/>
                    </a:lnTo>
                    <a:lnTo>
                      <a:pt x="410" y="194"/>
                    </a:lnTo>
                    <a:lnTo>
                      <a:pt x="432" y="194"/>
                    </a:lnTo>
                    <a:lnTo>
                      <a:pt x="432" y="194"/>
                    </a:lnTo>
                    <a:lnTo>
                      <a:pt x="450" y="195"/>
                    </a:lnTo>
                    <a:lnTo>
                      <a:pt x="450" y="195"/>
                    </a:lnTo>
                    <a:lnTo>
                      <a:pt x="467" y="195"/>
                    </a:lnTo>
                    <a:lnTo>
                      <a:pt x="467" y="195"/>
                    </a:lnTo>
                    <a:lnTo>
                      <a:pt x="470" y="195"/>
                    </a:lnTo>
                    <a:lnTo>
                      <a:pt x="470" y="195"/>
                    </a:lnTo>
                    <a:lnTo>
                      <a:pt x="471" y="197"/>
                    </a:lnTo>
                    <a:lnTo>
                      <a:pt x="471" y="197"/>
                    </a:lnTo>
                    <a:lnTo>
                      <a:pt x="474" y="200"/>
                    </a:lnTo>
                    <a:lnTo>
                      <a:pt x="474" y="200"/>
                    </a:lnTo>
                    <a:lnTo>
                      <a:pt x="481" y="200"/>
                    </a:lnTo>
                    <a:lnTo>
                      <a:pt x="481" y="200"/>
                    </a:lnTo>
                    <a:lnTo>
                      <a:pt x="483" y="200"/>
                    </a:lnTo>
                    <a:lnTo>
                      <a:pt x="483" y="200"/>
                    </a:lnTo>
                    <a:lnTo>
                      <a:pt x="480" y="200"/>
                    </a:lnTo>
                    <a:lnTo>
                      <a:pt x="480" y="200"/>
                    </a:lnTo>
                    <a:lnTo>
                      <a:pt x="477" y="200"/>
                    </a:lnTo>
                    <a:lnTo>
                      <a:pt x="477" y="200"/>
                    </a:lnTo>
                    <a:lnTo>
                      <a:pt x="470" y="203"/>
                    </a:lnTo>
                    <a:lnTo>
                      <a:pt x="470" y="203"/>
                    </a:lnTo>
                    <a:lnTo>
                      <a:pt x="478" y="204"/>
                    </a:lnTo>
                    <a:lnTo>
                      <a:pt x="478" y="204"/>
                    </a:lnTo>
                    <a:lnTo>
                      <a:pt x="483" y="206"/>
                    </a:lnTo>
                    <a:lnTo>
                      <a:pt x="483" y="206"/>
                    </a:lnTo>
                    <a:lnTo>
                      <a:pt x="487" y="206"/>
                    </a:lnTo>
                    <a:lnTo>
                      <a:pt x="487" y="206"/>
                    </a:lnTo>
                    <a:lnTo>
                      <a:pt x="489" y="206"/>
                    </a:lnTo>
                    <a:lnTo>
                      <a:pt x="489" y="206"/>
                    </a:lnTo>
                    <a:lnTo>
                      <a:pt x="490" y="206"/>
                    </a:lnTo>
                    <a:lnTo>
                      <a:pt x="490" y="206"/>
                    </a:lnTo>
                    <a:lnTo>
                      <a:pt x="486" y="207"/>
                    </a:lnTo>
                    <a:lnTo>
                      <a:pt x="486" y="207"/>
                    </a:lnTo>
                    <a:lnTo>
                      <a:pt x="432" y="207"/>
                    </a:lnTo>
                    <a:lnTo>
                      <a:pt x="432" y="207"/>
                    </a:lnTo>
                    <a:lnTo>
                      <a:pt x="473" y="207"/>
                    </a:lnTo>
                    <a:lnTo>
                      <a:pt x="473" y="207"/>
                    </a:lnTo>
                    <a:lnTo>
                      <a:pt x="470" y="207"/>
                    </a:lnTo>
                    <a:lnTo>
                      <a:pt x="470" y="207"/>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94" name="Freeform 110"/>
              <p:cNvSpPr>
                <a:spLocks/>
              </p:cNvSpPr>
              <p:nvPr/>
            </p:nvSpPr>
            <p:spPr bwMode="auto">
              <a:xfrm>
                <a:off x="8939" y="11766"/>
                <a:ext cx="283" cy="299"/>
              </a:xfrm>
              <a:custGeom>
                <a:avLst/>
                <a:gdLst/>
                <a:ahLst/>
                <a:cxnLst>
                  <a:cxn ang="0">
                    <a:pos x="211" y="3"/>
                  </a:cxn>
                  <a:cxn ang="0">
                    <a:pos x="161" y="14"/>
                  </a:cxn>
                  <a:cxn ang="0">
                    <a:pos x="159" y="20"/>
                  </a:cxn>
                  <a:cxn ang="0">
                    <a:pos x="153" y="29"/>
                  </a:cxn>
                  <a:cxn ang="0">
                    <a:pos x="194" y="33"/>
                  </a:cxn>
                  <a:cxn ang="0">
                    <a:pos x="196" y="33"/>
                  </a:cxn>
                  <a:cxn ang="0">
                    <a:pos x="238" y="38"/>
                  </a:cxn>
                  <a:cxn ang="0">
                    <a:pos x="278" y="42"/>
                  </a:cxn>
                  <a:cxn ang="0">
                    <a:pos x="244" y="47"/>
                  </a:cxn>
                  <a:cxn ang="0">
                    <a:pos x="230" y="48"/>
                  </a:cxn>
                  <a:cxn ang="0">
                    <a:pos x="162" y="50"/>
                  </a:cxn>
                  <a:cxn ang="0">
                    <a:pos x="155" y="53"/>
                  </a:cxn>
                  <a:cxn ang="0">
                    <a:pos x="129" y="66"/>
                  </a:cxn>
                  <a:cxn ang="0">
                    <a:pos x="73" y="74"/>
                  </a:cxn>
                  <a:cxn ang="0">
                    <a:pos x="77" y="79"/>
                  </a:cxn>
                  <a:cxn ang="0">
                    <a:pos x="109" y="83"/>
                  </a:cxn>
                  <a:cxn ang="0">
                    <a:pos x="116" y="94"/>
                  </a:cxn>
                  <a:cxn ang="0">
                    <a:pos x="139" y="107"/>
                  </a:cxn>
                  <a:cxn ang="0">
                    <a:pos x="161" y="106"/>
                  </a:cxn>
                  <a:cxn ang="0">
                    <a:pos x="162" y="109"/>
                  </a:cxn>
                  <a:cxn ang="0">
                    <a:pos x="153" y="115"/>
                  </a:cxn>
                  <a:cxn ang="0">
                    <a:pos x="139" y="116"/>
                  </a:cxn>
                  <a:cxn ang="0">
                    <a:pos x="132" y="118"/>
                  </a:cxn>
                  <a:cxn ang="0">
                    <a:pos x="93" y="124"/>
                  </a:cxn>
                  <a:cxn ang="0">
                    <a:pos x="63" y="128"/>
                  </a:cxn>
                  <a:cxn ang="0">
                    <a:pos x="72" y="130"/>
                  </a:cxn>
                  <a:cxn ang="0">
                    <a:pos x="44" y="137"/>
                  </a:cxn>
                  <a:cxn ang="0">
                    <a:pos x="61" y="145"/>
                  </a:cxn>
                  <a:cxn ang="0">
                    <a:pos x="37" y="151"/>
                  </a:cxn>
                  <a:cxn ang="0">
                    <a:pos x="86" y="155"/>
                  </a:cxn>
                  <a:cxn ang="0">
                    <a:pos x="41" y="157"/>
                  </a:cxn>
                  <a:cxn ang="0">
                    <a:pos x="99" y="158"/>
                  </a:cxn>
                  <a:cxn ang="0">
                    <a:pos x="63" y="164"/>
                  </a:cxn>
                  <a:cxn ang="0">
                    <a:pos x="33" y="171"/>
                  </a:cxn>
                  <a:cxn ang="0">
                    <a:pos x="74" y="172"/>
                  </a:cxn>
                  <a:cxn ang="0">
                    <a:pos x="57" y="174"/>
                  </a:cxn>
                  <a:cxn ang="0">
                    <a:pos x="64" y="178"/>
                  </a:cxn>
                  <a:cxn ang="0">
                    <a:pos x="69" y="178"/>
                  </a:cxn>
                  <a:cxn ang="0">
                    <a:pos x="10" y="195"/>
                  </a:cxn>
                  <a:cxn ang="0">
                    <a:pos x="1" y="198"/>
                  </a:cxn>
                  <a:cxn ang="0">
                    <a:pos x="21" y="202"/>
                  </a:cxn>
                  <a:cxn ang="0">
                    <a:pos x="80" y="207"/>
                  </a:cxn>
                  <a:cxn ang="0">
                    <a:pos x="87" y="207"/>
                  </a:cxn>
                  <a:cxn ang="0">
                    <a:pos x="77" y="210"/>
                  </a:cxn>
                  <a:cxn ang="0">
                    <a:pos x="77" y="214"/>
                  </a:cxn>
                  <a:cxn ang="0">
                    <a:pos x="122" y="219"/>
                  </a:cxn>
                  <a:cxn ang="0">
                    <a:pos x="99" y="225"/>
                  </a:cxn>
                  <a:cxn ang="0">
                    <a:pos x="112" y="237"/>
                  </a:cxn>
                  <a:cxn ang="0">
                    <a:pos x="79" y="246"/>
                  </a:cxn>
                  <a:cxn ang="0">
                    <a:pos x="90" y="249"/>
                  </a:cxn>
                  <a:cxn ang="0">
                    <a:pos x="96" y="252"/>
                  </a:cxn>
                  <a:cxn ang="0">
                    <a:pos x="100" y="253"/>
                  </a:cxn>
                  <a:cxn ang="0">
                    <a:pos x="112" y="255"/>
                  </a:cxn>
                  <a:cxn ang="0">
                    <a:pos x="132" y="266"/>
                  </a:cxn>
                  <a:cxn ang="0">
                    <a:pos x="158" y="270"/>
                  </a:cxn>
                  <a:cxn ang="0">
                    <a:pos x="139" y="275"/>
                  </a:cxn>
                  <a:cxn ang="0">
                    <a:pos x="153" y="276"/>
                  </a:cxn>
                  <a:cxn ang="0">
                    <a:pos x="178" y="282"/>
                  </a:cxn>
                  <a:cxn ang="0">
                    <a:pos x="194" y="284"/>
                  </a:cxn>
                  <a:cxn ang="0">
                    <a:pos x="221" y="290"/>
                  </a:cxn>
                  <a:cxn ang="0">
                    <a:pos x="255" y="294"/>
                  </a:cxn>
                  <a:cxn ang="0">
                    <a:pos x="270" y="299"/>
                  </a:cxn>
                </a:cxnLst>
                <a:rect l="0" t="0" r="r" b="b"/>
                <a:pathLst>
                  <a:path w="283" h="299">
                    <a:moveTo>
                      <a:pt x="211" y="0"/>
                    </a:moveTo>
                    <a:lnTo>
                      <a:pt x="217" y="3"/>
                    </a:lnTo>
                    <a:lnTo>
                      <a:pt x="217" y="3"/>
                    </a:lnTo>
                    <a:lnTo>
                      <a:pt x="215" y="3"/>
                    </a:lnTo>
                    <a:lnTo>
                      <a:pt x="215" y="3"/>
                    </a:lnTo>
                    <a:lnTo>
                      <a:pt x="217" y="3"/>
                    </a:lnTo>
                    <a:lnTo>
                      <a:pt x="217" y="3"/>
                    </a:lnTo>
                    <a:lnTo>
                      <a:pt x="211" y="3"/>
                    </a:lnTo>
                    <a:lnTo>
                      <a:pt x="211" y="3"/>
                    </a:lnTo>
                    <a:lnTo>
                      <a:pt x="163" y="8"/>
                    </a:lnTo>
                    <a:lnTo>
                      <a:pt x="163" y="8"/>
                    </a:lnTo>
                    <a:lnTo>
                      <a:pt x="136" y="9"/>
                    </a:lnTo>
                    <a:lnTo>
                      <a:pt x="136" y="9"/>
                    </a:lnTo>
                    <a:lnTo>
                      <a:pt x="162" y="14"/>
                    </a:lnTo>
                    <a:lnTo>
                      <a:pt x="162" y="14"/>
                    </a:lnTo>
                    <a:lnTo>
                      <a:pt x="161" y="14"/>
                    </a:lnTo>
                    <a:lnTo>
                      <a:pt x="161" y="14"/>
                    </a:lnTo>
                    <a:lnTo>
                      <a:pt x="146" y="14"/>
                    </a:lnTo>
                    <a:lnTo>
                      <a:pt x="146" y="14"/>
                    </a:lnTo>
                    <a:lnTo>
                      <a:pt x="159" y="20"/>
                    </a:lnTo>
                    <a:lnTo>
                      <a:pt x="159" y="20"/>
                    </a:lnTo>
                    <a:lnTo>
                      <a:pt x="135" y="18"/>
                    </a:lnTo>
                    <a:lnTo>
                      <a:pt x="135" y="18"/>
                    </a:lnTo>
                    <a:lnTo>
                      <a:pt x="159" y="20"/>
                    </a:lnTo>
                    <a:lnTo>
                      <a:pt x="159" y="20"/>
                    </a:lnTo>
                    <a:lnTo>
                      <a:pt x="152" y="21"/>
                    </a:lnTo>
                    <a:lnTo>
                      <a:pt x="152" y="21"/>
                    </a:lnTo>
                    <a:lnTo>
                      <a:pt x="142" y="21"/>
                    </a:lnTo>
                    <a:lnTo>
                      <a:pt x="142" y="21"/>
                    </a:lnTo>
                    <a:lnTo>
                      <a:pt x="163" y="27"/>
                    </a:lnTo>
                    <a:lnTo>
                      <a:pt x="163" y="27"/>
                    </a:lnTo>
                    <a:lnTo>
                      <a:pt x="153" y="29"/>
                    </a:lnTo>
                    <a:lnTo>
                      <a:pt x="153" y="29"/>
                    </a:lnTo>
                    <a:lnTo>
                      <a:pt x="173" y="32"/>
                    </a:lnTo>
                    <a:lnTo>
                      <a:pt x="173" y="32"/>
                    </a:lnTo>
                    <a:lnTo>
                      <a:pt x="188" y="32"/>
                    </a:lnTo>
                    <a:lnTo>
                      <a:pt x="188" y="32"/>
                    </a:lnTo>
                    <a:lnTo>
                      <a:pt x="188" y="33"/>
                    </a:lnTo>
                    <a:lnTo>
                      <a:pt x="188" y="33"/>
                    </a:lnTo>
                    <a:lnTo>
                      <a:pt x="194" y="33"/>
                    </a:lnTo>
                    <a:lnTo>
                      <a:pt x="194" y="33"/>
                    </a:lnTo>
                    <a:lnTo>
                      <a:pt x="188" y="33"/>
                    </a:lnTo>
                    <a:lnTo>
                      <a:pt x="188" y="33"/>
                    </a:lnTo>
                    <a:lnTo>
                      <a:pt x="171" y="35"/>
                    </a:lnTo>
                    <a:lnTo>
                      <a:pt x="171" y="35"/>
                    </a:lnTo>
                    <a:lnTo>
                      <a:pt x="186" y="33"/>
                    </a:lnTo>
                    <a:lnTo>
                      <a:pt x="186" y="33"/>
                    </a:lnTo>
                    <a:lnTo>
                      <a:pt x="196" y="33"/>
                    </a:lnTo>
                    <a:lnTo>
                      <a:pt x="196" y="33"/>
                    </a:lnTo>
                    <a:lnTo>
                      <a:pt x="198" y="33"/>
                    </a:lnTo>
                    <a:lnTo>
                      <a:pt x="198" y="33"/>
                    </a:lnTo>
                    <a:lnTo>
                      <a:pt x="198" y="36"/>
                    </a:lnTo>
                    <a:lnTo>
                      <a:pt x="198" y="36"/>
                    </a:lnTo>
                    <a:lnTo>
                      <a:pt x="241" y="36"/>
                    </a:lnTo>
                    <a:lnTo>
                      <a:pt x="241" y="36"/>
                    </a:lnTo>
                    <a:lnTo>
                      <a:pt x="238" y="38"/>
                    </a:lnTo>
                    <a:lnTo>
                      <a:pt x="238" y="38"/>
                    </a:lnTo>
                    <a:lnTo>
                      <a:pt x="228" y="38"/>
                    </a:lnTo>
                    <a:lnTo>
                      <a:pt x="228" y="38"/>
                    </a:lnTo>
                    <a:lnTo>
                      <a:pt x="240" y="38"/>
                    </a:lnTo>
                    <a:lnTo>
                      <a:pt x="240" y="38"/>
                    </a:lnTo>
                    <a:lnTo>
                      <a:pt x="271" y="42"/>
                    </a:lnTo>
                    <a:lnTo>
                      <a:pt x="271" y="42"/>
                    </a:lnTo>
                    <a:lnTo>
                      <a:pt x="278" y="42"/>
                    </a:lnTo>
                    <a:lnTo>
                      <a:pt x="278" y="42"/>
                    </a:lnTo>
                    <a:lnTo>
                      <a:pt x="283" y="44"/>
                    </a:lnTo>
                    <a:lnTo>
                      <a:pt x="283" y="44"/>
                    </a:lnTo>
                    <a:lnTo>
                      <a:pt x="230" y="41"/>
                    </a:lnTo>
                    <a:lnTo>
                      <a:pt x="230" y="41"/>
                    </a:lnTo>
                    <a:lnTo>
                      <a:pt x="238" y="42"/>
                    </a:lnTo>
                    <a:lnTo>
                      <a:pt x="238" y="42"/>
                    </a:lnTo>
                    <a:lnTo>
                      <a:pt x="244" y="47"/>
                    </a:lnTo>
                    <a:lnTo>
                      <a:pt x="244" y="47"/>
                    </a:lnTo>
                    <a:lnTo>
                      <a:pt x="241" y="47"/>
                    </a:lnTo>
                    <a:lnTo>
                      <a:pt x="241" y="47"/>
                    </a:lnTo>
                    <a:lnTo>
                      <a:pt x="228" y="47"/>
                    </a:lnTo>
                    <a:lnTo>
                      <a:pt x="228" y="47"/>
                    </a:lnTo>
                    <a:lnTo>
                      <a:pt x="221" y="48"/>
                    </a:lnTo>
                    <a:lnTo>
                      <a:pt x="221" y="48"/>
                    </a:lnTo>
                    <a:lnTo>
                      <a:pt x="230" y="48"/>
                    </a:lnTo>
                    <a:lnTo>
                      <a:pt x="230" y="48"/>
                    </a:lnTo>
                    <a:lnTo>
                      <a:pt x="227" y="50"/>
                    </a:lnTo>
                    <a:lnTo>
                      <a:pt x="227" y="50"/>
                    </a:lnTo>
                    <a:lnTo>
                      <a:pt x="168" y="50"/>
                    </a:lnTo>
                    <a:lnTo>
                      <a:pt x="168" y="50"/>
                    </a:lnTo>
                    <a:lnTo>
                      <a:pt x="175" y="50"/>
                    </a:lnTo>
                    <a:lnTo>
                      <a:pt x="175" y="50"/>
                    </a:lnTo>
                    <a:lnTo>
                      <a:pt x="162" y="50"/>
                    </a:lnTo>
                    <a:lnTo>
                      <a:pt x="162" y="50"/>
                    </a:lnTo>
                    <a:lnTo>
                      <a:pt x="172" y="51"/>
                    </a:lnTo>
                    <a:lnTo>
                      <a:pt x="172" y="51"/>
                    </a:lnTo>
                    <a:lnTo>
                      <a:pt x="152" y="51"/>
                    </a:lnTo>
                    <a:lnTo>
                      <a:pt x="152" y="51"/>
                    </a:lnTo>
                    <a:lnTo>
                      <a:pt x="155" y="51"/>
                    </a:lnTo>
                    <a:lnTo>
                      <a:pt x="155" y="51"/>
                    </a:lnTo>
                    <a:lnTo>
                      <a:pt x="155" y="53"/>
                    </a:lnTo>
                    <a:lnTo>
                      <a:pt x="155" y="53"/>
                    </a:lnTo>
                    <a:lnTo>
                      <a:pt x="153" y="57"/>
                    </a:lnTo>
                    <a:lnTo>
                      <a:pt x="153" y="57"/>
                    </a:lnTo>
                    <a:lnTo>
                      <a:pt x="152" y="63"/>
                    </a:lnTo>
                    <a:lnTo>
                      <a:pt x="152" y="63"/>
                    </a:lnTo>
                    <a:lnTo>
                      <a:pt x="138" y="65"/>
                    </a:lnTo>
                    <a:lnTo>
                      <a:pt x="138" y="65"/>
                    </a:lnTo>
                    <a:lnTo>
                      <a:pt x="129" y="66"/>
                    </a:lnTo>
                    <a:lnTo>
                      <a:pt x="129" y="66"/>
                    </a:lnTo>
                    <a:lnTo>
                      <a:pt x="129" y="71"/>
                    </a:lnTo>
                    <a:lnTo>
                      <a:pt x="129" y="71"/>
                    </a:lnTo>
                    <a:lnTo>
                      <a:pt x="97" y="71"/>
                    </a:lnTo>
                    <a:lnTo>
                      <a:pt x="97" y="71"/>
                    </a:lnTo>
                    <a:lnTo>
                      <a:pt x="76" y="74"/>
                    </a:lnTo>
                    <a:lnTo>
                      <a:pt x="76" y="74"/>
                    </a:lnTo>
                    <a:lnTo>
                      <a:pt x="73" y="74"/>
                    </a:lnTo>
                    <a:lnTo>
                      <a:pt x="73" y="74"/>
                    </a:lnTo>
                    <a:lnTo>
                      <a:pt x="69" y="74"/>
                    </a:lnTo>
                    <a:lnTo>
                      <a:pt x="69" y="74"/>
                    </a:lnTo>
                    <a:lnTo>
                      <a:pt x="83" y="74"/>
                    </a:lnTo>
                    <a:lnTo>
                      <a:pt x="83" y="74"/>
                    </a:lnTo>
                    <a:lnTo>
                      <a:pt x="77" y="77"/>
                    </a:lnTo>
                    <a:lnTo>
                      <a:pt x="77" y="77"/>
                    </a:lnTo>
                    <a:lnTo>
                      <a:pt x="77" y="79"/>
                    </a:lnTo>
                    <a:lnTo>
                      <a:pt x="77" y="79"/>
                    </a:lnTo>
                    <a:lnTo>
                      <a:pt x="74" y="79"/>
                    </a:lnTo>
                    <a:lnTo>
                      <a:pt x="74" y="79"/>
                    </a:lnTo>
                    <a:lnTo>
                      <a:pt x="106" y="79"/>
                    </a:lnTo>
                    <a:lnTo>
                      <a:pt x="106" y="79"/>
                    </a:lnTo>
                    <a:lnTo>
                      <a:pt x="107" y="83"/>
                    </a:lnTo>
                    <a:lnTo>
                      <a:pt x="107" y="83"/>
                    </a:lnTo>
                    <a:lnTo>
                      <a:pt x="109" y="83"/>
                    </a:lnTo>
                    <a:lnTo>
                      <a:pt x="109" y="83"/>
                    </a:lnTo>
                    <a:lnTo>
                      <a:pt x="117" y="91"/>
                    </a:lnTo>
                    <a:lnTo>
                      <a:pt x="117" y="91"/>
                    </a:lnTo>
                    <a:lnTo>
                      <a:pt x="125" y="91"/>
                    </a:lnTo>
                    <a:lnTo>
                      <a:pt x="125" y="91"/>
                    </a:lnTo>
                    <a:lnTo>
                      <a:pt x="132" y="92"/>
                    </a:lnTo>
                    <a:lnTo>
                      <a:pt x="132" y="92"/>
                    </a:lnTo>
                    <a:lnTo>
                      <a:pt x="116" y="94"/>
                    </a:lnTo>
                    <a:lnTo>
                      <a:pt x="116" y="94"/>
                    </a:lnTo>
                    <a:lnTo>
                      <a:pt x="115" y="95"/>
                    </a:lnTo>
                    <a:lnTo>
                      <a:pt x="115" y="95"/>
                    </a:lnTo>
                    <a:lnTo>
                      <a:pt x="117" y="98"/>
                    </a:lnTo>
                    <a:lnTo>
                      <a:pt x="117" y="98"/>
                    </a:lnTo>
                    <a:lnTo>
                      <a:pt x="123" y="103"/>
                    </a:lnTo>
                    <a:lnTo>
                      <a:pt x="123" y="103"/>
                    </a:lnTo>
                    <a:lnTo>
                      <a:pt x="139" y="107"/>
                    </a:lnTo>
                    <a:lnTo>
                      <a:pt x="139" y="107"/>
                    </a:lnTo>
                    <a:lnTo>
                      <a:pt x="125" y="107"/>
                    </a:lnTo>
                    <a:lnTo>
                      <a:pt x="125" y="107"/>
                    </a:lnTo>
                    <a:lnTo>
                      <a:pt x="143" y="106"/>
                    </a:lnTo>
                    <a:lnTo>
                      <a:pt x="143" y="106"/>
                    </a:lnTo>
                    <a:lnTo>
                      <a:pt x="136" y="107"/>
                    </a:lnTo>
                    <a:lnTo>
                      <a:pt x="136" y="107"/>
                    </a:lnTo>
                    <a:lnTo>
                      <a:pt x="161" y="106"/>
                    </a:lnTo>
                    <a:lnTo>
                      <a:pt x="161" y="106"/>
                    </a:lnTo>
                    <a:lnTo>
                      <a:pt x="155" y="107"/>
                    </a:lnTo>
                    <a:lnTo>
                      <a:pt x="155" y="107"/>
                    </a:lnTo>
                    <a:lnTo>
                      <a:pt x="153" y="107"/>
                    </a:lnTo>
                    <a:lnTo>
                      <a:pt x="153" y="107"/>
                    </a:lnTo>
                    <a:lnTo>
                      <a:pt x="163" y="109"/>
                    </a:lnTo>
                    <a:lnTo>
                      <a:pt x="163" y="109"/>
                    </a:lnTo>
                    <a:lnTo>
                      <a:pt x="162" y="109"/>
                    </a:lnTo>
                    <a:lnTo>
                      <a:pt x="162" y="109"/>
                    </a:lnTo>
                    <a:lnTo>
                      <a:pt x="149" y="109"/>
                    </a:lnTo>
                    <a:lnTo>
                      <a:pt x="149" y="109"/>
                    </a:lnTo>
                    <a:lnTo>
                      <a:pt x="143" y="110"/>
                    </a:lnTo>
                    <a:lnTo>
                      <a:pt x="143" y="110"/>
                    </a:lnTo>
                    <a:lnTo>
                      <a:pt x="140" y="110"/>
                    </a:lnTo>
                    <a:lnTo>
                      <a:pt x="140" y="110"/>
                    </a:lnTo>
                    <a:lnTo>
                      <a:pt x="153" y="115"/>
                    </a:lnTo>
                    <a:lnTo>
                      <a:pt x="153" y="115"/>
                    </a:lnTo>
                    <a:lnTo>
                      <a:pt x="153" y="116"/>
                    </a:lnTo>
                    <a:lnTo>
                      <a:pt x="153" y="116"/>
                    </a:lnTo>
                    <a:lnTo>
                      <a:pt x="156" y="116"/>
                    </a:lnTo>
                    <a:lnTo>
                      <a:pt x="156" y="116"/>
                    </a:lnTo>
                    <a:lnTo>
                      <a:pt x="149" y="118"/>
                    </a:lnTo>
                    <a:lnTo>
                      <a:pt x="149" y="118"/>
                    </a:lnTo>
                    <a:lnTo>
                      <a:pt x="139" y="116"/>
                    </a:lnTo>
                    <a:lnTo>
                      <a:pt x="139" y="116"/>
                    </a:lnTo>
                    <a:lnTo>
                      <a:pt x="140" y="116"/>
                    </a:lnTo>
                    <a:lnTo>
                      <a:pt x="140" y="116"/>
                    </a:lnTo>
                    <a:lnTo>
                      <a:pt x="125" y="118"/>
                    </a:lnTo>
                    <a:lnTo>
                      <a:pt x="125" y="118"/>
                    </a:lnTo>
                    <a:lnTo>
                      <a:pt x="119" y="118"/>
                    </a:lnTo>
                    <a:lnTo>
                      <a:pt x="119" y="118"/>
                    </a:lnTo>
                    <a:lnTo>
                      <a:pt x="132" y="118"/>
                    </a:lnTo>
                    <a:lnTo>
                      <a:pt x="132" y="118"/>
                    </a:lnTo>
                    <a:lnTo>
                      <a:pt x="129" y="121"/>
                    </a:lnTo>
                    <a:lnTo>
                      <a:pt x="129" y="121"/>
                    </a:lnTo>
                    <a:lnTo>
                      <a:pt x="142" y="124"/>
                    </a:lnTo>
                    <a:lnTo>
                      <a:pt x="142" y="124"/>
                    </a:lnTo>
                    <a:lnTo>
                      <a:pt x="103" y="124"/>
                    </a:lnTo>
                    <a:lnTo>
                      <a:pt x="103" y="124"/>
                    </a:lnTo>
                    <a:lnTo>
                      <a:pt x="93" y="124"/>
                    </a:lnTo>
                    <a:lnTo>
                      <a:pt x="93" y="124"/>
                    </a:lnTo>
                    <a:lnTo>
                      <a:pt x="94" y="124"/>
                    </a:lnTo>
                    <a:lnTo>
                      <a:pt x="94" y="124"/>
                    </a:lnTo>
                    <a:lnTo>
                      <a:pt x="87" y="124"/>
                    </a:lnTo>
                    <a:lnTo>
                      <a:pt x="87" y="124"/>
                    </a:lnTo>
                    <a:lnTo>
                      <a:pt x="60" y="127"/>
                    </a:lnTo>
                    <a:lnTo>
                      <a:pt x="60" y="127"/>
                    </a:lnTo>
                    <a:lnTo>
                      <a:pt x="63" y="128"/>
                    </a:lnTo>
                    <a:lnTo>
                      <a:pt x="63" y="128"/>
                    </a:lnTo>
                    <a:lnTo>
                      <a:pt x="64" y="128"/>
                    </a:lnTo>
                    <a:lnTo>
                      <a:pt x="64" y="128"/>
                    </a:lnTo>
                    <a:lnTo>
                      <a:pt x="67" y="128"/>
                    </a:lnTo>
                    <a:lnTo>
                      <a:pt x="67" y="128"/>
                    </a:lnTo>
                    <a:lnTo>
                      <a:pt x="66" y="130"/>
                    </a:lnTo>
                    <a:lnTo>
                      <a:pt x="66" y="130"/>
                    </a:lnTo>
                    <a:lnTo>
                      <a:pt x="72" y="130"/>
                    </a:lnTo>
                    <a:lnTo>
                      <a:pt x="72" y="130"/>
                    </a:lnTo>
                    <a:lnTo>
                      <a:pt x="46" y="136"/>
                    </a:lnTo>
                    <a:lnTo>
                      <a:pt x="46" y="136"/>
                    </a:lnTo>
                    <a:lnTo>
                      <a:pt x="41" y="137"/>
                    </a:lnTo>
                    <a:lnTo>
                      <a:pt x="41" y="137"/>
                    </a:lnTo>
                    <a:lnTo>
                      <a:pt x="49" y="136"/>
                    </a:lnTo>
                    <a:lnTo>
                      <a:pt x="49" y="136"/>
                    </a:lnTo>
                    <a:lnTo>
                      <a:pt x="44" y="137"/>
                    </a:lnTo>
                    <a:lnTo>
                      <a:pt x="44" y="137"/>
                    </a:lnTo>
                    <a:lnTo>
                      <a:pt x="51" y="140"/>
                    </a:lnTo>
                    <a:lnTo>
                      <a:pt x="51" y="140"/>
                    </a:lnTo>
                    <a:lnTo>
                      <a:pt x="54" y="142"/>
                    </a:lnTo>
                    <a:lnTo>
                      <a:pt x="54" y="142"/>
                    </a:lnTo>
                    <a:lnTo>
                      <a:pt x="53" y="142"/>
                    </a:lnTo>
                    <a:lnTo>
                      <a:pt x="53" y="142"/>
                    </a:lnTo>
                    <a:lnTo>
                      <a:pt x="61" y="145"/>
                    </a:lnTo>
                    <a:lnTo>
                      <a:pt x="61" y="145"/>
                    </a:lnTo>
                    <a:lnTo>
                      <a:pt x="73" y="148"/>
                    </a:lnTo>
                    <a:lnTo>
                      <a:pt x="73" y="148"/>
                    </a:lnTo>
                    <a:lnTo>
                      <a:pt x="67" y="149"/>
                    </a:lnTo>
                    <a:lnTo>
                      <a:pt x="67" y="149"/>
                    </a:lnTo>
                    <a:lnTo>
                      <a:pt x="54" y="149"/>
                    </a:lnTo>
                    <a:lnTo>
                      <a:pt x="54" y="149"/>
                    </a:lnTo>
                    <a:lnTo>
                      <a:pt x="37" y="151"/>
                    </a:lnTo>
                    <a:lnTo>
                      <a:pt x="37" y="151"/>
                    </a:lnTo>
                    <a:lnTo>
                      <a:pt x="40" y="151"/>
                    </a:lnTo>
                    <a:lnTo>
                      <a:pt x="40" y="151"/>
                    </a:lnTo>
                    <a:lnTo>
                      <a:pt x="83" y="154"/>
                    </a:lnTo>
                    <a:lnTo>
                      <a:pt x="83" y="154"/>
                    </a:lnTo>
                    <a:lnTo>
                      <a:pt x="77" y="154"/>
                    </a:lnTo>
                    <a:lnTo>
                      <a:pt x="77" y="154"/>
                    </a:lnTo>
                    <a:lnTo>
                      <a:pt x="86" y="155"/>
                    </a:lnTo>
                    <a:lnTo>
                      <a:pt x="86" y="155"/>
                    </a:lnTo>
                    <a:lnTo>
                      <a:pt x="64" y="154"/>
                    </a:lnTo>
                    <a:lnTo>
                      <a:pt x="64" y="154"/>
                    </a:lnTo>
                    <a:lnTo>
                      <a:pt x="56" y="155"/>
                    </a:lnTo>
                    <a:lnTo>
                      <a:pt x="56" y="155"/>
                    </a:lnTo>
                    <a:lnTo>
                      <a:pt x="50" y="157"/>
                    </a:lnTo>
                    <a:lnTo>
                      <a:pt x="50" y="157"/>
                    </a:lnTo>
                    <a:lnTo>
                      <a:pt x="41" y="157"/>
                    </a:lnTo>
                    <a:lnTo>
                      <a:pt x="41" y="157"/>
                    </a:lnTo>
                    <a:lnTo>
                      <a:pt x="33" y="157"/>
                    </a:lnTo>
                    <a:lnTo>
                      <a:pt x="33" y="157"/>
                    </a:lnTo>
                    <a:lnTo>
                      <a:pt x="36" y="158"/>
                    </a:lnTo>
                    <a:lnTo>
                      <a:pt x="36" y="158"/>
                    </a:lnTo>
                    <a:lnTo>
                      <a:pt x="41" y="157"/>
                    </a:lnTo>
                    <a:lnTo>
                      <a:pt x="41" y="157"/>
                    </a:lnTo>
                    <a:lnTo>
                      <a:pt x="99" y="158"/>
                    </a:lnTo>
                    <a:lnTo>
                      <a:pt x="99" y="158"/>
                    </a:lnTo>
                    <a:lnTo>
                      <a:pt x="99" y="161"/>
                    </a:lnTo>
                    <a:lnTo>
                      <a:pt x="99" y="161"/>
                    </a:lnTo>
                    <a:lnTo>
                      <a:pt x="94" y="163"/>
                    </a:lnTo>
                    <a:lnTo>
                      <a:pt x="94" y="163"/>
                    </a:lnTo>
                    <a:lnTo>
                      <a:pt x="69" y="164"/>
                    </a:lnTo>
                    <a:lnTo>
                      <a:pt x="69" y="164"/>
                    </a:lnTo>
                    <a:lnTo>
                      <a:pt x="63" y="164"/>
                    </a:lnTo>
                    <a:lnTo>
                      <a:pt x="63" y="164"/>
                    </a:lnTo>
                    <a:lnTo>
                      <a:pt x="53" y="166"/>
                    </a:lnTo>
                    <a:lnTo>
                      <a:pt x="53" y="166"/>
                    </a:lnTo>
                    <a:lnTo>
                      <a:pt x="59" y="168"/>
                    </a:lnTo>
                    <a:lnTo>
                      <a:pt x="59" y="168"/>
                    </a:lnTo>
                    <a:lnTo>
                      <a:pt x="64" y="169"/>
                    </a:lnTo>
                    <a:lnTo>
                      <a:pt x="64" y="169"/>
                    </a:lnTo>
                    <a:lnTo>
                      <a:pt x="33" y="171"/>
                    </a:lnTo>
                    <a:lnTo>
                      <a:pt x="33" y="171"/>
                    </a:lnTo>
                    <a:lnTo>
                      <a:pt x="17" y="174"/>
                    </a:lnTo>
                    <a:lnTo>
                      <a:pt x="17" y="174"/>
                    </a:lnTo>
                    <a:lnTo>
                      <a:pt x="24" y="174"/>
                    </a:lnTo>
                    <a:lnTo>
                      <a:pt x="24" y="174"/>
                    </a:lnTo>
                    <a:lnTo>
                      <a:pt x="34" y="175"/>
                    </a:lnTo>
                    <a:lnTo>
                      <a:pt x="34" y="175"/>
                    </a:lnTo>
                    <a:lnTo>
                      <a:pt x="74" y="172"/>
                    </a:lnTo>
                    <a:lnTo>
                      <a:pt x="74" y="172"/>
                    </a:lnTo>
                    <a:lnTo>
                      <a:pt x="72" y="172"/>
                    </a:lnTo>
                    <a:lnTo>
                      <a:pt x="72" y="172"/>
                    </a:lnTo>
                    <a:lnTo>
                      <a:pt x="73" y="172"/>
                    </a:lnTo>
                    <a:lnTo>
                      <a:pt x="73" y="172"/>
                    </a:lnTo>
                    <a:lnTo>
                      <a:pt x="82" y="174"/>
                    </a:lnTo>
                    <a:lnTo>
                      <a:pt x="82" y="174"/>
                    </a:lnTo>
                    <a:lnTo>
                      <a:pt x="57" y="174"/>
                    </a:lnTo>
                    <a:lnTo>
                      <a:pt x="57" y="174"/>
                    </a:lnTo>
                    <a:lnTo>
                      <a:pt x="54" y="177"/>
                    </a:lnTo>
                    <a:lnTo>
                      <a:pt x="54" y="177"/>
                    </a:lnTo>
                    <a:lnTo>
                      <a:pt x="57" y="177"/>
                    </a:lnTo>
                    <a:lnTo>
                      <a:pt x="57" y="177"/>
                    </a:lnTo>
                    <a:lnTo>
                      <a:pt x="53" y="177"/>
                    </a:lnTo>
                    <a:lnTo>
                      <a:pt x="53" y="177"/>
                    </a:lnTo>
                    <a:lnTo>
                      <a:pt x="64" y="178"/>
                    </a:lnTo>
                    <a:lnTo>
                      <a:pt x="64" y="178"/>
                    </a:lnTo>
                    <a:lnTo>
                      <a:pt x="63" y="178"/>
                    </a:lnTo>
                    <a:lnTo>
                      <a:pt x="63" y="178"/>
                    </a:lnTo>
                    <a:lnTo>
                      <a:pt x="69" y="178"/>
                    </a:lnTo>
                    <a:lnTo>
                      <a:pt x="69" y="178"/>
                    </a:lnTo>
                    <a:lnTo>
                      <a:pt x="70" y="178"/>
                    </a:lnTo>
                    <a:lnTo>
                      <a:pt x="70" y="178"/>
                    </a:lnTo>
                    <a:lnTo>
                      <a:pt x="69" y="178"/>
                    </a:lnTo>
                    <a:lnTo>
                      <a:pt x="69" y="178"/>
                    </a:lnTo>
                    <a:lnTo>
                      <a:pt x="57" y="178"/>
                    </a:lnTo>
                    <a:lnTo>
                      <a:pt x="57" y="178"/>
                    </a:lnTo>
                    <a:lnTo>
                      <a:pt x="20" y="192"/>
                    </a:lnTo>
                    <a:lnTo>
                      <a:pt x="20" y="192"/>
                    </a:lnTo>
                    <a:lnTo>
                      <a:pt x="14" y="195"/>
                    </a:lnTo>
                    <a:lnTo>
                      <a:pt x="14" y="195"/>
                    </a:lnTo>
                    <a:lnTo>
                      <a:pt x="10" y="195"/>
                    </a:lnTo>
                    <a:lnTo>
                      <a:pt x="10" y="195"/>
                    </a:lnTo>
                    <a:lnTo>
                      <a:pt x="10" y="196"/>
                    </a:lnTo>
                    <a:lnTo>
                      <a:pt x="10" y="196"/>
                    </a:lnTo>
                    <a:lnTo>
                      <a:pt x="11" y="196"/>
                    </a:lnTo>
                    <a:lnTo>
                      <a:pt x="11" y="196"/>
                    </a:lnTo>
                    <a:lnTo>
                      <a:pt x="0" y="198"/>
                    </a:lnTo>
                    <a:lnTo>
                      <a:pt x="0" y="198"/>
                    </a:lnTo>
                    <a:lnTo>
                      <a:pt x="1" y="198"/>
                    </a:lnTo>
                    <a:lnTo>
                      <a:pt x="1" y="198"/>
                    </a:lnTo>
                    <a:lnTo>
                      <a:pt x="7" y="198"/>
                    </a:lnTo>
                    <a:lnTo>
                      <a:pt x="7" y="198"/>
                    </a:lnTo>
                    <a:lnTo>
                      <a:pt x="23" y="198"/>
                    </a:lnTo>
                    <a:lnTo>
                      <a:pt x="23" y="198"/>
                    </a:lnTo>
                    <a:lnTo>
                      <a:pt x="33" y="199"/>
                    </a:lnTo>
                    <a:lnTo>
                      <a:pt x="33" y="199"/>
                    </a:lnTo>
                    <a:lnTo>
                      <a:pt x="21" y="202"/>
                    </a:lnTo>
                    <a:lnTo>
                      <a:pt x="21" y="202"/>
                    </a:lnTo>
                    <a:lnTo>
                      <a:pt x="51" y="205"/>
                    </a:lnTo>
                    <a:lnTo>
                      <a:pt x="51" y="205"/>
                    </a:lnTo>
                    <a:lnTo>
                      <a:pt x="57" y="205"/>
                    </a:lnTo>
                    <a:lnTo>
                      <a:pt x="57" y="205"/>
                    </a:lnTo>
                    <a:lnTo>
                      <a:pt x="56" y="205"/>
                    </a:lnTo>
                    <a:lnTo>
                      <a:pt x="56" y="205"/>
                    </a:lnTo>
                    <a:lnTo>
                      <a:pt x="80" y="207"/>
                    </a:lnTo>
                    <a:lnTo>
                      <a:pt x="80" y="207"/>
                    </a:lnTo>
                    <a:lnTo>
                      <a:pt x="89" y="207"/>
                    </a:lnTo>
                    <a:lnTo>
                      <a:pt x="89" y="207"/>
                    </a:lnTo>
                    <a:lnTo>
                      <a:pt x="86" y="207"/>
                    </a:lnTo>
                    <a:lnTo>
                      <a:pt x="86" y="207"/>
                    </a:lnTo>
                    <a:lnTo>
                      <a:pt x="107" y="208"/>
                    </a:lnTo>
                    <a:lnTo>
                      <a:pt x="107" y="208"/>
                    </a:lnTo>
                    <a:lnTo>
                      <a:pt x="87" y="207"/>
                    </a:lnTo>
                    <a:lnTo>
                      <a:pt x="87" y="207"/>
                    </a:lnTo>
                    <a:lnTo>
                      <a:pt x="82" y="207"/>
                    </a:lnTo>
                    <a:lnTo>
                      <a:pt x="82" y="207"/>
                    </a:lnTo>
                    <a:lnTo>
                      <a:pt x="83" y="208"/>
                    </a:lnTo>
                    <a:lnTo>
                      <a:pt x="83" y="208"/>
                    </a:lnTo>
                    <a:lnTo>
                      <a:pt x="90" y="208"/>
                    </a:lnTo>
                    <a:lnTo>
                      <a:pt x="90" y="208"/>
                    </a:lnTo>
                    <a:lnTo>
                      <a:pt x="77" y="210"/>
                    </a:lnTo>
                    <a:lnTo>
                      <a:pt x="77" y="210"/>
                    </a:lnTo>
                    <a:lnTo>
                      <a:pt x="86" y="213"/>
                    </a:lnTo>
                    <a:lnTo>
                      <a:pt x="86" y="213"/>
                    </a:lnTo>
                    <a:lnTo>
                      <a:pt x="79" y="213"/>
                    </a:lnTo>
                    <a:lnTo>
                      <a:pt x="79" y="213"/>
                    </a:lnTo>
                    <a:lnTo>
                      <a:pt x="83" y="214"/>
                    </a:lnTo>
                    <a:lnTo>
                      <a:pt x="83" y="214"/>
                    </a:lnTo>
                    <a:lnTo>
                      <a:pt x="77" y="214"/>
                    </a:lnTo>
                    <a:lnTo>
                      <a:pt x="77" y="214"/>
                    </a:lnTo>
                    <a:lnTo>
                      <a:pt x="64" y="216"/>
                    </a:lnTo>
                    <a:lnTo>
                      <a:pt x="64" y="216"/>
                    </a:lnTo>
                    <a:lnTo>
                      <a:pt x="69" y="216"/>
                    </a:lnTo>
                    <a:lnTo>
                      <a:pt x="69" y="216"/>
                    </a:lnTo>
                    <a:lnTo>
                      <a:pt x="67" y="216"/>
                    </a:lnTo>
                    <a:lnTo>
                      <a:pt x="67" y="216"/>
                    </a:lnTo>
                    <a:lnTo>
                      <a:pt x="122" y="219"/>
                    </a:lnTo>
                    <a:lnTo>
                      <a:pt x="122" y="219"/>
                    </a:lnTo>
                    <a:lnTo>
                      <a:pt x="126" y="220"/>
                    </a:lnTo>
                    <a:lnTo>
                      <a:pt x="126" y="220"/>
                    </a:lnTo>
                    <a:lnTo>
                      <a:pt x="102" y="223"/>
                    </a:lnTo>
                    <a:lnTo>
                      <a:pt x="102" y="223"/>
                    </a:lnTo>
                    <a:lnTo>
                      <a:pt x="102" y="225"/>
                    </a:lnTo>
                    <a:lnTo>
                      <a:pt x="102" y="225"/>
                    </a:lnTo>
                    <a:lnTo>
                      <a:pt x="99" y="225"/>
                    </a:lnTo>
                    <a:lnTo>
                      <a:pt x="99" y="225"/>
                    </a:lnTo>
                    <a:lnTo>
                      <a:pt x="94" y="229"/>
                    </a:lnTo>
                    <a:lnTo>
                      <a:pt x="94" y="229"/>
                    </a:lnTo>
                    <a:lnTo>
                      <a:pt x="96" y="232"/>
                    </a:lnTo>
                    <a:lnTo>
                      <a:pt x="96" y="232"/>
                    </a:lnTo>
                    <a:lnTo>
                      <a:pt x="109" y="234"/>
                    </a:lnTo>
                    <a:lnTo>
                      <a:pt x="109" y="234"/>
                    </a:lnTo>
                    <a:lnTo>
                      <a:pt x="112" y="237"/>
                    </a:lnTo>
                    <a:lnTo>
                      <a:pt x="112" y="237"/>
                    </a:lnTo>
                    <a:lnTo>
                      <a:pt x="87" y="237"/>
                    </a:lnTo>
                    <a:lnTo>
                      <a:pt x="87" y="237"/>
                    </a:lnTo>
                    <a:lnTo>
                      <a:pt x="72" y="238"/>
                    </a:lnTo>
                    <a:lnTo>
                      <a:pt x="72" y="238"/>
                    </a:lnTo>
                    <a:lnTo>
                      <a:pt x="69" y="241"/>
                    </a:lnTo>
                    <a:lnTo>
                      <a:pt x="69" y="241"/>
                    </a:lnTo>
                    <a:lnTo>
                      <a:pt x="79" y="246"/>
                    </a:lnTo>
                    <a:lnTo>
                      <a:pt x="79" y="246"/>
                    </a:lnTo>
                    <a:lnTo>
                      <a:pt x="96" y="246"/>
                    </a:lnTo>
                    <a:lnTo>
                      <a:pt x="96" y="246"/>
                    </a:lnTo>
                    <a:lnTo>
                      <a:pt x="96" y="247"/>
                    </a:lnTo>
                    <a:lnTo>
                      <a:pt x="96" y="247"/>
                    </a:lnTo>
                    <a:lnTo>
                      <a:pt x="94" y="247"/>
                    </a:lnTo>
                    <a:lnTo>
                      <a:pt x="94" y="247"/>
                    </a:lnTo>
                    <a:lnTo>
                      <a:pt x="90" y="249"/>
                    </a:lnTo>
                    <a:lnTo>
                      <a:pt x="90" y="249"/>
                    </a:lnTo>
                    <a:lnTo>
                      <a:pt x="89" y="249"/>
                    </a:lnTo>
                    <a:lnTo>
                      <a:pt x="89" y="249"/>
                    </a:lnTo>
                    <a:lnTo>
                      <a:pt x="82" y="249"/>
                    </a:lnTo>
                    <a:lnTo>
                      <a:pt x="82" y="249"/>
                    </a:lnTo>
                    <a:lnTo>
                      <a:pt x="96" y="249"/>
                    </a:lnTo>
                    <a:lnTo>
                      <a:pt x="96" y="249"/>
                    </a:lnTo>
                    <a:lnTo>
                      <a:pt x="96" y="252"/>
                    </a:lnTo>
                    <a:lnTo>
                      <a:pt x="96" y="252"/>
                    </a:lnTo>
                    <a:lnTo>
                      <a:pt x="102" y="252"/>
                    </a:lnTo>
                    <a:lnTo>
                      <a:pt x="102" y="252"/>
                    </a:lnTo>
                    <a:lnTo>
                      <a:pt x="94" y="252"/>
                    </a:lnTo>
                    <a:lnTo>
                      <a:pt x="94" y="252"/>
                    </a:lnTo>
                    <a:lnTo>
                      <a:pt x="86" y="252"/>
                    </a:lnTo>
                    <a:lnTo>
                      <a:pt x="86" y="252"/>
                    </a:lnTo>
                    <a:lnTo>
                      <a:pt x="100" y="253"/>
                    </a:lnTo>
                    <a:lnTo>
                      <a:pt x="100" y="253"/>
                    </a:lnTo>
                    <a:lnTo>
                      <a:pt x="97" y="253"/>
                    </a:lnTo>
                    <a:lnTo>
                      <a:pt x="97" y="253"/>
                    </a:lnTo>
                    <a:lnTo>
                      <a:pt x="92" y="255"/>
                    </a:lnTo>
                    <a:lnTo>
                      <a:pt x="92" y="255"/>
                    </a:lnTo>
                    <a:lnTo>
                      <a:pt x="107" y="255"/>
                    </a:lnTo>
                    <a:lnTo>
                      <a:pt x="107" y="255"/>
                    </a:lnTo>
                    <a:lnTo>
                      <a:pt x="112" y="255"/>
                    </a:lnTo>
                    <a:lnTo>
                      <a:pt x="112" y="255"/>
                    </a:lnTo>
                    <a:lnTo>
                      <a:pt x="113" y="255"/>
                    </a:lnTo>
                    <a:lnTo>
                      <a:pt x="113" y="255"/>
                    </a:lnTo>
                    <a:lnTo>
                      <a:pt x="99" y="264"/>
                    </a:lnTo>
                    <a:lnTo>
                      <a:pt x="99" y="264"/>
                    </a:lnTo>
                    <a:lnTo>
                      <a:pt x="119" y="266"/>
                    </a:lnTo>
                    <a:lnTo>
                      <a:pt x="119" y="266"/>
                    </a:lnTo>
                    <a:lnTo>
                      <a:pt x="132" y="266"/>
                    </a:lnTo>
                    <a:lnTo>
                      <a:pt x="132" y="266"/>
                    </a:lnTo>
                    <a:lnTo>
                      <a:pt x="146" y="264"/>
                    </a:lnTo>
                    <a:lnTo>
                      <a:pt x="146" y="264"/>
                    </a:lnTo>
                    <a:lnTo>
                      <a:pt x="159" y="267"/>
                    </a:lnTo>
                    <a:lnTo>
                      <a:pt x="159" y="267"/>
                    </a:lnTo>
                    <a:lnTo>
                      <a:pt x="161" y="267"/>
                    </a:lnTo>
                    <a:lnTo>
                      <a:pt x="161" y="267"/>
                    </a:lnTo>
                    <a:lnTo>
                      <a:pt x="158" y="270"/>
                    </a:lnTo>
                    <a:lnTo>
                      <a:pt x="158" y="270"/>
                    </a:lnTo>
                    <a:lnTo>
                      <a:pt x="166" y="270"/>
                    </a:lnTo>
                    <a:lnTo>
                      <a:pt x="166" y="270"/>
                    </a:lnTo>
                    <a:lnTo>
                      <a:pt x="153" y="273"/>
                    </a:lnTo>
                    <a:lnTo>
                      <a:pt x="153" y="273"/>
                    </a:lnTo>
                    <a:lnTo>
                      <a:pt x="166" y="275"/>
                    </a:lnTo>
                    <a:lnTo>
                      <a:pt x="166" y="275"/>
                    </a:lnTo>
                    <a:lnTo>
                      <a:pt x="139" y="275"/>
                    </a:lnTo>
                    <a:lnTo>
                      <a:pt x="139" y="275"/>
                    </a:lnTo>
                    <a:lnTo>
                      <a:pt x="146" y="275"/>
                    </a:lnTo>
                    <a:lnTo>
                      <a:pt x="146" y="275"/>
                    </a:lnTo>
                    <a:lnTo>
                      <a:pt x="148" y="275"/>
                    </a:lnTo>
                    <a:lnTo>
                      <a:pt x="148" y="275"/>
                    </a:lnTo>
                    <a:lnTo>
                      <a:pt x="149" y="275"/>
                    </a:lnTo>
                    <a:lnTo>
                      <a:pt x="149" y="275"/>
                    </a:lnTo>
                    <a:lnTo>
                      <a:pt x="153" y="276"/>
                    </a:lnTo>
                    <a:lnTo>
                      <a:pt x="153" y="276"/>
                    </a:lnTo>
                    <a:lnTo>
                      <a:pt x="128" y="276"/>
                    </a:lnTo>
                    <a:lnTo>
                      <a:pt x="128" y="276"/>
                    </a:lnTo>
                    <a:lnTo>
                      <a:pt x="120" y="278"/>
                    </a:lnTo>
                    <a:lnTo>
                      <a:pt x="120" y="278"/>
                    </a:lnTo>
                    <a:lnTo>
                      <a:pt x="112" y="278"/>
                    </a:lnTo>
                    <a:lnTo>
                      <a:pt x="112" y="278"/>
                    </a:lnTo>
                    <a:lnTo>
                      <a:pt x="178" y="282"/>
                    </a:lnTo>
                    <a:lnTo>
                      <a:pt x="178" y="282"/>
                    </a:lnTo>
                    <a:lnTo>
                      <a:pt x="176" y="282"/>
                    </a:lnTo>
                    <a:lnTo>
                      <a:pt x="176" y="282"/>
                    </a:lnTo>
                    <a:lnTo>
                      <a:pt x="185" y="284"/>
                    </a:lnTo>
                    <a:lnTo>
                      <a:pt x="185" y="284"/>
                    </a:lnTo>
                    <a:lnTo>
                      <a:pt x="196" y="282"/>
                    </a:lnTo>
                    <a:lnTo>
                      <a:pt x="196" y="282"/>
                    </a:lnTo>
                    <a:lnTo>
                      <a:pt x="194" y="284"/>
                    </a:lnTo>
                    <a:lnTo>
                      <a:pt x="194" y="284"/>
                    </a:lnTo>
                    <a:lnTo>
                      <a:pt x="225" y="288"/>
                    </a:lnTo>
                    <a:lnTo>
                      <a:pt x="225" y="288"/>
                    </a:lnTo>
                    <a:lnTo>
                      <a:pt x="227" y="288"/>
                    </a:lnTo>
                    <a:lnTo>
                      <a:pt x="227" y="288"/>
                    </a:lnTo>
                    <a:lnTo>
                      <a:pt x="232" y="290"/>
                    </a:lnTo>
                    <a:lnTo>
                      <a:pt x="232" y="290"/>
                    </a:lnTo>
                    <a:lnTo>
                      <a:pt x="221" y="290"/>
                    </a:lnTo>
                    <a:lnTo>
                      <a:pt x="221" y="290"/>
                    </a:lnTo>
                    <a:lnTo>
                      <a:pt x="234" y="291"/>
                    </a:lnTo>
                    <a:lnTo>
                      <a:pt x="234" y="291"/>
                    </a:lnTo>
                    <a:lnTo>
                      <a:pt x="235" y="291"/>
                    </a:lnTo>
                    <a:lnTo>
                      <a:pt x="235" y="291"/>
                    </a:lnTo>
                    <a:lnTo>
                      <a:pt x="252" y="294"/>
                    </a:lnTo>
                    <a:lnTo>
                      <a:pt x="252" y="294"/>
                    </a:lnTo>
                    <a:lnTo>
                      <a:pt x="255" y="294"/>
                    </a:lnTo>
                    <a:lnTo>
                      <a:pt x="255" y="294"/>
                    </a:lnTo>
                    <a:lnTo>
                      <a:pt x="250" y="294"/>
                    </a:lnTo>
                    <a:lnTo>
                      <a:pt x="250" y="294"/>
                    </a:lnTo>
                    <a:lnTo>
                      <a:pt x="270" y="299"/>
                    </a:lnTo>
                    <a:lnTo>
                      <a:pt x="270" y="299"/>
                    </a:lnTo>
                    <a:lnTo>
                      <a:pt x="271" y="299"/>
                    </a:lnTo>
                    <a:lnTo>
                      <a:pt x="271" y="299"/>
                    </a:lnTo>
                    <a:lnTo>
                      <a:pt x="270" y="299"/>
                    </a:lnTo>
                    <a:lnTo>
                      <a:pt x="270" y="299"/>
                    </a:lnTo>
                    <a:lnTo>
                      <a:pt x="267" y="299"/>
                    </a:lnTo>
                    <a:lnTo>
                      <a:pt x="267" y="299"/>
                    </a:lnTo>
                    <a:lnTo>
                      <a:pt x="252" y="29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95" name="Freeform 111"/>
              <p:cNvSpPr>
                <a:spLocks/>
              </p:cNvSpPr>
              <p:nvPr/>
            </p:nvSpPr>
            <p:spPr bwMode="auto">
              <a:xfrm>
                <a:off x="8831" y="12065"/>
                <a:ext cx="432" cy="271"/>
              </a:xfrm>
              <a:custGeom>
                <a:avLst/>
                <a:gdLst/>
                <a:ahLst/>
                <a:cxnLst>
                  <a:cxn ang="0">
                    <a:pos x="409" y="7"/>
                  </a:cxn>
                  <a:cxn ang="0">
                    <a:pos x="427" y="10"/>
                  </a:cxn>
                  <a:cxn ang="0">
                    <a:pos x="412" y="16"/>
                  </a:cxn>
                  <a:cxn ang="0">
                    <a:pos x="406" y="25"/>
                  </a:cxn>
                  <a:cxn ang="0">
                    <a:pos x="428" y="28"/>
                  </a:cxn>
                  <a:cxn ang="0">
                    <a:pos x="425" y="28"/>
                  </a:cxn>
                  <a:cxn ang="0">
                    <a:pos x="396" y="30"/>
                  </a:cxn>
                  <a:cxn ang="0">
                    <a:pos x="399" y="33"/>
                  </a:cxn>
                  <a:cxn ang="0">
                    <a:pos x="401" y="37"/>
                  </a:cxn>
                  <a:cxn ang="0">
                    <a:pos x="373" y="45"/>
                  </a:cxn>
                  <a:cxn ang="0">
                    <a:pos x="369" y="53"/>
                  </a:cxn>
                  <a:cxn ang="0">
                    <a:pos x="315" y="63"/>
                  </a:cxn>
                  <a:cxn ang="0">
                    <a:pos x="335" y="66"/>
                  </a:cxn>
                  <a:cxn ang="0">
                    <a:pos x="332" y="75"/>
                  </a:cxn>
                  <a:cxn ang="0">
                    <a:pos x="338" y="77"/>
                  </a:cxn>
                  <a:cxn ang="0">
                    <a:pos x="332" y="81"/>
                  </a:cxn>
                  <a:cxn ang="0">
                    <a:pos x="322" y="89"/>
                  </a:cxn>
                  <a:cxn ang="0">
                    <a:pos x="325" y="89"/>
                  </a:cxn>
                  <a:cxn ang="0">
                    <a:pos x="211" y="93"/>
                  </a:cxn>
                  <a:cxn ang="0">
                    <a:pos x="251" y="101"/>
                  </a:cxn>
                  <a:cxn ang="0">
                    <a:pos x="251" y="102"/>
                  </a:cxn>
                  <a:cxn ang="0">
                    <a:pos x="261" y="105"/>
                  </a:cxn>
                  <a:cxn ang="0">
                    <a:pos x="221" y="108"/>
                  </a:cxn>
                  <a:cxn ang="0">
                    <a:pos x="244" y="108"/>
                  </a:cxn>
                  <a:cxn ang="0">
                    <a:pos x="266" y="111"/>
                  </a:cxn>
                  <a:cxn ang="0">
                    <a:pos x="241" y="122"/>
                  </a:cxn>
                  <a:cxn ang="0">
                    <a:pos x="201" y="129"/>
                  </a:cxn>
                  <a:cxn ang="0">
                    <a:pos x="154" y="145"/>
                  </a:cxn>
                  <a:cxn ang="0">
                    <a:pos x="149" y="145"/>
                  </a:cxn>
                  <a:cxn ang="0">
                    <a:pos x="122" y="146"/>
                  </a:cxn>
                  <a:cxn ang="0">
                    <a:pos x="111" y="148"/>
                  </a:cxn>
                  <a:cxn ang="0">
                    <a:pos x="123" y="154"/>
                  </a:cxn>
                  <a:cxn ang="0">
                    <a:pos x="82" y="157"/>
                  </a:cxn>
                  <a:cxn ang="0">
                    <a:pos x="79" y="160"/>
                  </a:cxn>
                  <a:cxn ang="0">
                    <a:pos x="89" y="163"/>
                  </a:cxn>
                  <a:cxn ang="0">
                    <a:pos x="66" y="169"/>
                  </a:cxn>
                  <a:cxn ang="0">
                    <a:pos x="53" y="173"/>
                  </a:cxn>
                  <a:cxn ang="0">
                    <a:pos x="52" y="181"/>
                  </a:cxn>
                  <a:cxn ang="0">
                    <a:pos x="55" y="181"/>
                  </a:cxn>
                  <a:cxn ang="0">
                    <a:pos x="13" y="190"/>
                  </a:cxn>
                  <a:cxn ang="0">
                    <a:pos x="1" y="196"/>
                  </a:cxn>
                  <a:cxn ang="0">
                    <a:pos x="90" y="199"/>
                  </a:cxn>
                  <a:cxn ang="0">
                    <a:pos x="131" y="205"/>
                  </a:cxn>
                  <a:cxn ang="0">
                    <a:pos x="171" y="208"/>
                  </a:cxn>
                  <a:cxn ang="0">
                    <a:pos x="197" y="209"/>
                  </a:cxn>
                  <a:cxn ang="0">
                    <a:pos x="213" y="211"/>
                  </a:cxn>
                  <a:cxn ang="0">
                    <a:pos x="234" y="217"/>
                  </a:cxn>
                  <a:cxn ang="0">
                    <a:pos x="280" y="224"/>
                  </a:cxn>
                  <a:cxn ang="0">
                    <a:pos x="300" y="233"/>
                  </a:cxn>
                  <a:cxn ang="0">
                    <a:pos x="322" y="244"/>
                  </a:cxn>
                  <a:cxn ang="0">
                    <a:pos x="302" y="246"/>
                  </a:cxn>
                  <a:cxn ang="0">
                    <a:pos x="296" y="247"/>
                  </a:cxn>
                  <a:cxn ang="0">
                    <a:pos x="352" y="253"/>
                  </a:cxn>
                  <a:cxn ang="0">
                    <a:pos x="284" y="253"/>
                  </a:cxn>
                  <a:cxn ang="0">
                    <a:pos x="281" y="258"/>
                  </a:cxn>
                  <a:cxn ang="0">
                    <a:pos x="207" y="262"/>
                  </a:cxn>
                  <a:cxn ang="0">
                    <a:pos x="223" y="262"/>
                  </a:cxn>
                  <a:cxn ang="0">
                    <a:pos x="257" y="264"/>
                  </a:cxn>
                  <a:cxn ang="0">
                    <a:pos x="180" y="267"/>
                  </a:cxn>
                  <a:cxn ang="0">
                    <a:pos x="169" y="268"/>
                  </a:cxn>
                  <a:cxn ang="0">
                    <a:pos x="213" y="270"/>
                  </a:cxn>
                  <a:cxn ang="0">
                    <a:pos x="227" y="271"/>
                  </a:cxn>
                </a:cxnLst>
                <a:rect l="0" t="0" r="r" b="b"/>
                <a:pathLst>
                  <a:path w="432" h="271">
                    <a:moveTo>
                      <a:pt x="360" y="0"/>
                    </a:moveTo>
                    <a:lnTo>
                      <a:pt x="360" y="0"/>
                    </a:lnTo>
                    <a:lnTo>
                      <a:pt x="365" y="0"/>
                    </a:lnTo>
                    <a:lnTo>
                      <a:pt x="365" y="0"/>
                    </a:lnTo>
                    <a:lnTo>
                      <a:pt x="368" y="0"/>
                    </a:lnTo>
                    <a:lnTo>
                      <a:pt x="368" y="0"/>
                    </a:lnTo>
                    <a:lnTo>
                      <a:pt x="409" y="7"/>
                    </a:lnTo>
                    <a:lnTo>
                      <a:pt x="409" y="7"/>
                    </a:lnTo>
                    <a:lnTo>
                      <a:pt x="411" y="7"/>
                    </a:lnTo>
                    <a:lnTo>
                      <a:pt x="411" y="7"/>
                    </a:lnTo>
                    <a:lnTo>
                      <a:pt x="425" y="9"/>
                    </a:lnTo>
                    <a:lnTo>
                      <a:pt x="425" y="9"/>
                    </a:lnTo>
                    <a:lnTo>
                      <a:pt x="431" y="10"/>
                    </a:lnTo>
                    <a:lnTo>
                      <a:pt x="431" y="10"/>
                    </a:lnTo>
                    <a:lnTo>
                      <a:pt x="427" y="10"/>
                    </a:lnTo>
                    <a:lnTo>
                      <a:pt x="427" y="10"/>
                    </a:lnTo>
                    <a:lnTo>
                      <a:pt x="428" y="13"/>
                    </a:lnTo>
                    <a:lnTo>
                      <a:pt x="428" y="13"/>
                    </a:lnTo>
                    <a:lnTo>
                      <a:pt x="416" y="16"/>
                    </a:lnTo>
                    <a:lnTo>
                      <a:pt x="416" y="16"/>
                    </a:lnTo>
                    <a:lnTo>
                      <a:pt x="408" y="16"/>
                    </a:lnTo>
                    <a:lnTo>
                      <a:pt x="408" y="16"/>
                    </a:lnTo>
                    <a:lnTo>
                      <a:pt x="412" y="16"/>
                    </a:lnTo>
                    <a:lnTo>
                      <a:pt x="412" y="16"/>
                    </a:lnTo>
                    <a:lnTo>
                      <a:pt x="408" y="18"/>
                    </a:lnTo>
                    <a:lnTo>
                      <a:pt x="408" y="18"/>
                    </a:lnTo>
                    <a:lnTo>
                      <a:pt x="398" y="19"/>
                    </a:lnTo>
                    <a:lnTo>
                      <a:pt x="398" y="19"/>
                    </a:lnTo>
                    <a:lnTo>
                      <a:pt x="402" y="19"/>
                    </a:lnTo>
                    <a:lnTo>
                      <a:pt x="402" y="19"/>
                    </a:lnTo>
                    <a:lnTo>
                      <a:pt x="406" y="25"/>
                    </a:lnTo>
                    <a:lnTo>
                      <a:pt x="406" y="25"/>
                    </a:lnTo>
                    <a:lnTo>
                      <a:pt x="408" y="25"/>
                    </a:lnTo>
                    <a:lnTo>
                      <a:pt x="408" y="25"/>
                    </a:lnTo>
                    <a:lnTo>
                      <a:pt x="421" y="25"/>
                    </a:lnTo>
                    <a:lnTo>
                      <a:pt x="421" y="25"/>
                    </a:lnTo>
                    <a:lnTo>
                      <a:pt x="429" y="28"/>
                    </a:lnTo>
                    <a:lnTo>
                      <a:pt x="429" y="28"/>
                    </a:lnTo>
                    <a:lnTo>
                      <a:pt x="428" y="28"/>
                    </a:lnTo>
                    <a:lnTo>
                      <a:pt x="428" y="28"/>
                    </a:lnTo>
                    <a:lnTo>
                      <a:pt x="424" y="28"/>
                    </a:lnTo>
                    <a:lnTo>
                      <a:pt x="424" y="28"/>
                    </a:lnTo>
                    <a:lnTo>
                      <a:pt x="421" y="28"/>
                    </a:lnTo>
                    <a:lnTo>
                      <a:pt x="421" y="28"/>
                    </a:lnTo>
                    <a:lnTo>
                      <a:pt x="415" y="28"/>
                    </a:lnTo>
                    <a:lnTo>
                      <a:pt x="415" y="28"/>
                    </a:lnTo>
                    <a:lnTo>
                      <a:pt x="425" y="28"/>
                    </a:lnTo>
                    <a:lnTo>
                      <a:pt x="425" y="28"/>
                    </a:lnTo>
                    <a:lnTo>
                      <a:pt x="432" y="28"/>
                    </a:lnTo>
                    <a:lnTo>
                      <a:pt x="432" y="28"/>
                    </a:lnTo>
                    <a:lnTo>
                      <a:pt x="412" y="28"/>
                    </a:lnTo>
                    <a:lnTo>
                      <a:pt x="412" y="28"/>
                    </a:lnTo>
                    <a:lnTo>
                      <a:pt x="414" y="28"/>
                    </a:lnTo>
                    <a:lnTo>
                      <a:pt x="414" y="28"/>
                    </a:lnTo>
                    <a:lnTo>
                      <a:pt x="396" y="30"/>
                    </a:lnTo>
                    <a:lnTo>
                      <a:pt x="396" y="30"/>
                    </a:lnTo>
                    <a:lnTo>
                      <a:pt x="401" y="31"/>
                    </a:lnTo>
                    <a:lnTo>
                      <a:pt x="401" y="31"/>
                    </a:lnTo>
                    <a:lnTo>
                      <a:pt x="402" y="31"/>
                    </a:lnTo>
                    <a:lnTo>
                      <a:pt x="402" y="31"/>
                    </a:lnTo>
                    <a:lnTo>
                      <a:pt x="405" y="33"/>
                    </a:lnTo>
                    <a:lnTo>
                      <a:pt x="405" y="33"/>
                    </a:lnTo>
                    <a:lnTo>
                      <a:pt x="399" y="33"/>
                    </a:lnTo>
                    <a:lnTo>
                      <a:pt x="399" y="33"/>
                    </a:lnTo>
                    <a:lnTo>
                      <a:pt x="401" y="33"/>
                    </a:lnTo>
                    <a:lnTo>
                      <a:pt x="401" y="33"/>
                    </a:lnTo>
                    <a:lnTo>
                      <a:pt x="402" y="34"/>
                    </a:lnTo>
                    <a:lnTo>
                      <a:pt x="402" y="34"/>
                    </a:lnTo>
                    <a:lnTo>
                      <a:pt x="402" y="36"/>
                    </a:lnTo>
                    <a:lnTo>
                      <a:pt x="402" y="36"/>
                    </a:lnTo>
                    <a:lnTo>
                      <a:pt x="401" y="37"/>
                    </a:lnTo>
                    <a:lnTo>
                      <a:pt x="401" y="37"/>
                    </a:lnTo>
                    <a:lnTo>
                      <a:pt x="408" y="37"/>
                    </a:lnTo>
                    <a:lnTo>
                      <a:pt x="408" y="37"/>
                    </a:lnTo>
                    <a:lnTo>
                      <a:pt x="402" y="37"/>
                    </a:lnTo>
                    <a:lnTo>
                      <a:pt x="402" y="37"/>
                    </a:lnTo>
                    <a:lnTo>
                      <a:pt x="399" y="45"/>
                    </a:lnTo>
                    <a:lnTo>
                      <a:pt x="399" y="45"/>
                    </a:lnTo>
                    <a:lnTo>
                      <a:pt x="373" y="45"/>
                    </a:lnTo>
                    <a:lnTo>
                      <a:pt x="373" y="45"/>
                    </a:lnTo>
                    <a:lnTo>
                      <a:pt x="368" y="51"/>
                    </a:lnTo>
                    <a:lnTo>
                      <a:pt x="368" y="51"/>
                    </a:lnTo>
                    <a:lnTo>
                      <a:pt x="372" y="53"/>
                    </a:lnTo>
                    <a:lnTo>
                      <a:pt x="372" y="53"/>
                    </a:lnTo>
                    <a:lnTo>
                      <a:pt x="352" y="53"/>
                    </a:lnTo>
                    <a:lnTo>
                      <a:pt x="352" y="53"/>
                    </a:lnTo>
                    <a:lnTo>
                      <a:pt x="369" y="53"/>
                    </a:lnTo>
                    <a:lnTo>
                      <a:pt x="369" y="53"/>
                    </a:lnTo>
                    <a:lnTo>
                      <a:pt x="306" y="60"/>
                    </a:lnTo>
                    <a:lnTo>
                      <a:pt x="306" y="60"/>
                    </a:lnTo>
                    <a:lnTo>
                      <a:pt x="309" y="62"/>
                    </a:lnTo>
                    <a:lnTo>
                      <a:pt x="309" y="62"/>
                    </a:lnTo>
                    <a:lnTo>
                      <a:pt x="313" y="62"/>
                    </a:lnTo>
                    <a:lnTo>
                      <a:pt x="313" y="62"/>
                    </a:lnTo>
                    <a:lnTo>
                      <a:pt x="315" y="63"/>
                    </a:lnTo>
                    <a:lnTo>
                      <a:pt x="315" y="63"/>
                    </a:lnTo>
                    <a:lnTo>
                      <a:pt x="307" y="63"/>
                    </a:lnTo>
                    <a:lnTo>
                      <a:pt x="307" y="63"/>
                    </a:lnTo>
                    <a:lnTo>
                      <a:pt x="313" y="65"/>
                    </a:lnTo>
                    <a:lnTo>
                      <a:pt x="313" y="65"/>
                    </a:lnTo>
                    <a:lnTo>
                      <a:pt x="315" y="65"/>
                    </a:lnTo>
                    <a:lnTo>
                      <a:pt x="315" y="65"/>
                    </a:lnTo>
                    <a:lnTo>
                      <a:pt x="335" y="66"/>
                    </a:lnTo>
                    <a:lnTo>
                      <a:pt x="335" y="66"/>
                    </a:lnTo>
                    <a:lnTo>
                      <a:pt x="323" y="66"/>
                    </a:lnTo>
                    <a:lnTo>
                      <a:pt x="323" y="66"/>
                    </a:lnTo>
                    <a:lnTo>
                      <a:pt x="322" y="66"/>
                    </a:lnTo>
                    <a:lnTo>
                      <a:pt x="322" y="66"/>
                    </a:lnTo>
                    <a:lnTo>
                      <a:pt x="346" y="72"/>
                    </a:lnTo>
                    <a:lnTo>
                      <a:pt x="346" y="72"/>
                    </a:lnTo>
                    <a:lnTo>
                      <a:pt x="332" y="75"/>
                    </a:lnTo>
                    <a:lnTo>
                      <a:pt x="332" y="75"/>
                    </a:lnTo>
                    <a:lnTo>
                      <a:pt x="336" y="75"/>
                    </a:lnTo>
                    <a:lnTo>
                      <a:pt x="336" y="75"/>
                    </a:lnTo>
                    <a:lnTo>
                      <a:pt x="332" y="75"/>
                    </a:lnTo>
                    <a:lnTo>
                      <a:pt x="332" y="75"/>
                    </a:lnTo>
                    <a:lnTo>
                      <a:pt x="332" y="77"/>
                    </a:lnTo>
                    <a:lnTo>
                      <a:pt x="332" y="77"/>
                    </a:lnTo>
                    <a:lnTo>
                      <a:pt x="338" y="77"/>
                    </a:lnTo>
                    <a:lnTo>
                      <a:pt x="338" y="77"/>
                    </a:lnTo>
                    <a:lnTo>
                      <a:pt x="338" y="78"/>
                    </a:lnTo>
                    <a:lnTo>
                      <a:pt x="338" y="78"/>
                    </a:lnTo>
                    <a:lnTo>
                      <a:pt x="345" y="80"/>
                    </a:lnTo>
                    <a:lnTo>
                      <a:pt x="345" y="80"/>
                    </a:lnTo>
                    <a:lnTo>
                      <a:pt x="343" y="80"/>
                    </a:lnTo>
                    <a:lnTo>
                      <a:pt x="343" y="80"/>
                    </a:lnTo>
                    <a:lnTo>
                      <a:pt x="332" y="81"/>
                    </a:lnTo>
                    <a:lnTo>
                      <a:pt x="332" y="81"/>
                    </a:lnTo>
                    <a:lnTo>
                      <a:pt x="335" y="81"/>
                    </a:lnTo>
                    <a:lnTo>
                      <a:pt x="335" y="81"/>
                    </a:lnTo>
                    <a:lnTo>
                      <a:pt x="336" y="83"/>
                    </a:lnTo>
                    <a:lnTo>
                      <a:pt x="336" y="83"/>
                    </a:lnTo>
                    <a:lnTo>
                      <a:pt x="342" y="84"/>
                    </a:lnTo>
                    <a:lnTo>
                      <a:pt x="342" y="84"/>
                    </a:lnTo>
                    <a:lnTo>
                      <a:pt x="322" y="89"/>
                    </a:lnTo>
                    <a:lnTo>
                      <a:pt x="322" y="89"/>
                    </a:lnTo>
                    <a:lnTo>
                      <a:pt x="338" y="89"/>
                    </a:lnTo>
                    <a:lnTo>
                      <a:pt x="338" y="89"/>
                    </a:lnTo>
                    <a:lnTo>
                      <a:pt x="340" y="89"/>
                    </a:lnTo>
                    <a:lnTo>
                      <a:pt x="340" y="89"/>
                    </a:lnTo>
                    <a:lnTo>
                      <a:pt x="329" y="89"/>
                    </a:lnTo>
                    <a:lnTo>
                      <a:pt x="329" y="89"/>
                    </a:lnTo>
                    <a:lnTo>
                      <a:pt x="325" y="89"/>
                    </a:lnTo>
                    <a:lnTo>
                      <a:pt x="325" y="89"/>
                    </a:lnTo>
                    <a:lnTo>
                      <a:pt x="323" y="89"/>
                    </a:lnTo>
                    <a:lnTo>
                      <a:pt x="323" y="89"/>
                    </a:lnTo>
                    <a:lnTo>
                      <a:pt x="274" y="92"/>
                    </a:lnTo>
                    <a:lnTo>
                      <a:pt x="274" y="92"/>
                    </a:lnTo>
                    <a:lnTo>
                      <a:pt x="273" y="92"/>
                    </a:lnTo>
                    <a:lnTo>
                      <a:pt x="273" y="92"/>
                    </a:lnTo>
                    <a:lnTo>
                      <a:pt x="211" y="93"/>
                    </a:lnTo>
                    <a:lnTo>
                      <a:pt x="211" y="93"/>
                    </a:lnTo>
                    <a:lnTo>
                      <a:pt x="215" y="93"/>
                    </a:lnTo>
                    <a:lnTo>
                      <a:pt x="215" y="93"/>
                    </a:lnTo>
                    <a:lnTo>
                      <a:pt x="211" y="93"/>
                    </a:lnTo>
                    <a:lnTo>
                      <a:pt x="211" y="93"/>
                    </a:lnTo>
                    <a:lnTo>
                      <a:pt x="220" y="96"/>
                    </a:lnTo>
                    <a:lnTo>
                      <a:pt x="220" y="96"/>
                    </a:lnTo>
                    <a:lnTo>
                      <a:pt x="251" y="101"/>
                    </a:lnTo>
                    <a:lnTo>
                      <a:pt x="251" y="101"/>
                    </a:lnTo>
                    <a:lnTo>
                      <a:pt x="264" y="102"/>
                    </a:lnTo>
                    <a:lnTo>
                      <a:pt x="264" y="102"/>
                    </a:lnTo>
                    <a:lnTo>
                      <a:pt x="273" y="102"/>
                    </a:lnTo>
                    <a:lnTo>
                      <a:pt x="273" y="102"/>
                    </a:lnTo>
                    <a:lnTo>
                      <a:pt x="271" y="102"/>
                    </a:lnTo>
                    <a:lnTo>
                      <a:pt x="271" y="102"/>
                    </a:lnTo>
                    <a:lnTo>
                      <a:pt x="251" y="102"/>
                    </a:lnTo>
                    <a:lnTo>
                      <a:pt x="251" y="102"/>
                    </a:lnTo>
                    <a:lnTo>
                      <a:pt x="250" y="104"/>
                    </a:lnTo>
                    <a:lnTo>
                      <a:pt x="250" y="104"/>
                    </a:lnTo>
                    <a:lnTo>
                      <a:pt x="257" y="105"/>
                    </a:lnTo>
                    <a:lnTo>
                      <a:pt x="257" y="105"/>
                    </a:lnTo>
                    <a:lnTo>
                      <a:pt x="263" y="105"/>
                    </a:lnTo>
                    <a:lnTo>
                      <a:pt x="263" y="105"/>
                    </a:lnTo>
                    <a:lnTo>
                      <a:pt x="261" y="105"/>
                    </a:lnTo>
                    <a:lnTo>
                      <a:pt x="261" y="105"/>
                    </a:lnTo>
                    <a:lnTo>
                      <a:pt x="248" y="107"/>
                    </a:lnTo>
                    <a:lnTo>
                      <a:pt x="248" y="107"/>
                    </a:lnTo>
                    <a:lnTo>
                      <a:pt x="228" y="105"/>
                    </a:lnTo>
                    <a:lnTo>
                      <a:pt x="228" y="105"/>
                    </a:lnTo>
                    <a:lnTo>
                      <a:pt x="225" y="108"/>
                    </a:lnTo>
                    <a:lnTo>
                      <a:pt x="225" y="108"/>
                    </a:lnTo>
                    <a:lnTo>
                      <a:pt x="221" y="108"/>
                    </a:lnTo>
                    <a:lnTo>
                      <a:pt x="221" y="108"/>
                    </a:lnTo>
                    <a:lnTo>
                      <a:pt x="227" y="108"/>
                    </a:lnTo>
                    <a:lnTo>
                      <a:pt x="227" y="108"/>
                    </a:lnTo>
                    <a:lnTo>
                      <a:pt x="241" y="108"/>
                    </a:lnTo>
                    <a:lnTo>
                      <a:pt x="241" y="108"/>
                    </a:lnTo>
                    <a:lnTo>
                      <a:pt x="243" y="108"/>
                    </a:lnTo>
                    <a:lnTo>
                      <a:pt x="243" y="108"/>
                    </a:lnTo>
                    <a:lnTo>
                      <a:pt x="244" y="108"/>
                    </a:lnTo>
                    <a:lnTo>
                      <a:pt x="244" y="108"/>
                    </a:lnTo>
                    <a:lnTo>
                      <a:pt x="238" y="110"/>
                    </a:lnTo>
                    <a:lnTo>
                      <a:pt x="238" y="110"/>
                    </a:lnTo>
                    <a:lnTo>
                      <a:pt x="256" y="108"/>
                    </a:lnTo>
                    <a:lnTo>
                      <a:pt x="256" y="108"/>
                    </a:lnTo>
                    <a:lnTo>
                      <a:pt x="248" y="108"/>
                    </a:lnTo>
                    <a:lnTo>
                      <a:pt x="248" y="108"/>
                    </a:lnTo>
                    <a:lnTo>
                      <a:pt x="266" y="111"/>
                    </a:lnTo>
                    <a:lnTo>
                      <a:pt x="266" y="111"/>
                    </a:lnTo>
                    <a:lnTo>
                      <a:pt x="248" y="113"/>
                    </a:lnTo>
                    <a:lnTo>
                      <a:pt x="248" y="113"/>
                    </a:lnTo>
                    <a:lnTo>
                      <a:pt x="233" y="122"/>
                    </a:lnTo>
                    <a:lnTo>
                      <a:pt x="233" y="122"/>
                    </a:lnTo>
                    <a:lnTo>
                      <a:pt x="240" y="122"/>
                    </a:lnTo>
                    <a:lnTo>
                      <a:pt x="240" y="122"/>
                    </a:lnTo>
                    <a:lnTo>
                      <a:pt x="241" y="122"/>
                    </a:lnTo>
                    <a:lnTo>
                      <a:pt x="241" y="122"/>
                    </a:lnTo>
                    <a:lnTo>
                      <a:pt x="240" y="122"/>
                    </a:lnTo>
                    <a:lnTo>
                      <a:pt x="240" y="122"/>
                    </a:lnTo>
                    <a:lnTo>
                      <a:pt x="250" y="128"/>
                    </a:lnTo>
                    <a:lnTo>
                      <a:pt x="250" y="128"/>
                    </a:lnTo>
                    <a:lnTo>
                      <a:pt x="257" y="129"/>
                    </a:lnTo>
                    <a:lnTo>
                      <a:pt x="257" y="129"/>
                    </a:lnTo>
                    <a:lnTo>
                      <a:pt x="201" y="129"/>
                    </a:lnTo>
                    <a:lnTo>
                      <a:pt x="201" y="129"/>
                    </a:lnTo>
                    <a:lnTo>
                      <a:pt x="218" y="131"/>
                    </a:lnTo>
                    <a:lnTo>
                      <a:pt x="218" y="131"/>
                    </a:lnTo>
                    <a:lnTo>
                      <a:pt x="201" y="135"/>
                    </a:lnTo>
                    <a:lnTo>
                      <a:pt x="201" y="135"/>
                    </a:lnTo>
                    <a:lnTo>
                      <a:pt x="152" y="141"/>
                    </a:lnTo>
                    <a:lnTo>
                      <a:pt x="152" y="141"/>
                    </a:lnTo>
                    <a:lnTo>
                      <a:pt x="154" y="145"/>
                    </a:lnTo>
                    <a:lnTo>
                      <a:pt x="154" y="145"/>
                    </a:lnTo>
                    <a:lnTo>
                      <a:pt x="167" y="145"/>
                    </a:lnTo>
                    <a:lnTo>
                      <a:pt x="167" y="145"/>
                    </a:lnTo>
                    <a:lnTo>
                      <a:pt x="161" y="145"/>
                    </a:lnTo>
                    <a:lnTo>
                      <a:pt x="161" y="145"/>
                    </a:lnTo>
                    <a:lnTo>
                      <a:pt x="152" y="143"/>
                    </a:lnTo>
                    <a:lnTo>
                      <a:pt x="152" y="143"/>
                    </a:lnTo>
                    <a:lnTo>
                      <a:pt x="149" y="145"/>
                    </a:lnTo>
                    <a:lnTo>
                      <a:pt x="149" y="145"/>
                    </a:lnTo>
                    <a:lnTo>
                      <a:pt x="144" y="145"/>
                    </a:lnTo>
                    <a:lnTo>
                      <a:pt x="144" y="145"/>
                    </a:lnTo>
                    <a:lnTo>
                      <a:pt x="141" y="146"/>
                    </a:lnTo>
                    <a:lnTo>
                      <a:pt x="141" y="146"/>
                    </a:lnTo>
                    <a:lnTo>
                      <a:pt x="180" y="148"/>
                    </a:lnTo>
                    <a:lnTo>
                      <a:pt x="180" y="148"/>
                    </a:lnTo>
                    <a:lnTo>
                      <a:pt x="122" y="146"/>
                    </a:lnTo>
                    <a:lnTo>
                      <a:pt x="122" y="146"/>
                    </a:lnTo>
                    <a:lnTo>
                      <a:pt x="125" y="146"/>
                    </a:lnTo>
                    <a:lnTo>
                      <a:pt x="125" y="146"/>
                    </a:lnTo>
                    <a:lnTo>
                      <a:pt x="121" y="146"/>
                    </a:lnTo>
                    <a:lnTo>
                      <a:pt x="121" y="146"/>
                    </a:lnTo>
                    <a:lnTo>
                      <a:pt x="112" y="148"/>
                    </a:lnTo>
                    <a:lnTo>
                      <a:pt x="112" y="148"/>
                    </a:lnTo>
                    <a:lnTo>
                      <a:pt x="111" y="148"/>
                    </a:lnTo>
                    <a:lnTo>
                      <a:pt x="111" y="148"/>
                    </a:lnTo>
                    <a:lnTo>
                      <a:pt x="111" y="149"/>
                    </a:lnTo>
                    <a:lnTo>
                      <a:pt x="111" y="149"/>
                    </a:lnTo>
                    <a:lnTo>
                      <a:pt x="108" y="152"/>
                    </a:lnTo>
                    <a:lnTo>
                      <a:pt x="108" y="152"/>
                    </a:lnTo>
                    <a:lnTo>
                      <a:pt x="119" y="154"/>
                    </a:lnTo>
                    <a:lnTo>
                      <a:pt x="119" y="154"/>
                    </a:lnTo>
                    <a:lnTo>
                      <a:pt x="123" y="154"/>
                    </a:lnTo>
                    <a:lnTo>
                      <a:pt x="123" y="154"/>
                    </a:lnTo>
                    <a:lnTo>
                      <a:pt x="111" y="155"/>
                    </a:lnTo>
                    <a:lnTo>
                      <a:pt x="111" y="155"/>
                    </a:lnTo>
                    <a:lnTo>
                      <a:pt x="121" y="157"/>
                    </a:lnTo>
                    <a:lnTo>
                      <a:pt x="121" y="157"/>
                    </a:lnTo>
                    <a:lnTo>
                      <a:pt x="88" y="155"/>
                    </a:lnTo>
                    <a:lnTo>
                      <a:pt x="88" y="155"/>
                    </a:lnTo>
                    <a:lnTo>
                      <a:pt x="82" y="157"/>
                    </a:lnTo>
                    <a:lnTo>
                      <a:pt x="82" y="157"/>
                    </a:lnTo>
                    <a:lnTo>
                      <a:pt x="88" y="157"/>
                    </a:lnTo>
                    <a:lnTo>
                      <a:pt x="88" y="157"/>
                    </a:lnTo>
                    <a:lnTo>
                      <a:pt x="83" y="157"/>
                    </a:lnTo>
                    <a:lnTo>
                      <a:pt x="83" y="157"/>
                    </a:lnTo>
                    <a:lnTo>
                      <a:pt x="83" y="158"/>
                    </a:lnTo>
                    <a:lnTo>
                      <a:pt x="83" y="158"/>
                    </a:lnTo>
                    <a:lnTo>
                      <a:pt x="79" y="160"/>
                    </a:lnTo>
                    <a:lnTo>
                      <a:pt x="79" y="160"/>
                    </a:lnTo>
                    <a:lnTo>
                      <a:pt x="85" y="161"/>
                    </a:lnTo>
                    <a:lnTo>
                      <a:pt x="85" y="161"/>
                    </a:lnTo>
                    <a:lnTo>
                      <a:pt x="102" y="163"/>
                    </a:lnTo>
                    <a:lnTo>
                      <a:pt x="102" y="163"/>
                    </a:lnTo>
                    <a:lnTo>
                      <a:pt x="80" y="163"/>
                    </a:lnTo>
                    <a:lnTo>
                      <a:pt x="80" y="163"/>
                    </a:lnTo>
                    <a:lnTo>
                      <a:pt x="89" y="163"/>
                    </a:lnTo>
                    <a:lnTo>
                      <a:pt x="89" y="163"/>
                    </a:lnTo>
                    <a:lnTo>
                      <a:pt x="101" y="163"/>
                    </a:lnTo>
                    <a:lnTo>
                      <a:pt x="101" y="163"/>
                    </a:lnTo>
                    <a:lnTo>
                      <a:pt x="69" y="167"/>
                    </a:lnTo>
                    <a:lnTo>
                      <a:pt x="69" y="167"/>
                    </a:lnTo>
                    <a:lnTo>
                      <a:pt x="70" y="169"/>
                    </a:lnTo>
                    <a:lnTo>
                      <a:pt x="70" y="169"/>
                    </a:lnTo>
                    <a:lnTo>
                      <a:pt x="66" y="169"/>
                    </a:lnTo>
                    <a:lnTo>
                      <a:pt x="66" y="169"/>
                    </a:lnTo>
                    <a:lnTo>
                      <a:pt x="69" y="169"/>
                    </a:lnTo>
                    <a:lnTo>
                      <a:pt x="69" y="169"/>
                    </a:lnTo>
                    <a:lnTo>
                      <a:pt x="62" y="172"/>
                    </a:lnTo>
                    <a:lnTo>
                      <a:pt x="62" y="172"/>
                    </a:lnTo>
                    <a:lnTo>
                      <a:pt x="49" y="172"/>
                    </a:lnTo>
                    <a:lnTo>
                      <a:pt x="49" y="172"/>
                    </a:lnTo>
                    <a:lnTo>
                      <a:pt x="53" y="173"/>
                    </a:lnTo>
                    <a:lnTo>
                      <a:pt x="53" y="173"/>
                    </a:lnTo>
                    <a:lnTo>
                      <a:pt x="50" y="173"/>
                    </a:lnTo>
                    <a:lnTo>
                      <a:pt x="50" y="173"/>
                    </a:lnTo>
                    <a:lnTo>
                      <a:pt x="52" y="184"/>
                    </a:lnTo>
                    <a:lnTo>
                      <a:pt x="52" y="184"/>
                    </a:lnTo>
                    <a:lnTo>
                      <a:pt x="90" y="182"/>
                    </a:lnTo>
                    <a:lnTo>
                      <a:pt x="90" y="182"/>
                    </a:lnTo>
                    <a:lnTo>
                      <a:pt x="52" y="181"/>
                    </a:lnTo>
                    <a:lnTo>
                      <a:pt x="52" y="181"/>
                    </a:lnTo>
                    <a:lnTo>
                      <a:pt x="50" y="181"/>
                    </a:lnTo>
                    <a:lnTo>
                      <a:pt x="50" y="181"/>
                    </a:lnTo>
                    <a:lnTo>
                      <a:pt x="44" y="181"/>
                    </a:lnTo>
                    <a:lnTo>
                      <a:pt x="44" y="181"/>
                    </a:lnTo>
                    <a:lnTo>
                      <a:pt x="44" y="182"/>
                    </a:lnTo>
                    <a:lnTo>
                      <a:pt x="44" y="182"/>
                    </a:lnTo>
                    <a:lnTo>
                      <a:pt x="55" y="181"/>
                    </a:lnTo>
                    <a:lnTo>
                      <a:pt x="55" y="181"/>
                    </a:lnTo>
                    <a:lnTo>
                      <a:pt x="52" y="181"/>
                    </a:lnTo>
                    <a:lnTo>
                      <a:pt x="52" y="181"/>
                    </a:lnTo>
                    <a:lnTo>
                      <a:pt x="55" y="187"/>
                    </a:lnTo>
                    <a:lnTo>
                      <a:pt x="55" y="187"/>
                    </a:lnTo>
                    <a:lnTo>
                      <a:pt x="10" y="190"/>
                    </a:lnTo>
                    <a:lnTo>
                      <a:pt x="10" y="190"/>
                    </a:lnTo>
                    <a:lnTo>
                      <a:pt x="13" y="190"/>
                    </a:lnTo>
                    <a:lnTo>
                      <a:pt x="13" y="190"/>
                    </a:lnTo>
                    <a:lnTo>
                      <a:pt x="6" y="190"/>
                    </a:lnTo>
                    <a:lnTo>
                      <a:pt x="6" y="190"/>
                    </a:lnTo>
                    <a:lnTo>
                      <a:pt x="0" y="191"/>
                    </a:lnTo>
                    <a:lnTo>
                      <a:pt x="0" y="191"/>
                    </a:lnTo>
                    <a:lnTo>
                      <a:pt x="3" y="191"/>
                    </a:lnTo>
                    <a:lnTo>
                      <a:pt x="3" y="191"/>
                    </a:lnTo>
                    <a:lnTo>
                      <a:pt x="1" y="196"/>
                    </a:lnTo>
                    <a:lnTo>
                      <a:pt x="1" y="196"/>
                    </a:lnTo>
                    <a:lnTo>
                      <a:pt x="17" y="197"/>
                    </a:lnTo>
                    <a:lnTo>
                      <a:pt x="17" y="197"/>
                    </a:lnTo>
                    <a:lnTo>
                      <a:pt x="19" y="197"/>
                    </a:lnTo>
                    <a:lnTo>
                      <a:pt x="19" y="197"/>
                    </a:lnTo>
                    <a:lnTo>
                      <a:pt x="34" y="197"/>
                    </a:lnTo>
                    <a:lnTo>
                      <a:pt x="34" y="197"/>
                    </a:lnTo>
                    <a:lnTo>
                      <a:pt x="90" y="199"/>
                    </a:lnTo>
                    <a:lnTo>
                      <a:pt x="90" y="199"/>
                    </a:lnTo>
                    <a:lnTo>
                      <a:pt x="83" y="199"/>
                    </a:lnTo>
                    <a:lnTo>
                      <a:pt x="83" y="199"/>
                    </a:lnTo>
                    <a:lnTo>
                      <a:pt x="119" y="202"/>
                    </a:lnTo>
                    <a:lnTo>
                      <a:pt x="119" y="202"/>
                    </a:lnTo>
                    <a:lnTo>
                      <a:pt x="121" y="202"/>
                    </a:lnTo>
                    <a:lnTo>
                      <a:pt x="121" y="202"/>
                    </a:lnTo>
                    <a:lnTo>
                      <a:pt x="131" y="205"/>
                    </a:lnTo>
                    <a:lnTo>
                      <a:pt x="131" y="205"/>
                    </a:lnTo>
                    <a:lnTo>
                      <a:pt x="144" y="203"/>
                    </a:lnTo>
                    <a:lnTo>
                      <a:pt x="144" y="203"/>
                    </a:lnTo>
                    <a:lnTo>
                      <a:pt x="142" y="205"/>
                    </a:lnTo>
                    <a:lnTo>
                      <a:pt x="142" y="205"/>
                    </a:lnTo>
                    <a:lnTo>
                      <a:pt x="129" y="208"/>
                    </a:lnTo>
                    <a:lnTo>
                      <a:pt x="129" y="208"/>
                    </a:lnTo>
                    <a:lnTo>
                      <a:pt x="171" y="208"/>
                    </a:lnTo>
                    <a:lnTo>
                      <a:pt x="171" y="208"/>
                    </a:lnTo>
                    <a:lnTo>
                      <a:pt x="168" y="208"/>
                    </a:lnTo>
                    <a:lnTo>
                      <a:pt x="168" y="208"/>
                    </a:lnTo>
                    <a:lnTo>
                      <a:pt x="194" y="208"/>
                    </a:lnTo>
                    <a:lnTo>
                      <a:pt x="194" y="208"/>
                    </a:lnTo>
                    <a:lnTo>
                      <a:pt x="201" y="209"/>
                    </a:lnTo>
                    <a:lnTo>
                      <a:pt x="201" y="209"/>
                    </a:lnTo>
                    <a:lnTo>
                      <a:pt x="197" y="209"/>
                    </a:lnTo>
                    <a:lnTo>
                      <a:pt x="197" y="209"/>
                    </a:lnTo>
                    <a:lnTo>
                      <a:pt x="192" y="209"/>
                    </a:lnTo>
                    <a:lnTo>
                      <a:pt x="192" y="209"/>
                    </a:lnTo>
                    <a:lnTo>
                      <a:pt x="198" y="209"/>
                    </a:lnTo>
                    <a:lnTo>
                      <a:pt x="198" y="209"/>
                    </a:lnTo>
                    <a:lnTo>
                      <a:pt x="194" y="211"/>
                    </a:lnTo>
                    <a:lnTo>
                      <a:pt x="194" y="211"/>
                    </a:lnTo>
                    <a:lnTo>
                      <a:pt x="213" y="211"/>
                    </a:lnTo>
                    <a:lnTo>
                      <a:pt x="213" y="211"/>
                    </a:lnTo>
                    <a:lnTo>
                      <a:pt x="215" y="214"/>
                    </a:lnTo>
                    <a:lnTo>
                      <a:pt x="215" y="214"/>
                    </a:lnTo>
                    <a:lnTo>
                      <a:pt x="208" y="215"/>
                    </a:lnTo>
                    <a:lnTo>
                      <a:pt x="208" y="215"/>
                    </a:lnTo>
                    <a:lnTo>
                      <a:pt x="233" y="215"/>
                    </a:lnTo>
                    <a:lnTo>
                      <a:pt x="233" y="215"/>
                    </a:lnTo>
                    <a:lnTo>
                      <a:pt x="234" y="217"/>
                    </a:lnTo>
                    <a:lnTo>
                      <a:pt x="234" y="217"/>
                    </a:lnTo>
                    <a:lnTo>
                      <a:pt x="237" y="217"/>
                    </a:lnTo>
                    <a:lnTo>
                      <a:pt x="237" y="217"/>
                    </a:lnTo>
                    <a:lnTo>
                      <a:pt x="243" y="217"/>
                    </a:lnTo>
                    <a:lnTo>
                      <a:pt x="243" y="217"/>
                    </a:lnTo>
                    <a:lnTo>
                      <a:pt x="261" y="224"/>
                    </a:lnTo>
                    <a:lnTo>
                      <a:pt x="261" y="224"/>
                    </a:lnTo>
                    <a:lnTo>
                      <a:pt x="280" y="224"/>
                    </a:lnTo>
                    <a:lnTo>
                      <a:pt x="280" y="224"/>
                    </a:lnTo>
                    <a:lnTo>
                      <a:pt x="293" y="224"/>
                    </a:lnTo>
                    <a:lnTo>
                      <a:pt x="293" y="224"/>
                    </a:lnTo>
                    <a:lnTo>
                      <a:pt x="296" y="224"/>
                    </a:lnTo>
                    <a:lnTo>
                      <a:pt x="296" y="224"/>
                    </a:lnTo>
                    <a:lnTo>
                      <a:pt x="297" y="226"/>
                    </a:lnTo>
                    <a:lnTo>
                      <a:pt x="297" y="226"/>
                    </a:lnTo>
                    <a:lnTo>
                      <a:pt x="300" y="233"/>
                    </a:lnTo>
                    <a:lnTo>
                      <a:pt x="300" y="233"/>
                    </a:lnTo>
                    <a:lnTo>
                      <a:pt x="296" y="235"/>
                    </a:lnTo>
                    <a:lnTo>
                      <a:pt x="296" y="235"/>
                    </a:lnTo>
                    <a:lnTo>
                      <a:pt x="296" y="244"/>
                    </a:lnTo>
                    <a:lnTo>
                      <a:pt x="296" y="244"/>
                    </a:lnTo>
                    <a:lnTo>
                      <a:pt x="312" y="244"/>
                    </a:lnTo>
                    <a:lnTo>
                      <a:pt x="312" y="244"/>
                    </a:lnTo>
                    <a:lnTo>
                      <a:pt x="322" y="244"/>
                    </a:lnTo>
                    <a:lnTo>
                      <a:pt x="322" y="244"/>
                    </a:lnTo>
                    <a:lnTo>
                      <a:pt x="327" y="244"/>
                    </a:lnTo>
                    <a:lnTo>
                      <a:pt x="327" y="244"/>
                    </a:lnTo>
                    <a:lnTo>
                      <a:pt x="317" y="244"/>
                    </a:lnTo>
                    <a:lnTo>
                      <a:pt x="317" y="244"/>
                    </a:lnTo>
                    <a:lnTo>
                      <a:pt x="309" y="244"/>
                    </a:lnTo>
                    <a:lnTo>
                      <a:pt x="309" y="244"/>
                    </a:lnTo>
                    <a:lnTo>
                      <a:pt x="302" y="246"/>
                    </a:lnTo>
                    <a:lnTo>
                      <a:pt x="302" y="246"/>
                    </a:lnTo>
                    <a:lnTo>
                      <a:pt x="307" y="246"/>
                    </a:lnTo>
                    <a:lnTo>
                      <a:pt x="307" y="246"/>
                    </a:lnTo>
                    <a:lnTo>
                      <a:pt x="304" y="246"/>
                    </a:lnTo>
                    <a:lnTo>
                      <a:pt x="304" y="246"/>
                    </a:lnTo>
                    <a:lnTo>
                      <a:pt x="304" y="247"/>
                    </a:lnTo>
                    <a:lnTo>
                      <a:pt x="304" y="247"/>
                    </a:lnTo>
                    <a:lnTo>
                      <a:pt x="296" y="247"/>
                    </a:lnTo>
                    <a:lnTo>
                      <a:pt x="296" y="247"/>
                    </a:lnTo>
                    <a:lnTo>
                      <a:pt x="325" y="246"/>
                    </a:lnTo>
                    <a:lnTo>
                      <a:pt x="325" y="246"/>
                    </a:lnTo>
                    <a:lnTo>
                      <a:pt x="326" y="246"/>
                    </a:lnTo>
                    <a:lnTo>
                      <a:pt x="326" y="246"/>
                    </a:lnTo>
                    <a:lnTo>
                      <a:pt x="332" y="246"/>
                    </a:lnTo>
                    <a:lnTo>
                      <a:pt x="332" y="246"/>
                    </a:lnTo>
                    <a:lnTo>
                      <a:pt x="352" y="253"/>
                    </a:lnTo>
                    <a:lnTo>
                      <a:pt x="352" y="253"/>
                    </a:lnTo>
                    <a:lnTo>
                      <a:pt x="302" y="252"/>
                    </a:lnTo>
                    <a:lnTo>
                      <a:pt x="302" y="252"/>
                    </a:lnTo>
                    <a:lnTo>
                      <a:pt x="296" y="252"/>
                    </a:lnTo>
                    <a:lnTo>
                      <a:pt x="296" y="252"/>
                    </a:lnTo>
                    <a:lnTo>
                      <a:pt x="297" y="252"/>
                    </a:lnTo>
                    <a:lnTo>
                      <a:pt x="297" y="252"/>
                    </a:lnTo>
                    <a:lnTo>
                      <a:pt x="284" y="253"/>
                    </a:lnTo>
                    <a:lnTo>
                      <a:pt x="284" y="253"/>
                    </a:lnTo>
                    <a:lnTo>
                      <a:pt x="273" y="253"/>
                    </a:lnTo>
                    <a:lnTo>
                      <a:pt x="273" y="253"/>
                    </a:lnTo>
                    <a:lnTo>
                      <a:pt x="279" y="253"/>
                    </a:lnTo>
                    <a:lnTo>
                      <a:pt x="279" y="253"/>
                    </a:lnTo>
                    <a:lnTo>
                      <a:pt x="274" y="258"/>
                    </a:lnTo>
                    <a:lnTo>
                      <a:pt x="274" y="258"/>
                    </a:lnTo>
                    <a:lnTo>
                      <a:pt x="281" y="258"/>
                    </a:lnTo>
                    <a:lnTo>
                      <a:pt x="281" y="258"/>
                    </a:lnTo>
                    <a:lnTo>
                      <a:pt x="269" y="256"/>
                    </a:lnTo>
                    <a:lnTo>
                      <a:pt x="269" y="256"/>
                    </a:lnTo>
                    <a:lnTo>
                      <a:pt x="237" y="258"/>
                    </a:lnTo>
                    <a:lnTo>
                      <a:pt x="237" y="258"/>
                    </a:lnTo>
                    <a:lnTo>
                      <a:pt x="205" y="261"/>
                    </a:lnTo>
                    <a:lnTo>
                      <a:pt x="205" y="261"/>
                    </a:lnTo>
                    <a:lnTo>
                      <a:pt x="207" y="262"/>
                    </a:lnTo>
                    <a:lnTo>
                      <a:pt x="207" y="262"/>
                    </a:lnTo>
                    <a:lnTo>
                      <a:pt x="224" y="262"/>
                    </a:lnTo>
                    <a:lnTo>
                      <a:pt x="224" y="262"/>
                    </a:lnTo>
                    <a:lnTo>
                      <a:pt x="230" y="262"/>
                    </a:lnTo>
                    <a:lnTo>
                      <a:pt x="230" y="262"/>
                    </a:lnTo>
                    <a:lnTo>
                      <a:pt x="217" y="262"/>
                    </a:lnTo>
                    <a:lnTo>
                      <a:pt x="217" y="262"/>
                    </a:lnTo>
                    <a:lnTo>
                      <a:pt x="223" y="262"/>
                    </a:lnTo>
                    <a:lnTo>
                      <a:pt x="223" y="262"/>
                    </a:lnTo>
                    <a:lnTo>
                      <a:pt x="237" y="261"/>
                    </a:lnTo>
                    <a:lnTo>
                      <a:pt x="237" y="261"/>
                    </a:lnTo>
                    <a:lnTo>
                      <a:pt x="260" y="262"/>
                    </a:lnTo>
                    <a:lnTo>
                      <a:pt x="260" y="262"/>
                    </a:lnTo>
                    <a:lnTo>
                      <a:pt x="254" y="264"/>
                    </a:lnTo>
                    <a:lnTo>
                      <a:pt x="254" y="264"/>
                    </a:lnTo>
                    <a:lnTo>
                      <a:pt x="257" y="264"/>
                    </a:lnTo>
                    <a:lnTo>
                      <a:pt x="257" y="264"/>
                    </a:lnTo>
                    <a:lnTo>
                      <a:pt x="256" y="264"/>
                    </a:lnTo>
                    <a:lnTo>
                      <a:pt x="256" y="264"/>
                    </a:lnTo>
                    <a:lnTo>
                      <a:pt x="195" y="265"/>
                    </a:lnTo>
                    <a:lnTo>
                      <a:pt x="195" y="265"/>
                    </a:lnTo>
                    <a:lnTo>
                      <a:pt x="165" y="265"/>
                    </a:lnTo>
                    <a:lnTo>
                      <a:pt x="165" y="265"/>
                    </a:lnTo>
                    <a:lnTo>
                      <a:pt x="180" y="267"/>
                    </a:lnTo>
                    <a:lnTo>
                      <a:pt x="180" y="267"/>
                    </a:lnTo>
                    <a:lnTo>
                      <a:pt x="177" y="267"/>
                    </a:lnTo>
                    <a:lnTo>
                      <a:pt x="177" y="267"/>
                    </a:lnTo>
                    <a:lnTo>
                      <a:pt x="171" y="268"/>
                    </a:lnTo>
                    <a:lnTo>
                      <a:pt x="171" y="268"/>
                    </a:lnTo>
                    <a:lnTo>
                      <a:pt x="172" y="268"/>
                    </a:lnTo>
                    <a:lnTo>
                      <a:pt x="172" y="268"/>
                    </a:lnTo>
                    <a:lnTo>
                      <a:pt x="169" y="268"/>
                    </a:lnTo>
                    <a:lnTo>
                      <a:pt x="169" y="268"/>
                    </a:lnTo>
                    <a:lnTo>
                      <a:pt x="187" y="270"/>
                    </a:lnTo>
                    <a:lnTo>
                      <a:pt x="187" y="270"/>
                    </a:lnTo>
                    <a:lnTo>
                      <a:pt x="192" y="270"/>
                    </a:lnTo>
                    <a:lnTo>
                      <a:pt x="192" y="270"/>
                    </a:lnTo>
                    <a:lnTo>
                      <a:pt x="204" y="270"/>
                    </a:lnTo>
                    <a:lnTo>
                      <a:pt x="204" y="270"/>
                    </a:lnTo>
                    <a:lnTo>
                      <a:pt x="213" y="270"/>
                    </a:lnTo>
                    <a:lnTo>
                      <a:pt x="213" y="270"/>
                    </a:lnTo>
                    <a:lnTo>
                      <a:pt x="205" y="271"/>
                    </a:lnTo>
                    <a:lnTo>
                      <a:pt x="205" y="271"/>
                    </a:lnTo>
                    <a:lnTo>
                      <a:pt x="204" y="271"/>
                    </a:lnTo>
                    <a:lnTo>
                      <a:pt x="204" y="271"/>
                    </a:lnTo>
                    <a:lnTo>
                      <a:pt x="208" y="271"/>
                    </a:lnTo>
                    <a:lnTo>
                      <a:pt x="208" y="271"/>
                    </a:lnTo>
                    <a:lnTo>
                      <a:pt x="227" y="271"/>
                    </a:lnTo>
                    <a:lnTo>
                      <a:pt x="227" y="271"/>
                    </a:lnTo>
                    <a:lnTo>
                      <a:pt x="205" y="271"/>
                    </a:lnTo>
                    <a:lnTo>
                      <a:pt x="205" y="271"/>
                    </a:lnTo>
                    <a:lnTo>
                      <a:pt x="190" y="271"/>
                    </a:lnTo>
                    <a:lnTo>
                      <a:pt x="190" y="27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96" name="Freeform 112"/>
              <p:cNvSpPr>
                <a:spLocks/>
              </p:cNvSpPr>
              <p:nvPr/>
            </p:nvSpPr>
            <p:spPr bwMode="auto">
              <a:xfrm>
                <a:off x="8771" y="12336"/>
                <a:ext cx="267" cy="267"/>
              </a:xfrm>
              <a:custGeom>
                <a:avLst/>
                <a:gdLst/>
                <a:ahLst/>
                <a:cxnLst>
                  <a:cxn ang="0">
                    <a:pos x="228" y="3"/>
                  </a:cxn>
                  <a:cxn ang="0">
                    <a:pos x="204" y="5"/>
                  </a:cxn>
                  <a:cxn ang="0">
                    <a:pos x="211" y="6"/>
                  </a:cxn>
                  <a:cxn ang="0">
                    <a:pos x="218" y="9"/>
                  </a:cxn>
                  <a:cxn ang="0">
                    <a:pos x="224" y="9"/>
                  </a:cxn>
                  <a:cxn ang="0">
                    <a:pos x="232" y="11"/>
                  </a:cxn>
                  <a:cxn ang="0">
                    <a:pos x="119" y="15"/>
                  </a:cxn>
                  <a:cxn ang="0">
                    <a:pos x="120" y="18"/>
                  </a:cxn>
                  <a:cxn ang="0">
                    <a:pos x="117" y="21"/>
                  </a:cxn>
                  <a:cxn ang="0">
                    <a:pos x="153" y="21"/>
                  </a:cxn>
                  <a:cxn ang="0">
                    <a:pos x="142" y="23"/>
                  </a:cxn>
                  <a:cxn ang="0">
                    <a:pos x="112" y="27"/>
                  </a:cxn>
                  <a:cxn ang="0">
                    <a:pos x="188" y="26"/>
                  </a:cxn>
                  <a:cxn ang="0">
                    <a:pos x="173" y="32"/>
                  </a:cxn>
                  <a:cxn ang="0">
                    <a:pos x="155" y="35"/>
                  </a:cxn>
                  <a:cxn ang="0">
                    <a:pos x="140" y="41"/>
                  </a:cxn>
                  <a:cxn ang="0">
                    <a:pos x="107" y="53"/>
                  </a:cxn>
                  <a:cxn ang="0">
                    <a:pos x="71" y="53"/>
                  </a:cxn>
                  <a:cxn ang="0">
                    <a:pos x="92" y="59"/>
                  </a:cxn>
                  <a:cxn ang="0">
                    <a:pos x="109" y="62"/>
                  </a:cxn>
                  <a:cxn ang="0">
                    <a:pos x="129" y="65"/>
                  </a:cxn>
                  <a:cxn ang="0">
                    <a:pos x="140" y="68"/>
                  </a:cxn>
                  <a:cxn ang="0">
                    <a:pos x="159" y="79"/>
                  </a:cxn>
                  <a:cxn ang="0">
                    <a:pos x="206" y="88"/>
                  </a:cxn>
                  <a:cxn ang="0">
                    <a:pos x="235" y="95"/>
                  </a:cxn>
                  <a:cxn ang="0">
                    <a:pos x="189" y="100"/>
                  </a:cxn>
                  <a:cxn ang="0">
                    <a:pos x="143" y="107"/>
                  </a:cxn>
                  <a:cxn ang="0">
                    <a:pos x="112" y="109"/>
                  </a:cxn>
                  <a:cxn ang="0">
                    <a:pos x="44" y="112"/>
                  </a:cxn>
                  <a:cxn ang="0">
                    <a:pos x="14" y="118"/>
                  </a:cxn>
                  <a:cxn ang="0">
                    <a:pos x="76" y="125"/>
                  </a:cxn>
                  <a:cxn ang="0">
                    <a:pos x="119" y="128"/>
                  </a:cxn>
                  <a:cxn ang="0">
                    <a:pos x="158" y="134"/>
                  </a:cxn>
                  <a:cxn ang="0">
                    <a:pos x="166" y="137"/>
                  </a:cxn>
                  <a:cxn ang="0">
                    <a:pos x="183" y="143"/>
                  </a:cxn>
                  <a:cxn ang="0">
                    <a:pos x="189" y="146"/>
                  </a:cxn>
                  <a:cxn ang="0">
                    <a:pos x="215" y="151"/>
                  </a:cxn>
                  <a:cxn ang="0">
                    <a:pos x="195" y="153"/>
                  </a:cxn>
                  <a:cxn ang="0">
                    <a:pos x="183" y="160"/>
                  </a:cxn>
                  <a:cxn ang="0">
                    <a:pos x="155" y="163"/>
                  </a:cxn>
                  <a:cxn ang="0">
                    <a:pos x="152" y="168"/>
                  </a:cxn>
                  <a:cxn ang="0">
                    <a:pos x="217" y="165"/>
                  </a:cxn>
                  <a:cxn ang="0">
                    <a:pos x="159" y="171"/>
                  </a:cxn>
                  <a:cxn ang="0">
                    <a:pos x="211" y="178"/>
                  </a:cxn>
                  <a:cxn ang="0">
                    <a:pos x="204" y="181"/>
                  </a:cxn>
                  <a:cxn ang="0">
                    <a:pos x="231" y="193"/>
                  </a:cxn>
                  <a:cxn ang="0">
                    <a:pos x="218" y="199"/>
                  </a:cxn>
                  <a:cxn ang="0">
                    <a:pos x="224" y="202"/>
                  </a:cxn>
                  <a:cxn ang="0">
                    <a:pos x="247" y="208"/>
                  </a:cxn>
                  <a:cxn ang="0">
                    <a:pos x="232" y="214"/>
                  </a:cxn>
                  <a:cxn ang="0">
                    <a:pos x="254" y="217"/>
                  </a:cxn>
                  <a:cxn ang="0">
                    <a:pos x="189" y="232"/>
                  </a:cxn>
                  <a:cxn ang="0">
                    <a:pos x="152" y="231"/>
                  </a:cxn>
                  <a:cxn ang="0">
                    <a:pos x="186" y="234"/>
                  </a:cxn>
                  <a:cxn ang="0">
                    <a:pos x="171" y="242"/>
                  </a:cxn>
                  <a:cxn ang="0">
                    <a:pos x="153" y="245"/>
                  </a:cxn>
                  <a:cxn ang="0">
                    <a:pos x="165" y="249"/>
                  </a:cxn>
                  <a:cxn ang="0">
                    <a:pos x="165" y="252"/>
                  </a:cxn>
                  <a:cxn ang="0">
                    <a:pos x="182" y="258"/>
                  </a:cxn>
                  <a:cxn ang="0">
                    <a:pos x="176" y="263"/>
                  </a:cxn>
                  <a:cxn ang="0">
                    <a:pos x="198" y="267"/>
                  </a:cxn>
                  <a:cxn ang="0">
                    <a:pos x="182" y="266"/>
                  </a:cxn>
                </a:cxnLst>
                <a:rect l="0" t="0" r="r" b="b"/>
                <a:pathLst>
                  <a:path w="267" h="267">
                    <a:moveTo>
                      <a:pt x="250" y="0"/>
                    </a:moveTo>
                    <a:lnTo>
                      <a:pt x="255" y="0"/>
                    </a:lnTo>
                    <a:lnTo>
                      <a:pt x="255" y="0"/>
                    </a:lnTo>
                    <a:lnTo>
                      <a:pt x="267" y="2"/>
                    </a:lnTo>
                    <a:lnTo>
                      <a:pt x="267" y="2"/>
                    </a:lnTo>
                    <a:lnTo>
                      <a:pt x="265" y="3"/>
                    </a:lnTo>
                    <a:lnTo>
                      <a:pt x="265" y="3"/>
                    </a:lnTo>
                    <a:lnTo>
                      <a:pt x="228" y="3"/>
                    </a:lnTo>
                    <a:lnTo>
                      <a:pt x="228" y="3"/>
                    </a:lnTo>
                    <a:lnTo>
                      <a:pt x="221" y="2"/>
                    </a:lnTo>
                    <a:lnTo>
                      <a:pt x="221" y="2"/>
                    </a:lnTo>
                    <a:lnTo>
                      <a:pt x="209" y="5"/>
                    </a:lnTo>
                    <a:lnTo>
                      <a:pt x="209" y="5"/>
                    </a:lnTo>
                    <a:lnTo>
                      <a:pt x="217" y="5"/>
                    </a:lnTo>
                    <a:lnTo>
                      <a:pt x="217" y="5"/>
                    </a:lnTo>
                    <a:lnTo>
                      <a:pt x="204" y="5"/>
                    </a:lnTo>
                    <a:lnTo>
                      <a:pt x="204" y="5"/>
                    </a:lnTo>
                    <a:lnTo>
                      <a:pt x="212" y="5"/>
                    </a:lnTo>
                    <a:lnTo>
                      <a:pt x="212" y="5"/>
                    </a:lnTo>
                    <a:lnTo>
                      <a:pt x="189" y="5"/>
                    </a:lnTo>
                    <a:lnTo>
                      <a:pt x="189" y="5"/>
                    </a:lnTo>
                    <a:lnTo>
                      <a:pt x="192" y="5"/>
                    </a:lnTo>
                    <a:lnTo>
                      <a:pt x="192" y="5"/>
                    </a:lnTo>
                    <a:lnTo>
                      <a:pt x="211" y="6"/>
                    </a:lnTo>
                    <a:lnTo>
                      <a:pt x="211" y="6"/>
                    </a:lnTo>
                    <a:lnTo>
                      <a:pt x="212" y="8"/>
                    </a:lnTo>
                    <a:lnTo>
                      <a:pt x="212" y="8"/>
                    </a:lnTo>
                    <a:lnTo>
                      <a:pt x="215" y="8"/>
                    </a:lnTo>
                    <a:lnTo>
                      <a:pt x="215" y="8"/>
                    </a:lnTo>
                    <a:lnTo>
                      <a:pt x="214" y="9"/>
                    </a:lnTo>
                    <a:lnTo>
                      <a:pt x="214" y="9"/>
                    </a:lnTo>
                    <a:lnTo>
                      <a:pt x="218" y="9"/>
                    </a:lnTo>
                    <a:lnTo>
                      <a:pt x="218" y="9"/>
                    </a:lnTo>
                    <a:lnTo>
                      <a:pt x="227" y="9"/>
                    </a:lnTo>
                    <a:lnTo>
                      <a:pt x="227" y="9"/>
                    </a:lnTo>
                    <a:lnTo>
                      <a:pt x="229" y="11"/>
                    </a:lnTo>
                    <a:lnTo>
                      <a:pt x="229" y="11"/>
                    </a:lnTo>
                    <a:lnTo>
                      <a:pt x="248" y="11"/>
                    </a:lnTo>
                    <a:lnTo>
                      <a:pt x="248" y="11"/>
                    </a:lnTo>
                    <a:lnTo>
                      <a:pt x="224" y="9"/>
                    </a:lnTo>
                    <a:lnTo>
                      <a:pt x="224" y="9"/>
                    </a:lnTo>
                    <a:lnTo>
                      <a:pt x="222" y="11"/>
                    </a:lnTo>
                    <a:lnTo>
                      <a:pt x="222" y="11"/>
                    </a:lnTo>
                    <a:lnTo>
                      <a:pt x="225" y="11"/>
                    </a:lnTo>
                    <a:lnTo>
                      <a:pt x="225" y="11"/>
                    </a:lnTo>
                    <a:lnTo>
                      <a:pt x="218" y="11"/>
                    </a:lnTo>
                    <a:lnTo>
                      <a:pt x="218" y="11"/>
                    </a:lnTo>
                    <a:lnTo>
                      <a:pt x="232" y="11"/>
                    </a:lnTo>
                    <a:lnTo>
                      <a:pt x="232" y="11"/>
                    </a:lnTo>
                    <a:lnTo>
                      <a:pt x="215" y="12"/>
                    </a:lnTo>
                    <a:lnTo>
                      <a:pt x="215" y="12"/>
                    </a:lnTo>
                    <a:lnTo>
                      <a:pt x="125" y="15"/>
                    </a:lnTo>
                    <a:lnTo>
                      <a:pt x="125" y="15"/>
                    </a:lnTo>
                    <a:lnTo>
                      <a:pt x="117" y="15"/>
                    </a:lnTo>
                    <a:lnTo>
                      <a:pt x="117" y="15"/>
                    </a:lnTo>
                    <a:lnTo>
                      <a:pt x="119" y="15"/>
                    </a:lnTo>
                    <a:lnTo>
                      <a:pt x="119" y="15"/>
                    </a:lnTo>
                    <a:lnTo>
                      <a:pt x="99" y="17"/>
                    </a:lnTo>
                    <a:lnTo>
                      <a:pt x="99" y="17"/>
                    </a:lnTo>
                    <a:lnTo>
                      <a:pt x="106" y="17"/>
                    </a:lnTo>
                    <a:lnTo>
                      <a:pt x="106" y="17"/>
                    </a:lnTo>
                    <a:lnTo>
                      <a:pt x="102" y="18"/>
                    </a:lnTo>
                    <a:lnTo>
                      <a:pt x="102" y="18"/>
                    </a:lnTo>
                    <a:lnTo>
                      <a:pt x="120" y="18"/>
                    </a:lnTo>
                    <a:lnTo>
                      <a:pt x="120" y="18"/>
                    </a:lnTo>
                    <a:lnTo>
                      <a:pt x="119" y="20"/>
                    </a:lnTo>
                    <a:lnTo>
                      <a:pt x="119" y="20"/>
                    </a:lnTo>
                    <a:lnTo>
                      <a:pt x="125" y="20"/>
                    </a:lnTo>
                    <a:lnTo>
                      <a:pt x="125" y="20"/>
                    </a:lnTo>
                    <a:lnTo>
                      <a:pt x="115" y="20"/>
                    </a:lnTo>
                    <a:lnTo>
                      <a:pt x="115" y="20"/>
                    </a:lnTo>
                    <a:lnTo>
                      <a:pt x="117" y="21"/>
                    </a:lnTo>
                    <a:lnTo>
                      <a:pt x="117" y="21"/>
                    </a:lnTo>
                    <a:lnTo>
                      <a:pt x="136" y="21"/>
                    </a:lnTo>
                    <a:lnTo>
                      <a:pt x="136" y="21"/>
                    </a:lnTo>
                    <a:lnTo>
                      <a:pt x="126" y="21"/>
                    </a:lnTo>
                    <a:lnTo>
                      <a:pt x="126" y="21"/>
                    </a:lnTo>
                    <a:lnTo>
                      <a:pt x="152" y="21"/>
                    </a:lnTo>
                    <a:lnTo>
                      <a:pt x="152" y="21"/>
                    </a:lnTo>
                    <a:lnTo>
                      <a:pt x="153" y="21"/>
                    </a:lnTo>
                    <a:lnTo>
                      <a:pt x="153" y="21"/>
                    </a:lnTo>
                    <a:lnTo>
                      <a:pt x="161" y="21"/>
                    </a:lnTo>
                    <a:lnTo>
                      <a:pt x="161" y="21"/>
                    </a:lnTo>
                    <a:lnTo>
                      <a:pt x="163" y="23"/>
                    </a:lnTo>
                    <a:lnTo>
                      <a:pt x="163" y="23"/>
                    </a:lnTo>
                    <a:lnTo>
                      <a:pt x="148" y="23"/>
                    </a:lnTo>
                    <a:lnTo>
                      <a:pt x="148" y="23"/>
                    </a:lnTo>
                    <a:lnTo>
                      <a:pt x="142" y="23"/>
                    </a:lnTo>
                    <a:lnTo>
                      <a:pt x="142" y="23"/>
                    </a:lnTo>
                    <a:lnTo>
                      <a:pt x="139" y="24"/>
                    </a:lnTo>
                    <a:lnTo>
                      <a:pt x="139" y="24"/>
                    </a:lnTo>
                    <a:lnTo>
                      <a:pt x="135" y="26"/>
                    </a:lnTo>
                    <a:lnTo>
                      <a:pt x="135" y="26"/>
                    </a:lnTo>
                    <a:lnTo>
                      <a:pt x="133" y="26"/>
                    </a:lnTo>
                    <a:lnTo>
                      <a:pt x="133" y="26"/>
                    </a:lnTo>
                    <a:lnTo>
                      <a:pt x="112" y="27"/>
                    </a:lnTo>
                    <a:lnTo>
                      <a:pt x="112" y="27"/>
                    </a:lnTo>
                    <a:lnTo>
                      <a:pt x="175" y="24"/>
                    </a:lnTo>
                    <a:lnTo>
                      <a:pt x="175" y="24"/>
                    </a:lnTo>
                    <a:lnTo>
                      <a:pt x="183" y="24"/>
                    </a:lnTo>
                    <a:lnTo>
                      <a:pt x="183" y="24"/>
                    </a:lnTo>
                    <a:lnTo>
                      <a:pt x="186" y="26"/>
                    </a:lnTo>
                    <a:lnTo>
                      <a:pt x="186" y="26"/>
                    </a:lnTo>
                    <a:lnTo>
                      <a:pt x="188" y="26"/>
                    </a:lnTo>
                    <a:lnTo>
                      <a:pt x="188" y="26"/>
                    </a:lnTo>
                    <a:lnTo>
                      <a:pt x="186" y="26"/>
                    </a:lnTo>
                    <a:lnTo>
                      <a:pt x="186" y="26"/>
                    </a:lnTo>
                    <a:lnTo>
                      <a:pt x="185" y="27"/>
                    </a:lnTo>
                    <a:lnTo>
                      <a:pt x="185" y="27"/>
                    </a:lnTo>
                    <a:lnTo>
                      <a:pt x="191" y="30"/>
                    </a:lnTo>
                    <a:lnTo>
                      <a:pt x="191" y="30"/>
                    </a:lnTo>
                    <a:lnTo>
                      <a:pt x="173" y="32"/>
                    </a:lnTo>
                    <a:lnTo>
                      <a:pt x="173" y="32"/>
                    </a:lnTo>
                    <a:lnTo>
                      <a:pt x="183" y="32"/>
                    </a:lnTo>
                    <a:lnTo>
                      <a:pt x="183" y="32"/>
                    </a:lnTo>
                    <a:lnTo>
                      <a:pt x="181" y="33"/>
                    </a:lnTo>
                    <a:lnTo>
                      <a:pt x="181" y="33"/>
                    </a:lnTo>
                    <a:lnTo>
                      <a:pt x="185" y="33"/>
                    </a:lnTo>
                    <a:lnTo>
                      <a:pt x="185" y="33"/>
                    </a:lnTo>
                    <a:lnTo>
                      <a:pt x="155" y="35"/>
                    </a:lnTo>
                    <a:lnTo>
                      <a:pt x="155" y="35"/>
                    </a:lnTo>
                    <a:lnTo>
                      <a:pt x="127" y="38"/>
                    </a:lnTo>
                    <a:lnTo>
                      <a:pt x="127" y="38"/>
                    </a:lnTo>
                    <a:lnTo>
                      <a:pt x="129" y="38"/>
                    </a:lnTo>
                    <a:lnTo>
                      <a:pt x="129" y="38"/>
                    </a:lnTo>
                    <a:lnTo>
                      <a:pt x="132" y="39"/>
                    </a:lnTo>
                    <a:lnTo>
                      <a:pt x="132" y="39"/>
                    </a:lnTo>
                    <a:lnTo>
                      <a:pt x="140" y="41"/>
                    </a:lnTo>
                    <a:lnTo>
                      <a:pt x="140" y="41"/>
                    </a:lnTo>
                    <a:lnTo>
                      <a:pt x="156" y="44"/>
                    </a:lnTo>
                    <a:lnTo>
                      <a:pt x="156" y="44"/>
                    </a:lnTo>
                    <a:lnTo>
                      <a:pt x="158" y="44"/>
                    </a:lnTo>
                    <a:lnTo>
                      <a:pt x="158" y="44"/>
                    </a:lnTo>
                    <a:lnTo>
                      <a:pt x="165" y="47"/>
                    </a:lnTo>
                    <a:lnTo>
                      <a:pt x="165" y="47"/>
                    </a:lnTo>
                    <a:lnTo>
                      <a:pt x="107" y="53"/>
                    </a:lnTo>
                    <a:lnTo>
                      <a:pt x="107" y="53"/>
                    </a:lnTo>
                    <a:lnTo>
                      <a:pt x="82" y="53"/>
                    </a:lnTo>
                    <a:lnTo>
                      <a:pt x="82" y="53"/>
                    </a:lnTo>
                    <a:lnTo>
                      <a:pt x="86" y="53"/>
                    </a:lnTo>
                    <a:lnTo>
                      <a:pt x="86" y="53"/>
                    </a:lnTo>
                    <a:lnTo>
                      <a:pt x="69" y="53"/>
                    </a:lnTo>
                    <a:lnTo>
                      <a:pt x="69" y="53"/>
                    </a:lnTo>
                    <a:lnTo>
                      <a:pt x="71" y="53"/>
                    </a:lnTo>
                    <a:lnTo>
                      <a:pt x="71" y="53"/>
                    </a:lnTo>
                    <a:lnTo>
                      <a:pt x="90" y="53"/>
                    </a:lnTo>
                    <a:lnTo>
                      <a:pt x="90" y="53"/>
                    </a:lnTo>
                    <a:lnTo>
                      <a:pt x="82" y="54"/>
                    </a:lnTo>
                    <a:lnTo>
                      <a:pt x="82" y="54"/>
                    </a:lnTo>
                    <a:lnTo>
                      <a:pt x="80" y="56"/>
                    </a:lnTo>
                    <a:lnTo>
                      <a:pt x="80" y="56"/>
                    </a:lnTo>
                    <a:lnTo>
                      <a:pt x="92" y="59"/>
                    </a:lnTo>
                    <a:lnTo>
                      <a:pt x="92" y="59"/>
                    </a:lnTo>
                    <a:lnTo>
                      <a:pt x="84" y="61"/>
                    </a:lnTo>
                    <a:lnTo>
                      <a:pt x="84" y="61"/>
                    </a:lnTo>
                    <a:lnTo>
                      <a:pt x="83" y="61"/>
                    </a:lnTo>
                    <a:lnTo>
                      <a:pt x="83" y="61"/>
                    </a:lnTo>
                    <a:lnTo>
                      <a:pt x="96" y="61"/>
                    </a:lnTo>
                    <a:lnTo>
                      <a:pt x="96" y="61"/>
                    </a:lnTo>
                    <a:lnTo>
                      <a:pt x="109" y="62"/>
                    </a:lnTo>
                    <a:lnTo>
                      <a:pt x="109" y="62"/>
                    </a:lnTo>
                    <a:lnTo>
                      <a:pt x="113" y="62"/>
                    </a:lnTo>
                    <a:lnTo>
                      <a:pt x="113" y="62"/>
                    </a:lnTo>
                    <a:lnTo>
                      <a:pt x="117" y="64"/>
                    </a:lnTo>
                    <a:lnTo>
                      <a:pt x="117" y="64"/>
                    </a:lnTo>
                    <a:lnTo>
                      <a:pt x="122" y="64"/>
                    </a:lnTo>
                    <a:lnTo>
                      <a:pt x="122" y="64"/>
                    </a:lnTo>
                    <a:lnTo>
                      <a:pt x="129" y="65"/>
                    </a:lnTo>
                    <a:lnTo>
                      <a:pt x="129" y="65"/>
                    </a:lnTo>
                    <a:lnTo>
                      <a:pt x="136" y="67"/>
                    </a:lnTo>
                    <a:lnTo>
                      <a:pt x="136" y="67"/>
                    </a:lnTo>
                    <a:lnTo>
                      <a:pt x="135" y="68"/>
                    </a:lnTo>
                    <a:lnTo>
                      <a:pt x="135" y="68"/>
                    </a:lnTo>
                    <a:lnTo>
                      <a:pt x="136" y="68"/>
                    </a:lnTo>
                    <a:lnTo>
                      <a:pt x="136" y="68"/>
                    </a:lnTo>
                    <a:lnTo>
                      <a:pt x="140" y="68"/>
                    </a:lnTo>
                    <a:lnTo>
                      <a:pt x="140" y="68"/>
                    </a:lnTo>
                    <a:lnTo>
                      <a:pt x="148" y="68"/>
                    </a:lnTo>
                    <a:lnTo>
                      <a:pt x="148" y="68"/>
                    </a:lnTo>
                    <a:lnTo>
                      <a:pt x="143" y="70"/>
                    </a:lnTo>
                    <a:lnTo>
                      <a:pt x="143" y="70"/>
                    </a:lnTo>
                    <a:lnTo>
                      <a:pt x="156" y="73"/>
                    </a:lnTo>
                    <a:lnTo>
                      <a:pt x="156" y="73"/>
                    </a:lnTo>
                    <a:lnTo>
                      <a:pt x="159" y="79"/>
                    </a:lnTo>
                    <a:lnTo>
                      <a:pt x="159" y="79"/>
                    </a:lnTo>
                    <a:lnTo>
                      <a:pt x="158" y="79"/>
                    </a:lnTo>
                    <a:lnTo>
                      <a:pt x="158" y="79"/>
                    </a:lnTo>
                    <a:lnTo>
                      <a:pt x="186" y="89"/>
                    </a:lnTo>
                    <a:lnTo>
                      <a:pt x="186" y="89"/>
                    </a:lnTo>
                    <a:lnTo>
                      <a:pt x="181" y="88"/>
                    </a:lnTo>
                    <a:lnTo>
                      <a:pt x="181" y="88"/>
                    </a:lnTo>
                    <a:lnTo>
                      <a:pt x="206" y="88"/>
                    </a:lnTo>
                    <a:lnTo>
                      <a:pt x="206" y="88"/>
                    </a:lnTo>
                    <a:lnTo>
                      <a:pt x="227" y="91"/>
                    </a:lnTo>
                    <a:lnTo>
                      <a:pt x="227" y="91"/>
                    </a:lnTo>
                    <a:lnTo>
                      <a:pt x="221" y="95"/>
                    </a:lnTo>
                    <a:lnTo>
                      <a:pt x="221" y="95"/>
                    </a:lnTo>
                    <a:lnTo>
                      <a:pt x="232" y="95"/>
                    </a:lnTo>
                    <a:lnTo>
                      <a:pt x="232" y="95"/>
                    </a:lnTo>
                    <a:lnTo>
                      <a:pt x="235" y="95"/>
                    </a:lnTo>
                    <a:lnTo>
                      <a:pt x="235" y="95"/>
                    </a:lnTo>
                    <a:lnTo>
                      <a:pt x="219" y="97"/>
                    </a:lnTo>
                    <a:lnTo>
                      <a:pt x="219" y="97"/>
                    </a:lnTo>
                    <a:lnTo>
                      <a:pt x="222" y="100"/>
                    </a:lnTo>
                    <a:lnTo>
                      <a:pt x="222" y="100"/>
                    </a:lnTo>
                    <a:lnTo>
                      <a:pt x="211" y="100"/>
                    </a:lnTo>
                    <a:lnTo>
                      <a:pt x="211" y="100"/>
                    </a:lnTo>
                    <a:lnTo>
                      <a:pt x="189" y="100"/>
                    </a:lnTo>
                    <a:lnTo>
                      <a:pt x="189" y="100"/>
                    </a:lnTo>
                    <a:lnTo>
                      <a:pt x="188" y="100"/>
                    </a:lnTo>
                    <a:lnTo>
                      <a:pt x="188" y="100"/>
                    </a:lnTo>
                    <a:lnTo>
                      <a:pt x="189" y="100"/>
                    </a:lnTo>
                    <a:lnTo>
                      <a:pt x="189" y="100"/>
                    </a:lnTo>
                    <a:lnTo>
                      <a:pt x="159" y="104"/>
                    </a:lnTo>
                    <a:lnTo>
                      <a:pt x="159" y="104"/>
                    </a:lnTo>
                    <a:lnTo>
                      <a:pt x="143" y="107"/>
                    </a:lnTo>
                    <a:lnTo>
                      <a:pt x="143" y="107"/>
                    </a:lnTo>
                    <a:lnTo>
                      <a:pt x="135" y="107"/>
                    </a:lnTo>
                    <a:lnTo>
                      <a:pt x="135" y="107"/>
                    </a:lnTo>
                    <a:lnTo>
                      <a:pt x="125" y="107"/>
                    </a:lnTo>
                    <a:lnTo>
                      <a:pt x="125" y="107"/>
                    </a:lnTo>
                    <a:lnTo>
                      <a:pt x="123" y="107"/>
                    </a:lnTo>
                    <a:lnTo>
                      <a:pt x="123" y="107"/>
                    </a:lnTo>
                    <a:lnTo>
                      <a:pt x="112" y="109"/>
                    </a:lnTo>
                    <a:lnTo>
                      <a:pt x="112" y="109"/>
                    </a:lnTo>
                    <a:lnTo>
                      <a:pt x="115" y="109"/>
                    </a:lnTo>
                    <a:lnTo>
                      <a:pt x="115" y="109"/>
                    </a:lnTo>
                    <a:lnTo>
                      <a:pt x="113" y="110"/>
                    </a:lnTo>
                    <a:lnTo>
                      <a:pt x="113" y="110"/>
                    </a:lnTo>
                    <a:lnTo>
                      <a:pt x="116" y="112"/>
                    </a:lnTo>
                    <a:lnTo>
                      <a:pt x="116" y="112"/>
                    </a:lnTo>
                    <a:lnTo>
                      <a:pt x="44" y="112"/>
                    </a:lnTo>
                    <a:lnTo>
                      <a:pt x="44" y="112"/>
                    </a:lnTo>
                    <a:lnTo>
                      <a:pt x="48" y="112"/>
                    </a:lnTo>
                    <a:lnTo>
                      <a:pt x="48" y="112"/>
                    </a:lnTo>
                    <a:lnTo>
                      <a:pt x="47" y="112"/>
                    </a:lnTo>
                    <a:lnTo>
                      <a:pt x="47" y="112"/>
                    </a:lnTo>
                    <a:lnTo>
                      <a:pt x="30" y="112"/>
                    </a:lnTo>
                    <a:lnTo>
                      <a:pt x="30" y="112"/>
                    </a:lnTo>
                    <a:lnTo>
                      <a:pt x="14" y="118"/>
                    </a:lnTo>
                    <a:lnTo>
                      <a:pt x="14" y="118"/>
                    </a:lnTo>
                    <a:lnTo>
                      <a:pt x="0" y="118"/>
                    </a:lnTo>
                    <a:lnTo>
                      <a:pt x="0" y="118"/>
                    </a:lnTo>
                    <a:lnTo>
                      <a:pt x="15" y="122"/>
                    </a:lnTo>
                    <a:lnTo>
                      <a:pt x="15" y="122"/>
                    </a:lnTo>
                    <a:lnTo>
                      <a:pt x="63" y="122"/>
                    </a:lnTo>
                    <a:lnTo>
                      <a:pt x="63" y="122"/>
                    </a:lnTo>
                    <a:lnTo>
                      <a:pt x="76" y="125"/>
                    </a:lnTo>
                    <a:lnTo>
                      <a:pt x="76" y="125"/>
                    </a:lnTo>
                    <a:lnTo>
                      <a:pt x="77" y="125"/>
                    </a:lnTo>
                    <a:lnTo>
                      <a:pt x="77" y="125"/>
                    </a:lnTo>
                    <a:lnTo>
                      <a:pt x="117" y="128"/>
                    </a:lnTo>
                    <a:lnTo>
                      <a:pt x="117" y="128"/>
                    </a:lnTo>
                    <a:lnTo>
                      <a:pt x="117" y="130"/>
                    </a:lnTo>
                    <a:lnTo>
                      <a:pt x="117" y="130"/>
                    </a:lnTo>
                    <a:lnTo>
                      <a:pt x="119" y="128"/>
                    </a:lnTo>
                    <a:lnTo>
                      <a:pt x="119" y="128"/>
                    </a:lnTo>
                    <a:lnTo>
                      <a:pt x="123" y="130"/>
                    </a:lnTo>
                    <a:lnTo>
                      <a:pt x="123" y="130"/>
                    </a:lnTo>
                    <a:lnTo>
                      <a:pt x="125" y="130"/>
                    </a:lnTo>
                    <a:lnTo>
                      <a:pt x="125" y="130"/>
                    </a:lnTo>
                    <a:lnTo>
                      <a:pt x="126" y="134"/>
                    </a:lnTo>
                    <a:lnTo>
                      <a:pt x="126" y="134"/>
                    </a:lnTo>
                    <a:lnTo>
                      <a:pt x="158" y="134"/>
                    </a:lnTo>
                    <a:lnTo>
                      <a:pt x="158" y="134"/>
                    </a:lnTo>
                    <a:lnTo>
                      <a:pt x="155" y="134"/>
                    </a:lnTo>
                    <a:lnTo>
                      <a:pt x="155" y="134"/>
                    </a:lnTo>
                    <a:lnTo>
                      <a:pt x="158" y="134"/>
                    </a:lnTo>
                    <a:lnTo>
                      <a:pt x="158" y="134"/>
                    </a:lnTo>
                    <a:lnTo>
                      <a:pt x="173" y="137"/>
                    </a:lnTo>
                    <a:lnTo>
                      <a:pt x="173" y="137"/>
                    </a:lnTo>
                    <a:lnTo>
                      <a:pt x="166" y="137"/>
                    </a:lnTo>
                    <a:lnTo>
                      <a:pt x="166" y="137"/>
                    </a:lnTo>
                    <a:lnTo>
                      <a:pt x="171" y="139"/>
                    </a:lnTo>
                    <a:lnTo>
                      <a:pt x="171" y="139"/>
                    </a:lnTo>
                    <a:lnTo>
                      <a:pt x="172" y="139"/>
                    </a:lnTo>
                    <a:lnTo>
                      <a:pt x="172" y="139"/>
                    </a:lnTo>
                    <a:lnTo>
                      <a:pt x="192" y="142"/>
                    </a:lnTo>
                    <a:lnTo>
                      <a:pt x="192" y="142"/>
                    </a:lnTo>
                    <a:lnTo>
                      <a:pt x="183" y="143"/>
                    </a:lnTo>
                    <a:lnTo>
                      <a:pt x="183" y="143"/>
                    </a:lnTo>
                    <a:lnTo>
                      <a:pt x="182" y="143"/>
                    </a:lnTo>
                    <a:lnTo>
                      <a:pt x="182" y="143"/>
                    </a:lnTo>
                    <a:lnTo>
                      <a:pt x="183" y="143"/>
                    </a:lnTo>
                    <a:lnTo>
                      <a:pt x="183" y="143"/>
                    </a:lnTo>
                    <a:lnTo>
                      <a:pt x="191" y="143"/>
                    </a:lnTo>
                    <a:lnTo>
                      <a:pt x="191" y="143"/>
                    </a:lnTo>
                    <a:lnTo>
                      <a:pt x="189" y="146"/>
                    </a:lnTo>
                    <a:lnTo>
                      <a:pt x="189" y="146"/>
                    </a:lnTo>
                    <a:lnTo>
                      <a:pt x="186" y="148"/>
                    </a:lnTo>
                    <a:lnTo>
                      <a:pt x="186" y="148"/>
                    </a:lnTo>
                    <a:lnTo>
                      <a:pt x="214" y="150"/>
                    </a:lnTo>
                    <a:lnTo>
                      <a:pt x="214" y="150"/>
                    </a:lnTo>
                    <a:lnTo>
                      <a:pt x="218" y="151"/>
                    </a:lnTo>
                    <a:lnTo>
                      <a:pt x="218" y="151"/>
                    </a:lnTo>
                    <a:lnTo>
                      <a:pt x="215" y="151"/>
                    </a:lnTo>
                    <a:lnTo>
                      <a:pt x="215" y="151"/>
                    </a:lnTo>
                    <a:lnTo>
                      <a:pt x="205" y="151"/>
                    </a:lnTo>
                    <a:lnTo>
                      <a:pt x="205" y="151"/>
                    </a:lnTo>
                    <a:lnTo>
                      <a:pt x="183" y="151"/>
                    </a:lnTo>
                    <a:lnTo>
                      <a:pt x="183" y="151"/>
                    </a:lnTo>
                    <a:lnTo>
                      <a:pt x="191" y="151"/>
                    </a:lnTo>
                    <a:lnTo>
                      <a:pt x="191" y="151"/>
                    </a:lnTo>
                    <a:lnTo>
                      <a:pt x="195" y="153"/>
                    </a:lnTo>
                    <a:lnTo>
                      <a:pt x="195" y="153"/>
                    </a:lnTo>
                    <a:lnTo>
                      <a:pt x="192" y="151"/>
                    </a:lnTo>
                    <a:lnTo>
                      <a:pt x="192" y="151"/>
                    </a:lnTo>
                    <a:lnTo>
                      <a:pt x="192" y="160"/>
                    </a:lnTo>
                    <a:lnTo>
                      <a:pt x="192" y="160"/>
                    </a:lnTo>
                    <a:lnTo>
                      <a:pt x="191" y="160"/>
                    </a:lnTo>
                    <a:lnTo>
                      <a:pt x="191" y="160"/>
                    </a:lnTo>
                    <a:lnTo>
                      <a:pt x="183" y="160"/>
                    </a:lnTo>
                    <a:lnTo>
                      <a:pt x="183" y="160"/>
                    </a:lnTo>
                    <a:lnTo>
                      <a:pt x="182" y="162"/>
                    </a:lnTo>
                    <a:lnTo>
                      <a:pt x="182" y="162"/>
                    </a:lnTo>
                    <a:lnTo>
                      <a:pt x="176" y="160"/>
                    </a:lnTo>
                    <a:lnTo>
                      <a:pt x="176" y="160"/>
                    </a:lnTo>
                    <a:lnTo>
                      <a:pt x="175" y="162"/>
                    </a:lnTo>
                    <a:lnTo>
                      <a:pt x="175" y="162"/>
                    </a:lnTo>
                    <a:lnTo>
                      <a:pt x="155" y="163"/>
                    </a:lnTo>
                    <a:lnTo>
                      <a:pt x="155" y="163"/>
                    </a:lnTo>
                    <a:lnTo>
                      <a:pt x="156" y="163"/>
                    </a:lnTo>
                    <a:lnTo>
                      <a:pt x="156" y="163"/>
                    </a:lnTo>
                    <a:lnTo>
                      <a:pt x="145" y="163"/>
                    </a:lnTo>
                    <a:lnTo>
                      <a:pt x="145" y="163"/>
                    </a:lnTo>
                    <a:lnTo>
                      <a:pt x="153" y="165"/>
                    </a:lnTo>
                    <a:lnTo>
                      <a:pt x="153" y="165"/>
                    </a:lnTo>
                    <a:lnTo>
                      <a:pt x="152" y="168"/>
                    </a:lnTo>
                    <a:lnTo>
                      <a:pt x="152" y="168"/>
                    </a:lnTo>
                    <a:lnTo>
                      <a:pt x="150" y="168"/>
                    </a:lnTo>
                    <a:lnTo>
                      <a:pt x="150" y="168"/>
                    </a:lnTo>
                    <a:lnTo>
                      <a:pt x="148" y="168"/>
                    </a:lnTo>
                    <a:lnTo>
                      <a:pt x="148" y="168"/>
                    </a:lnTo>
                    <a:lnTo>
                      <a:pt x="146" y="168"/>
                    </a:lnTo>
                    <a:lnTo>
                      <a:pt x="146" y="168"/>
                    </a:lnTo>
                    <a:lnTo>
                      <a:pt x="217" y="165"/>
                    </a:lnTo>
                    <a:lnTo>
                      <a:pt x="217" y="165"/>
                    </a:lnTo>
                    <a:lnTo>
                      <a:pt x="123" y="160"/>
                    </a:lnTo>
                    <a:lnTo>
                      <a:pt x="123" y="160"/>
                    </a:lnTo>
                    <a:lnTo>
                      <a:pt x="135" y="162"/>
                    </a:lnTo>
                    <a:lnTo>
                      <a:pt x="135" y="162"/>
                    </a:lnTo>
                    <a:lnTo>
                      <a:pt x="159" y="169"/>
                    </a:lnTo>
                    <a:lnTo>
                      <a:pt x="159" y="169"/>
                    </a:lnTo>
                    <a:lnTo>
                      <a:pt x="159" y="171"/>
                    </a:lnTo>
                    <a:lnTo>
                      <a:pt x="159" y="171"/>
                    </a:lnTo>
                    <a:lnTo>
                      <a:pt x="161" y="172"/>
                    </a:lnTo>
                    <a:lnTo>
                      <a:pt x="161" y="172"/>
                    </a:lnTo>
                    <a:lnTo>
                      <a:pt x="162" y="172"/>
                    </a:lnTo>
                    <a:lnTo>
                      <a:pt x="162" y="172"/>
                    </a:lnTo>
                    <a:lnTo>
                      <a:pt x="178" y="175"/>
                    </a:lnTo>
                    <a:lnTo>
                      <a:pt x="178" y="175"/>
                    </a:lnTo>
                    <a:lnTo>
                      <a:pt x="211" y="178"/>
                    </a:lnTo>
                    <a:lnTo>
                      <a:pt x="211" y="178"/>
                    </a:lnTo>
                    <a:lnTo>
                      <a:pt x="211" y="180"/>
                    </a:lnTo>
                    <a:lnTo>
                      <a:pt x="211" y="180"/>
                    </a:lnTo>
                    <a:lnTo>
                      <a:pt x="208" y="178"/>
                    </a:lnTo>
                    <a:lnTo>
                      <a:pt x="208" y="178"/>
                    </a:lnTo>
                    <a:lnTo>
                      <a:pt x="209" y="180"/>
                    </a:lnTo>
                    <a:lnTo>
                      <a:pt x="209" y="180"/>
                    </a:lnTo>
                    <a:lnTo>
                      <a:pt x="204" y="181"/>
                    </a:lnTo>
                    <a:lnTo>
                      <a:pt x="204" y="181"/>
                    </a:lnTo>
                    <a:lnTo>
                      <a:pt x="211" y="181"/>
                    </a:lnTo>
                    <a:lnTo>
                      <a:pt x="211" y="181"/>
                    </a:lnTo>
                    <a:lnTo>
                      <a:pt x="201" y="186"/>
                    </a:lnTo>
                    <a:lnTo>
                      <a:pt x="201" y="186"/>
                    </a:lnTo>
                    <a:lnTo>
                      <a:pt x="225" y="190"/>
                    </a:lnTo>
                    <a:lnTo>
                      <a:pt x="225" y="190"/>
                    </a:lnTo>
                    <a:lnTo>
                      <a:pt x="231" y="193"/>
                    </a:lnTo>
                    <a:lnTo>
                      <a:pt x="231" y="193"/>
                    </a:lnTo>
                    <a:lnTo>
                      <a:pt x="227" y="193"/>
                    </a:lnTo>
                    <a:lnTo>
                      <a:pt x="227" y="193"/>
                    </a:lnTo>
                    <a:lnTo>
                      <a:pt x="205" y="198"/>
                    </a:lnTo>
                    <a:lnTo>
                      <a:pt x="205" y="198"/>
                    </a:lnTo>
                    <a:lnTo>
                      <a:pt x="215" y="199"/>
                    </a:lnTo>
                    <a:lnTo>
                      <a:pt x="215" y="199"/>
                    </a:lnTo>
                    <a:lnTo>
                      <a:pt x="218" y="199"/>
                    </a:lnTo>
                    <a:lnTo>
                      <a:pt x="218" y="199"/>
                    </a:lnTo>
                    <a:lnTo>
                      <a:pt x="221" y="199"/>
                    </a:lnTo>
                    <a:lnTo>
                      <a:pt x="221" y="199"/>
                    </a:lnTo>
                    <a:lnTo>
                      <a:pt x="227" y="199"/>
                    </a:lnTo>
                    <a:lnTo>
                      <a:pt x="227" y="199"/>
                    </a:lnTo>
                    <a:lnTo>
                      <a:pt x="214" y="199"/>
                    </a:lnTo>
                    <a:lnTo>
                      <a:pt x="214" y="199"/>
                    </a:lnTo>
                    <a:lnTo>
                      <a:pt x="224" y="202"/>
                    </a:lnTo>
                    <a:lnTo>
                      <a:pt x="224" y="202"/>
                    </a:lnTo>
                    <a:lnTo>
                      <a:pt x="250" y="202"/>
                    </a:lnTo>
                    <a:lnTo>
                      <a:pt x="250" y="202"/>
                    </a:lnTo>
                    <a:lnTo>
                      <a:pt x="254" y="202"/>
                    </a:lnTo>
                    <a:lnTo>
                      <a:pt x="254" y="202"/>
                    </a:lnTo>
                    <a:lnTo>
                      <a:pt x="257" y="202"/>
                    </a:lnTo>
                    <a:lnTo>
                      <a:pt x="257" y="202"/>
                    </a:lnTo>
                    <a:lnTo>
                      <a:pt x="247" y="208"/>
                    </a:lnTo>
                    <a:lnTo>
                      <a:pt x="247" y="208"/>
                    </a:lnTo>
                    <a:lnTo>
                      <a:pt x="254" y="208"/>
                    </a:lnTo>
                    <a:lnTo>
                      <a:pt x="254" y="208"/>
                    </a:lnTo>
                    <a:lnTo>
                      <a:pt x="258" y="210"/>
                    </a:lnTo>
                    <a:lnTo>
                      <a:pt x="258" y="210"/>
                    </a:lnTo>
                    <a:lnTo>
                      <a:pt x="248" y="211"/>
                    </a:lnTo>
                    <a:lnTo>
                      <a:pt x="248" y="211"/>
                    </a:lnTo>
                    <a:lnTo>
                      <a:pt x="232" y="214"/>
                    </a:lnTo>
                    <a:lnTo>
                      <a:pt x="232" y="214"/>
                    </a:lnTo>
                    <a:lnTo>
                      <a:pt x="228" y="217"/>
                    </a:lnTo>
                    <a:lnTo>
                      <a:pt x="228" y="217"/>
                    </a:lnTo>
                    <a:lnTo>
                      <a:pt x="247" y="217"/>
                    </a:lnTo>
                    <a:lnTo>
                      <a:pt x="247" y="217"/>
                    </a:lnTo>
                    <a:lnTo>
                      <a:pt x="251" y="217"/>
                    </a:lnTo>
                    <a:lnTo>
                      <a:pt x="251" y="217"/>
                    </a:lnTo>
                    <a:lnTo>
                      <a:pt x="254" y="217"/>
                    </a:lnTo>
                    <a:lnTo>
                      <a:pt x="254" y="217"/>
                    </a:lnTo>
                    <a:lnTo>
                      <a:pt x="248" y="217"/>
                    </a:lnTo>
                    <a:lnTo>
                      <a:pt x="248" y="217"/>
                    </a:lnTo>
                    <a:lnTo>
                      <a:pt x="214" y="223"/>
                    </a:lnTo>
                    <a:lnTo>
                      <a:pt x="214" y="223"/>
                    </a:lnTo>
                    <a:lnTo>
                      <a:pt x="205" y="226"/>
                    </a:lnTo>
                    <a:lnTo>
                      <a:pt x="205" y="226"/>
                    </a:lnTo>
                    <a:lnTo>
                      <a:pt x="189" y="232"/>
                    </a:lnTo>
                    <a:lnTo>
                      <a:pt x="189" y="232"/>
                    </a:lnTo>
                    <a:lnTo>
                      <a:pt x="143" y="229"/>
                    </a:lnTo>
                    <a:lnTo>
                      <a:pt x="143" y="229"/>
                    </a:lnTo>
                    <a:lnTo>
                      <a:pt x="136" y="231"/>
                    </a:lnTo>
                    <a:lnTo>
                      <a:pt x="136" y="231"/>
                    </a:lnTo>
                    <a:lnTo>
                      <a:pt x="140" y="231"/>
                    </a:lnTo>
                    <a:lnTo>
                      <a:pt x="140" y="231"/>
                    </a:lnTo>
                    <a:lnTo>
                      <a:pt x="152" y="231"/>
                    </a:lnTo>
                    <a:lnTo>
                      <a:pt x="152" y="231"/>
                    </a:lnTo>
                    <a:lnTo>
                      <a:pt x="182" y="231"/>
                    </a:lnTo>
                    <a:lnTo>
                      <a:pt x="182" y="231"/>
                    </a:lnTo>
                    <a:lnTo>
                      <a:pt x="185" y="232"/>
                    </a:lnTo>
                    <a:lnTo>
                      <a:pt x="185" y="232"/>
                    </a:lnTo>
                    <a:lnTo>
                      <a:pt x="186" y="232"/>
                    </a:lnTo>
                    <a:lnTo>
                      <a:pt x="186" y="232"/>
                    </a:lnTo>
                    <a:lnTo>
                      <a:pt x="186" y="234"/>
                    </a:lnTo>
                    <a:lnTo>
                      <a:pt x="186" y="234"/>
                    </a:lnTo>
                    <a:lnTo>
                      <a:pt x="191" y="232"/>
                    </a:lnTo>
                    <a:lnTo>
                      <a:pt x="191" y="232"/>
                    </a:lnTo>
                    <a:lnTo>
                      <a:pt x="168" y="237"/>
                    </a:lnTo>
                    <a:lnTo>
                      <a:pt x="168" y="237"/>
                    </a:lnTo>
                    <a:lnTo>
                      <a:pt x="173" y="237"/>
                    </a:lnTo>
                    <a:lnTo>
                      <a:pt x="173" y="237"/>
                    </a:lnTo>
                    <a:lnTo>
                      <a:pt x="171" y="242"/>
                    </a:lnTo>
                    <a:lnTo>
                      <a:pt x="171" y="242"/>
                    </a:lnTo>
                    <a:lnTo>
                      <a:pt x="165" y="243"/>
                    </a:lnTo>
                    <a:lnTo>
                      <a:pt x="165" y="243"/>
                    </a:lnTo>
                    <a:lnTo>
                      <a:pt x="158" y="245"/>
                    </a:lnTo>
                    <a:lnTo>
                      <a:pt x="158" y="245"/>
                    </a:lnTo>
                    <a:lnTo>
                      <a:pt x="155" y="245"/>
                    </a:lnTo>
                    <a:lnTo>
                      <a:pt x="155" y="245"/>
                    </a:lnTo>
                    <a:lnTo>
                      <a:pt x="153" y="245"/>
                    </a:lnTo>
                    <a:lnTo>
                      <a:pt x="153" y="245"/>
                    </a:lnTo>
                    <a:lnTo>
                      <a:pt x="143" y="246"/>
                    </a:lnTo>
                    <a:lnTo>
                      <a:pt x="143" y="246"/>
                    </a:lnTo>
                    <a:lnTo>
                      <a:pt x="136" y="248"/>
                    </a:lnTo>
                    <a:lnTo>
                      <a:pt x="136" y="248"/>
                    </a:lnTo>
                    <a:lnTo>
                      <a:pt x="153" y="248"/>
                    </a:lnTo>
                    <a:lnTo>
                      <a:pt x="153" y="248"/>
                    </a:lnTo>
                    <a:lnTo>
                      <a:pt x="165" y="249"/>
                    </a:lnTo>
                    <a:lnTo>
                      <a:pt x="165" y="249"/>
                    </a:lnTo>
                    <a:lnTo>
                      <a:pt x="152" y="249"/>
                    </a:lnTo>
                    <a:lnTo>
                      <a:pt x="152" y="249"/>
                    </a:lnTo>
                    <a:lnTo>
                      <a:pt x="173" y="249"/>
                    </a:lnTo>
                    <a:lnTo>
                      <a:pt x="173" y="249"/>
                    </a:lnTo>
                    <a:lnTo>
                      <a:pt x="166" y="252"/>
                    </a:lnTo>
                    <a:lnTo>
                      <a:pt x="166" y="252"/>
                    </a:lnTo>
                    <a:lnTo>
                      <a:pt x="165" y="252"/>
                    </a:lnTo>
                    <a:lnTo>
                      <a:pt x="165" y="252"/>
                    </a:lnTo>
                    <a:lnTo>
                      <a:pt x="132" y="252"/>
                    </a:lnTo>
                    <a:lnTo>
                      <a:pt x="132" y="252"/>
                    </a:lnTo>
                    <a:lnTo>
                      <a:pt x="158" y="255"/>
                    </a:lnTo>
                    <a:lnTo>
                      <a:pt x="158" y="255"/>
                    </a:lnTo>
                    <a:lnTo>
                      <a:pt x="148" y="255"/>
                    </a:lnTo>
                    <a:lnTo>
                      <a:pt x="148" y="255"/>
                    </a:lnTo>
                    <a:lnTo>
                      <a:pt x="182" y="258"/>
                    </a:lnTo>
                    <a:lnTo>
                      <a:pt x="182" y="258"/>
                    </a:lnTo>
                    <a:lnTo>
                      <a:pt x="175" y="258"/>
                    </a:lnTo>
                    <a:lnTo>
                      <a:pt x="175" y="258"/>
                    </a:lnTo>
                    <a:lnTo>
                      <a:pt x="169" y="263"/>
                    </a:lnTo>
                    <a:lnTo>
                      <a:pt x="169" y="263"/>
                    </a:lnTo>
                    <a:lnTo>
                      <a:pt x="171" y="263"/>
                    </a:lnTo>
                    <a:lnTo>
                      <a:pt x="171" y="263"/>
                    </a:lnTo>
                    <a:lnTo>
                      <a:pt x="176" y="263"/>
                    </a:lnTo>
                    <a:lnTo>
                      <a:pt x="176" y="263"/>
                    </a:lnTo>
                    <a:lnTo>
                      <a:pt x="175" y="264"/>
                    </a:lnTo>
                    <a:lnTo>
                      <a:pt x="175" y="264"/>
                    </a:lnTo>
                    <a:lnTo>
                      <a:pt x="188" y="264"/>
                    </a:lnTo>
                    <a:lnTo>
                      <a:pt x="188" y="264"/>
                    </a:lnTo>
                    <a:lnTo>
                      <a:pt x="201" y="264"/>
                    </a:lnTo>
                    <a:lnTo>
                      <a:pt x="201" y="264"/>
                    </a:lnTo>
                    <a:lnTo>
                      <a:pt x="198" y="267"/>
                    </a:lnTo>
                    <a:lnTo>
                      <a:pt x="198" y="267"/>
                    </a:lnTo>
                    <a:lnTo>
                      <a:pt x="195" y="267"/>
                    </a:lnTo>
                    <a:lnTo>
                      <a:pt x="195" y="267"/>
                    </a:lnTo>
                    <a:lnTo>
                      <a:pt x="179" y="266"/>
                    </a:lnTo>
                    <a:lnTo>
                      <a:pt x="179" y="266"/>
                    </a:lnTo>
                    <a:lnTo>
                      <a:pt x="188" y="266"/>
                    </a:lnTo>
                    <a:lnTo>
                      <a:pt x="188" y="266"/>
                    </a:lnTo>
                    <a:lnTo>
                      <a:pt x="182" y="266"/>
                    </a:lnTo>
                    <a:lnTo>
                      <a:pt x="182" y="266"/>
                    </a:lnTo>
                    <a:lnTo>
                      <a:pt x="185" y="266"/>
                    </a:lnTo>
                    <a:lnTo>
                      <a:pt x="185" y="266"/>
                    </a:lnTo>
                    <a:lnTo>
                      <a:pt x="181" y="267"/>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97" name="Freeform 113"/>
              <p:cNvSpPr>
                <a:spLocks/>
              </p:cNvSpPr>
              <p:nvPr/>
            </p:nvSpPr>
            <p:spPr bwMode="auto">
              <a:xfrm>
                <a:off x="8940" y="12603"/>
                <a:ext cx="454" cy="165"/>
              </a:xfrm>
              <a:custGeom>
                <a:avLst/>
                <a:gdLst/>
                <a:ahLst/>
                <a:cxnLst>
                  <a:cxn ang="0">
                    <a:pos x="40" y="3"/>
                  </a:cxn>
                  <a:cxn ang="0">
                    <a:pos x="45" y="5"/>
                  </a:cxn>
                  <a:cxn ang="0">
                    <a:pos x="60" y="8"/>
                  </a:cxn>
                  <a:cxn ang="0">
                    <a:pos x="40" y="11"/>
                  </a:cxn>
                  <a:cxn ang="0">
                    <a:pos x="0" y="20"/>
                  </a:cxn>
                  <a:cxn ang="0">
                    <a:pos x="16" y="24"/>
                  </a:cxn>
                  <a:cxn ang="0">
                    <a:pos x="25" y="26"/>
                  </a:cxn>
                  <a:cxn ang="0">
                    <a:pos x="36" y="27"/>
                  </a:cxn>
                  <a:cxn ang="0">
                    <a:pos x="16" y="30"/>
                  </a:cxn>
                  <a:cxn ang="0">
                    <a:pos x="23" y="30"/>
                  </a:cxn>
                  <a:cxn ang="0">
                    <a:pos x="144" y="33"/>
                  </a:cxn>
                  <a:cxn ang="0">
                    <a:pos x="150" y="33"/>
                  </a:cxn>
                  <a:cxn ang="0">
                    <a:pos x="178" y="32"/>
                  </a:cxn>
                  <a:cxn ang="0">
                    <a:pos x="185" y="35"/>
                  </a:cxn>
                  <a:cxn ang="0">
                    <a:pos x="244" y="42"/>
                  </a:cxn>
                  <a:cxn ang="0">
                    <a:pos x="266" y="41"/>
                  </a:cxn>
                  <a:cxn ang="0">
                    <a:pos x="292" y="47"/>
                  </a:cxn>
                  <a:cxn ang="0">
                    <a:pos x="322" y="50"/>
                  </a:cxn>
                  <a:cxn ang="0">
                    <a:pos x="312" y="57"/>
                  </a:cxn>
                  <a:cxn ang="0">
                    <a:pos x="342" y="60"/>
                  </a:cxn>
                  <a:cxn ang="0">
                    <a:pos x="343" y="60"/>
                  </a:cxn>
                  <a:cxn ang="0">
                    <a:pos x="375" y="59"/>
                  </a:cxn>
                  <a:cxn ang="0">
                    <a:pos x="398" y="68"/>
                  </a:cxn>
                  <a:cxn ang="0">
                    <a:pos x="398" y="70"/>
                  </a:cxn>
                  <a:cxn ang="0">
                    <a:pos x="414" y="71"/>
                  </a:cxn>
                  <a:cxn ang="0">
                    <a:pos x="409" y="73"/>
                  </a:cxn>
                  <a:cxn ang="0">
                    <a:pos x="408" y="74"/>
                  </a:cxn>
                  <a:cxn ang="0">
                    <a:pos x="402" y="76"/>
                  </a:cxn>
                  <a:cxn ang="0">
                    <a:pos x="392" y="83"/>
                  </a:cxn>
                  <a:cxn ang="0">
                    <a:pos x="374" y="92"/>
                  </a:cxn>
                  <a:cxn ang="0">
                    <a:pos x="368" y="94"/>
                  </a:cxn>
                  <a:cxn ang="0">
                    <a:pos x="371" y="100"/>
                  </a:cxn>
                  <a:cxn ang="0">
                    <a:pos x="384" y="104"/>
                  </a:cxn>
                  <a:cxn ang="0">
                    <a:pos x="378" y="104"/>
                  </a:cxn>
                  <a:cxn ang="0">
                    <a:pos x="376" y="104"/>
                  </a:cxn>
                  <a:cxn ang="0">
                    <a:pos x="391" y="109"/>
                  </a:cxn>
                  <a:cxn ang="0">
                    <a:pos x="414" y="110"/>
                  </a:cxn>
                  <a:cxn ang="0">
                    <a:pos x="418" y="113"/>
                  </a:cxn>
                  <a:cxn ang="0">
                    <a:pos x="397" y="119"/>
                  </a:cxn>
                  <a:cxn ang="0">
                    <a:pos x="388" y="119"/>
                  </a:cxn>
                  <a:cxn ang="0">
                    <a:pos x="409" y="127"/>
                  </a:cxn>
                  <a:cxn ang="0">
                    <a:pos x="401" y="128"/>
                  </a:cxn>
                  <a:cxn ang="0">
                    <a:pos x="407" y="130"/>
                  </a:cxn>
                  <a:cxn ang="0">
                    <a:pos x="399" y="131"/>
                  </a:cxn>
                  <a:cxn ang="0">
                    <a:pos x="434" y="134"/>
                  </a:cxn>
                  <a:cxn ang="0">
                    <a:pos x="435" y="134"/>
                  </a:cxn>
                  <a:cxn ang="0">
                    <a:pos x="447" y="137"/>
                  </a:cxn>
                  <a:cxn ang="0">
                    <a:pos x="437" y="140"/>
                  </a:cxn>
                  <a:cxn ang="0">
                    <a:pos x="450" y="143"/>
                  </a:cxn>
                  <a:cxn ang="0">
                    <a:pos x="448" y="145"/>
                  </a:cxn>
                  <a:cxn ang="0">
                    <a:pos x="437" y="151"/>
                  </a:cxn>
                  <a:cxn ang="0">
                    <a:pos x="394" y="157"/>
                  </a:cxn>
                  <a:cxn ang="0">
                    <a:pos x="415" y="159"/>
                  </a:cxn>
                  <a:cxn ang="0">
                    <a:pos x="441" y="160"/>
                  </a:cxn>
                  <a:cxn ang="0">
                    <a:pos x="435" y="165"/>
                  </a:cxn>
                  <a:cxn ang="0">
                    <a:pos x="432" y="165"/>
                  </a:cxn>
                </a:cxnLst>
                <a:rect l="0" t="0" r="r" b="b"/>
                <a:pathLst>
                  <a:path w="454" h="165">
                    <a:moveTo>
                      <a:pt x="12" y="0"/>
                    </a:moveTo>
                    <a:lnTo>
                      <a:pt x="12" y="0"/>
                    </a:lnTo>
                    <a:lnTo>
                      <a:pt x="14" y="3"/>
                    </a:lnTo>
                    <a:lnTo>
                      <a:pt x="14" y="3"/>
                    </a:lnTo>
                    <a:lnTo>
                      <a:pt x="40" y="3"/>
                    </a:lnTo>
                    <a:lnTo>
                      <a:pt x="40" y="3"/>
                    </a:lnTo>
                    <a:lnTo>
                      <a:pt x="60" y="3"/>
                    </a:lnTo>
                    <a:lnTo>
                      <a:pt x="60" y="3"/>
                    </a:lnTo>
                    <a:lnTo>
                      <a:pt x="45" y="5"/>
                    </a:lnTo>
                    <a:lnTo>
                      <a:pt x="45" y="5"/>
                    </a:lnTo>
                    <a:lnTo>
                      <a:pt x="40" y="5"/>
                    </a:lnTo>
                    <a:lnTo>
                      <a:pt x="40" y="5"/>
                    </a:lnTo>
                    <a:lnTo>
                      <a:pt x="56" y="8"/>
                    </a:lnTo>
                    <a:lnTo>
                      <a:pt x="56" y="8"/>
                    </a:lnTo>
                    <a:lnTo>
                      <a:pt x="60" y="8"/>
                    </a:lnTo>
                    <a:lnTo>
                      <a:pt x="60" y="8"/>
                    </a:lnTo>
                    <a:lnTo>
                      <a:pt x="59" y="8"/>
                    </a:lnTo>
                    <a:lnTo>
                      <a:pt x="59" y="8"/>
                    </a:lnTo>
                    <a:lnTo>
                      <a:pt x="40" y="11"/>
                    </a:lnTo>
                    <a:lnTo>
                      <a:pt x="40" y="11"/>
                    </a:lnTo>
                    <a:lnTo>
                      <a:pt x="46" y="12"/>
                    </a:lnTo>
                    <a:lnTo>
                      <a:pt x="46" y="12"/>
                    </a:lnTo>
                    <a:lnTo>
                      <a:pt x="23" y="17"/>
                    </a:lnTo>
                    <a:lnTo>
                      <a:pt x="23" y="17"/>
                    </a:lnTo>
                    <a:lnTo>
                      <a:pt x="0" y="20"/>
                    </a:lnTo>
                    <a:lnTo>
                      <a:pt x="0" y="20"/>
                    </a:lnTo>
                    <a:lnTo>
                      <a:pt x="17" y="24"/>
                    </a:lnTo>
                    <a:lnTo>
                      <a:pt x="17" y="24"/>
                    </a:lnTo>
                    <a:lnTo>
                      <a:pt x="16" y="24"/>
                    </a:lnTo>
                    <a:lnTo>
                      <a:pt x="16" y="24"/>
                    </a:lnTo>
                    <a:lnTo>
                      <a:pt x="25" y="24"/>
                    </a:lnTo>
                    <a:lnTo>
                      <a:pt x="25" y="24"/>
                    </a:lnTo>
                    <a:lnTo>
                      <a:pt x="16" y="26"/>
                    </a:lnTo>
                    <a:lnTo>
                      <a:pt x="16" y="26"/>
                    </a:lnTo>
                    <a:lnTo>
                      <a:pt x="25" y="26"/>
                    </a:lnTo>
                    <a:lnTo>
                      <a:pt x="25" y="26"/>
                    </a:lnTo>
                    <a:lnTo>
                      <a:pt x="27" y="26"/>
                    </a:lnTo>
                    <a:lnTo>
                      <a:pt x="27" y="26"/>
                    </a:lnTo>
                    <a:lnTo>
                      <a:pt x="36" y="27"/>
                    </a:lnTo>
                    <a:lnTo>
                      <a:pt x="36" y="27"/>
                    </a:lnTo>
                    <a:lnTo>
                      <a:pt x="27" y="29"/>
                    </a:lnTo>
                    <a:lnTo>
                      <a:pt x="27" y="29"/>
                    </a:lnTo>
                    <a:lnTo>
                      <a:pt x="20" y="29"/>
                    </a:lnTo>
                    <a:lnTo>
                      <a:pt x="20" y="29"/>
                    </a:lnTo>
                    <a:lnTo>
                      <a:pt x="16" y="30"/>
                    </a:lnTo>
                    <a:lnTo>
                      <a:pt x="16" y="30"/>
                    </a:lnTo>
                    <a:lnTo>
                      <a:pt x="17" y="30"/>
                    </a:lnTo>
                    <a:lnTo>
                      <a:pt x="17" y="30"/>
                    </a:lnTo>
                    <a:lnTo>
                      <a:pt x="23" y="30"/>
                    </a:lnTo>
                    <a:lnTo>
                      <a:pt x="23" y="30"/>
                    </a:lnTo>
                    <a:lnTo>
                      <a:pt x="71" y="33"/>
                    </a:lnTo>
                    <a:lnTo>
                      <a:pt x="71" y="33"/>
                    </a:lnTo>
                    <a:lnTo>
                      <a:pt x="142" y="33"/>
                    </a:lnTo>
                    <a:lnTo>
                      <a:pt x="142" y="33"/>
                    </a:lnTo>
                    <a:lnTo>
                      <a:pt x="144" y="33"/>
                    </a:lnTo>
                    <a:lnTo>
                      <a:pt x="144" y="33"/>
                    </a:lnTo>
                    <a:lnTo>
                      <a:pt x="150" y="32"/>
                    </a:lnTo>
                    <a:lnTo>
                      <a:pt x="150" y="32"/>
                    </a:lnTo>
                    <a:lnTo>
                      <a:pt x="150" y="33"/>
                    </a:lnTo>
                    <a:lnTo>
                      <a:pt x="150" y="33"/>
                    </a:lnTo>
                    <a:lnTo>
                      <a:pt x="139" y="33"/>
                    </a:lnTo>
                    <a:lnTo>
                      <a:pt x="139" y="33"/>
                    </a:lnTo>
                    <a:lnTo>
                      <a:pt x="175" y="32"/>
                    </a:lnTo>
                    <a:lnTo>
                      <a:pt x="175" y="32"/>
                    </a:lnTo>
                    <a:lnTo>
                      <a:pt x="178" y="32"/>
                    </a:lnTo>
                    <a:lnTo>
                      <a:pt x="178" y="32"/>
                    </a:lnTo>
                    <a:lnTo>
                      <a:pt x="177" y="33"/>
                    </a:lnTo>
                    <a:lnTo>
                      <a:pt x="177" y="33"/>
                    </a:lnTo>
                    <a:lnTo>
                      <a:pt x="185" y="35"/>
                    </a:lnTo>
                    <a:lnTo>
                      <a:pt x="185" y="35"/>
                    </a:lnTo>
                    <a:lnTo>
                      <a:pt x="206" y="36"/>
                    </a:lnTo>
                    <a:lnTo>
                      <a:pt x="206" y="36"/>
                    </a:lnTo>
                    <a:lnTo>
                      <a:pt x="210" y="38"/>
                    </a:lnTo>
                    <a:lnTo>
                      <a:pt x="210" y="38"/>
                    </a:lnTo>
                    <a:lnTo>
                      <a:pt x="244" y="42"/>
                    </a:lnTo>
                    <a:lnTo>
                      <a:pt x="244" y="42"/>
                    </a:lnTo>
                    <a:lnTo>
                      <a:pt x="263" y="42"/>
                    </a:lnTo>
                    <a:lnTo>
                      <a:pt x="263" y="42"/>
                    </a:lnTo>
                    <a:lnTo>
                      <a:pt x="266" y="41"/>
                    </a:lnTo>
                    <a:lnTo>
                      <a:pt x="266" y="41"/>
                    </a:lnTo>
                    <a:lnTo>
                      <a:pt x="259" y="42"/>
                    </a:lnTo>
                    <a:lnTo>
                      <a:pt x="259" y="42"/>
                    </a:lnTo>
                    <a:lnTo>
                      <a:pt x="287" y="45"/>
                    </a:lnTo>
                    <a:lnTo>
                      <a:pt x="287" y="45"/>
                    </a:lnTo>
                    <a:lnTo>
                      <a:pt x="292" y="47"/>
                    </a:lnTo>
                    <a:lnTo>
                      <a:pt x="292" y="47"/>
                    </a:lnTo>
                    <a:lnTo>
                      <a:pt x="296" y="47"/>
                    </a:lnTo>
                    <a:lnTo>
                      <a:pt x="296" y="47"/>
                    </a:lnTo>
                    <a:lnTo>
                      <a:pt x="322" y="50"/>
                    </a:lnTo>
                    <a:lnTo>
                      <a:pt x="322" y="50"/>
                    </a:lnTo>
                    <a:lnTo>
                      <a:pt x="332" y="50"/>
                    </a:lnTo>
                    <a:lnTo>
                      <a:pt x="332" y="50"/>
                    </a:lnTo>
                    <a:lnTo>
                      <a:pt x="335" y="54"/>
                    </a:lnTo>
                    <a:lnTo>
                      <a:pt x="335" y="54"/>
                    </a:lnTo>
                    <a:lnTo>
                      <a:pt x="312" y="57"/>
                    </a:lnTo>
                    <a:lnTo>
                      <a:pt x="312" y="57"/>
                    </a:lnTo>
                    <a:lnTo>
                      <a:pt x="309" y="60"/>
                    </a:lnTo>
                    <a:lnTo>
                      <a:pt x="309" y="60"/>
                    </a:lnTo>
                    <a:lnTo>
                      <a:pt x="342" y="60"/>
                    </a:lnTo>
                    <a:lnTo>
                      <a:pt x="342" y="60"/>
                    </a:lnTo>
                    <a:lnTo>
                      <a:pt x="342" y="59"/>
                    </a:lnTo>
                    <a:lnTo>
                      <a:pt x="342" y="59"/>
                    </a:lnTo>
                    <a:lnTo>
                      <a:pt x="346" y="60"/>
                    </a:lnTo>
                    <a:lnTo>
                      <a:pt x="346" y="60"/>
                    </a:lnTo>
                    <a:lnTo>
                      <a:pt x="343" y="60"/>
                    </a:lnTo>
                    <a:lnTo>
                      <a:pt x="343" y="60"/>
                    </a:lnTo>
                    <a:lnTo>
                      <a:pt x="365" y="59"/>
                    </a:lnTo>
                    <a:lnTo>
                      <a:pt x="365" y="59"/>
                    </a:lnTo>
                    <a:lnTo>
                      <a:pt x="375" y="59"/>
                    </a:lnTo>
                    <a:lnTo>
                      <a:pt x="375" y="59"/>
                    </a:lnTo>
                    <a:lnTo>
                      <a:pt x="409" y="63"/>
                    </a:lnTo>
                    <a:lnTo>
                      <a:pt x="409" y="63"/>
                    </a:lnTo>
                    <a:lnTo>
                      <a:pt x="404" y="68"/>
                    </a:lnTo>
                    <a:lnTo>
                      <a:pt x="404" y="68"/>
                    </a:lnTo>
                    <a:lnTo>
                      <a:pt x="398" y="68"/>
                    </a:lnTo>
                    <a:lnTo>
                      <a:pt x="398" y="68"/>
                    </a:lnTo>
                    <a:lnTo>
                      <a:pt x="391" y="70"/>
                    </a:lnTo>
                    <a:lnTo>
                      <a:pt x="391" y="70"/>
                    </a:lnTo>
                    <a:lnTo>
                      <a:pt x="398" y="70"/>
                    </a:lnTo>
                    <a:lnTo>
                      <a:pt x="398" y="70"/>
                    </a:lnTo>
                    <a:lnTo>
                      <a:pt x="407" y="70"/>
                    </a:lnTo>
                    <a:lnTo>
                      <a:pt x="407" y="70"/>
                    </a:lnTo>
                    <a:lnTo>
                      <a:pt x="412" y="70"/>
                    </a:lnTo>
                    <a:lnTo>
                      <a:pt x="412" y="70"/>
                    </a:lnTo>
                    <a:lnTo>
                      <a:pt x="414" y="71"/>
                    </a:lnTo>
                    <a:lnTo>
                      <a:pt x="414" y="71"/>
                    </a:lnTo>
                    <a:lnTo>
                      <a:pt x="417" y="73"/>
                    </a:lnTo>
                    <a:lnTo>
                      <a:pt x="417" y="73"/>
                    </a:lnTo>
                    <a:lnTo>
                      <a:pt x="409" y="73"/>
                    </a:lnTo>
                    <a:lnTo>
                      <a:pt x="409" y="73"/>
                    </a:lnTo>
                    <a:lnTo>
                      <a:pt x="399" y="74"/>
                    </a:lnTo>
                    <a:lnTo>
                      <a:pt x="399" y="74"/>
                    </a:lnTo>
                    <a:lnTo>
                      <a:pt x="401" y="74"/>
                    </a:lnTo>
                    <a:lnTo>
                      <a:pt x="401" y="74"/>
                    </a:lnTo>
                    <a:lnTo>
                      <a:pt x="408" y="74"/>
                    </a:lnTo>
                    <a:lnTo>
                      <a:pt x="408" y="74"/>
                    </a:lnTo>
                    <a:lnTo>
                      <a:pt x="407" y="76"/>
                    </a:lnTo>
                    <a:lnTo>
                      <a:pt x="407" y="76"/>
                    </a:lnTo>
                    <a:lnTo>
                      <a:pt x="402" y="76"/>
                    </a:lnTo>
                    <a:lnTo>
                      <a:pt x="402" y="76"/>
                    </a:lnTo>
                    <a:lnTo>
                      <a:pt x="409" y="80"/>
                    </a:lnTo>
                    <a:lnTo>
                      <a:pt x="409" y="80"/>
                    </a:lnTo>
                    <a:lnTo>
                      <a:pt x="424" y="83"/>
                    </a:lnTo>
                    <a:lnTo>
                      <a:pt x="424" y="83"/>
                    </a:lnTo>
                    <a:lnTo>
                      <a:pt x="392" y="83"/>
                    </a:lnTo>
                    <a:lnTo>
                      <a:pt x="392" y="83"/>
                    </a:lnTo>
                    <a:lnTo>
                      <a:pt x="374" y="85"/>
                    </a:lnTo>
                    <a:lnTo>
                      <a:pt x="374" y="85"/>
                    </a:lnTo>
                    <a:lnTo>
                      <a:pt x="374" y="92"/>
                    </a:lnTo>
                    <a:lnTo>
                      <a:pt x="374" y="92"/>
                    </a:lnTo>
                    <a:lnTo>
                      <a:pt x="378" y="92"/>
                    </a:lnTo>
                    <a:lnTo>
                      <a:pt x="378" y="92"/>
                    </a:lnTo>
                    <a:lnTo>
                      <a:pt x="379" y="92"/>
                    </a:lnTo>
                    <a:lnTo>
                      <a:pt x="379" y="92"/>
                    </a:lnTo>
                    <a:lnTo>
                      <a:pt x="368" y="94"/>
                    </a:lnTo>
                    <a:lnTo>
                      <a:pt x="368" y="94"/>
                    </a:lnTo>
                    <a:lnTo>
                      <a:pt x="379" y="95"/>
                    </a:lnTo>
                    <a:lnTo>
                      <a:pt x="379" y="95"/>
                    </a:lnTo>
                    <a:lnTo>
                      <a:pt x="371" y="100"/>
                    </a:lnTo>
                    <a:lnTo>
                      <a:pt x="371" y="100"/>
                    </a:lnTo>
                    <a:lnTo>
                      <a:pt x="356" y="101"/>
                    </a:lnTo>
                    <a:lnTo>
                      <a:pt x="356" y="101"/>
                    </a:lnTo>
                    <a:lnTo>
                      <a:pt x="358" y="101"/>
                    </a:lnTo>
                    <a:lnTo>
                      <a:pt x="358" y="101"/>
                    </a:lnTo>
                    <a:lnTo>
                      <a:pt x="384" y="104"/>
                    </a:lnTo>
                    <a:lnTo>
                      <a:pt x="384" y="104"/>
                    </a:lnTo>
                    <a:lnTo>
                      <a:pt x="382" y="104"/>
                    </a:lnTo>
                    <a:lnTo>
                      <a:pt x="382" y="104"/>
                    </a:lnTo>
                    <a:lnTo>
                      <a:pt x="378" y="104"/>
                    </a:lnTo>
                    <a:lnTo>
                      <a:pt x="378" y="104"/>
                    </a:lnTo>
                    <a:lnTo>
                      <a:pt x="399" y="104"/>
                    </a:lnTo>
                    <a:lnTo>
                      <a:pt x="399" y="104"/>
                    </a:lnTo>
                    <a:lnTo>
                      <a:pt x="381" y="104"/>
                    </a:lnTo>
                    <a:lnTo>
                      <a:pt x="381" y="104"/>
                    </a:lnTo>
                    <a:lnTo>
                      <a:pt x="376" y="104"/>
                    </a:lnTo>
                    <a:lnTo>
                      <a:pt x="376" y="104"/>
                    </a:lnTo>
                    <a:lnTo>
                      <a:pt x="394" y="109"/>
                    </a:lnTo>
                    <a:lnTo>
                      <a:pt x="394" y="109"/>
                    </a:lnTo>
                    <a:lnTo>
                      <a:pt x="391" y="109"/>
                    </a:lnTo>
                    <a:lnTo>
                      <a:pt x="391" y="109"/>
                    </a:lnTo>
                    <a:lnTo>
                      <a:pt x="386" y="109"/>
                    </a:lnTo>
                    <a:lnTo>
                      <a:pt x="386" y="109"/>
                    </a:lnTo>
                    <a:lnTo>
                      <a:pt x="418" y="110"/>
                    </a:lnTo>
                    <a:lnTo>
                      <a:pt x="418" y="110"/>
                    </a:lnTo>
                    <a:lnTo>
                      <a:pt x="414" y="110"/>
                    </a:lnTo>
                    <a:lnTo>
                      <a:pt x="414" y="110"/>
                    </a:lnTo>
                    <a:lnTo>
                      <a:pt x="418" y="112"/>
                    </a:lnTo>
                    <a:lnTo>
                      <a:pt x="418" y="112"/>
                    </a:lnTo>
                    <a:lnTo>
                      <a:pt x="418" y="113"/>
                    </a:lnTo>
                    <a:lnTo>
                      <a:pt x="418" y="113"/>
                    </a:lnTo>
                    <a:lnTo>
                      <a:pt x="391" y="115"/>
                    </a:lnTo>
                    <a:lnTo>
                      <a:pt x="391" y="115"/>
                    </a:lnTo>
                    <a:lnTo>
                      <a:pt x="382" y="116"/>
                    </a:lnTo>
                    <a:lnTo>
                      <a:pt x="382" y="116"/>
                    </a:lnTo>
                    <a:lnTo>
                      <a:pt x="397" y="119"/>
                    </a:lnTo>
                    <a:lnTo>
                      <a:pt x="397" y="119"/>
                    </a:lnTo>
                    <a:lnTo>
                      <a:pt x="398" y="119"/>
                    </a:lnTo>
                    <a:lnTo>
                      <a:pt x="398" y="119"/>
                    </a:lnTo>
                    <a:lnTo>
                      <a:pt x="388" y="119"/>
                    </a:lnTo>
                    <a:lnTo>
                      <a:pt x="388" y="119"/>
                    </a:lnTo>
                    <a:lnTo>
                      <a:pt x="376" y="124"/>
                    </a:lnTo>
                    <a:lnTo>
                      <a:pt x="376" y="124"/>
                    </a:lnTo>
                    <a:lnTo>
                      <a:pt x="411" y="127"/>
                    </a:lnTo>
                    <a:lnTo>
                      <a:pt x="411" y="127"/>
                    </a:lnTo>
                    <a:lnTo>
                      <a:pt x="409" y="127"/>
                    </a:lnTo>
                    <a:lnTo>
                      <a:pt x="409" y="127"/>
                    </a:lnTo>
                    <a:lnTo>
                      <a:pt x="414" y="127"/>
                    </a:lnTo>
                    <a:lnTo>
                      <a:pt x="414" y="127"/>
                    </a:lnTo>
                    <a:lnTo>
                      <a:pt x="401" y="128"/>
                    </a:lnTo>
                    <a:lnTo>
                      <a:pt x="401" y="128"/>
                    </a:lnTo>
                    <a:lnTo>
                      <a:pt x="388" y="130"/>
                    </a:lnTo>
                    <a:lnTo>
                      <a:pt x="388" y="130"/>
                    </a:lnTo>
                    <a:lnTo>
                      <a:pt x="404" y="130"/>
                    </a:lnTo>
                    <a:lnTo>
                      <a:pt x="404" y="130"/>
                    </a:lnTo>
                    <a:lnTo>
                      <a:pt x="407" y="130"/>
                    </a:lnTo>
                    <a:lnTo>
                      <a:pt x="407" y="130"/>
                    </a:lnTo>
                    <a:lnTo>
                      <a:pt x="398" y="130"/>
                    </a:lnTo>
                    <a:lnTo>
                      <a:pt x="398" y="130"/>
                    </a:lnTo>
                    <a:lnTo>
                      <a:pt x="399" y="131"/>
                    </a:lnTo>
                    <a:lnTo>
                      <a:pt x="399" y="131"/>
                    </a:lnTo>
                    <a:lnTo>
                      <a:pt x="420" y="133"/>
                    </a:lnTo>
                    <a:lnTo>
                      <a:pt x="420" y="133"/>
                    </a:lnTo>
                    <a:lnTo>
                      <a:pt x="435" y="134"/>
                    </a:lnTo>
                    <a:lnTo>
                      <a:pt x="435" y="134"/>
                    </a:lnTo>
                    <a:lnTo>
                      <a:pt x="434" y="134"/>
                    </a:lnTo>
                    <a:lnTo>
                      <a:pt x="434" y="134"/>
                    </a:lnTo>
                    <a:lnTo>
                      <a:pt x="432" y="134"/>
                    </a:lnTo>
                    <a:lnTo>
                      <a:pt x="432" y="134"/>
                    </a:lnTo>
                    <a:lnTo>
                      <a:pt x="435" y="134"/>
                    </a:lnTo>
                    <a:lnTo>
                      <a:pt x="435" y="134"/>
                    </a:lnTo>
                    <a:lnTo>
                      <a:pt x="448" y="137"/>
                    </a:lnTo>
                    <a:lnTo>
                      <a:pt x="448" y="137"/>
                    </a:lnTo>
                    <a:lnTo>
                      <a:pt x="445" y="137"/>
                    </a:lnTo>
                    <a:lnTo>
                      <a:pt x="445" y="137"/>
                    </a:lnTo>
                    <a:lnTo>
                      <a:pt x="447" y="137"/>
                    </a:lnTo>
                    <a:lnTo>
                      <a:pt x="447" y="137"/>
                    </a:lnTo>
                    <a:lnTo>
                      <a:pt x="454" y="140"/>
                    </a:lnTo>
                    <a:lnTo>
                      <a:pt x="454" y="140"/>
                    </a:lnTo>
                    <a:lnTo>
                      <a:pt x="437" y="140"/>
                    </a:lnTo>
                    <a:lnTo>
                      <a:pt x="437" y="140"/>
                    </a:lnTo>
                    <a:lnTo>
                      <a:pt x="432" y="142"/>
                    </a:lnTo>
                    <a:lnTo>
                      <a:pt x="432" y="142"/>
                    </a:lnTo>
                    <a:lnTo>
                      <a:pt x="434" y="142"/>
                    </a:lnTo>
                    <a:lnTo>
                      <a:pt x="434" y="142"/>
                    </a:lnTo>
                    <a:lnTo>
                      <a:pt x="450" y="143"/>
                    </a:lnTo>
                    <a:lnTo>
                      <a:pt x="450" y="143"/>
                    </a:lnTo>
                    <a:lnTo>
                      <a:pt x="448" y="143"/>
                    </a:lnTo>
                    <a:lnTo>
                      <a:pt x="448" y="143"/>
                    </a:lnTo>
                    <a:lnTo>
                      <a:pt x="448" y="145"/>
                    </a:lnTo>
                    <a:lnTo>
                      <a:pt x="448" y="145"/>
                    </a:lnTo>
                    <a:lnTo>
                      <a:pt x="438" y="149"/>
                    </a:lnTo>
                    <a:lnTo>
                      <a:pt x="438" y="149"/>
                    </a:lnTo>
                    <a:lnTo>
                      <a:pt x="444" y="151"/>
                    </a:lnTo>
                    <a:lnTo>
                      <a:pt x="444" y="151"/>
                    </a:lnTo>
                    <a:lnTo>
                      <a:pt x="437" y="151"/>
                    </a:lnTo>
                    <a:lnTo>
                      <a:pt x="437" y="151"/>
                    </a:lnTo>
                    <a:lnTo>
                      <a:pt x="438" y="151"/>
                    </a:lnTo>
                    <a:lnTo>
                      <a:pt x="438" y="151"/>
                    </a:lnTo>
                    <a:lnTo>
                      <a:pt x="394" y="157"/>
                    </a:lnTo>
                    <a:lnTo>
                      <a:pt x="394" y="157"/>
                    </a:lnTo>
                    <a:lnTo>
                      <a:pt x="417" y="157"/>
                    </a:lnTo>
                    <a:lnTo>
                      <a:pt x="417" y="157"/>
                    </a:lnTo>
                    <a:lnTo>
                      <a:pt x="407" y="157"/>
                    </a:lnTo>
                    <a:lnTo>
                      <a:pt x="407" y="157"/>
                    </a:lnTo>
                    <a:lnTo>
                      <a:pt x="415" y="159"/>
                    </a:lnTo>
                    <a:lnTo>
                      <a:pt x="415" y="159"/>
                    </a:lnTo>
                    <a:lnTo>
                      <a:pt x="412" y="160"/>
                    </a:lnTo>
                    <a:lnTo>
                      <a:pt x="412" y="160"/>
                    </a:lnTo>
                    <a:lnTo>
                      <a:pt x="441" y="160"/>
                    </a:lnTo>
                    <a:lnTo>
                      <a:pt x="441" y="160"/>
                    </a:lnTo>
                    <a:lnTo>
                      <a:pt x="445" y="160"/>
                    </a:lnTo>
                    <a:lnTo>
                      <a:pt x="445" y="160"/>
                    </a:lnTo>
                    <a:lnTo>
                      <a:pt x="444" y="160"/>
                    </a:lnTo>
                    <a:lnTo>
                      <a:pt x="444" y="160"/>
                    </a:lnTo>
                    <a:lnTo>
                      <a:pt x="435" y="165"/>
                    </a:lnTo>
                    <a:lnTo>
                      <a:pt x="435" y="165"/>
                    </a:lnTo>
                    <a:lnTo>
                      <a:pt x="428" y="163"/>
                    </a:lnTo>
                    <a:lnTo>
                      <a:pt x="428" y="163"/>
                    </a:lnTo>
                    <a:lnTo>
                      <a:pt x="432" y="165"/>
                    </a:lnTo>
                    <a:lnTo>
                      <a:pt x="432" y="16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98" name="Freeform 114"/>
              <p:cNvSpPr>
                <a:spLocks/>
              </p:cNvSpPr>
              <p:nvPr/>
            </p:nvSpPr>
            <p:spPr bwMode="auto">
              <a:xfrm>
                <a:off x="8048" y="10547"/>
                <a:ext cx="355" cy="512"/>
              </a:xfrm>
              <a:custGeom>
                <a:avLst/>
                <a:gdLst/>
                <a:ahLst/>
                <a:cxnLst>
                  <a:cxn ang="0">
                    <a:pos x="83" y="3"/>
                  </a:cxn>
                  <a:cxn ang="0">
                    <a:pos x="60" y="17"/>
                  </a:cxn>
                  <a:cxn ang="0">
                    <a:pos x="92" y="19"/>
                  </a:cxn>
                  <a:cxn ang="0">
                    <a:pos x="65" y="23"/>
                  </a:cxn>
                  <a:cxn ang="0">
                    <a:pos x="0" y="32"/>
                  </a:cxn>
                  <a:cxn ang="0">
                    <a:pos x="17" y="41"/>
                  </a:cxn>
                  <a:cxn ang="0">
                    <a:pos x="45" y="46"/>
                  </a:cxn>
                  <a:cxn ang="0">
                    <a:pos x="82" y="50"/>
                  </a:cxn>
                  <a:cxn ang="0">
                    <a:pos x="55" y="62"/>
                  </a:cxn>
                  <a:cxn ang="0">
                    <a:pos x="98" y="70"/>
                  </a:cxn>
                  <a:cxn ang="0">
                    <a:pos x="104" y="79"/>
                  </a:cxn>
                  <a:cxn ang="0">
                    <a:pos x="99" y="91"/>
                  </a:cxn>
                  <a:cxn ang="0">
                    <a:pos x="119" y="97"/>
                  </a:cxn>
                  <a:cxn ang="0">
                    <a:pos x="161" y="103"/>
                  </a:cxn>
                  <a:cxn ang="0">
                    <a:pos x="272" y="108"/>
                  </a:cxn>
                  <a:cxn ang="0">
                    <a:pos x="326" y="112"/>
                  </a:cxn>
                  <a:cxn ang="0">
                    <a:pos x="285" y="117"/>
                  </a:cxn>
                  <a:cxn ang="0">
                    <a:pos x="237" y="130"/>
                  </a:cxn>
                  <a:cxn ang="0">
                    <a:pos x="207" y="141"/>
                  </a:cxn>
                  <a:cxn ang="0">
                    <a:pos x="190" y="142"/>
                  </a:cxn>
                  <a:cxn ang="0">
                    <a:pos x="239" y="148"/>
                  </a:cxn>
                  <a:cxn ang="0">
                    <a:pos x="227" y="153"/>
                  </a:cxn>
                  <a:cxn ang="0">
                    <a:pos x="214" y="162"/>
                  </a:cxn>
                  <a:cxn ang="0">
                    <a:pos x="221" y="175"/>
                  </a:cxn>
                  <a:cxn ang="0">
                    <a:pos x="243" y="184"/>
                  </a:cxn>
                  <a:cxn ang="0">
                    <a:pos x="196" y="191"/>
                  </a:cxn>
                  <a:cxn ang="0">
                    <a:pos x="246" y="200"/>
                  </a:cxn>
                  <a:cxn ang="0">
                    <a:pos x="264" y="203"/>
                  </a:cxn>
                  <a:cxn ang="0">
                    <a:pos x="253" y="206"/>
                  </a:cxn>
                  <a:cxn ang="0">
                    <a:pos x="207" y="219"/>
                  </a:cxn>
                  <a:cxn ang="0">
                    <a:pos x="231" y="224"/>
                  </a:cxn>
                  <a:cxn ang="0">
                    <a:pos x="249" y="227"/>
                  </a:cxn>
                  <a:cxn ang="0">
                    <a:pos x="332" y="236"/>
                  </a:cxn>
                  <a:cxn ang="0">
                    <a:pos x="325" y="246"/>
                  </a:cxn>
                  <a:cxn ang="0">
                    <a:pos x="289" y="257"/>
                  </a:cxn>
                  <a:cxn ang="0">
                    <a:pos x="297" y="264"/>
                  </a:cxn>
                  <a:cxn ang="0">
                    <a:pos x="253" y="272"/>
                  </a:cxn>
                  <a:cxn ang="0">
                    <a:pos x="346" y="278"/>
                  </a:cxn>
                  <a:cxn ang="0">
                    <a:pos x="315" y="287"/>
                  </a:cxn>
                  <a:cxn ang="0">
                    <a:pos x="339" y="304"/>
                  </a:cxn>
                  <a:cxn ang="0">
                    <a:pos x="308" y="314"/>
                  </a:cxn>
                  <a:cxn ang="0">
                    <a:pos x="292" y="322"/>
                  </a:cxn>
                  <a:cxn ang="0">
                    <a:pos x="303" y="326"/>
                  </a:cxn>
                  <a:cxn ang="0">
                    <a:pos x="211" y="335"/>
                  </a:cxn>
                  <a:cxn ang="0">
                    <a:pos x="207" y="349"/>
                  </a:cxn>
                  <a:cxn ang="0">
                    <a:pos x="260" y="362"/>
                  </a:cxn>
                  <a:cxn ang="0">
                    <a:pos x="305" y="373"/>
                  </a:cxn>
                  <a:cxn ang="0">
                    <a:pos x="269" y="379"/>
                  </a:cxn>
                  <a:cxn ang="0">
                    <a:pos x="247" y="387"/>
                  </a:cxn>
                  <a:cxn ang="0">
                    <a:pos x="269" y="391"/>
                  </a:cxn>
                  <a:cxn ang="0">
                    <a:pos x="260" y="394"/>
                  </a:cxn>
                  <a:cxn ang="0">
                    <a:pos x="210" y="400"/>
                  </a:cxn>
                  <a:cxn ang="0">
                    <a:pos x="187" y="418"/>
                  </a:cxn>
                  <a:cxn ang="0">
                    <a:pos x="191" y="423"/>
                  </a:cxn>
                  <a:cxn ang="0">
                    <a:pos x="206" y="433"/>
                  </a:cxn>
                  <a:cxn ang="0">
                    <a:pos x="227" y="436"/>
                  </a:cxn>
                  <a:cxn ang="0">
                    <a:pos x="216" y="453"/>
                  </a:cxn>
                  <a:cxn ang="0">
                    <a:pos x="177" y="465"/>
                  </a:cxn>
                  <a:cxn ang="0">
                    <a:pos x="178" y="473"/>
                  </a:cxn>
                  <a:cxn ang="0">
                    <a:pos x="194" y="480"/>
                  </a:cxn>
                  <a:cxn ang="0">
                    <a:pos x="150" y="504"/>
                  </a:cxn>
                  <a:cxn ang="0">
                    <a:pos x="109" y="509"/>
                  </a:cxn>
                </a:cxnLst>
                <a:rect l="0" t="0" r="r" b="b"/>
                <a:pathLst>
                  <a:path w="355" h="512">
                    <a:moveTo>
                      <a:pt x="125" y="0"/>
                    </a:moveTo>
                    <a:lnTo>
                      <a:pt x="144" y="0"/>
                    </a:lnTo>
                    <a:lnTo>
                      <a:pt x="158" y="2"/>
                    </a:lnTo>
                    <a:lnTo>
                      <a:pt x="121" y="0"/>
                    </a:lnTo>
                    <a:lnTo>
                      <a:pt x="108" y="0"/>
                    </a:lnTo>
                    <a:lnTo>
                      <a:pt x="106" y="3"/>
                    </a:lnTo>
                    <a:lnTo>
                      <a:pt x="88" y="3"/>
                    </a:lnTo>
                    <a:lnTo>
                      <a:pt x="83" y="3"/>
                    </a:lnTo>
                    <a:lnTo>
                      <a:pt x="78" y="3"/>
                    </a:lnTo>
                    <a:lnTo>
                      <a:pt x="83" y="3"/>
                    </a:lnTo>
                    <a:lnTo>
                      <a:pt x="78" y="3"/>
                    </a:lnTo>
                    <a:lnTo>
                      <a:pt x="58" y="3"/>
                    </a:lnTo>
                    <a:lnTo>
                      <a:pt x="60" y="5"/>
                    </a:lnTo>
                    <a:lnTo>
                      <a:pt x="82" y="10"/>
                    </a:lnTo>
                    <a:lnTo>
                      <a:pt x="79" y="10"/>
                    </a:lnTo>
                    <a:lnTo>
                      <a:pt x="60" y="17"/>
                    </a:lnTo>
                    <a:lnTo>
                      <a:pt x="106" y="17"/>
                    </a:lnTo>
                    <a:lnTo>
                      <a:pt x="114" y="19"/>
                    </a:lnTo>
                    <a:lnTo>
                      <a:pt x="101" y="19"/>
                    </a:lnTo>
                    <a:lnTo>
                      <a:pt x="104" y="19"/>
                    </a:lnTo>
                    <a:lnTo>
                      <a:pt x="96" y="19"/>
                    </a:lnTo>
                    <a:lnTo>
                      <a:pt x="95" y="19"/>
                    </a:lnTo>
                    <a:lnTo>
                      <a:pt x="101" y="19"/>
                    </a:lnTo>
                    <a:lnTo>
                      <a:pt x="92" y="19"/>
                    </a:lnTo>
                    <a:lnTo>
                      <a:pt x="72" y="20"/>
                    </a:lnTo>
                    <a:lnTo>
                      <a:pt x="82" y="22"/>
                    </a:lnTo>
                    <a:lnTo>
                      <a:pt x="83" y="23"/>
                    </a:lnTo>
                    <a:lnTo>
                      <a:pt x="86" y="23"/>
                    </a:lnTo>
                    <a:lnTo>
                      <a:pt x="59" y="22"/>
                    </a:lnTo>
                    <a:lnTo>
                      <a:pt x="53" y="23"/>
                    </a:lnTo>
                    <a:lnTo>
                      <a:pt x="46" y="23"/>
                    </a:lnTo>
                    <a:lnTo>
                      <a:pt x="65" y="23"/>
                    </a:lnTo>
                    <a:lnTo>
                      <a:pt x="66" y="25"/>
                    </a:lnTo>
                    <a:lnTo>
                      <a:pt x="60" y="25"/>
                    </a:lnTo>
                    <a:lnTo>
                      <a:pt x="53" y="29"/>
                    </a:lnTo>
                    <a:lnTo>
                      <a:pt x="49" y="31"/>
                    </a:lnTo>
                    <a:lnTo>
                      <a:pt x="48" y="32"/>
                    </a:lnTo>
                    <a:lnTo>
                      <a:pt x="20" y="32"/>
                    </a:lnTo>
                    <a:lnTo>
                      <a:pt x="17" y="32"/>
                    </a:lnTo>
                    <a:lnTo>
                      <a:pt x="0" y="32"/>
                    </a:lnTo>
                    <a:lnTo>
                      <a:pt x="6" y="37"/>
                    </a:lnTo>
                    <a:lnTo>
                      <a:pt x="29" y="38"/>
                    </a:lnTo>
                    <a:lnTo>
                      <a:pt x="20" y="41"/>
                    </a:lnTo>
                    <a:lnTo>
                      <a:pt x="19" y="41"/>
                    </a:lnTo>
                    <a:lnTo>
                      <a:pt x="15" y="41"/>
                    </a:lnTo>
                    <a:lnTo>
                      <a:pt x="30" y="40"/>
                    </a:lnTo>
                    <a:lnTo>
                      <a:pt x="22" y="41"/>
                    </a:lnTo>
                    <a:lnTo>
                      <a:pt x="17" y="41"/>
                    </a:lnTo>
                    <a:lnTo>
                      <a:pt x="36" y="43"/>
                    </a:lnTo>
                    <a:lnTo>
                      <a:pt x="53" y="43"/>
                    </a:lnTo>
                    <a:lnTo>
                      <a:pt x="52" y="46"/>
                    </a:lnTo>
                    <a:lnTo>
                      <a:pt x="45" y="46"/>
                    </a:lnTo>
                    <a:lnTo>
                      <a:pt x="48" y="46"/>
                    </a:lnTo>
                    <a:lnTo>
                      <a:pt x="39" y="47"/>
                    </a:lnTo>
                    <a:lnTo>
                      <a:pt x="36" y="47"/>
                    </a:lnTo>
                    <a:lnTo>
                      <a:pt x="45" y="46"/>
                    </a:lnTo>
                    <a:lnTo>
                      <a:pt x="40" y="46"/>
                    </a:lnTo>
                    <a:lnTo>
                      <a:pt x="43" y="46"/>
                    </a:lnTo>
                    <a:lnTo>
                      <a:pt x="45" y="47"/>
                    </a:lnTo>
                    <a:lnTo>
                      <a:pt x="46" y="49"/>
                    </a:lnTo>
                    <a:lnTo>
                      <a:pt x="49" y="50"/>
                    </a:lnTo>
                    <a:lnTo>
                      <a:pt x="85" y="50"/>
                    </a:lnTo>
                    <a:lnTo>
                      <a:pt x="81" y="50"/>
                    </a:lnTo>
                    <a:lnTo>
                      <a:pt x="82" y="50"/>
                    </a:lnTo>
                    <a:lnTo>
                      <a:pt x="72" y="52"/>
                    </a:lnTo>
                    <a:lnTo>
                      <a:pt x="73" y="52"/>
                    </a:lnTo>
                    <a:lnTo>
                      <a:pt x="68" y="52"/>
                    </a:lnTo>
                    <a:lnTo>
                      <a:pt x="53" y="55"/>
                    </a:lnTo>
                    <a:lnTo>
                      <a:pt x="63" y="58"/>
                    </a:lnTo>
                    <a:lnTo>
                      <a:pt x="58" y="58"/>
                    </a:lnTo>
                    <a:lnTo>
                      <a:pt x="49" y="62"/>
                    </a:lnTo>
                    <a:lnTo>
                      <a:pt x="55" y="62"/>
                    </a:lnTo>
                    <a:lnTo>
                      <a:pt x="49" y="64"/>
                    </a:lnTo>
                    <a:lnTo>
                      <a:pt x="63" y="62"/>
                    </a:lnTo>
                    <a:lnTo>
                      <a:pt x="88" y="67"/>
                    </a:lnTo>
                    <a:lnTo>
                      <a:pt x="78" y="67"/>
                    </a:lnTo>
                    <a:lnTo>
                      <a:pt x="83" y="67"/>
                    </a:lnTo>
                    <a:lnTo>
                      <a:pt x="85" y="68"/>
                    </a:lnTo>
                    <a:lnTo>
                      <a:pt x="88" y="70"/>
                    </a:lnTo>
                    <a:lnTo>
                      <a:pt x="98" y="70"/>
                    </a:lnTo>
                    <a:lnTo>
                      <a:pt x="102" y="71"/>
                    </a:lnTo>
                    <a:lnTo>
                      <a:pt x="105" y="71"/>
                    </a:lnTo>
                    <a:lnTo>
                      <a:pt x="106" y="71"/>
                    </a:lnTo>
                    <a:lnTo>
                      <a:pt x="114" y="74"/>
                    </a:lnTo>
                    <a:lnTo>
                      <a:pt x="111" y="74"/>
                    </a:lnTo>
                    <a:lnTo>
                      <a:pt x="106" y="76"/>
                    </a:lnTo>
                    <a:lnTo>
                      <a:pt x="98" y="77"/>
                    </a:lnTo>
                    <a:lnTo>
                      <a:pt x="104" y="79"/>
                    </a:lnTo>
                    <a:lnTo>
                      <a:pt x="101" y="79"/>
                    </a:lnTo>
                    <a:lnTo>
                      <a:pt x="96" y="88"/>
                    </a:lnTo>
                    <a:lnTo>
                      <a:pt x="101" y="88"/>
                    </a:lnTo>
                    <a:lnTo>
                      <a:pt x="88" y="86"/>
                    </a:lnTo>
                    <a:lnTo>
                      <a:pt x="82" y="88"/>
                    </a:lnTo>
                    <a:lnTo>
                      <a:pt x="86" y="88"/>
                    </a:lnTo>
                    <a:lnTo>
                      <a:pt x="66" y="92"/>
                    </a:lnTo>
                    <a:lnTo>
                      <a:pt x="99" y="91"/>
                    </a:lnTo>
                    <a:lnTo>
                      <a:pt x="132" y="91"/>
                    </a:lnTo>
                    <a:lnTo>
                      <a:pt x="134" y="91"/>
                    </a:lnTo>
                    <a:lnTo>
                      <a:pt x="135" y="92"/>
                    </a:lnTo>
                    <a:lnTo>
                      <a:pt x="138" y="92"/>
                    </a:lnTo>
                    <a:lnTo>
                      <a:pt x="122" y="97"/>
                    </a:lnTo>
                    <a:lnTo>
                      <a:pt x="127" y="97"/>
                    </a:lnTo>
                    <a:lnTo>
                      <a:pt x="128" y="97"/>
                    </a:lnTo>
                    <a:lnTo>
                      <a:pt x="119" y="97"/>
                    </a:lnTo>
                    <a:lnTo>
                      <a:pt x="155" y="97"/>
                    </a:lnTo>
                    <a:lnTo>
                      <a:pt x="154" y="97"/>
                    </a:lnTo>
                    <a:lnTo>
                      <a:pt x="152" y="97"/>
                    </a:lnTo>
                    <a:lnTo>
                      <a:pt x="170" y="102"/>
                    </a:lnTo>
                    <a:lnTo>
                      <a:pt x="152" y="103"/>
                    </a:lnTo>
                    <a:lnTo>
                      <a:pt x="164" y="103"/>
                    </a:lnTo>
                    <a:lnTo>
                      <a:pt x="170" y="103"/>
                    </a:lnTo>
                    <a:lnTo>
                      <a:pt x="161" y="103"/>
                    </a:lnTo>
                    <a:lnTo>
                      <a:pt x="164" y="103"/>
                    </a:lnTo>
                    <a:lnTo>
                      <a:pt x="160" y="103"/>
                    </a:lnTo>
                    <a:lnTo>
                      <a:pt x="214" y="103"/>
                    </a:lnTo>
                    <a:lnTo>
                      <a:pt x="234" y="103"/>
                    </a:lnTo>
                    <a:lnTo>
                      <a:pt x="227" y="103"/>
                    </a:lnTo>
                    <a:lnTo>
                      <a:pt x="247" y="105"/>
                    </a:lnTo>
                    <a:lnTo>
                      <a:pt x="246" y="105"/>
                    </a:lnTo>
                    <a:lnTo>
                      <a:pt x="272" y="108"/>
                    </a:lnTo>
                    <a:lnTo>
                      <a:pt x="250" y="108"/>
                    </a:lnTo>
                    <a:lnTo>
                      <a:pt x="249" y="109"/>
                    </a:lnTo>
                    <a:lnTo>
                      <a:pt x="312" y="109"/>
                    </a:lnTo>
                    <a:lnTo>
                      <a:pt x="305" y="109"/>
                    </a:lnTo>
                    <a:lnTo>
                      <a:pt x="295" y="109"/>
                    </a:lnTo>
                    <a:lnTo>
                      <a:pt x="331" y="111"/>
                    </a:lnTo>
                    <a:lnTo>
                      <a:pt x="325" y="111"/>
                    </a:lnTo>
                    <a:lnTo>
                      <a:pt x="326" y="112"/>
                    </a:lnTo>
                    <a:lnTo>
                      <a:pt x="296" y="111"/>
                    </a:lnTo>
                    <a:lnTo>
                      <a:pt x="312" y="111"/>
                    </a:lnTo>
                    <a:lnTo>
                      <a:pt x="263" y="111"/>
                    </a:lnTo>
                    <a:lnTo>
                      <a:pt x="266" y="111"/>
                    </a:lnTo>
                    <a:lnTo>
                      <a:pt x="269" y="111"/>
                    </a:lnTo>
                    <a:lnTo>
                      <a:pt x="266" y="115"/>
                    </a:lnTo>
                    <a:lnTo>
                      <a:pt x="290" y="115"/>
                    </a:lnTo>
                    <a:lnTo>
                      <a:pt x="285" y="117"/>
                    </a:lnTo>
                    <a:lnTo>
                      <a:pt x="266" y="118"/>
                    </a:lnTo>
                    <a:lnTo>
                      <a:pt x="244" y="120"/>
                    </a:lnTo>
                    <a:lnTo>
                      <a:pt x="241" y="121"/>
                    </a:lnTo>
                    <a:lnTo>
                      <a:pt x="234" y="121"/>
                    </a:lnTo>
                    <a:lnTo>
                      <a:pt x="217" y="129"/>
                    </a:lnTo>
                    <a:lnTo>
                      <a:pt x="223" y="129"/>
                    </a:lnTo>
                    <a:lnTo>
                      <a:pt x="236" y="130"/>
                    </a:lnTo>
                    <a:lnTo>
                      <a:pt x="237" y="130"/>
                    </a:lnTo>
                    <a:lnTo>
                      <a:pt x="237" y="132"/>
                    </a:lnTo>
                    <a:lnTo>
                      <a:pt x="237" y="133"/>
                    </a:lnTo>
                    <a:lnTo>
                      <a:pt x="214" y="135"/>
                    </a:lnTo>
                    <a:lnTo>
                      <a:pt x="220" y="136"/>
                    </a:lnTo>
                    <a:lnTo>
                      <a:pt x="221" y="136"/>
                    </a:lnTo>
                    <a:lnTo>
                      <a:pt x="223" y="136"/>
                    </a:lnTo>
                    <a:lnTo>
                      <a:pt x="204" y="139"/>
                    </a:lnTo>
                    <a:lnTo>
                      <a:pt x="207" y="141"/>
                    </a:lnTo>
                    <a:lnTo>
                      <a:pt x="216" y="139"/>
                    </a:lnTo>
                    <a:lnTo>
                      <a:pt x="220" y="141"/>
                    </a:lnTo>
                    <a:lnTo>
                      <a:pt x="216" y="141"/>
                    </a:lnTo>
                    <a:lnTo>
                      <a:pt x="208" y="141"/>
                    </a:lnTo>
                    <a:lnTo>
                      <a:pt x="210" y="141"/>
                    </a:lnTo>
                    <a:lnTo>
                      <a:pt x="194" y="141"/>
                    </a:lnTo>
                    <a:lnTo>
                      <a:pt x="201" y="142"/>
                    </a:lnTo>
                    <a:lnTo>
                      <a:pt x="190" y="142"/>
                    </a:lnTo>
                    <a:lnTo>
                      <a:pt x="198" y="142"/>
                    </a:lnTo>
                    <a:lnTo>
                      <a:pt x="214" y="145"/>
                    </a:lnTo>
                    <a:lnTo>
                      <a:pt x="236" y="144"/>
                    </a:lnTo>
                    <a:lnTo>
                      <a:pt x="216" y="145"/>
                    </a:lnTo>
                    <a:lnTo>
                      <a:pt x="184" y="145"/>
                    </a:lnTo>
                    <a:lnTo>
                      <a:pt x="191" y="145"/>
                    </a:lnTo>
                    <a:lnTo>
                      <a:pt x="226" y="144"/>
                    </a:lnTo>
                    <a:lnTo>
                      <a:pt x="239" y="148"/>
                    </a:lnTo>
                    <a:lnTo>
                      <a:pt x="237" y="148"/>
                    </a:lnTo>
                    <a:lnTo>
                      <a:pt x="240" y="148"/>
                    </a:lnTo>
                    <a:lnTo>
                      <a:pt x="239" y="148"/>
                    </a:lnTo>
                    <a:lnTo>
                      <a:pt x="234" y="150"/>
                    </a:lnTo>
                    <a:lnTo>
                      <a:pt x="233" y="150"/>
                    </a:lnTo>
                    <a:lnTo>
                      <a:pt x="237" y="151"/>
                    </a:lnTo>
                    <a:lnTo>
                      <a:pt x="246" y="151"/>
                    </a:lnTo>
                    <a:lnTo>
                      <a:pt x="227" y="153"/>
                    </a:lnTo>
                    <a:lnTo>
                      <a:pt x="234" y="153"/>
                    </a:lnTo>
                    <a:lnTo>
                      <a:pt x="213" y="153"/>
                    </a:lnTo>
                    <a:lnTo>
                      <a:pt x="231" y="157"/>
                    </a:lnTo>
                    <a:lnTo>
                      <a:pt x="224" y="162"/>
                    </a:lnTo>
                    <a:lnTo>
                      <a:pt x="229" y="162"/>
                    </a:lnTo>
                    <a:lnTo>
                      <a:pt x="227" y="162"/>
                    </a:lnTo>
                    <a:lnTo>
                      <a:pt x="217" y="162"/>
                    </a:lnTo>
                    <a:lnTo>
                      <a:pt x="214" y="162"/>
                    </a:lnTo>
                    <a:lnTo>
                      <a:pt x="231" y="162"/>
                    </a:lnTo>
                    <a:lnTo>
                      <a:pt x="236" y="166"/>
                    </a:lnTo>
                    <a:lnTo>
                      <a:pt x="223" y="172"/>
                    </a:lnTo>
                    <a:lnTo>
                      <a:pt x="221" y="174"/>
                    </a:lnTo>
                    <a:lnTo>
                      <a:pt x="234" y="175"/>
                    </a:lnTo>
                    <a:lnTo>
                      <a:pt x="229" y="175"/>
                    </a:lnTo>
                    <a:lnTo>
                      <a:pt x="214" y="175"/>
                    </a:lnTo>
                    <a:lnTo>
                      <a:pt x="221" y="175"/>
                    </a:lnTo>
                    <a:lnTo>
                      <a:pt x="227" y="178"/>
                    </a:lnTo>
                    <a:lnTo>
                      <a:pt x="233" y="178"/>
                    </a:lnTo>
                    <a:lnTo>
                      <a:pt x="224" y="178"/>
                    </a:lnTo>
                    <a:lnTo>
                      <a:pt x="244" y="180"/>
                    </a:lnTo>
                    <a:lnTo>
                      <a:pt x="224" y="183"/>
                    </a:lnTo>
                    <a:lnTo>
                      <a:pt x="227" y="183"/>
                    </a:lnTo>
                    <a:lnTo>
                      <a:pt x="241" y="184"/>
                    </a:lnTo>
                    <a:lnTo>
                      <a:pt x="243" y="184"/>
                    </a:lnTo>
                    <a:lnTo>
                      <a:pt x="221" y="184"/>
                    </a:lnTo>
                    <a:lnTo>
                      <a:pt x="220" y="189"/>
                    </a:lnTo>
                    <a:lnTo>
                      <a:pt x="218" y="189"/>
                    </a:lnTo>
                    <a:lnTo>
                      <a:pt x="197" y="187"/>
                    </a:lnTo>
                    <a:lnTo>
                      <a:pt x="183" y="191"/>
                    </a:lnTo>
                    <a:lnTo>
                      <a:pt x="161" y="192"/>
                    </a:lnTo>
                    <a:lnTo>
                      <a:pt x="160" y="192"/>
                    </a:lnTo>
                    <a:lnTo>
                      <a:pt x="196" y="191"/>
                    </a:lnTo>
                    <a:lnTo>
                      <a:pt x="227" y="189"/>
                    </a:lnTo>
                    <a:lnTo>
                      <a:pt x="223" y="189"/>
                    </a:lnTo>
                    <a:lnTo>
                      <a:pt x="250" y="189"/>
                    </a:lnTo>
                    <a:lnTo>
                      <a:pt x="253" y="195"/>
                    </a:lnTo>
                    <a:lnTo>
                      <a:pt x="256" y="195"/>
                    </a:lnTo>
                    <a:lnTo>
                      <a:pt x="246" y="197"/>
                    </a:lnTo>
                    <a:lnTo>
                      <a:pt x="230" y="198"/>
                    </a:lnTo>
                    <a:lnTo>
                      <a:pt x="246" y="200"/>
                    </a:lnTo>
                    <a:lnTo>
                      <a:pt x="253" y="200"/>
                    </a:lnTo>
                    <a:lnTo>
                      <a:pt x="247" y="200"/>
                    </a:lnTo>
                    <a:lnTo>
                      <a:pt x="241" y="201"/>
                    </a:lnTo>
                    <a:lnTo>
                      <a:pt x="246" y="201"/>
                    </a:lnTo>
                    <a:lnTo>
                      <a:pt x="244" y="201"/>
                    </a:lnTo>
                    <a:lnTo>
                      <a:pt x="239" y="201"/>
                    </a:lnTo>
                    <a:lnTo>
                      <a:pt x="262" y="201"/>
                    </a:lnTo>
                    <a:lnTo>
                      <a:pt x="264" y="203"/>
                    </a:lnTo>
                    <a:lnTo>
                      <a:pt x="250" y="203"/>
                    </a:lnTo>
                    <a:lnTo>
                      <a:pt x="254" y="204"/>
                    </a:lnTo>
                    <a:lnTo>
                      <a:pt x="253" y="204"/>
                    </a:lnTo>
                    <a:lnTo>
                      <a:pt x="221" y="204"/>
                    </a:lnTo>
                    <a:lnTo>
                      <a:pt x="227" y="206"/>
                    </a:lnTo>
                    <a:lnTo>
                      <a:pt x="256" y="207"/>
                    </a:lnTo>
                    <a:lnTo>
                      <a:pt x="254" y="206"/>
                    </a:lnTo>
                    <a:lnTo>
                      <a:pt x="253" y="206"/>
                    </a:lnTo>
                    <a:lnTo>
                      <a:pt x="259" y="207"/>
                    </a:lnTo>
                    <a:lnTo>
                      <a:pt x="264" y="209"/>
                    </a:lnTo>
                    <a:lnTo>
                      <a:pt x="260" y="210"/>
                    </a:lnTo>
                    <a:lnTo>
                      <a:pt x="254" y="212"/>
                    </a:lnTo>
                    <a:lnTo>
                      <a:pt x="223" y="213"/>
                    </a:lnTo>
                    <a:lnTo>
                      <a:pt x="220" y="213"/>
                    </a:lnTo>
                    <a:lnTo>
                      <a:pt x="200" y="219"/>
                    </a:lnTo>
                    <a:lnTo>
                      <a:pt x="207" y="219"/>
                    </a:lnTo>
                    <a:lnTo>
                      <a:pt x="216" y="221"/>
                    </a:lnTo>
                    <a:lnTo>
                      <a:pt x="204" y="221"/>
                    </a:lnTo>
                    <a:lnTo>
                      <a:pt x="234" y="222"/>
                    </a:lnTo>
                    <a:lnTo>
                      <a:pt x="223" y="222"/>
                    </a:lnTo>
                    <a:lnTo>
                      <a:pt x="250" y="222"/>
                    </a:lnTo>
                    <a:lnTo>
                      <a:pt x="249" y="222"/>
                    </a:lnTo>
                    <a:lnTo>
                      <a:pt x="250" y="225"/>
                    </a:lnTo>
                    <a:lnTo>
                      <a:pt x="231" y="224"/>
                    </a:lnTo>
                    <a:lnTo>
                      <a:pt x="237" y="224"/>
                    </a:lnTo>
                    <a:lnTo>
                      <a:pt x="260" y="222"/>
                    </a:lnTo>
                    <a:lnTo>
                      <a:pt x="227" y="222"/>
                    </a:lnTo>
                    <a:lnTo>
                      <a:pt x="241" y="222"/>
                    </a:lnTo>
                    <a:lnTo>
                      <a:pt x="234" y="224"/>
                    </a:lnTo>
                    <a:lnTo>
                      <a:pt x="273" y="222"/>
                    </a:lnTo>
                    <a:lnTo>
                      <a:pt x="259" y="227"/>
                    </a:lnTo>
                    <a:lnTo>
                      <a:pt x="249" y="227"/>
                    </a:lnTo>
                    <a:lnTo>
                      <a:pt x="310" y="225"/>
                    </a:lnTo>
                    <a:lnTo>
                      <a:pt x="316" y="228"/>
                    </a:lnTo>
                    <a:lnTo>
                      <a:pt x="313" y="230"/>
                    </a:lnTo>
                    <a:lnTo>
                      <a:pt x="323" y="230"/>
                    </a:lnTo>
                    <a:lnTo>
                      <a:pt x="325" y="234"/>
                    </a:lnTo>
                    <a:lnTo>
                      <a:pt x="328" y="236"/>
                    </a:lnTo>
                    <a:lnTo>
                      <a:pt x="329" y="236"/>
                    </a:lnTo>
                    <a:lnTo>
                      <a:pt x="332" y="236"/>
                    </a:lnTo>
                    <a:lnTo>
                      <a:pt x="326" y="237"/>
                    </a:lnTo>
                    <a:lnTo>
                      <a:pt x="295" y="237"/>
                    </a:lnTo>
                    <a:lnTo>
                      <a:pt x="326" y="240"/>
                    </a:lnTo>
                    <a:lnTo>
                      <a:pt x="325" y="242"/>
                    </a:lnTo>
                    <a:lnTo>
                      <a:pt x="335" y="245"/>
                    </a:lnTo>
                    <a:lnTo>
                      <a:pt x="325" y="245"/>
                    </a:lnTo>
                    <a:lnTo>
                      <a:pt x="323" y="246"/>
                    </a:lnTo>
                    <a:lnTo>
                      <a:pt x="325" y="246"/>
                    </a:lnTo>
                    <a:lnTo>
                      <a:pt x="319" y="248"/>
                    </a:lnTo>
                    <a:lnTo>
                      <a:pt x="322" y="248"/>
                    </a:lnTo>
                    <a:lnTo>
                      <a:pt x="308" y="251"/>
                    </a:lnTo>
                    <a:lnTo>
                      <a:pt x="299" y="251"/>
                    </a:lnTo>
                    <a:lnTo>
                      <a:pt x="303" y="252"/>
                    </a:lnTo>
                    <a:lnTo>
                      <a:pt x="312" y="255"/>
                    </a:lnTo>
                    <a:lnTo>
                      <a:pt x="313" y="255"/>
                    </a:lnTo>
                    <a:lnTo>
                      <a:pt x="289" y="257"/>
                    </a:lnTo>
                    <a:lnTo>
                      <a:pt x="277" y="258"/>
                    </a:lnTo>
                    <a:lnTo>
                      <a:pt x="276" y="258"/>
                    </a:lnTo>
                    <a:lnTo>
                      <a:pt x="279" y="260"/>
                    </a:lnTo>
                    <a:lnTo>
                      <a:pt x="277" y="260"/>
                    </a:lnTo>
                    <a:lnTo>
                      <a:pt x="282" y="258"/>
                    </a:lnTo>
                    <a:lnTo>
                      <a:pt x="285" y="263"/>
                    </a:lnTo>
                    <a:lnTo>
                      <a:pt x="289" y="263"/>
                    </a:lnTo>
                    <a:lnTo>
                      <a:pt x="297" y="264"/>
                    </a:lnTo>
                    <a:lnTo>
                      <a:pt x="292" y="267"/>
                    </a:lnTo>
                    <a:lnTo>
                      <a:pt x="286" y="269"/>
                    </a:lnTo>
                    <a:lnTo>
                      <a:pt x="282" y="269"/>
                    </a:lnTo>
                    <a:lnTo>
                      <a:pt x="276" y="269"/>
                    </a:lnTo>
                    <a:lnTo>
                      <a:pt x="269" y="270"/>
                    </a:lnTo>
                    <a:lnTo>
                      <a:pt x="243" y="270"/>
                    </a:lnTo>
                    <a:lnTo>
                      <a:pt x="256" y="270"/>
                    </a:lnTo>
                    <a:lnTo>
                      <a:pt x="253" y="272"/>
                    </a:lnTo>
                    <a:lnTo>
                      <a:pt x="275" y="276"/>
                    </a:lnTo>
                    <a:lnTo>
                      <a:pt x="285" y="276"/>
                    </a:lnTo>
                    <a:lnTo>
                      <a:pt x="287" y="278"/>
                    </a:lnTo>
                    <a:lnTo>
                      <a:pt x="292" y="278"/>
                    </a:lnTo>
                    <a:lnTo>
                      <a:pt x="316" y="278"/>
                    </a:lnTo>
                    <a:lnTo>
                      <a:pt x="325" y="278"/>
                    </a:lnTo>
                    <a:lnTo>
                      <a:pt x="355" y="276"/>
                    </a:lnTo>
                    <a:lnTo>
                      <a:pt x="346" y="278"/>
                    </a:lnTo>
                    <a:lnTo>
                      <a:pt x="331" y="279"/>
                    </a:lnTo>
                    <a:lnTo>
                      <a:pt x="335" y="281"/>
                    </a:lnTo>
                    <a:lnTo>
                      <a:pt x="335" y="286"/>
                    </a:lnTo>
                    <a:lnTo>
                      <a:pt x="345" y="286"/>
                    </a:lnTo>
                    <a:lnTo>
                      <a:pt x="352" y="286"/>
                    </a:lnTo>
                    <a:lnTo>
                      <a:pt x="349" y="287"/>
                    </a:lnTo>
                    <a:lnTo>
                      <a:pt x="313" y="284"/>
                    </a:lnTo>
                    <a:lnTo>
                      <a:pt x="315" y="287"/>
                    </a:lnTo>
                    <a:lnTo>
                      <a:pt x="339" y="289"/>
                    </a:lnTo>
                    <a:lnTo>
                      <a:pt x="308" y="289"/>
                    </a:lnTo>
                    <a:lnTo>
                      <a:pt x="302" y="289"/>
                    </a:lnTo>
                    <a:lnTo>
                      <a:pt x="309" y="301"/>
                    </a:lnTo>
                    <a:lnTo>
                      <a:pt x="310" y="301"/>
                    </a:lnTo>
                    <a:lnTo>
                      <a:pt x="308" y="301"/>
                    </a:lnTo>
                    <a:lnTo>
                      <a:pt x="336" y="304"/>
                    </a:lnTo>
                    <a:lnTo>
                      <a:pt x="339" y="304"/>
                    </a:lnTo>
                    <a:lnTo>
                      <a:pt x="342" y="304"/>
                    </a:lnTo>
                    <a:lnTo>
                      <a:pt x="338" y="304"/>
                    </a:lnTo>
                    <a:lnTo>
                      <a:pt x="335" y="305"/>
                    </a:lnTo>
                    <a:lnTo>
                      <a:pt x="326" y="305"/>
                    </a:lnTo>
                    <a:lnTo>
                      <a:pt x="313" y="313"/>
                    </a:lnTo>
                    <a:lnTo>
                      <a:pt x="308" y="313"/>
                    </a:lnTo>
                    <a:lnTo>
                      <a:pt x="303" y="313"/>
                    </a:lnTo>
                    <a:lnTo>
                      <a:pt x="308" y="314"/>
                    </a:lnTo>
                    <a:lnTo>
                      <a:pt x="305" y="314"/>
                    </a:lnTo>
                    <a:lnTo>
                      <a:pt x="303" y="314"/>
                    </a:lnTo>
                    <a:lnTo>
                      <a:pt x="303" y="316"/>
                    </a:lnTo>
                    <a:lnTo>
                      <a:pt x="295" y="317"/>
                    </a:lnTo>
                    <a:lnTo>
                      <a:pt x="292" y="319"/>
                    </a:lnTo>
                    <a:lnTo>
                      <a:pt x="306" y="317"/>
                    </a:lnTo>
                    <a:lnTo>
                      <a:pt x="305" y="317"/>
                    </a:lnTo>
                    <a:lnTo>
                      <a:pt x="292" y="322"/>
                    </a:lnTo>
                    <a:lnTo>
                      <a:pt x="286" y="322"/>
                    </a:lnTo>
                    <a:lnTo>
                      <a:pt x="287" y="322"/>
                    </a:lnTo>
                    <a:lnTo>
                      <a:pt x="290" y="325"/>
                    </a:lnTo>
                    <a:lnTo>
                      <a:pt x="283" y="325"/>
                    </a:lnTo>
                    <a:lnTo>
                      <a:pt x="289" y="325"/>
                    </a:lnTo>
                    <a:lnTo>
                      <a:pt x="299" y="326"/>
                    </a:lnTo>
                    <a:lnTo>
                      <a:pt x="305" y="326"/>
                    </a:lnTo>
                    <a:lnTo>
                      <a:pt x="303" y="326"/>
                    </a:lnTo>
                    <a:lnTo>
                      <a:pt x="273" y="328"/>
                    </a:lnTo>
                    <a:lnTo>
                      <a:pt x="253" y="328"/>
                    </a:lnTo>
                    <a:lnTo>
                      <a:pt x="254" y="328"/>
                    </a:lnTo>
                    <a:lnTo>
                      <a:pt x="250" y="328"/>
                    </a:lnTo>
                    <a:lnTo>
                      <a:pt x="259" y="331"/>
                    </a:lnTo>
                    <a:lnTo>
                      <a:pt x="260" y="332"/>
                    </a:lnTo>
                    <a:lnTo>
                      <a:pt x="207" y="335"/>
                    </a:lnTo>
                    <a:lnTo>
                      <a:pt x="211" y="335"/>
                    </a:lnTo>
                    <a:lnTo>
                      <a:pt x="211" y="337"/>
                    </a:lnTo>
                    <a:lnTo>
                      <a:pt x="210" y="338"/>
                    </a:lnTo>
                    <a:lnTo>
                      <a:pt x="211" y="338"/>
                    </a:lnTo>
                    <a:lnTo>
                      <a:pt x="217" y="341"/>
                    </a:lnTo>
                    <a:lnTo>
                      <a:pt x="193" y="343"/>
                    </a:lnTo>
                    <a:lnTo>
                      <a:pt x="191" y="343"/>
                    </a:lnTo>
                    <a:lnTo>
                      <a:pt x="197" y="344"/>
                    </a:lnTo>
                    <a:lnTo>
                      <a:pt x="207" y="349"/>
                    </a:lnTo>
                    <a:lnTo>
                      <a:pt x="187" y="350"/>
                    </a:lnTo>
                    <a:lnTo>
                      <a:pt x="184" y="350"/>
                    </a:lnTo>
                    <a:lnTo>
                      <a:pt x="200" y="353"/>
                    </a:lnTo>
                    <a:lnTo>
                      <a:pt x="220" y="358"/>
                    </a:lnTo>
                    <a:lnTo>
                      <a:pt x="227" y="358"/>
                    </a:lnTo>
                    <a:lnTo>
                      <a:pt x="233" y="358"/>
                    </a:lnTo>
                    <a:lnTo>
                      <a:pt x="243" y="359"/>
                    </a:lnTo>
                    <a:lnTo>
                      <a:pt x="260" y="362"/>
                    </a:lnTo>
                    <a:lnTo>
                      <a:pt x="262" y="362"/>
                    </a:lnTo>
                    <a:lnTo>
                      <a:pt x="269" y="362"/>
                    </a:lnTo>
                    <a:lnTo>
                      <a:pt x="260" y="364"/>
                    </a:lnTo>
                    <a:lnTo>
                      <a:pt x="267" y="364"/>
                    </a:lnTo>
                    <a:lnTo>
                      <a:pt x="292" y="364"/>
                    </a:lnTo>
                    <a:lnTo>
                      <a:pt x="296" y="365"/>
                    </a:lnTo>
                    <a:lnTo>
                      <a:pt x="329" y="373"/>
                    </a:lnTo>
                    <a:lnTo>
                      <a:pt x="305" y="373"/>
                    </a:lnTo>
                    <a:lnTo>
                      <a:pt x="292" y="373"/>
                    </a:lnTo>
                    <a:lnTo>
                      <a:pt x="289" y="375"/>
                    </a:lnTo>
                    <a:lnTo>
                      <a:pt x="292" y="375"/>
                    </a:lnTo>
                    <a:lnTo>
                      <a:pt x="295" y="376"/>
                    </a:lnTo>
                    <a:lnTo>
                      <a:pt x="296" y="376"/>
                    </a:lnTo>
                    <a:lnTo>
                      <a:pt x="297" y="378"/>
                    </a:lnTo>
                    <a:lnTo>
                      <a:pt x="295" y="378"/>
                    </a:lnTo>
                    <a:lnTo>
                      <a:pt x="269" y="379"/>
                    </a:lnTo>
                    <a:lnTo>
                      <a:pt x="246" y="378"/>
                    </a:lnTo>
                    <a:lnTo>
                      <a:pt x="263" y="378"/>
                    </a:lnTo>
                    <a:lnTo>
                      <a:pt x="259" y="379"/>
                    </a:lnTo>
                    <a:lnTo>
                      <a:pt x="252" y="379"/>
                    </a:lnTo>
                    <a:lnTo>
                      <a:pt x="231" y="379"/>
                    </a:lnTo>
                    <a:lnTo>
                      <a:pt x="221" y="381"/>
                    </a:lnTo>
                    <a:lnTo>
                      <a:pt x="223" y="381"/>
                    </a:lnTo>
                    <a:lnTo>
                      <a:pt x="247" y="387"/>
                    </a:lnTo>
                    <a:lnTo>
                      <a:pt x="254" y="387"/>
                    </a:lnTo>
                    <a:lnTo>
                      <a:pt x="277" y="388"/>
                    </a:lnTo>
                    <a:lnTo>
                      <a:pt x="292" y="390"/>
                    </a:lnTo>
                    <a:lnTo>
                      <a:pt x="293" y="390"/>
                    </a:lnTo>
                    <a:lnTo>
                      <a:pt x="295" y="390"/>
                    </a:lnTo>
                    <a:lnTo>
                      <a:pt x="293" y="391"/>
                    </a:lnTo>
                    <a:lnTo>
                      <a:pt x="286" y="390"/>
                    </a:lnTo>
                    <a:lnTo>
                      <a:pt x="269" y="391"/>
                    </a:lnTo>
                    <a:lnTo>
                      <a:pt x="267" y="393"/>
                    </a:lnTo>
                    <a:lnTo>
                      <a:pt x="280" y="393"/>
                    </a:lnTo>
                    <a:lnTo>
                      <a:pt x="279" y="393"/>
                    </a:lnTo>
                    <a:lnTo>
                      <a:pt x="289" y="393"/>
                    </a:lnTo>
                    <a:lnTo>
                      <a:pt x="256" y="394"/>
                    </a:lnTo>
                    <a:lnTo>
                      <a:pt x="266" y="394"/>
                    </a:lnTo>
                    <a:lnTo>
                      <a:pt x="262" y="394"/>
                    </a:lnTo>
                    <a:lnTo>
                      <a:pt x="260" y="394"/>
                    </a:lnTo>
                    <a:lnTo>
                      <a:pt x="269" y="394"/>
                    </a:lnTo>
                    <a:lnTo>
                      <a:pt x="266" y="394"/>
                    </a:lnTo>
                    <a:lnTo>
                      <a:pt x="269" y="394"/>
                    </a:lnTo>
                    <a:lnTo>
                      <a:pt x="273" y="394"/>
                    </a:lnTo>
                    <a:lnTo>
                      <a:pt x="263" y="396"/>
                    </a:lnTo>
                    <a:lnTo>
                      <a:pt x="259" y="400"/>
                    </a:lnTo>
                    <a:lnTo>
                      <a:pt x="252" y="400"/>
                    </a:lnTo>
                    <a:lnTo>
                      <a:pt x="210" y="400"/>
                    </a:lnTo>
                    <a:lnTo>
                      <a:pt x="213" y="405"/>
                    </a:lnTo>
                    <a:lnTo>
                      <a:pt x="207" y="406"/>
                    </a:lnTo>
                    <a:lnTo>
                      <a:pt x="175" y="405"/>
                    </a:lnTo>
                    <a:lnTo>
                      <a:pt x="171" y="406"/>
                    </a:lnTo>
                    <a:lnTo>
                      <a:pt x="181" y="411"/>
                    </a:lnTo>
                    <a:lnTo>
                      <a:pt x="196" y="412"/>
                    </a:lnTo>
                    <a:lnTo>
                      <a:pt x="187" y="411"/>
                    </a:lnTo>
                    <a:lnTo>
                      <a:pt x="187" y="418"/>
                    </a:lnTo>
                    <a:lnTo>
                      <a:pt x="200" y="420"/>
                    </a:lnTo>
                    <a:lnTo>
                      <a:pt x="226" y="424"/>
                    </a:lnTo>
                    <a:lnTo>
                      <a:pt x="218" y="423"/>
                    </a:lnTo>
                    <a:lnTo>
                      <a:pt x="198" y="423"/>
                    </a:lnTo>
                    <a:lnTo>
                      <a:pt x="190" y="423"/>
                    </a:lnTo>
                    <a:lnTo>
                      <a:pt x="181" y="423"/>
                    </a:lnTo>
                    <a:lnTo>
                      <a:pt x="180" y="424"/>
                    </a:lnTo>
                    <a:lnTo>
                      <a:pt x="191" y="423"/>
                    </a:lnTo>
                    <a:lnTo>
                      <a:pt x="207" y="426"/>
                    </a:lnTo>
                    <a:lnTo>
                      <a:pt x="191" y="426"/>
                    </a:lnTo>
                    <a:lnTo>
                      <a:pt x="218" y="426"/>
                    </a:lnTo>
                    <a:lnTo>
                      <a:pt x="224" y="427"/>
                    </a:lnTo>
                    <a:lnTo>
                      <a:pt x="206" y="427"/>
                    </a:lnTo>
                    <a:lnTo>
                      <a:pt x="204" y="427"/>
                    </a:lnTo>
                    <a:lnTo>
                      <a:pt x="208" y="432"/>
                    </a:lnTo>
                    <a:lnTo>
                      <a:pt x="206" y="433"/>
                    </a:lnTo>
                    <a:lnTo>
                      <a:pt x="213" y="433"/>
                    </a:lnTo>
                    <a:lnTo>
                      <a:pt x="221" y="433"/>
                    </a:lnTo>
                    <a:lnTo>
                      <a:pt x="214" y="433"/>
                    </a:lnTo>
                    <a:lnTo>
                      <a:pt x="211" y="435"/>
                    </a:lnTo>
                    <a:lnTo>
                      <a:pt x="210" y="435"/>
                    </a:lnTo>
                    <a:lnTo>
                      <a:pt x="216" y="435"/>
                    </a:lnTo>
                    <a:lnTo>
                      <a:pt x="224" y="436"/>
                    </a:lnTo>
                    <a:lnTo>
                      <a:pt x="227" y="436"/>
                    </a:lnTo>
                    <a:lnTo>
                      <a:pt x="243" y="436"/>
                    </a:lnTo>
                    <a:lnTo>
                      <a:pt x="239" y="436"/>
                    </a:lnTo>
                    <a:lnTo>
                      <a:pt x="207" y="438"/>
                    </a:lnTo>
                    <a:lnTo>
                      <a:pt x="203" y="441"/>
                    </a:lnTo>
                    <a:lnTo>
                      <a:pt x="207" y="447"/>
                    </a:lnTo>
                    <a:lnTo>
                      <a:pt x="213" y="448"/>
                    </a:lnTo>
                    <a:lnTo>
                      <a:pt x="217" y="451"/>
                    </a:lnTo>
                    <a:lnTo>
                      <a:pt x="216" y="453"/>
                    </a:lnTo>
                    <a:lnTo>
                      <a:pt x="230" y="451"/>
                    </a:lnTo>
                    <a:lnTo>
                      <a:pt x="231" y="451"/>
                    </a:lnTo>
                    <a:lnTo>
                      <a:pt x="256" y="451"/>
                    </a:lnTo>
                    <a:lnTo>
                      <a:pt x="253" y="451"/>
                    </a:lnTo>
                    <a:lnTo>
                      <a:pt x="180" y="462"/>
                    </a:lnTo>
                    <a:lnTo>
                      <a:pt x="167" y="465"/>
                    </a:lnTo>
                    <a:lnTo>
                      <a:pt x="168" y="465"/>
                    </a:lnTo>
                    <a:lnTo>
                      <a:pt x="177" y="465"/>
                    </a:lnTo>
                    <a:lnTo>
                      <a:pt x="173" y="467"/>
                    </a:lnTo>
                    <a:lnTo>
                      <a:pt x="190" y="467"/>
                    </a:lnTo>
                    <a:lnTo>
                      <a:pt x="188" y="467"/>
                    </a:lnTo>
                    <a:lnTo>
                      <a:pt x="194" y="467"/>
                    </a:lnTo>
                    <a:lnTo>
                      <a:pt x="191" y="468"/>
                    </a:lnTo>
                    <a:lnTo>
                      <a:pt x="184" y="470"/>
                    </a:lnTo>
                    <a:lnTo>
                      <a:pt x="175" y="473"/>
                    </a:lnTo>
                    <a:lnTo>
                      <a:pt x="178" y="473"/>
                    </a:lnTo>
                    <a:lnTo>
                      <a:pt x="180" y="473"/>
                    </a:lnTo>
                    <a:lnTo>
                      <a:pt x="161" y="476"/>
                    </a:lnTo>
                    <a:lnTo>
                      <a:pt x="161" y="477"/>
                    </a:lnTo>
                    <a:lnTo>
                      <a:pt x="147" y="477"/>
                    </a:lnTo>
                    <a:lnTo>
                      <a:pt x="196" y="477"/>
                    </a:lnTo>
                    <a:lnTo>
                      <a:pt x="190" y="477"/>
                    </a:lnTo>
                    <a:lnTo>
                      <a:pt x="191" y="480"/>
                    </a:lnTo>
                    <a:lnTo>
                      <a:pt x="194" y="480"/>
                    </a:lnTo>
                    <a:lnTo>
                      <a:pt x="197" y="483"/>
                    </a:lnTo>
                    <a:lnTo>
                      <a:pt x="187" y="492"/>
                    </a:lnTo>
                    <a:lnTo>
                      <a:pt x="173" y="494"/>
                    </a:lnTo>
                    <a:lnTo>
                      <a:pt x="180" y="494"/>
                    </a:lnTo>
                    <a:lnTo>
                      <a:pt x="181" y="494"/>
                    </a:lnTo>
                    <a:lnTo>
                      <a:pt x="174" y="501"/>
                    </a:lnTo>
                    <a:lnTo>
                      <a:pt x="175" y="504"/>
                    </a:lnTo>
                    <a:lnTo>
                      <a:pt x="150" y="504"/>
                    </a:lnTo>
                    <a:lnTo>
                      <a:pt x="147" y="504"/>
                    </a:lnTo>
                    <a:lnTo>
                      <a:pt x="145" y="504"/>
                    </a:lnTo>
                    <a:lnTo>
                      <a:pt x="129" y="504"/>
                    </a:lnTo>
                    <a:lnTo>
                      <a:pt x="119" y="506"/>
                    </a:lnTo>
                    <a:lnTo>
                      <a:pt x="122" y="506"/>
                    </a:lnTo>
                    <a:lnTo>
                      <a:pt x="112" y="507"/>
                    </a:lnTo>
                    <a:lnTo>
                      <a:pt x="112" y="509"/>
                    </a:lnTo>
                    <a:lnTo>
                      <a:pt x="109" y="509"/>
                    </a:lnTo>
                    <a:lnTo>
                      <a:pt x="82" y="510"/>
                    </a:lnTo>
                    <a:lnTo>
                      <a:pt x="101" y="510"/>
                    </a:lnTo>
                    <a:lnTo>
                      <a:pt x="102" y="510"/>
                    </a:lnTo>
                    <a:lnTo>
                      <a:pt x="95" y="512"/>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499" name="Freeform 115"/>
              <p:cNvSpPr>
                <a:spLocks/>
              </p:cNvSpPr>
              <p:nvPr/>
            </p:nvSpPr>
            <p:spPr bwMode="auto">
              <a:xfrm>
                <a:off x="7155" y="11059"/>
                <a:ext cx="1020" cy="534"/>
              </a:xfrm>
              <a:custGeom>
                <a:avLst/>
                <a:gdLst/>
                <a:ahLst/>
                <a:cxnLst>
                  <a:cxn ang="0">
                    <a:pos x="945" y="12"/>
                  </a:cxn>
                  <a:cxn ang="0">
                    <a:pos x="989" y="18"/>
                  </a:cxn>
                  <a:cxn ang="0">
                    <a:pos x="913" y="31"/>
                  </a:cxn>
                  <a:cxn ang="0">
                    <a:pos x="903" y="37"/>
                  </a:cxn>
                  <a:cxn ang="0">
                    <a:pos x="926" y="45"/>
                  </a:cxn>
                  <a:cxn ang="0">
                    <a:pos x="890" y="54"/>
                  </a:cxn>
                  <a:cxn ang="0">
                    <a:pos x="689" y="77"/>
                  </a:cxn>
                  <a:cxn ang="0">
                    <a:pos x="725" y="80"/>
                  </a:cxn>
                  <a:cxn ang="0">
                    <a:pos x="717" y="84"/>
                  </a:cxn>
                  <a:cxn ang="0">
                    <a:pos x="679" y="96"/>
                  </a:cxn>
                  <a:cxn ang="0">
                    <a:pos x="752" y="102"/>
                  </a:cxn>
                  <a:cxn ang="0">
                    <a:pos x="711" y="110"/>
                  </a:cxn>
                  <a:cxn ang="0">
                    <a:pos x="701" y="119"/>
                  </a:cxn>
                  <a:cxn ang="0">
                    <a:pos x="673" y="123"/>
                  </a:cxn>
                  <a:cxn ang="0">
                    <a:pos x="692" y="135"/>
                  </a:cxn>
                  <a:cxn ang="0">
                    <a:pos x="663" y="140"/>
                  </a:cxn>
                  <a:cxn ang="0">
                    <a:pos x="652" y="148"/>
                  </a:cxn>
                  <a:cxn ang="0">
                    <a:pos x="681" y="157"/>
                  </a:cxn>
                  <a:cxn ang="0">
                    <a:pos x="735" y="170"/>
                  </a:cxn>
                  <a:cxn ang="0">
                    <a:pos x="660" y="187"/>
                  </a:cxn>
                  <a:cxn ang="0">
                    <a:pos x="694" y="202"/>
                  </a:cxn>
                  <a:cxn ang="0">
                    <a:pos x="646" y="205"/>
                  </a:cxn>
                  <a:cxn ang="0">
                    <a:pos x="622" y="215"/>
                  </a:cxn>
                  <a:cxn ang="0">
                    <a:pos x="606" y="238"/>
                  </a:cxn>
                  <a:cxn ang="0">
                    <a:pos x="604" y="240"/>
                  </a:cxn>
                  <a:cxn ang="0">
                    <a:pos x="602" y="255"/>
                  </a:cxn>
                  <a:cxn ang="0">
                    <a:pos x="574" y="271"/>
                  </a:cxn>
                  <a:cxn ang="0">
                    <a:pos x="530" y="279"/>
                  </a:cxn>
                  <a:cxn ang="0">
                    <a:pos x="382" y="289"/>
                  </a:cxn>
                  <a:cxn ang="0">
                    <a:pos x="330" y="297"/>
                  </a:cxn>
                  <a:cxn ang="0">
                    <a:pos x="284" y="301"/>
                  </a:cxn>
                  <a:cxn ang="0">
                    <a:pos x="268" y="304"/>
                  </a:cxn>
                  <a:cxn ang="0">
                    <a:pos x="230" y="315"/>
                  </a:cxn>
                  <a:cxn ang="0">
                    <a:pos x="198" y="319"/>
                  </a:cxn>
                  <a:cxn ang="0">
                    <a:pos x="172" y="332"/>
                  </a:cxn>
                  <a:cxn ang="0">
                    <a:pos x="165" y="342"/>
                  </a:cxn>
                  <a:cxn ang="0">
                    <a:pos x="103" y="353"/>
                  </a:cxn>
                  <a:cxn ang="0">
                    <a:pos x="102" y="359"/>
                  </a:cxn>
                  <a:cxn ang="0">
                    <a:pos x="105" y="366"/>
                  </a:cxn>
                  <a:cxn ang="0">
                    <a:pos x="73" y="377"/>
                  </a:cxn>
                  <a:cxn ang="0">
                    <a:pos x="89" y="381"/>
                  </a:cxn>
                  <a:cxn ang="0">
                    <a:pos x="0" y="384"/>
                  </a:cxn>
                  <a:cxn ang="0">
                    <a:pos x="6" y="392"/>
                  </a:cxn>
                  <a:cxn ang="0">
                    <a:pos x="69" y="399"/>
                  </a:cxn>
                  <a:cxn ang="0">
                    <a:pos x="93" y="411"/>
                  </a:cxn>
                  <a:cxn ang="0">
                    <a:pos x="116" y="415"/>
                  </a:cxn>
                  <a:cxn ang="0">
                    <a:pos x="113" y="424"/>
                  </a:cxn>
                  <a:cxn ang="0">
                    <a:pos x="108" y="430"/>
                  </a:cxn>
                  <a:cxn ang="0">
                    <a:pos x="96" y="436"/>
                  </a:cxn>
                  <a:cxn ang="0">
                    <a:pos x="79" y="440"/>
                  </a:cxn>
                  <a:cxn ang="0">
                    <a:pos x="120" y="445"/>
                  </a:cxn>
                  <a:cxn ang="0">
                    <a:pos x="151" y="455"/>
                  </a:cxn>
                  <a:cxn ang="0">
                    <a:pos x="135" y="464"/>
                  </a:cxn>
                  <a:cxn ang="0">
                    <a:pos x="86" y="470"/>
                  </a:cxn>
                  <a:cxn ang="0">
                    <a:pos x="102" y="476"/>
                  </a:cxn>
                  <a:cxn ang="0">
                    <a:pos x="62" y="481"/>
                  </a:cxn>
                  <a:cxn ang="0">
                    <a:pos x="97" y="491"/>
                  </a:cxn>
                  <a:cxn ang="0">
                    <a:pos x="129" y="500"/>
                  </a:cxn>
                  <a:cxn ang="0">
                    <a:pos x="165" y="508"/>
                  </a:cxn>
                  <a:cxn ang="0">
                    <a:pos x="268" y="511"/>
                  </a:cxn>
                  <a:cxn ang="0">
                    <a:pos x="230" y="516"/>
                  </a:cxn>
                  <a:cxn ang="0">
                    <a:pos x="208" y="529"/>
                  </a:cxn>
                </a:cxnLst>
                <a:rect l="0" t="0" r="r" b="b"/>
                <a:pathLst>
                  <a:path w="1020" h="534">
                    <a:moveTo>
                      <a:pt x="988" y="0"/>
                    </a:moveTo>
                    <a:lnTo>
                      <a:pt x="989" y="1"/>
                    </a:lnTo>
                    <a:lnTo>
                      <a:pt x="988" y="1"/>
                    </a:lnTo>
                    <a:lnTo>
                      <a:pt x="979" y="9"/>
                    </a:lnTo>
                    <a:lnTo>
                      <a:pt x="975" y="9"/>
                    </a:lnTo>
                    <a:lnTo>
                      <a:pt x="959" y="9"/>
                    </a:lnTo>
                    <a:lnTo>
                      <a:pt x="939" y="10"/>
                    </a:lnTo>
                    <a:lnTo>
                      <a:pt x="945" y="12"/>
                    </a:lnTo>
                    <a:lnTo>
                      <a:pt x="1001" y="9"/>
                    </a:lnTo>
                    <a:lnTo>
                      <a:pt x="1020" y="10"/>
                    </a:lnTo>
                    <a:lnTo>
                      <a:pt x="1001" y="10"/>
                    </a:lnTo>
                    <a:lnTo>
                      <a:pt x="994" y="10"/>
                    </a:lnTo>
                    <a:lnTo>
                      <a:pt x="1001" y="12"/>
                    </a:lnTo>
                    <a:lnTo>
                      <a:pt x="995" y="12"/>
                    </a:lnTo>
                    <a:lnTo>
                      <a:pt x="975" y="18"/>
                    </a:lnTo>
                    <a:lnTo>
                      <a:pt x="989" y="18"/>
                    </a:lnTo>
                    <a:lnTo>
                      <a:pt x="1015" y="24"/>
                    </a:lnTo>
                    <a:lnTo>
                      <a:pt x="1012" y="24"/>
                    </a:lnTo>
                    <a:lnTo>
                      <a:pt x="972" y="24"/>
                    </a:lnTo>
                    <a:lnTo>
                      <a:pt x="971" y="24"/>
                    </a:lnTo>
                    <a:lnTo>
                      <a:pt x="931" y="25"/>
                    </a:lnTo>
                    <a:lnTo>
                      <a:pt x="929" y="25"/>
                    </a:lnTo>
                    <a:lnTo>
                      <a:pt x="945" y="30"/>
                    </a:lnTo>
                    <a:lnTo>
                      <a:pt x="913" y="31"/>
                    </a:lnTo>
                    <a:lnTo>
                      <a:pt x="931" y="30"/>
                    </a:lnTo>
                    <a:lnTo>
                      <a:pt x="920" y="30"/>
                    </a:lnTo>
                    <a:lnTo>
                      <a:pt x="932" y="31"/>
                    </a:lnTo>
                    <a:lnTo>
                      <a:pt x="926" y="31"/>
                    </a:lnTo>
                    <a:lnTo>
                      <a:pt x="936" y="33"/>
                    </a:lnTo>
                    <a:lnTo>
                      <a:pt x="915" y="34"/>
                    </a:lnTo>
                    <a:lnTo>
                      <a:pt x="916" y="34"/>
                    </a:lnTo>
                    <a:lnTo>
                      <a:pt x="903" y="37"/>
                    </a:lnTo>
                    <a:lnTo>
                      <a:pt x="899" y="37"/>
                    </a:lnTo>
                    <a:lnTo>
                      <a:pt x="886" y="39"/>
                    </a:lnTo>
                    <a:lnTo>
                      <a:pt x="870" y="39"/>
                    </a:lnTo>
                    <a:lnTo>
                      <a:pt x="905" y="42"/>
                    </a:lnTo>
                    <a:lnTo>
                      <a:pt x="896" y="42"/>
                    </a:lnTo>
                    <a:lnTo>
                      <a:pt x="936" y="42"/>
                    </a:lnTo>
                    <a:lnTo>
                      <a:pt x="933" y="43"/>
                    </a:lnTo>
                    <a:lnTo>
                      <a:pt x="926" y="45"/>
                    </a:lnTo>
                    <a:lnTo>
                      <a:pt x="915" y="51"/>
                    </a:lnTo>
                    <a:lnTo>
                      <a:pt x="908" y="51"/>
                    </a:lnTo>
                    <a:lnTo>
                      <a:pt x="899" y="51"/>
                    </a:lnTo>
                    <a:lnTo>
                      <a:pt x="895" y="51"/>
                    </a:lnTo>
                    <a:lnTo>
                      <a:pt x="893" y="51"/>
                    </a:lnTo>
                    <a:lnTo>
                      <a:pt x="896" y="53"/>
                    </a:lnTo>
                    <a:lnTo>
                      <a:pt x="886" y="54"/>
                    </a:lnTo>
                    <a:lnTo>
                      <a:pt x="890" y="54"/>
                    </a:lnTo>
                    <a:lnTo>
                      <a:pt x="887" y="54"/>
                    </a:lnTo>
                    <a:lnTo>
                      <a:pt x="889" y="54"/>
                    </a:lnTo>
                    <a:lnTo>
                      <a:pt x="876" y="56"/>
                    </a:lnTo>
                    <a:lnTo>
                      <a:pt x="879" y="57"/>
                    </a:lnTo>
                    <a:lnTo>
                      <a:pt x="880" y="57"/>
                    </a:lnTo>
                    <a:lnTo>
                      <a:pt x="692" y="77"/>
                    </a:lnTo>
                    <a:lnTo>
                      <a:pt x="688" y="75"/>
                    </a:lnTo>
                    <a:lnTo>
                      <a:pt x="689" y="77"/>
                    </a:lnTo>
                    <a:lnTo>
                      <a:pt x="718" y="75"/>
                    </a:lnTo>
                    <a:lnTo>
                      <a:pt x="721" y="75"/>
                    </a:lnTo>
                    <a:lnTo>
                      <a:pt x="725" y="77"/>
                    </a:lnTo>
                    <a:lnTo>
                      <a:pt x="727" y="78"/>
                    </a:lnTo>
                    <a:lnTo>
                      <a:pt x="734" y="78"/>
                    </a:lnTo>
                    <a:lnTo>
                      <a:pt x="719" y="80"/>
                    </a:lnTo>
                    <a:lnTo>
                      <a:pt x="721" y="80"/>
                    </a:lnTo>
                    <a:lnTo>
                      <a:pt x="725" y="80"/>
                    </a:lnTo>
                    <a:lnTo>
                      <a:pt x="699" y="81"/>
                    </a:lnTo>
                    <a:lnTo>
                      <a:pt x="712" y="81"/>
                    </a:lnTo>
                    <a:lnTo>
                      <a:pt x="722" y="81"/>
                    </a:lnTo>
                    <a:lnTo>
                      <a:pt x="718" y="83"/>
                    </a:lnTo>
                    <a:lnTo>
                      <a:pt x="724" y="83"/>
                    </a:lnTo>
                    <a:lnTo>
                      <a:pt x="722" y="83"/>
                    </a:lnTo>
                    <a:lnTo>
                      <a:pt x="724" y="83"/>
                    </a:lnTo>
                    <a:lnTo>
                      <a:pt x="717" y="84"/>
                    </a:lnTo>
                    <a:lnTo>
                      <a:pt x="709" y="86"/>
                    </a:lnTo>
                    <a:lnTo>
                      <a:pt x="689" y="87"/>
                    </a:lnTo>
                    <a:lnTo>
                      <a:pt x="686" y="89"/>
                    </a:lnTo>
                    <a:lnTo>
                      <a:pt x="678" y="92"/>
                    </a:lnTo>
                    <a:lnTo>
                      <a:pt x="681" y="92"/>
                    </a:lnTo>
                    <a:lnTo>
                      <a:pt x="668" y="92"/>
                    </a:lnTo>
                    <a:lnTo>
                      <a:pt x="665" y="98"/>
                    </a:lnTo>
                    <a:lnTo>
                      <a:pt x="679" y="96"/>
                    </a:lnTo>
                    <a:lnTo>
                      <a:pt x="676" y="96"/>
                    </a:lnTo>
                    <a:lnTo>
                      <a:pt x="696" y="96"/>
                    </a:lnTo>
                    <a:lnTo>
                      <a:pt x="698" y="98"/>
                    </a:lnTo>
                    <a:lnTo>
                      <a:pt x="694" y="98"/>
                    </a:lnTo>
                    <a:lnTo>
                      <a:pt x="694" y="99"/>
                    </a:lnTo>
                    <a:lnTo>
                      <a:pt x="704" y="98"/>
                    </a:lnTo>
                    <a:lnTo>
                      <a:pt x="731" y="101"/>
                    </a:lnTo>
                    <a:lnTo>
                      <a:pt x="752" y="102"/>
                    </a:lnTo>
                    <a:lnTo>
                      <a:pt x="750" y="102"/>
                    </a:lnTo>
                    <a:lnTo>
                      <a:pt x="734" y="105"/>
                    </a:lnTo>
                    <a:lnTo>
                      <a:pt x="734" y="107"/>
                    </a:lnTo>
                    <a:lnTo>
                      <a:pt x="701" y="107"/>
                    </a:lnTo>
                    <a:lnTo>
                      <a:pt x="699" y="108"/>
                    </a:lnTo>
                    <a:lnTo>
                      <a:pt x="698" y="108"/>
                    </a:lnTo>
                    <a:lnTo>
                      <a:pt x="692" y="108"/>
                    </a:lnTo>
                    <a:lnTo>
                      <a:pt x="711" y="110"/>
                    </a:lnTo>
                    <a:lnTo>
                      <a:pt x="694" y="111"/>
                    </a:lnTo>
                    <a:lnTo>
                      <a:pt x="692" y="111"/>
                    </a:lnTo>
                    <a:lnTo>
                      <a:pt x="699" y="113"/>
                    </a:lnTo>
                    <a:lnTo>
                      <a:pt x="691" y="113"/>
                    </a:lnTo>
                    <a:lnTo>
                      <a:pt x="688" y="113"/>
                    </a:lnTo>
                    <a:lnTo>
                      <a:pt x="683" y="114"/>
                    </a:lnTo>
                    <a:lnTo>
                      <a:pt x="699" y="117"/>
                    </a:lnTo>
                    <a:lnTo>
                      <a:pt x="701" y="119"/>
                    </a:lnTo>
                    <a:lnTo>
                      <a:pt x="711" y="119"/>
                    </a:lnTo>
                    <a:lnTo>
                      <a:pt x="709" y="120"/>
                    </a:lnTo>
                    <a:lnTo>
                      <a:pt x="678" y="122"/>
                    </a:lnTo>
                    <a:lnTo>
                      <a:pt x="665" y="122"/>
                    </a:lnTo>
                    <a:lnTo>
                      <a:pt x="666" y="123"/>
                    </a:lnTo>
                    <a:lnTo>
                      <a:pt x="676" y="123"/>
                    </a:lnTo>
                    <a:lnTo>
                      <a:pt x="678" y="123"/>
                    </a:lnTo>
                    <a:lnTo>
                      <a:pt x="673" y="123"/>
                    </a:lnTo>
                    <a:lnTo>
                      <a:pt x="688" y="129"/>
                    </a:lnTo>
                    <a:lnTo>
                      <a:pt x="683" y="132"/>
                    </a:lnTo>
                    <a:lnTo>
                      <a:pt x="678" y="132"/>
                    </a:lnTo>
                    <a:lnTo>
                      <a:pt x="692" y="134"/>
                    </a:lnTo>
                    <a:lnTo>
                      <a:pt x="686" y="135"/>
                    </a:lnTo>
                    <a:lnTo>
                      <a:pt x="688" y="135"/>
                    </a:lnTo>
                    <a:lnTo>
                      <a:pt x="689" y="135"/>
                    </a:lnTo>
                    <a:lnTo>
                      <a:pt x="692" y="135"/>
                    </a:lnTo>
                    <a:lnTo>
                      <a:pt x="745" y="132"/>
                    </a:lnTo>
                    <a:lnTo>
                      <a:pt x="702" y="132"/>
                    </a:lnTo>
                    <a:lnTo>
                      <a:pt x="699" y="132"/>
                    </a:lnTo>
                    <a:lnTo>
                      <a:pt x="702" y="134"/>
                    </a:lnTo>
                    <a:lnTo>
                      <a:pt x="686" y="137"/>
                    </a:lnTo>
                    <a:lnTo>
                      <a:pt x="682" y="139"/>
                    </a:lnTo>
                    <a:lnTo>
                      <a:pt x="675" y="139"/>
                    </a:lnTo>
                    <a:lnTo>
                      <a:pt x="663" y="140"/>
                    </a:lnTo>
                    <a:lnTo>
                      <a:pt x="704" y="139"/>
                    </a:lnTo>
                    <a:lnTo>
                      <a:pt x="704" y="142"/>
                    </a:lnTo>
                    <a:lnTo>
                      <a:pt x="676" y="145"/>
                    </a:lnTo>
                    <a:lnTo>
                      <a:pt x="688" y="145"/>
                    </a:lnTo>
                    <a:lnTo>
                      <a:pt x="669" y="143"/>
                    </a:lnTo>
                    <a:lnTo>
                      <a:pt x="660" y="145"/>
                    </a:lnTo>
                    <a:lnTo>
                      <a:pt x="638" y="146"/>
                    </a:lnTo>
                    <a:lnTo>
                      <a:pt x="652" y="148"/>
                    </a:lnTo>
                    <a:lnTo>
                      <a:pt x="645" y="149"/>
                    </a:lnTo>
                    <a:lnTo>
                      <a:pt x="629" y="149"/>
                    </a:lnTo>
                    <a:lnTo>
                      <a:pt x="627" y="149"/>
                    </a:lnTo>
                    <a:lnTo>
                      <a:pt x="610" y="155"/>
                    </a:lnTo>
                    <a:lnTo>
                      <a:pt x="640" y="154"/>
                    </a:lnTo>
                    <a:lnTo>
                      <a:pt x="652" y="155"/>
                    </a:lnTo>
                    <a:lnTo>
                      <a:pt x="689" y="157"/>
                    </a:lnTo>
                    <a:lnTo>
                      <a:pt x="681" y="157"/>
                    </a:lnTo>
                    <a:lnTo>
                      <a:pt x="699" y="157"/>
                    </a:lnTo>
                    <a:lnTo>
                      <a:pt x="705" y="163"/>
                    </a:lnTo>
                    <a:lnTo>
                      <a:pt x="706" y="163"/>
                    </a:lnTo>
                    <a:lnTo>
                      <a:pt x="705" y="164"/>
                    </a:lnTo>
                    <a:lnTo>
                      <a:pt x="706" y="164"/>
                    </a:lnTo>
                    <a:lnTo>
                      <a:pt x="708" y="164"/>
                    </a:lnTo>
                    <a:lnTo>
                      <a:pt x="724" y="167"/>
                    </a:lnTo>
                    <a:lnTo>
                      <a:pt x="735" y="170"/>
                    </a:lnTo>
                    <a:lnTo>
                      <a:pt x="734" y="170"/>
                    </a:lnTo>
                    <a:lnTo>
                      <a:pt x="732" y="170"/>
                    </a:lnTo>
                    <a:lnTo>
                      <a:pt x="721" y="172"/>
                    </a:lnTo>
                    <a:lnTo>
                      <a:pt x="692" y="175"/>
                    </a:lnTo>
                    <a:lnTo>
                      <a:pt x="688" y="175"/>
                    </a:lnTo>
                    <a:lnTo>
                      <a:pt x="665" y="175"/>
                    </a:lnTo>
                    <a:lnTo>
                      <a:pt x="663" y="176"/>
                    </a:lnTo>
                    <a:lnTo>
                      <a:pt x="660" y="187"/>
                    </a:lnTo>
                    <a:lnTo>
                      <a:pt x="675" y="187"/>
                    </a:lnTo>
                    <a:lnTo>
                      <a:pt x="659" y="188"/>
                    </a:lnTo>
                    <a:lnTo>
                      <a:pt x="652" y="191"/>
                    </a:lnTo>
                    <a:lnTo>
                      <a:pt x="650" y="191"/>
                    </a:lnTo>
                    <a:lnTo>
                      <a:pt x="692" y="199"/>
                    </a:lnTo>
                    <a:lnTo>
                      <a:pt x="694" y="200"/>
                    </a:lnTo>
                    <a:lnTo>
                      <a:pt x="699" y="200"/>
                    </a:lnTo>
                    <a:lnTo>
                      <a:pt x="694" y="202"/>
                    </a:lnTo>
                    <a:lnTo>
                      <a:pt x="676" y="203"/>
                    </a:lnTo>
                    <a:lnTo>
                      <a:pt x="663" y="206"/>
                    </a:lnTo>
                    <a:lnTo>
                      <a:pt x="668" y="206"/>
                    </a:lnTo>
                    <a:lnTo>
                      <a:pt x="627" y="203"/>
                    </a:lnTo>
                    <a:lnTo>
                      <a:pt x="652" y="205"/>
                    </a:lnTo>
                    <a:lnTo>
                      <a:pt x="643" y="205"/>
                    </a:lnTo>
                    <a:lnTo>
                      <a:pt x="642" y="205"/>
                    </a:lnTo>
                    <a:lnTo>
                      <a:pt x="646" y="205"/>
                    </a:lnTo>
                    <a:lnTo>
                      <a:pt x="650" y="206"/>
                    </a:lnTo>
                    <a:lnTo>
                      <a:pt x="626" y="208"/>
                    </a:lnTo>
                    <a:lnTo>
                      <a:pt x="627" y="208"/>
                    </a:lnTo>
                    <a:lnTo>
                      <a:pt x="632" y="209"/>
                    </a:lnTo>
                    <a:lnTo>
                      <a:pt x="630" y="209"/>
                    </a:lnTo>
                    <a:lnTo>
                      <a:pt x="629" y="209"/>
                    </a:lnTo>
                    <a:lnTo>
                      <a:pt x="630" y="211"/>
                    </a:lnTo>
                    <a:lnTo>
                      <a:pt x="622" y="215"/>
                    </a:lnTo>
                    <a:lnTo>
                      <a:pt x="607" y="221"/>
                    </a:lnTo>
                    <a:lnTo>
                      <a:pt x="625" y="223"/>
                    </a:lnTo>
                    <a:lnTo>
                      <a:pt x="626" y="224"/>
                    </a:lnTo>
                    <a:lnTo>
                      <a:pt x="630" y="224"/>
                    </a:lnTo>
                    <a:lnTo>
                      <a:pt x="635" y="224"/>
                    </a:lnTo>
                    <a:lnTo>
                      <a:pt x="599" y="231"/>
                    </a:lnTo>
                    <a:lnTo>
                      <a:pt x="610" y="235"/>
                    </a:lnTo>
                    <a:lnTo>
                      <a:pt x="606" y="238"/>
                    </a:lnTo>
                    <a:lnTo>
                      <a:pt x="607" y="238"/>
                    </a:lnTo>
                    <a:lnTo>
                      <a:pt x="615" y="240"/>
                    </a:lnTo>
                    <a:lnTo>
                      <a:pt x="606" y="240"/>
                    </a:lnTo>
                    <a:lnTo>
                      <a:pt x="609" y="240"/>
                    </a:lnTo>
                    <a:lnTo>
                      <a:pt x="617" y="240"/>
                    </a:lnTo>
                    <a:lnTo>
                      <a:pt x="616" y="240"/>
                    </a:lnTo>
                    <a:lnTo>
                      <a:pt x="602" y="240"/>
                    </a:lnTo>
                    <a:lnTo>
                      <a:pt x="604" y="240"/>
                    </a:lnTo>
                    <a:lnTo>
                      <a:pt x="604" y="241"/>
                    </a:lnTo>
                    <a:lnTo>
                      <a:pt x="586" y="246"/>
                    </a:lnTo>
                    <a:lnTo>
                      <a:pt x="580" y="247"/>
                    </a:lnTo>
                    <a:lnTo>
                      <a:pt x="587" y="250"/>
                    </a:lnTo>
                    <a:lnTo>
                      <a:pt x="603" y="249"/>
                    </a:lnTo>
                    <a:lnTo>
                      <a:pt x="604" y="250"/>
                    </a:lnTo>
                    <a:lnTo>
                      <a:pt x="613" y="252"/>
                    </a:lnTo>
                    <a:lnTo>
                      <a:pt x="602" y="255"/>
                    </a:lnTo>
                    <a:lnTo>
                      <a:pt x="616" y="255"/>
                    </a:lnTo>
                    <a:lnTo>
                      <a:pt x="625" y="264"/>
                    </a:lnTo>
                    <a:lnTo>
                      <a:pt x="623" y="264"/>
                    </a:lnTo>
                    <a:lnTo>
                      <a:pt x="622" y="264"/>
                    </a:lnTo>
                    <a:lnTo>
                      <a:pt x="604" y="267"/>
                    </a:lnTo>
                    <a:lnTo>
                      <a:pt x="586" y="270"/>
                    </a:lnTo>
                    <a:lnTo>
                      <a:pt x="584" y="270"/>
                    </a:lnTo>
                    <a:lnTo>
                      <a:pt x="574" y="271"/>
                    </a:lnTo>
                    <a:lnTo>
                      <a:pt x="570" y="273"/>
                    </a:lnTo>
                    <a:lnTo>
                      <a:pt x="599" y="274"/>
                    </a:lnTo>
                    <a:lnTo>
                      <a:pt x="600" y="276"/>
                    </a:lnTo>
                    <a:lnTo>
                      <a:pt x="570" y="276"/>
                    </a:lnTo>
                    <a:lnTo>
                      <a:pt x="550" y="277"/>
                    </a:lnTo>
                    <a:lnTo>
                      <a:pt x="553" y="277"/>
                    </a:lnTo>
                    <a:lnTo>
                      <a:pt x="533" y="277"/>
                    </a:lnTo>
                    <a:lnTo>
                      <a:pt x="530" y="279"/>
                    </a:lnTo>
                    <a:lnTo>
                      <a:pt x="500" y="282"/>
                    </a:lnTo>
                    <a:lnTo>
                      <a:pt x="454" y="286"/>
                    </a:lnTo>
                    <a:lnTo>
                      <a:pt x="428" y="285"/>
                    </a:lnTo>
                    <a:lnTo>
                      <a:pt x="423" y="285"/>
                    </a:lnTo>
                    <a:lnTo>
                      <a:pt x="435" y="286"/>
                    </a:lnTo>
                    <a:lnTo>
                      <a:pt x="431" y="286"/>
                    </a:lnTo>
                    <a:lnTo>
                      <a:pt x="378" y="288"/>
                    </a:lnTo>
                    <a:lnTo>
                      <a:pt x="382" y="289"/>
                    </a:lnTo>
                    <a:lnTo>
                      <a:pt x="369" y="289"/>
                    </a:lnTo>
                    <a:lnTo>
                      <a:pt x="367" y="292"/>
                    </a:lnTo>
                    <a:lnTo>
                      <a:pt x="379" y="292"/>
                    </a:lnTo>
                    <a:lnTo>
                      <a:pt x="386" y="294"/>
                    </a:lnTo>
                    <a:lnTo>
                      <a:pt x="389" y="294"/>
                    </a:lnTo>
                    <a:lnTo>
                      <a:pt x="333" y="294"/>
                    </a:lnTo>
                    <a:lnTo>
                      <a:pt x="340" y="292"/>
                    </a:lnTo>
                    <a:lnTo>
                      <a:pt x="330" y="297"/>
                    </a:lnTo>
                    <a:lnTo>
                      <a:pt x="336" y="297"/>
                    </a:lnTo>
                    <a:lnTo>
                      <a:pt x="330" y="298"/>
                    </a:lnTo>
                    <a:lnTo>
                      <a:pt x="324" y="298"/>
                    </a:lnTo>
                    <a:lnTo>
                      <a:pt x="319" y="298"/>
                    </a:lnTo>
                    <a:lnTo>
                      <a:pt x="346" y="297"/>
                    </a:lnTo>
                    <a:lnTo>
                      <a:pt x="320" y="297"/>
                    </a:lnTo>
                    <a:lnTo>
                      <a:pt x="319" y="297"/>
                    </a:lnTo>
                    <a:lnTo>
                      <a:pt x="284" y="301"/>
                    </a:lnTo>
                    <a:lnTo>
                      <a:pt x="276" y="301"/>
                    </a:lnTo>
                    <a:lnTo>
                      <a:pt x="273" y="301"/>
                    </a:lnTo>
                    <a:lnTo>
                      <a:pt x="250" y="301"/>
                    </a:lnTo>
                    <a:lnTo>
                      <a:pt x="263" y="303"/>
                    </a:lnTo>
                    <a:lnTo>
                      <a:pt x="278" y="303"/>
                    </a:lnTo>
                    <a:lnTo>
                      <a:pt x="277" y="304"/>
                    </a:lnTo>
                    <a:lnTo>
                      <a:pt x="267" y="303"/>
                    </a:lnTo>
                    <a:lnTo>
                      <a:pt x="268" y="304"/>
                    </a:lnTo>
                    <a:lnTo>
                      <a:pt x="284" y="304"/>
                    </a:lnTo>
                    <a:lnTo>
                      <a:pt x="277" y="306"/>
                    </a:lnTo>
                    <a:lnTo>
                      <a:pt x="270" y="306"/>
                    </a:lnTo>
                    <a:lnTo>
                      <a:pt x="247" y="310"/>
                    </a:lnTo>
                    <a:lnTo>
                      <a:pt x="250" y="310"/>
                    </a:lnTo>
                    <a:lnTo>
                      <a:pt x="248" y="312"/>
                    </a:lnTo>
                    <a:lnTo>
                      <a:pt x="217" y="313"/>
                    </a:lnTo>
                    <a:lnTo>
                      <a:pt x="230" y="315"/>
                    </a:lnTo>
                    <a:lnTo>
                      <a:pt x="222" y="313"/>
                    </a:lnTo>
                    <a:lnTo>
                      <a:pt x="211" y="315"/>
                    </a:lnTo>
                    <a:lnTo>
                      <a:pt x="217" y="316"/>
                    </a:lnTo>
                    <a:lnTo>
                      <a:pt x="214" y="316"/>
                    </a:lnTo>
                    <a:lnTo>
                      <a:pt x="205" y="316"/>
                    </a:lnTo>
                    <a:lnTo>
                      <a:pt x="205" y="318"/>
                    </a:lnTo>
                    <a:lnTo>
                      <a:pt x="212" y="319"/>
                    </a:lnTo>
                    <a:lnTo>
                      <a:pt x="198" y="319"/>
                    </a:lnTo>
                    <a:lnTo>
                      <a:pt x="188" y="323"/>
                    </a:lnTo>
                    <a:lnTo>
                      <a:pt x="184" y="326"/>
                    </a:lnTo>
                    <a:lnTo>
                      <a:pt x="178" y="326"/>
                    </a:lnTo>
                    <a:lnTo>
                      <a:pt x="208" y="330"/>
                    </a:lnTo>
                    <a:lnTo>
                      <a:pt x="209" y="330"/>
                    </a:lnTo>
                    <a:lnTo>
                      <a:pt x="176" y="332"/>
                    </a:lnTo>
                    <a:lnTo>
                      <a:pt x="171" y="332"/>
                    </a:lnTo>
                    <a:lnTo>
                      <a:pt x="172" y="332"/>
                    </a:lnTo>
                    <a:lnTo>
                      <a:pt x="174" y="332"/>
                    </a:lnTo>
                    <a:lnTo>
                      <a:pt x="166" y="333"/>
                    </a:lnTo>
                    <a:lnTo>
                      <a:pt x="120" y="338"/>
                    </a:lnTo>
                    <a:lnTo>
                      <a:pt x="129" y="339"/>
                    </a:lnTo>
                    <a:lnTo>
                      <a:pt x="120" y="339"/>
                    </a:lnTo>
                    <a:lnTo>
                      <a:pt x="120" y="341"/>
                    </a:lnTo>
                    <a:lnTo>
                      <a:pt x="118" y="341"/>
                    </a:lnTo>
                    <a:lnTo>
                      <a:pt x="165" y="342"/>
                    </a:lnTo>
                    <a:lnTo>
                      <a:pt x="166" y="342"/>
                    </a:lnTo>
                    <a:lnTo>
                      <a:pt x="125" y="345"/>
                    </a:lnTo>
                    <a:lnTo>
                      <a:pt x="120" y="347"/>
                    </a:lnTo>
                    <a:lnTo>
                      <a:pt x="106" y="347"/>
                    </a:lnTo>
                    <a:lnTo>
                      <a:pt x="123" y="350"/>
                    </a:lnTo>
                    <a:lnTo>
                      <a:pt x="132" y="350"/>
                    </a:lnTo>
                    <a:lnTo>
                      <a:pt x="142" y="350"/>
                    </a:lnTo>
                    <a:lnTo>
                      <a:pt x="103" y="353"/>
                    </a:lnTo>
                    <a:lnTo>
                      <a:pt x="112" y="353"/>
                    </a:lnTo>
                    <a:lnTo>
                      <a:pt x="109" y="353"/>
                    </a:lnTo>
                    <a:lnTo>
                      <a:pt x="95" y="356"/>
                    </a:lnTo>
                    <a:lnTo>
                      <a:pt x="85" y="354"/>
                    </a:lnTo>
                    <a:lnTo>
                      <a:pt x="86" y="356"/>
                    </a:lnTo>
                    <a:lnTo>
                      <a:pt x="77" y="357"/>
                    </a:lnTo>
                    <a:lnTo>
                      <a:pt x="95" y="359"/>
                    </a:lnTo>
                    <a:lnTo>
                      <a:pt x="102" y="359"/>
                    </a:lnTo>
                    <a:lnTo>
                      <a:pt x="86" y="363"/>
                    </a:lnTo>
                    <a:lnTo>
                      <a:pt x="90" y="363"/>
                    </a:lnTo>
                    <a:lnTo>
                      <a:pt x="80" y="363"/>
                    </a:lnTo>
                    <a:lnTo>
                      <a:pt x="95" y="363"/>
                    </a:lnTo>
                    <a:lnTo>
                      <a:pt x="108" y="365"/>
                    </a:lnTo>
                    <a:lnTo>
                      <a:pt x="105" y="366"/>
                    </a:lnTo>
                    <a:lnTo>
                      <a:pt x="103" y="366"/>
                    </a:lnTo>
                    <a:lnTo>
                      <a:pt x="105" y="366"/>
                    </a:lnTo>
                    <a:lnTo>
                      <a:pt x="129" y="371"/>
                    </a:lnTo>
                    <a:lnTo>
                      <a:pt x="130" y="372"/>
                    </a:lnTo>
                    <a:lnTo>
                      <a:pt x="119" y="372"/>
                    </a:lnTo>
                    <a:lnTo>
                      <a:pt x="118" y="374"/>
                    </a:lnTo>
                    <a:lnTo>
                      <a:pt x="116" y="374"/>
                    </a:lnTo>
                    <a:lnTo>
                      <a:pt x="95" y="377"/>
                    </a:lnTo>
                    <a:lnTo>
                      <a:pt x="93" y="377"/>
                    </a:lnTo>
                    <a:lnTo>
                      <a:pt x="73" y="377"/>
                    </a:lnTo>
                    <a:lnTo>
                      <a:pt x="66" y="377"/>
                    </a:lnTo>
                    <a:lnTo>
                      <a:pt x="69" y="377"/>
                    </a:lnTo>
                    <a:lnTo>
                      <a:pt x="70" y="377"/>
                    </a:lnTo>
                    <a:lnTo>
                      <a:pt x="69" y="377"/>
                    </a:lnTo>
                    <a:lnTo>
                      <a:pt x="102" y="380"/>
                    </a:lnTo>
                    <a:lnTo>
                      <a:pt x="95" y="380"/>
                    </a:lnTo>
                    <a:lnTo>
                      <a:pt x="102" y="380"/>
                    </a:lnTo>
                    <a:lnTo>
                      <a:pt x="89" y="381"/>
                    </a:lnTo>
                    <a:lnTo>
                      <a:pt x="64" y="381"/>
                    </a:lnTo>
                    <a:lnTo>
                      <a:pt x="59" y="381"/>
                    </a:lnTo>
                    <a:lnTo>
                      <a:pt x="18" y="383"/>
                    </a:lnTo>
                    <a:lnTo>
                      <a:pt x="26" y="383"/>
                    </a:lnTo>
                    <a:lnTo>
                      <a:pt x="27" y="386"/>
                    </a:lnTo>
                    <a:lnTo>
                      <a:pt x="26" y="386"/>
                    </a:lnTo>
                    <a:lnTo>
                      <a:pt x="13" y="384"/>
                    </a:lnTo>
                    <a:lnTo>
                      <a:pt x="0" y="384"/>
                    </a:lnTo>
                    <a:lnTo>
                      <a:pt x="14" y="386"/>
                    </a:lnTo>
                    <a:lnTo>
                      <a:pt x="31" y="387"/>
                    </a:lnTo>
                    <a:lnTo>
                      <a:pt x="57" y="386"/>
                    </a:lnTo>
                    <a:lnTo>
                      <a:pt x="64" y="389"/>
                    </a:lnTo>
                    <a:lnTo>
                      <a:pt x="73" y="390"/>
                    </a:lnTo>
                    <a:lnTo>
                      <a:pt x="50" y="389"/>
                    </a:lnTo>
                    <a:lnTo>
                      <a:pt x="47" y="389"/>
                    </a:lnTo>
                    <a:lnTo>
                      <a:pt x="6" y="392"/>
                    </a:lnTo>
                    <a:lnTo>
                      <a:pt x="18" y="393"/>
                    </a:lnTo>
                    <a:lnTo>
                      <a:pt x="20" y="395"/>
                    </a:lnTo>
                    <a:lnTo>
                      <a:pt x="13" y="398"/>
                    </a:lnTo>
                    <a:lnTo>
                      <a:pt x="8" y="398"/>
                    </a:lnTo>
                    <a:lnTo>
                      <a:pt x="14" y="399"/>
                    </a:lnTo>
                    <a:lnTo>
                      <a:pt x="8" y="399"/>
                    </a:lnTo>
                    <a:lnTo>
                      <a:pt x="34" y="399"/>
                    </a:lnTo>
                    <a:lnTo>
                      <a:pt x="69" y="399"/>
                    </a:lnTo>
                    <a:lnTo>
                      <a:pt x="62" y="401"/>
                    </a:lnTo>
                    <a:lnTo>
                      <a:pt x="67" y="401"/>
                    </a:lnTo>
                    <a:lnTo>
                      <a:pt x="66" y="401"/>
                    </a:lnTo>
                    <a:lnTo>
                      <a:pt x="67" y="402"/>
                    </a:lnTo>
                    <a:lnTo>
                      <a:pt x="50" y="404"/>
                    </a:lnTo>
                    <a:lnTo>
                      <a:pt x="76" y="407"/>
                    </a:lnTo>
                    <a:lnTo>
                      <a:pt x="93" y="410"/>
                    </a:lnTo>
                    <a:lnTo>
                      <a:pt x="93" y="411"/>
                    </a:lnTo>
                    <a:lnTo>
                      <a:pt x="116" y="410"/>
                    </a:lnTo>
                    <a:lnTo>
                      <a:pt x="115" y="410"/>
                    </a:lnTo>
                    <a:lnTo>
                      <a:pt x="132" y="408"/>
                    </a:lnTo>
                    <a:lnTo>
                      <a:pt x="132" y="410"/>
                    </a:lnTo>
                    <a:lnTo>
                      <a:pt x="123" y="410"/>
                    </a:lnTo>
                    <a:lnTo>
                      <a:pt x="123" y="413"/>
                    </a:lnTo>
                    <a:lnTo>
                      <a:pt x="129" y="413"/>
                    </a:lnTo>
                    <a:lnTo>
                      <a:pt x="116" y="415"/>
                    </a:lnTo>
                    <a:lnTo>
                      <a:pt x="126" y="416"/>
                    </a:lnTo>
                    <a:lnTo>
                      <a:pt x="100" y="416"/>
                    </a:lnTo>
                    <a:lnTo>
                      <a:pt x="90" y="418"/>
                    </a:lnTo>
                    <a:lnTo>
                      <a:pt x="99" y="418"/>
                    </a:lnTo>
                    <a:lnTo>
                      <a:pt x="95" y="418"/>
                    </a:lnTo>
                    <a:lnTo>
                      <a:pt x="97" y="422"/>
                    </a:lnTo>
                    <a:lnTo>
                      <a:pt x="105" y="424"/>
                    </a:lnTo>
                    <a:lnTo>
                      <a:pt x="113" y="424"/>
                    </a:lnTo>
                    <a:lnTo>
                      <a:pt x="112" y="425"/>
                    </a:lnTo>
                    <a:lnTo>
                      <a:pt x="100" y="425"/>
                    </a:lnTo>
                    <a:lnTo>
                      <a:pt x="113" y="425"/>
                    </a:lnTo>
                    <a:lnTo>
                      <a:pt x="116" y="425"/>
                    </a:lnTo>
                    <a:lnTo>
                      <a:pt x="118" y="428"/>
                    </a:lnTo>
                    <a:lnTo>
                      <a:pt x="102" y="430"/>
                    </a:lnTo>
                    <a:lnTo>
                      <a:pt x="99" y="430"/>
                    </a:lnTo>
                    <a:lnTo>
                      <a:pt x="108" y="430"/>
                    </a:lnTo>
                    <a:lnTo>
                      <a:pt x="120" y="431"/>
                    </a:lnTo>
                    <a:lnTo>
                      <a:pt x="112" y="433"/>
                    </a:lnTo>
                    <a:lnTo>
                      <a:pt x="109" y="434"/>
                    </a:lnTo>
                    <a:lnTo>
                      <a:pt x="100" y="434"/>
                    </a:lnTo>
                    <a:lnTo>
                      <a:pt x="96" y="434"/>
                    </a:lnTo>
                    <a:lnTo>
                      <a:pt x="93" y="434"/>
                    </a:lnTo>
                    <a:lnTo>
                      <a:pt x="93" y="436"/>
                    </a:lnTo>
                    <a:lnTo>
                      <a:pt x="96" y="436"/>
                    </a:lnTo>
                    <a:lnTo>
                      <a:pt x="99" y="436"/>
                    </a:lnTo>
                    <a:lnTo>
                      <a:pt x="110" y="436"/>
                    </a:lnTo>
                    <a:lnTo>
                      <a:pt x="106" y="439"/>
                    </a:lnTo>
                    <a:lnTo>
                      <a:pt x="95" y="439"/>
                    </a:lnTo>
                    <a:lnTo>
                      <a:pt x="92" y="440"/>
                    </a:lnTo>
                    <a:lnTo>
                      <a:pt x="87" y="440"/>
                    </a:lnTo>
                    <a:lnTo>
                      <a:pt x="90" y="442"/>
                    </a:lnTo>
                    <a:lnTo>
                      <a:pt x="79" y="440"/>
                    </a:lnTo>
                    <a:lnTo>
                      <a:pt x="90" y="442"/>
                    </a:lnTo>
                    <a:lnTo>
                      <a:pt x="103" y="442"/>
                    </a:lnTo>
                    <a:lnTo>
                      <a:pt x="72" y="442"/>
                    </a:lnTo>
                    <a:lnTo>
                      <a:pt x="80" y="442"/>
                    </a:lnTo>
                    <a:lnTo>
                      <a:pt x="77" y="442"/>
                    </a:lnTo>
                    <a:lnTo>
                      <a:pt x="80" y="442"/>
                    </a:lnTo>
                    <a:lnTo>
                      <a:pt x="96" y="442"/>
                    </a:lnTo>
                    <a:lnTo>
                      <a:pt x="120" y="445"/>
                    </a:lnTo>
                    <a:lnTo>
                      <a:pt x="136" y="446"/>
                    </a:lnTo>
                    <a:lnTo>
                      <a:pt x="130" y="446"/>
                    </a:lnTo>
                    <a:lnTo>
                      <a:pt x="128" y="451"/>
                    </a:lnTo>
                    <a:lnTo>
                      <a:pt x="151" y="452"/>
                    </a:lnTo>
                    <a:lnTo>
                      <a:pt x="130" y="452"/>
                    </a:lnTo>
                    <a:lnTo>
                      <a:pt x="143" y="452"/>
                    </a:lnTo>
                    <a:lnTo>
                      <a:pt x="141" y="454"/>
                    </a:lnTo>
                    <a:lnTo>
                      <a:pt x="151" y="455"/>
                    </a:lnTo>
                    <a:lnTo>
                      <a:pt x="152" y="455"/>
                    </a:lnTo>
                    <a:lnTo>
                      <a:pt x="168" y="454"/>
                    </a:lnTo>
                    <a:lnTo>
                      <a:pt x="161" y="455"/>
                    </a:lnTo>
                    <a:lnTo>
                      <a:pt x="129" y="458"/>
                    </a:lnTo>
                    <a:lnTo>
                      <a:pt x="108" y="458"/>
                    </a:lnTo>
                    <a:lnTo>
                      <a:pt x="113" y="461"/>
                    </a:lnTo>
                    <a:lnTo>
                      <a:pt x="112" y="461"/>
                    </a:lnTo>
                    <a:lnTo>
                      <a:pt x="135" y="464"/>
                    </a:lnTo>
                    <a:lnTo>
                      <a:pt x="130" y="464"/>
                    </a:lnTo>
                    <a:lnTo>
                      <a:pt x="128" y="464"/>
                    </a:lnTo>
                    <a:lnTo>
                      <a:pt x="141" y="466"/>
                    </a:lnTo>
                    <a:lnTo>
                      <a:pt x="152" y="467"/>
                    </a:lnTo>
                    <a:lnTo>
                      <a:pt x="105" y="466"/>
                    </a:lnTo>
                    <a:lnTo>
                      <a:pt x="103" y="466"/>
                    </a:lnTo>
                    <a:lnTo>
                      <a:pt x="99" y="470"/>
                    </a:lnTo>
                    <a:lnTo>
                      <a:pt x="86" y="470"/>
                    </a:lnTo>
                    <a:lnTo>
                      <a:pt x="96" y="470"/>
                    </a:lnTo>
                    <a:lnTo>
                      <a:pt x="108" y="472"/>
                    </a:lnTo>
                    <a:lnTo>
                      <a:pt x="105" y="472"/>
                    </a:lnTo>
                    <a:lnTo>
                      <a:pt x="115" y="472"/>
                    </a:lnTo>
                    <a:lnTo>
                      <a:pt x="93" y="473"/>
                    </a:lnTo>
                    <a:lnTo>
                      <a:pt x="97" y="473"/>
                    </a:lnTo>
                    <a:lnTo>
                      <a:pt x="100" y="476"/>
                    </a:lnTo>
                    <a:lnTo>
                      <a:pt x="102" y="476"/>
                    </a:lnTo>
                    <a:lnTo>
                      <a:pt x="103" y="479"/>
                    </a:lnTo>
                    <a:lnTo>
                      <a:pt x="102" y="479"/>
                    </a:lnTo>
                    <a:lnTo>
                      <a:pt x="100" y="479"/>
                    </a:lnTo>
                    <a:lnTo>
                      <a:pt x="56" y="478"/>
                    </a:lnTo>
                    <a:lnTo>
                      <a:pt x="53" y="478"/>
                    </a:lnTo>
                    <a:lnTo>
                      <a:pt x="51" y="479"/>
                    </a:lnTo>
                    <a:lnTo>
                      <a:pt x="62" y="479"/>
                    </a:lnTo>
                    <a:lnTo>
                      <a:pt x="62" y="481"/>
                    </a:lnTo>
                    <a:lnTo>
                      <a:pt x="80" y="484"/>
                    </a:lnTo>
                    <a:lnTo>
                      <a:pt x="82" y="485"/>
                    </a:lnTo>
                    <a:lnTo>
                      <a:pt x="77" y="485"/>
                    </a:lnTo>
                    <a:lnTo>
                      <a:pt x="80" y="487"/>
                    </a:lnTo>
                    <a:lnTo>
                      <a:pt x="85" y="487"/>
                    </a:lnTo>
                    <a:lnTo>
                      <a:pt x="83" y="487"/>
                    </a:lnTo>
                    <a:lnTo>
                      <a:pt x="96" y="490"/>
                    </a:lnTo>
                    <a:lnTo>
                      <a:pt x="97" y="491"/>
                    </a:lnTo>
                    <a:lnTo>
                      <a:pt x="109" y="491"/>
                    </a:lnTo>
                    <a:lnTo>
                      <a:pt x="105" y="493"/>
                    </a:lnTo>
                    <a:lnTo>
                      <a:pt x="90" y="496"/>
                    </a:lnTo>
                    <a:lnTo>
                      <a:pt x="89" y="496"/>
                    </a:lnTo>
                    <a:lnTo>
                      <a:pt x="97" y="496"/>
                    </a:lnTo>
                    <a:lnTo>
                      <a:pt x="126" y="500"/>
                    </a:lnTo>
                    <a:lnTo>
                      <a:pt x="130" y="500"/>
                    </a:lnTo>
                    <a:lnTo>
                      <a:pt x="129" y="500"/>
                    </a:lnTo>
                    <a:lnTo>
                      <a:pt x="133" y="502"/>
                    </a:lnTo>
                    <a:lnTo>
                      <a:pt x="141" y="502"/>
                    </a:lnTo>
                    <a:lnTo>
                      <a:pt x="165" y="500"/>
                    </a:lnTo>
                    <a:lnTo>
                      <a:pt x="164" y="500"/>
                    </a:lnTo>
                    <a:lnTo>
                      <a:pt x="138" y="507"/>
                    </a:lnTo>
                    <a:lnTo>
                      <a:pt x="146" y="507"/>
                    </a:lnTo>
                    <a:lnTo>
                      <a:pt x="152" y="507"/>
                    </a:lnTo>
                    <a:lnTo>
                      <a:pt x="165" y="508"/>
                    </a:lnTo>
                    <a:lnTo>
                      <a:pt x="192" y="510"/>
                    </a:lnTo>
                    <a:lnTo>
                      <a:pt x="198" y="510"/>
                    </a:lnTo>
                    <a:lnTo>
                      <a:pt x="208" y="510"/>
                    </a:lnTo>
                    <a:lnTo>
                      <a:pt x="227" y="511"/>
                    </a:lnTo>
                    <a:lnTo>
                      <a:pt x="232" y="511"/>
                    </a:lnTo>
                    <a:lnTo>
                      <a:pt x="230" y="513"/>
                    </a:lnTo>
                    <a:lnTo>
                      <a:pt x="257" y="511"/>
                    </a:lnTo>
                    <a:lnTo>
                      <a:pt x="268" y="511"/>
                    </a:lnTo>
                    <a:lnTo>
                      <a:pt x="253" y="514"/>
                    </a:lnTo>
                    <a:lnTo>
                      <a:pt x="244" y="514"/>
                    </a:lnTo>
                    <a:lnTo>
                      <a:pt x="243" y="514"/>
                    </a:lnTo>
                    <a:lnTo>
                      <a:pt x="245" y="514"/>
                    </a:lnTo>
                    <a:lnTo>
                      <a:pt x="247" y="516"/>
                    </a:lnTo>
                    <a:lnTo>
                      <a:pt x="237" y="516"/>
                    </a:lnTo>
                    <a:lnTo>
                      <a:pt x="232" y="516"/>
                    </a:lnTo>
                    <a:lnTo>
                      <a:pt x="230" y="516"/>
                    </a:lnTo>
                    <a:lnTo>
                      <a:pt x="227" y="516"/>
                    </a:lnTo>
                    <a:lnTo>
                      <a:pt x="225" y="516"/>
                    </a:lnTo>
                    <a:lnTo>
                      <a:pt x="212" y="517"/>
                    </a:lnTo>
                    <a:lnTo>
                      <a:pt x="201" y="526"/>
                    </a:lnTo>
                    <a:lnTo>
                      <a:pt x="202" y="528"/>
                    </a:lnTo>
                    <a:lnTo>
                      <a:pt x="199" y="528"/>
                    </a:lnTo>
                    <a:lnTo>
                      <a:pt x="192" y="531"/>
                    </a:lnTo>
                    <a:lnTo>
                      <a:pt x="208" y="529"/>
                    </a:lnTo>
                    <a:lnTo>
                      <a:pt x="215" y="531"/>
                    </a:lnTo>
                    <a:lnTo>
                      <a:pt x="207" y="532"/>
                    </a:lnTo>
                    <a:lnTo>
                      <a:pt x="209" y="532"/>
                    </a:lnTo>
                    <a:lnTo>
                      <a:pt x="214" y="534"/>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00" name="Freeform 116"/>
              <p:cNvSpPr>
                <a:spLocks/>
              </p:cNvSpPr>
              <p:nvPr/>
            </p:nvSpPr>
            <p:spPr bwMode="auto">
              <a:xfrm>
                <a:off x="7000" y="11593"/>
                <a:ext cx="465" cy="523"/>
              </a:xfrm>
              <a:custGeom>
                <a:avLst/>
                <a:gdLst/>
                <a:ahLst/>
                <a:cxnLst>
                  <a:cxn ang="0">
                    <a:pos x="379" y="15"/>
                  </a:cxn>
                  <a:cxn ang="0">
                    <a:pos x="385" y="19"/>
                  </a:cxn>
                  <a:cxn ang="0">
                    <a:pos x="390" y="30"/>
                  </a:cxn>
                  <a:cxn ang="0">
                    <a:pos x="343" y="42"/>
                  </a:cxn>
                  <a:cxn ang="0">
                    <a:pos x="362" y="43"/>
                  </a:cxn>
                  <a:cxn ang="0">
                    <a:pos x="356" y="51"/>
                  </a:cxn>
                  <a:cxn ang="0">
                    <a:pos x="386" y="57"/>
                  </a:cxn>
                  <a:cxn ang="0">
                    <a:pos x="334" y="77"/>
                  </a:cxn>
                  <a:cxn ang="0">
                    <a:pos x="354" y="89"/>
                  </a:cxn>
                  <a:cxn ang="0">
                    <a:pos x="334" y="95"/>
                  </a:cxn>
                  <a:cxn ang="0">
                    <a:pos x="429" y="113"/>
                  </a:cxn>
                  <a:cxn ang="0">
                    <a:pos x="396" y="117"/>
                  </a:cxn>
                  <a:cxn ang="0">
                    <a:pos x="340" y="129"/>
                  </a:cxn>
                  <a:cxn ang="0">
                    <a:pos x="341" y="137"/>
                  </a:cxn>
                  <a:cxn ang="0">
                    <a:pos x="336" y="144"/>
                  </a:cxn>
                  <a:cxn ang="0">
                    <a:pos x="235" y="152"/>
                  </a:cxn>
                  <a:cxn ang="0">
                    <a:pos x="209" y="163"/>
                  </a:cxn>
                  <a:cxn ang="0">
                    <a:pos x="221" y="169"/>
                  </a:cxn>
                  <a:cxn ang="0">
                    <a:pos x="231" y="172"/>
                  </a:cxn>
                  <a:cxn ang="0">
                    <a:pos x="250" y="181"/>
                  </a:cxn>
                  <a:cxn ang="0">
                    <a:pos x="155" y="193"/>
                  </a:cxn>
                  <a:cxn ang="0">
                    <a:pos x="172" y="208"/>
                  </a:cxn>
                  <a:cxn ang="0">
                    <a:pos x="369" y="208"/>
                  </a:cxn>
                  <a:cxn ang="0">
                    <a:pos x="321" y="217"/>
                  </a:cxn>
                  <a:cxn ang="0">
                    <a:pos x="330" y="227"/>
                  </a:cxn>
                  <a:cxn ang="0">
                    <a:pos x="359" y="244"/>
                  </a:cxn>
                  <a:cxn ang="0">
                    <a:pos x="376" y="249"/>
                  </a:cxn>
                  <a:cxn ang="0">
                    <a:pos x="314" y="252"/>
                  </a:cxn>
                  <a:cxn ang="0">
                    <a:pos x="274" y="256"/>
                  </a:cxn>
                  <a:cxn ang="0">
                    <a:pos x="284" y="264"/>
                  </a:cxn>
                  <a:cxn ang="0">
                    <a:pos x="298" y="274"/>
                  </a:cxn>
                  <a:cxn ang="0">
                    <a:pos x="317" y="280"/>
                  </a:cxn>
                  <a:cxn ang="0">
                    <a:pos x="296" y="286"/>
                  </a:cxn>
                  <a:cxn ang="0">
                    <a:pos x="287" y="289"/>
                  </a:cxn>
                  <a:cxn ang="0">
                    <a:pos x="225" y="297"/>
                  </a:cxn>
                  <a:cxn ang="0">
                    <a:pos x="245" y="307"/>
                  </a:cxn>
                  <a:cxn ang="0">
                    <a:pos x="308" y="327"/>
                  </a:cxn>
                  <a:cxn ang="0">
                    <a:pos x="260" y="327"/>
                  </a:cxn>
                  <a:cxn ang="0">
                    <a:pos x="364" y="331"/>
                  </a:cxn>
                  <a:cxn ang="0">
                    <a:pos x="405" y="344"/>
                  </a:cxn>
                  <a:cxn ang="0">
                    <a:pos x="356" y="354"/>
                  </a:cxn>
                  <a:cxn ang="0">
                    <a:pos x="285" y="359"/>
                  </a:cxn>
                  <a:cxn ang="0">
                    <a:pos x="321" y="362"/>
                  </a:cxn>
                  <a:cxn ang="0">
                    <a:pos x="324" y="365"/>
                  </a:cxn>
                  <a:cxn ang="0">
                    <a:pos x="293" y="372"/>
                  </a:cxn>
                  <a:cxn ang="0">
                    <a:pos x="273" y="384"/>
                  </a:cxn>
                  <a:cxn ang="0">
                    <a:pos x="255" y="390"/>
                  </a:cxn>
                  <a:cxn ang="0">
                    <a:pos x="169" y="390"/>
                  </a:cxn>
                  <a:cxn ang="0">
                    <a:pos x="188" y="396"/>
                  </a:cxn>
                  <a:cxn ang="0">
                    <a:pos x="185" y="411"/>
                  </a:cxn>
                  <a:cxn ang="0">
                    <a:pos x="217" y="425"/>
                  </a:cxn>
                  <a:cxn ang="0">
                    <a:pos x="227" y="433"/>
                  </a:cxn>
                  <a:cxn ang="0">
                    <a:pos x="232" y="451"/>
                  </a:cxn>
                  <a:cxn ang="0">
                    <a:pos x="237" y="455"/>
                  </a:cxn>
                  <a:cxn ang="0">
                    <a:pos x="166" y="461"/>
                  </a:cxn>
                  <a:cxn ang="0">
                    <a:pos x="166" y="467"/>
                  </a:cxn>
                  <a:cxn ang="0">
                    <a:pos x="110" y="479"/>
                  </a:cxn>
                  <a:cxn ang="0">
                    <a:pos x="140" y="487"/>
                  </a:cxn>
                  <a:cxn ang="0">
                    <a:pos x="110" y="487"/>
                  </a:cxn>
                  <a:cxn ang="0">
                    <a:pos x="59" y="499"/>
                  </a:cxn>
                  <a:cxn ang="0">
                    <a:pos x="4" y="512"/>
                  </a:cxn>
                  <a:cxn ang="0">
                    <a:pos x="27" y="517"/>
                  </a:cxn>
                </a:cxnLst>
                <a:rect l="0" t="0" r="r" b="b"/>
                <a:pathLst>
                  <a:path w="465" h="523">
                    <a:moveTo>
                      <a:pt x="369" y="0"/>
                    </a:moveTo>
                    <a:lnTo>
                      <a:pt x="356" y="1"/>
                    </a:lnTo>
                    <a:lnTo>
                      <a:pt x="370" y="1"/>
                    </a:lnTo>
                    <a:lnTo>
                      <a:pt x="370" y="3"/>
                    </a:lnTo>
                    <a:lnTo>
                      <a:pt x="382" y="10"/>
                    </a:lnTo>
                    <a:lnTo>
                      <a:pt x="360" y="12"/>
                    </a:lnTo>
                    <a:lnTo>
                      <a:pt x="354" y="13"/>
                    </a:lnTo>
                    <a:lnTo>
                      <a:pt x="379" y="15"/>
                    </a:lnTo>
                    <a:lnTo>
                      <a:pt x="402" y="13"/>
                    </a:lnTo>
                    <a:lnTo>
                      <a:pt x="393" y="13"/>
                    </a:lnTo>
                    <a:lnTo>
                      <a:pt x="413" y="13"/>
                    </a:lnTo>
                    <a:lnTo>
                      <a:pt x="419" y="13"/>
                    </a:lnTo>
                    <a:lnTo>
                      <a:pt x="395" y="13"/>
                    </a:lnTo>
                    <a:lnTo>
                      <a:pt x="393" y="13"/>
                    </a:lnTo>
                    <a:lnTo>
                      <a:pt x="367" y="19"/>
                    </a:lnTo>
                    <a:lnTo>
                      <a:pt x="385" y="19"/>
                    </a:lnTo>
                    <a:lnTo>
                      <a:pt x="410" y="22"/>
                    </a:lnTo>
                    <a:lnTo>
                      <a:pt x="408" y="24"/>
                    </a:lnTo>
                    <a:lnTo>
                      <a:pt x="410" y="24"/>
                    </a:lnTo>
                    <a:lnTo>
                      <a:pt x="402" y="27"/>
                    </a:lnTo>
                    <a:lnTo>
                      <a:pt x="393" y="27"/>
                    </a:lnTo>
                    <a:lnTo>
                      <a:pt x="380" y="27"/>
                    </a:lnTo>
                    <a:lnTo>
                      <a:pt x="372" y="27"/>
                    </a:lnTo>
                    <a:lnTo>
                      <a:pt x="390" y="30"/>
                    </a:lnTo>
                    <a:lnTo>
                      <a:pt x="393" y="30"/>
                    </a:lnTo>
                    <a:lnTo>
                      <a:pt x="393" y="31"/>
                    </a:lnTo>
                    <a:lnTo>
                      <a:pt x="375" y="36"/>
                    </a:lnTo>
                    <a:lnTo>
                      <a:pt x="337" y="34"/>
                    </a:lnTo>
                    <a:lnTo>
                      <a:pt x="333" y="37"/>
                    </a:lnTo>
                    <a:lnTo>
                      <a:pt x="331" y="40"/>
                    </a:lnTo>
                    <a:lnTo>
                      <a:pt x="330" y="40"/>
                    </a:lnTo>
                    <a:lnTo>
                      <a:pt x="343" y="42"/>
                    </a:lnTo>
                    <a:lnTo>
                      <a:pt x="324" y="42"/>
                    </a:lnTo>
                    <a:lnTo>
                      <a:pt x="341" y="40"/>
                    </a:lnTo>
                    <a:lnTo>
                      <a:pt x="352" y="40"/>
                    </a:lnTo>
                    <a:lnTo>
                      <a:pt x="353" y="40"/>
                    </a:lnTo>
                    <a:lnTo>
                      <a:pt x="359" y="40"/>
                    </a:lnTo>
                    <a:lnTo>
                      <a:pt x="362" y="42"/>
                    </a:lnTo>
                    <a:lnTo>
                      <a:pt x="367" y="43"/>
                    </a:lnTo>
                    <a:lnTo>
                      <a:pt x="362" y="43"/>
                    </a:lnTo>
                    <a:lnTo>
                      <a:pt x="341" y="43"/>
                    </a:lnTo>
                    <a:lnTo>
                      <a:pt x="344" y="43"/>
                    </a:lnTo>
                    <a:lnTo>
                      <a:pt x="353" y="43"/>
                    </a:lnTo>
                    <a:lnTo>
                      <a:pt x="354" y="43"/>
                    </a:lnTo>
                    <a:lnTo>
                      <a:pt x="359" y="45"/>
                    </a:lnTo>
                    <a:lnTo>
                      <a:pt x="354" y="49"/>
                    </a:lnTo>
                    <a:lnTo>
                      <a:pt x="352" y="49"/>
                    </a:lnTo>
                    <a:lnTo>
                      <a:pt x="356" y="51"/>
                    </a:lnTo>
                    <a:lnTo>
                      <a:pt x="344" y="52"/>
                    </a:lnTo>
                    <a:lnTo>
                      <a:pt x="340" y="52"/>
                    </a:lnTo>
                    <a:lnTo>
                      <a:pt x="343" y="52"/>
                    </a:lnTo>
                    <a:lnTo>
                      <a:pt x="344" y="54"/>
                    </a:lnTo>
                    <a:lnTo>
                      <a:pt x="321" y="55"/>
                    </a:lnTo>
                    <a:lnTo>
                      <a:pt x="364" y="55"/>
                    </a:lnTo>
                    <a:lnTo>
                      <a:pt x="359" y="55"/>
                    </a:lnTo>
                    <a:lnTo>
                      <a:pt x="386" y="57"/>
                    </a:lnTo>
                    <a:lnTo>
                      <a:pt x="385" y="58"/>
                    </a:lnTo>
                    <a:lnTo>
                      <a:pt x="383" y="60"/>
                    </a:lnTo>
                    <a:lnTo>
                      <a:pt x="409" y="65"/>
                    </a:lnTo>
                    <a:lnTo>
                      <a:pt x="380" y="68"/>
                    </a:lnTo>
                    <a:lnTo>
                      <a:pt x="370" y="68"/>
                    </a:lnTo>
                    <a:lnTo>
                      <a:pt x="357" y="66"/>
                    </a:lnTo>
                    <a:lnTo>
                      <a:pt x="356" y="71"/>
                    </a:lnTo>
                    <a:lnTo>
                      <a:pt x="334" y="77"/>
                    </a:lnTo>
                    <a:lnTo>
                      <a:pt x="316" y="81"/>
                    </a:lnTo>
                    <a:lnTo>
                      <a:pt x="346" y="84"/>
                    </a:lnTo>
                    <a:lnTo>
                      <a:pt x="350" y="86"/>
                    </a:lnTo>
                    <a:lnTo>
                      <a:pt x="344" y="84"/>
                    </a:lnTo>
                    <a:lnTo>
                      <a:pt x="366" y="86"/>
                    </a:lnTo>
                    <a:lnTo>
                      <a:pt x="362" y="86"/>
                    </a:lnTo>
                    <a:lnTo>
                      <a:pt x="356" y="87"/>
                    </a:lnTo>
                    <a:lnTo>
                      <a:pt x="354" y="89"/>
                    </a:lnTo>
                    <a:lnTo>
                      <a:pt x="369" y="87"/>
                    </a:lnTo>
                    <a:lnTo>
                      <a:pt x="395" y="87"/>
                    </a:lnTo>
                    <a:lnTo>
                      <a:pt x="393" y="87"/>
                    </a:lnTo>
                    <a:lnTo>
                      <a:pt x="422" y="86"/>
                    </a:lnTo>
                    <a:lnTo>
                      <a:pt x="415" y="87"/>
                    </a:lnTo>
                    <a:lnTo>
                      <a:pt x="359" y="93"/>
                    </a:lnTo>
                    <a:lnTo>
                      <a:pt x="360" y="93"/>
                    </a:lnTo>
                    <a:lnTo>
                      <a:pt x="334" y="95"/>
                    </a:lnTo>
                    <a:lnTo>
                      <a:pt x="352" y="93"/>
                    </a:lnTo>
                    <a:lnTo>
                      <a:pt x="350" y="93"/>
                    </a:lnTo>
                    <a:lnTo>
                      <a:pt x="359" y="93"/>
                    </a:lnTo>
                    <a:lnTo>
                      <a:pt x="363" y="95"/>
                    </a:lnTo>
                    <a:lnTo>
                      <a:pt x="425" y="107"/>
                    </a:lnTo>
                    <a:lnTo>
                      <a:pt x="428" y="107"/>
                    </a:lnTo>
                    <a:lnTo>
                      <a:pt x="413" y="111"/>
                    </a:lnTo>
                    <a:lnTo>
                      <a:pt x="429" y="113"/>
                    </a:lnTo>
                    <a:lnTo>
                      <a:pt x="432" y="114"/>
                    </a:lnTo>
                    <a:lnTo>
                      <a:pt x="455" y="114"/>
                    </a:lnTo>
                    <a:lnTo>
                      <a:pt x="465" y="114"/>
                    </a:lnTo>
                    <a:lnTo>
                      <a:pt x="443" y="114"/>
                    </a:lnTo>
                    <a:lnTo>
                      <a:pt x="432" y="116"/>
                    </a:lnTo>
                    <a:lnTo>
                      <a:pt x="398" y="117"/>
                    </a:lnTo>
                    <a:lnTo>
                      <a:pt x="405" y="117"/>
                    </a:lnTo>
                    <a:lnTo>
                      <a:pt x="396" y="117"/>
                    </a:lnTo>
                    <a:lnTo>
                      <a:pt x="395" y="123"/>
                    </a:lnTo>
                    <a:lnTo>
                      <a:pt x="402" y="125"/>
                    </a:lnTo>
                    <a:lnTo>
                      <a:pt x="343" y="126"/>
                    </a:lnTo>
                    <a:lnTo>
                      <a:pt x="347" y="126"/>
                    </a:lnTo>
                    <a:lnTo>
                      <a:pt x="341" y="129"/>
                    </a:lnTo>
                    <a:lnTo>
                      <a:pt x="347" y="129"/>
                    </a:lnTo>
                    <a:lnTo>
                      <a:pt x="343" y="129"/>
                    </a:lnTo>
                    <a:lnTo>
                      <a:pt x="340" y="129"/>
                    </a:lnTo>
                    <a:lnTo>
                      <a:pt x="344" y="129"/>
                    </a:lnTo>
                    <a:lnTo>
                      <a:pt x="341" y="129"/>
                    </a:lnTo>
                    <a:lnTo>
                      <a:pt x="340" y="131"/>
                    </a:lnTo>
                    <a:lnTo>
                      <a:pt x="336" y="135"/>
                    </a:lnTo>
                    <a:lnTo>
                      <a:pt x="337" y="135"/>
                    </a:lnTo>
                    <a:lnTo>
                      <a:pt x="336" y="135"/>
                    </a:lnTo>
                    <a:lnTo>
                      <a:pt x="344" y="135"/>
                    </a:lnTo>
                    <a:lnTo>
                      <a:pt x="341" y="137"/>
                    </a:lnTo>
                    <a:lnTo>
                      <a:pt x="346" y="138"/>
                    </a:lnTo>
                    <a:lnTo>
                      <a:pt x="349" y="138"/>
                    </a:lnTo>
                    <a:lnTo>
                      <a:pt x="376" y="141"/>
                    </a:lnTo>
                    <a:lnTo>
                      <a:pt x="359" y="141"/>
                    </a:lnTo>
                    <a:lnTo>
                      <a:pt x="350" y="143"/>
                    </a:lnTo>
                    <a:lnTo>
                      <a:pt x="349" y="143"/>
                    </a:lnTo>
                    <a:lnTo>
                      <a:pt x="346" y="144"/>
                    </a:lnTo>
                    <a:lnTo>
                      <a:pt x="336" y="144"/>
                    </a:lnTo>
                    <a:lnTo>
                      <a:pt x="301" y="144"/>
                    </a:lnTo>
                    <a:lnTo>
                      <a:pt x="293" y="144"/>
                    </a:lnTo>
                    <a:lnTo>
                      <a:pt x="284" y="144"/>
                    </a:lnTo>
                    <a:lnTo>
                      <a:pt x="252" y="149"/>
                    </a:lnTo>
                    <a:lnTo>
                      <a:pt x="242" y="147"/>
                    </a:lnTo>
                    <a:lnTo>
                      <a:pt x="245" y="150"/>
                    </a:lnTo>
                    <a:lnTo>
                      <a:pt x="227" y="153"/>
                    </a:lnTo>
                    <a:lnTo>
                      <a:pt x="235" y="152"/>
                    </a:lnTo>
                    <a:lnTo>
                      <a:pt x="235" y="153"/>
                    </a:lnTo>
                    <a:lnTo>
                      <a:pt x="227" y="153"/>
                    </a:lnTo>
                    <a:lnTo>
                      <a:pt x="228" y="153"/>
                    </a:lnTo>
                    <a:lnTo>
                      <a:pt x="234" y="153"/>
                    </a:lnTo>
                    <a:lnTo>
                      <a:pt x="232" y="155"/>
                    </a:lnTo>
                    <a:lnTo>
                      <a:pt x="218" y="158"/>
                    </a:lnTo>
                    <a:lnTo>
                      <a:pt x="221" y="158"/>
                    </a:lnTo>
                    <a:lnTo>
                      <a:pt x="209" y="163"/>
                    </a:lnTo>
                    <a:lnTo>
                      <a:pt x="212" y="163"/>
                    </a:lnTo>
                    <a:lnTo>
                      <a:pt x="228" y="163"/>
                    </a:lnTo>
                    <a:lnTo>
                      <a:pt x="227" y="163"/>
                    </a:lnTo>
                    <a:lnTo>
                      <a:pt x="215" y="163"/>
                    </a:lnTo>
                    <a:lnTo>
                      <a:pt x="235" y="163"/>
                    </a:lnTo>
                    <a:lnTo>
                      <a:pt x="217" y="166"/>
                    </a:lnTo>
                    <a:lnTo>
                      <a:pt x="221" y="167"/>
                    </a:lnTo>
                    <a:lnTo>
                      <a:pt x="221" y="169"/>
                    </a:lnTo>
                    <a:lnTo>
                      <a:pt x="199" y="170"/>
                    </a:lnTo>
                    <a:lnTo>
                      <a:pt x="202" y="170"/>
                    </a:lnTo>
                    <a:lnTo>
                      <a:pt x="214" y="170"/>
                    </a:lnTo>
                    <a:lnTo>
                      <a:pt x="225" y="170"/>
                    </a:lnTo>
                    <a:lnTo>
                      <a:pt x="228" y="170"/>
                    </a:lnTo>
                    <a:lnTo>
                      <a:pt x="229" y="170"/>
                    </a:lnTo>
                    <a:lnTo>
                      <a:pt x="235" y="172"/>
                    </a:lnTo>
                    <a:lnTo>
                      <a:pt x="231" y="172"/>
                    </a:lnTo>
                    <a:lnTo>
                      <a:pt x="222" y="172"/>
                    </a:lnTo>
                    <a:lnTo>
                      <a:pt x="202" y="173"/>
                    </a:lnTo>
                    <a:lnTo>
                      <a:pt x="196" y="173"/>
                    </a:lnTo>
                    <a:lnTo>
                      <a:pt x="191" y="173"/>
                    </a:lnTo>
                    <a:lnTo>
                      <a:pt x="192" y="175"/>
                    </a:lnTo>
                    <a:lnTo>
                      <a:pt x="218" y="181"/>
                    </a:lnTo>
                    <a:lnTo>
                      <a:pt x="219" y="181"/>
                    </a:lnTo>
                    <a:lnTo>
                      <a:pt x="250" y="181"/>
                    </a:lnTo>
                    <a:lnTo>
                      <a:pt x="224" y="181"/>
                    </a:lnTo>
                    <a:lnTo>
                      <a:pt x="192" y="188"/>
                    </a:lnTo>
                    <a:lnTo>
                      <a:pt x="189" y="188"/>
                    </a:lnTo>
                    <a:lnTo>
                      <a:pt x="188" y="188"/>
                    </a:lnTo>
                    <a:lnTo>
                      <a:pt x="195" y="188"/>
                    </a:lnTo>
                    <a:lnTo>
                      <a:pt x="143" y="193"/>
                    </a:lnTo>
                    <a:lnTo>
                      <a:pt x="162" y="193"/>
                    </a:lnTo>
                    <a:lnTo>
                      <a:pt x="155" y="193"/>
                    </a:lnTo>
                    <a:lnTo>
                      <a:pt x="163" y="194"/>
                    </a:lnTo>
                    <a:lnTo>
                      <a:pt x="152" y="196"/>
                    </a:lnTo>
                    <a:lnTo>
                      <a:pt x="163" y="200"/>
                    </a:lnTo>
                    <a:lnTo>
                      <a:pt x="179" y="200"/>
                    </a:lnTo>
                    <a:lnTo>
                      <a:pt x="199" y="202"/>
                    </a:lnTo>
                    <a:lnTo>
                      <a:pt x="196" y="202"/>
                    </a:lnTo>
                    <a:lnTo>
                      <a:pt x="185" y="205"/>
                    </a:lnTo>
                    <a:lnTo>
                      <a:pt x="172" y="208"/>
                    </a:lnTo>
                    <a:lnTo>
                      <a:pt x="181" y="209"/>
                    </a:lnTo>
                    <a:lnTo>
                      <a:pt x="218" y="209"/>
                    </a:lnTo>
                    <a:lnTo>
                      <a:pt x="211" y="209"/>
                    </a:lnTo>
                    <a:lnTo>
                      <a:pt x="234" y="209"/>
                    </a:lnTo>
                    <a:lnTo>
                      <a:pt x="319" y="205"/>
                    </a:lnTo>
                    <a:lnTo>
                      <a:pt x="352" y="209"/>
                    </a:lnTo>
                    <a:lnTo>
                      <a:pt x="336" y="208"/>
                    </a:lnTo>
                    <a:lnTo>
                      <a:pt x="369" y="208"/>
                    </a:lnTo>
                    <a:lnTo>
                      <a:pt x="337" y="206"/>
                    </a:lnTo>
                    <a:lnTo>
                      <a:pt x="344" y="211"/>
                    </a:lnTo>
                    <a:lnTo>
                      <a:pt x="316" y="217"/>
                    </a:lnTo>
                    <a:lnTo>
                      <a:pt x="314" y="217"/>
                    </a:lnTo>
                    <a:lnTo>
                      <a:pt x="306" y="217"/>
                    </a:lnTo>
                    <a:lnTo>
                      <a:pt x="303" y="217"/>
                    </a:lnTo>
                    <a:lnTo>
                      <a:pt x="323" y="217"/>
                    </a:lnTo>
                    <a:lnTo>
                      <a:pt x="321" y="217"/>
                    </a:lnTo>
                    <a:lnTo>
                      <a:pt x="323" y="220"/>
                    </a:lnTo>
                    <a:lnTo>
                      <a:pt x="326" y="224"/>
                    </a:lnTo>
                    <a:lnTo>
                      <a:pt x="323" y="226"/>
                    </a:lnTo>
                    <a:lnTo>
                      <a:pt x="320" y="226"/>
                    </a:lnTo>
                    <a:lnTo>
                      <a:pt x="319" y="226"/>
                    </a:lnTo>
                    <a:lnTo>
                      <a:pt x="317" y="226"/>
                    </a:lnTo>
                    <a:lnTo>
                      <a:pt x="320" y="226"/>
                    </a:lnTo>
                    <a:lnTo>
                      <a:pt x="330" y="227"/>
                    </a:lnTo>
                    <a:lnTo>
                      <a:pt x="329" y="230"/>
                    </a:lnTo>
                    <a:lnTo>
                      <a:pt x="326" y="230"/>
                    </a:lnTo>
                    <a:lnTo>
                      <a:pt x="319" y="230"/>
                    </a:lnTo>
                    <a:lnTo>
                      <a:pt x="330" y="235"/>
                    </a:lnTo>
                    <a:lnTo>
                      <a:pt x="329" y="235"/>
                    </a:lnTo>
                    <a:lnTo>
                      <a:pt x="326" y="235"/>
                    </a:lnTo>
                    <a:lnTo>
                      <a:pt x="323" y="236"/>
                    </a:lnTo>
                    <a:lnTo>
                      <a:pt x="359" y="244"/>
                    </a:lnTo>
                    <a:lnTo>
                      <a:pt x="360" y="245"/>
                    </a:lnTo>
                    <a:lnTo>
                      <a:pt x="369" y="245"/>
                    </a:lnTo>
                    <a:lnTo>
                      <a:pt x="353" y="245"/>
                    </a:lnTo>
                    <a:lnTo>
                      <a:pt x="350" y="247"/>
                    </a:lnTo>
                    <a:lnTo>
                      <a:pt x="364" y="245"/>
                    </a:lnTo>
                    <a:lnTo>
                      <a:pt x="364" y="247"/>
                    </a:lnTo>
                    <a:lnTo>
                      <a:pt x="369" y="249"/>
                    </a:lnTo>
                    <a:lnTo>
                      <a:pt x="376" y="249"/>
                    </a:lnTo>
                    <a:lnTo>
                      <a:pt x="333" y="247"/>
                    </a:lnTo>
                    <a:lnTo>
                      <a:pt x="317" y="247"/>
                    </a:lnTo>
                    <a:lnTo>
                      <a:pt x="321" y="247"/>
                    </a:lnTo>
                    <a:lnTo>
                      <a:pt x="319" y="250"/>
                    </a:lnTo>
                    <a:lnTo>
                      <a:pt x="323" y="250"/>
                    </a:lnTo>
                    <a:lnTo>
                      <a:pt x="300" y="250"/>
                    </a:lnTo>
                    <a:lnTo>
                      <a:pt x="308" y="250"/>
                    </a:lnTo>
                    <a:lnTo>
                      <a:pt x="314" y="252"/>
                    </a:lnTo>
                    <a:lnTo>
                      <a:pt x="306" y="255"/>
                    </a:lnTo>
                    <a:lnTo>
                      <a:pt x="288" y="253"/>
                    </a:lnTo>
                    <a:lnTo>
                      <a:pt x="288" y="255"/>
                    </a:lnTo>
                    <a:lnTo>
                      <a:pt x="270" y="255"/>
                    </a:lnTo>
                    <a:lnTo>
                      <a:pt x="268" y="255"/>
                    </a:lnTo>
                    <a:lnTo>
                      <a:pt x="267" y="255"/>
                    </a:lnTo>
                    <a:lnTo>
                      <a:pt x="264" y="256"/>
                    </a:lnTo>
                    <a:lnTo>
                      <a:pt x="274" y="256"/>
                    </a:lnTo>
                    <a:lnTo>
                      <a:pt x="277" y="256"/>
                    </a:lnTo>
                    <a:lnTo>
                      <a:pt x="274" y="256"/>
                    </a:lnTo>
                    <a:lnTo>
                      <a:pt x="277" y="258"/>
                    </a:lnTo>
                    <a:lnTo>
                      <a:pt x="277" y="261"/>
                    </a:lnTo>
                    <a:lnTo>
                      <a:pt x="273" y="262"/>
                    </a:lnTo>
                    <a:lnTo>
                      <a:pt x="278" y="264"/>
                    </a:lnTo>
                    <a:lnTo>
                      <a:pt x="287" y="264"/>
                    </a:lnTo>
                    <a:lnTo>
                      <a:pt x="284" y="264"/>
                    </a:lnTo>
                    <a:lnTo>
                      <a:pt x="287" y="264"/>
                    </a:lnTo>
                    <a:lnTo>
                      <a:pt x="297" y="265"/>
                    </a:lnTo>
                    <a:lnTo>
                      <a:pt x="310" y="271"/>
                    </a:lnTo>
                    <a:lnTo>
                      <a:pt x="283" y="273"/>
                    </a:lnTo>
                    <a:lnTo>
                      <a:pt x="278" y="273"/>
                    </a:lnTo>
                    <a:lnTo>
                      <a:pt x="273" y="273"/>
                    </a:lnTo>
                    <a:lnTo>
                      <a:pt x="294" y="274"/>
                    </a:lnTo>
                    <a:lnTo>
                      <a:pt x="298" y="274"/>
                    </a:lnTo>
                    <a:lnTo>
                      <a:pt x="303" y="274"/>
                    </a:lnTo>
                    <a:lnTo>
                      <a:pt x="316" y="274"/>
                    </a:lnTo>
                    <a:lnTo>
                      <a:pt x="329" y="276"/>
                    </a:lnTo>
                    <a:lnTo>
                      <a:pt x="303" y="277"/>
                    </a:lnTo>
                    <a:lnTo>
                      <a:pt x="310" y="277"/>
                    </a:lnTo>
                    <a:lnTo>
                      <a:pt x="313" y="279"/>
                    </a:lnTo>
                    <a:lnTo>
                      <a:pt x="311" y="279"/>
                    </a:lnTo>
                    <a:lnTo>
                      <a:pt x="317" y="280"/>
                    </a:lnTo>
                    <a:lnTo>
                      <a:pt x="294" y="282"/>
                    </a:lnTo>
                    <a:lnTo>
                      <a:pt x="294" y="283"/>
                    </a:lnTo>
                    <a:lnTo>
                      <a:pt x="297" y="283"/>
                    </a:lnTo>
                    <a:lnTo>
                      <a:pt x="283" y="285"/>
                    </a:lnTo>
                    <a:lnTo>
                      <a:pt x="277" y="285"/>
                    </a:lnTo>
                    <a:lnTo>
                      <a:pt x="300" y="285"/>
                    </a:lnTo>
                    <a:lnTo>
                      <a:pt x="294" y="286"/>
                    </a:lnTo>
                    <a:lnTo>
                      <a:pt x="296" y="286"/>
                    </a:lnTo>
                    <a:lnTo>
                      <a:pt x="281" y="285"/>
                    </a:lnTo>
                    <a:lnTo>
                      <a:pt x="283" y="285"/>
                    </a:lnTo>
                    <a:lnTo>
                      <a:pt x="287" y="286"/>
                    </a:lnTo>
                    <a:lnTo>
                      <a:pt x="288" y="288"/>
                    </a:lnTo>
                    <a:lnTo>
                      <a:pt x="291" y="288"/>
                    </a:lnTo>
                    <a:lnTo>
                      <a:pt x="303" y="288"/>
                    </a:lnTo>
                    <a:lnTo>
                      <a:pt x="293" y="288"/>
                    </a:lnTo>
                    <a:lnTo>
                      <a:pt x="287" y="289"/>
                    </a:lnTo>
                    <a:lnTo>
                      <a:pt x="267" y="288"/>
                    </a:lnTo>
                    <a:lnTo>
                      <a:pt x="261" y="289"/>
                    </a:lnTo>
                    <a:lnTo>
                      <a:pt x="264" y="291"/>
                    </a:lnTo>
                    <a:lnTo>
                      <a:pt x="261" y="292"/>
                    </a:lnTo>
                    <a:lnTo>
                      <a:pt x="255" y="294"/>
                    </a:lnTo>
                    <a:lnTo>
                      <a:pt x="241" y="295"/>
                    </a:lnTo>
                    <a:lnTo>
                      <a:pt x="240" y="297"/>
                    </a:lnTo>
                    <a:lnTo>
                      <a:pt x="225" y="297"/>
                    </a:lnTo>
                    <a:lnTo>
                      <a:pt x="202" y="295"/>
                    </a:lnTo>
                    <a:lnTo>
                      <a:pt x="206" y="295"/>
                    </a:lnTo>
                    <a:lnTo>
                      <a:pt x="212" y="298"/>
                    </a:lnTo>
                    <a:lnTo>
                      <a:pt x="211" y="301"/>
                    </a:lnTo>
                    <a:lnTo>
                      <a:pt x="208" y="301"/>
                    </a:lnTo>
                    <a:lnTo>
                      <a:pt x="235" y="306"/>
                    </a:lnTo>
                    <a:lnTo>
                      <a:pt x="234" y="306"/>
                    </a:lnTo>
                    <a:lnTo>
                      <a:pt x="245" y="307"/>
                    </a:lnTo>
                    <a:lnTo>
                      <a:pt x="251" y="309"/>
                    </a:lnTo>
                    <a:lnTo>
                      <a:pt x="242" y="310"/>
                    </a:lnTo>
                    <a:lnTo>
                      <a:pt x="240" y="313"/>
                    </a:lnTo>
                    <a:lnTo>
                      <a:pt x="280" y="318"/>
                    </a:lnTo>
                    <a:lnTo>
                      <a:pt x="310" y="325"/>
                    </a:lnTo>
                    <a:lnTo>
                      <a:pt x="313" y="325"/>
                    </a:lnTo>
                    <a:lnTo>
                      <a:pt x="311" y="325"/>
                    </a:lnTo>
                    <a:lnTo>
                      <a:pt x="308" y="327"/>
                    </a:lnTo>
                    <a:lnTo>
                      <a:pt x="313" y="327"/>
                    </a:lnTo>
                    <a:lnTo>
                      <a:pt x="284" y="327"/>
                    </a:lnTo>
                    <a:lnTo>
                      <a:pt x="250" y="325"/>
                    </a:lnTo>
                    <a:lnTo>
                      <a:pt x="255" y="325"/>
                    </a:lnTo>
                    <a:lnTo>
                      <a:pt x="261" y="327"/>
                    </a:lnTo>
                    <a:lnTo>
                      <a:pt x="258" y="327"/>
                    </a:lnTo>
                    <a:lnTo>
                      <a:pt x="250" y="327"/>
                    </a:lnTo>
                    <a:lnTo>
                      <a:pt x="260" y="327"/>
                    </a:lnTo>
                    <a:lnTo>
                      <a:pt x="264" y="327"/>
                    </a:lnTo>
                    <a:lnTo>
                      <a:pt x="284" y="328"/>
                    </a:lnTo>
                    <a:lnTo>
                      <a:pt x="303" y="328"/>
                    </a:lnTo>
                    <a:lnTo>
                      <a:pt x="307" y="328"/>
                    </a:lnTo>
                    <a:lnTo>
                      <a:pt x="320" y="328"/>
                    </a:lnTo>
                    <a:lnTo>
                      <a:pt x="321" y="331"/>
                    </a:lnTo>
                    <a:lnTo>
                      <a:pt x="341" y="331"/>
                    </a:lnTo>
                    <a:lnTo>
                      <a:pt x="364" y="331"/>
                    </a:lnTo>
                    <a:lnTo>
                      <a:pt x="376" y="331"/>
                    </a:lnTo>
                    <a:lnTo>
                      <a:pt x="375" y="331"/>
                    </a:lnTo>
                    <a:lnTo>
                      <a:pt x="402" y="337"/>
                    </a:lnTo>
                    <a:lnTo>
                      <a:pt x="415" y="339"/>
                    </a:lnTo>
                    <a:lnTo>
                      <a:pt x="419" y="339"/>
                    </a:lnTo>
                    <a:lnTo>
                      <a:pt x="415" y="342"/>
                    </a:lnTo>
                    <a:lnTo>
                      <a:pt x="409" y="344"/>
                    </a:lnTo>
                    <a:lnTo>
                      <a:pt x="405" y="344"/>
                    </a:lnTo>
                    <a:lnTo>
                      <a:pt x="403" y="344"/>
                    </a:lnTo>
                    <a:lnTo>
                      <a:pt x="409" y="345"/>
                    </a:lnTo>
                    <a:lnTo>
                      <a:pt x="396" y="347"/>
                    </a:lnTo>
                    <a:lnTo>
                      <a:pt x="369" y="347"/>
                    </a:lnTo>
                    <a:lnTo>
                      <a:pt x="334" y="353"/>
                    </a:lnTo>
                    <a:lnTo>
                      <a:pt x="356" y="353"/>
                    </a:lnTo>
                    <a:lnTo>
                      <a:pt x="352" y="353"/>
                    </a:lnTo>
                    <a:lnTo>
                      <a:pt x="356" y="354"/>
                    </a:lnTo>
                    <a:lnTo>
                      <a:pt x="341" y="357"/>
                    </a:lnTo>
                    <a:lnTo>
                      <a:pt x="340" y="357"/>
                    </a:lnTo>
                    <a:lnTo>
                      <a:pt x="327" y="357"/>
                    </a:lnTo>
                    <a:lnTo>
                      <a:pt x="321" y="356"/>
                    </a:lnTo>
                    <a:lnTo>
                      <a:pt x="323" y="357"/>
                    </a:lnTo>
                    <a:lnTo>
                      <a:pt x="291" y="359"/>
                    </a:lnTo>
                    <a:lnTo>
                      <a:pt x="288" y="359"/>
                    </a:lnTo>
                    <a:lnTo>
                      <a:pt x="285" y="359"/>
                    </a:lnTo>
                    <a:lnTo>
                      <a:pt x="284" y="359"/>
                    </a:lnTo>
                    <a:lnTo>
                      <a:pt x="281" y="360"/>
                    </a:lnTo>
                    <a:lnTo>
                      <a:pt x="293" y="360"/>
                    </a:lnTo>
                    <a:lnTo>
                      <a:pt x="294" y="360"/>
                    </a:lnTo>
                    <a:lnTo>
                      <a:pt x="287" y="360"/>
                    </a:lnTo>
                    <a:lnTo>
                      <a:pt x="306" y="362"/>
                    </a:lnTo>
                    <a:lnTo>
                      <a:pt x="320" y="362"/>
                    </a:lnTo>
                    <a:lnTo>
                      <a:pt x="321" y="362"/>
                    </a:lnTo>
                    <a:lnTo>
                      <a:pt x="331" y="362"/>
                    </a:lnTo>
                    <a:lnTo>
                      <a:pt x="319" y="360"/>
                    </a:lnTo>
                    <a:lnTo>
                      <a:pt x="343" y="362"/>
                    </a:lnTo>
                    <a:lnTo>
                      <a:pt x="346" y="362"/>
                    </a:lnTo>
                    <a:lnTo>
                      <a:pt x="343" y="362"/>
                    </a:lnTo>
                    <a:lnTo>
                      <a:pt x="336" y="362"/>
                    </a:lnTo>
                    <a:lnTo>
                      <a:pt x="323" y="363"/>
                    </a:lnTo>
                    <a:lnTo>
                      <a:pt x="324" y="365"/>
                    </a:lnTo>
                    <a:lnTo>
                      <a:pt x="320" y="365"/>
                    </a:lnTo>
                    <a:lnTo>
                      <a:pt x="321" y="365"/>
                    </a:lnTo>
                    <a:lnTo>
                      <a:pt x="313" y="368"/>
                    </a:lnTo>
                    <a:lnTo>
                      <a:pt x="300" y="369"/>
                    </a:lnTo>
                    <a:lnTo>
                      <a:pt x="304" y="372"/>
                    </a:lnTo>
                    <a:lnTo>
                      <a:pt x="306" y="372"/>
                    </a:lnTo>
                    <a:lnTo>
                      <a:pt x="296" y="372"/>
                    </a:lnTo>
                    <a:lnTo>
                      <a:pt x="293" y="372"/>
                    </a:lnTo>
                    <a:lnTo>
                      <a:pt x="298" y="375"/>
                    </a:lnTo>
                    <a:lnTo>
                      <a:pt x="275" y="374"/>
                    </a:lnTo>
                    <a:lnTo>
                      <a:pt x="281" y="374"/>
                    </a:lnTo>
                    <a:lnTo>
                      <a:pt x="263" y="381"/>
                    </a:lnTo>
                    <a:lnTo>
                      <a:pt x="264" y="381"/>
                    </a:lnTo>
                    <a:lnTo>
                      <a:pt x="263" y="381"/>
                    </a:lnTo>
                    <a:lnTo>
                      <a:pt x="263" y="383"/>
                    </a:lnTo>
                    <a:lnTo>
                      <a:pt x="273" y="384"/>
                    </a:lnTo>
                    <a:lnTo>
                      <a:pt x="261" y="384"/>
                    </a:lnTo>
                    <a:lnTo>
                      <a:pt x="271" y="386"/>
                    </a:lnTo>
                    <a:lnTo>
                      <a:pt x="267" y="386"/>
                    </a:lnTo>
                    <a:lnTo>
                      <a:pt x="270" y="387"/>
                    </a:lnTo>
                    <a:lnTo>
                      <a:pt x="271" y="389"/>
                    </a:lnTo>
                    <a:lnTo>
                      <a:pt x="265" y="389"/>
                    </a:lnTo>
                    <a:lnTo>
                      <a:pt x="251" y="390"/>
                    </a:lnTo>
                    <a:lnTo>
                      <a:pt x="255" y="390"/>
                    </a:lnTo>
                    <a:lnTo>
                      <a:pt x="248" y="392"/>
                    </a:lnTo>
                    <a:lnTo>
                      <a:pt x="231" y="390"/>
                    </a:lnTo>
                    <a:lnTo>
                      <a:pt x="229" y="390"/>
                    </a:lnTo>
                    <a:lnTo>
                      <a:pt x="231" y="390"/>
                    </a:lnTo>
                    <a:lnTo>
                      <a:pt x="176" y="389"/>
                    </a:lnTo>
                    <a:lnTo>
                      <a:pt x="159" y="389"/>
                    </a:lnTo>
                    <a:lnTo>
                      <a:pt x="163" y="389"/>
                    </a:lnTo>
                    <a:lnTo>
                      <a:pt x="169" y="390"/>
                    </a:lnTo>
                    <a:lnTo>
                      <a:pt x="172" y="390"/>
                    </a:lnTo>
                    <a:lnTo>
                      <a:pt x="155" y="389"/>
                    </a:lnTo>
                    <a:lnTo>
                      <a:pt x="165" y="389"/>
                    </a:lnTo>
                    <a:lnTo>
                      <a:pt x="152" y="390"/>
                    </a:lnTo>
                    <a:lnTo>
                      <a:pt x="169" y="392"/>
                    </a:lnTo>
                    <a:lnTo>
                      <a:pt x="172" y="393"/>
                    </a:lnTo>
                    <a:lnTo>
                      <a:pt x="181" y="395"/>
                    </a:lnTo>
                    <a:lnTo>
                      <a:pt x="188" y="396"/>
                    </a:lnTo>
                    <a:lnTo>
                      <a:pt x="191" y="396"/>
                    </a:lnTo>
                    <a:lnTo>
                      <a:pt x="191" y="398"/>
                    </a:lnTo>
                    <a:lnTo>
                      <a:pt x="173" y="398"/>
                    </a:lnTo>
                    <a:lnTo>
                      <a:pt x="168" y="398"/>
                    </a:lnTo>
                    <a:lnTo>
                      <a:pt x="168" y="399"/>
                    </a:lnTo>
                    <a:lnTo>
                      <a:pt x="201" y="405"/>
                    </a:lnTo>
                    <a:lnTo>
                      <a:pt x="184" y="408"/>
                    </a:lnTo>
                    <a:lnTo>
                      <a:pt x="185" y="411"/>
                    </a:lnTo>
                    <a:lnTo>
                      <a:pt x="189" y="416"/>
                    </a:lnTo>
                    <a:lnTo>
                      <a:pt x="184" y="417"/>
                    </a:lnTo>
                    <a:lnTo>
                      <a:pt x="178" y="419"/>
                    </a:lnTo>
                    <a:lnTo>
                      <a:pt x="189" y="419"/>
                    </a:lnTo>
                    <a:lnTo>
                      <a:pt x="178" y="420"/>
                    </a:lnTo>
                    <a:lnTo>
                      <a:pt x="184" y="422"/>
                    </a:lnTo>
                    <a:lnTo>
                      <a:pt x="196" y="425"/>
                    </a:lnTo>
                    <a:lnTo>
                      <a:pt x="217" y="425"/>
                    </a:lnTo>
                    <a:lnTo>
                      <a:pt x="206" y="426"/>
                    </a:lnTo>
                    <a:lnTo>
                      <a:pt x="221" y="428"/>
                    </a:lnTo>
                    <a:lnTo>
                      <a:pt x="232" y="431"/>
                    </a:lnTo>
                    <a:lnTo>
                      <a:pt x="244" y="431"/>
                    </a:lnTo>
                    <a:lnTo>
                      <a:pt x="245" y="431"/>
                    </a:lnTo>
                    <a:lnTo>
                      <a:pt x="247" y="431"/>
                    </a:lnTo>
                    <a:lnTo>
                      <a:pt x="228" y="433"/>
                    </a:lnTo>
                    <a:lnTo>
                      <a:pt x="227" y="433"/>
                    </a:lnTo>
                    <a:lnTo>
                      <a:pt x="195" y="434"/>
                    </a:lnTo>
                    <a:lnTo>
                      <a:pt x="211" y="436"/>
                    </a:lnTo>
                    <a:lnTo>
                      <a:pt x="212" y="439"/>
                    </a:lnTo>
                    <a:lnTo>
                      <a:pt x="214" y="439"/>
                    </a:lnTo>
                    <a:lnTo>
                      <a:pt x="205" y="440"/>
                    </a:lnTo>
                    <a:lnTo>
                      <a:pt x="196" y="443"/>
                    </a:lnTo>
                    <a:lnTo>
                      <a:pt x="217" y="446"/>
                    </a:lnTo>
                    <a:lnTo>
                      <a:pt x="232" y="451"/>
                    </a:lnTo>
                    <a:lnTo>
                      <a:pt x="225" y="451"/>
                    </a:lnTo>
                    <a:lnTo>
                      <a:pt x="206" y="451"/>
                    </a:lnTo>
                    <a:lnTo>
                      <a:pt x="202" y="451"/>
                    </a:lnTo>
                    <a:lnTo>
                      <a:pt x="208" y="451"/>
                    </a:lnTo>
                    <a:lnTo>
                      <a:pt x="219" y="451"/>
                    </a:lnTo>
                    <a:lnTo>
                      <a:pt x="232" y="451"/>
                    </a:lnTo>
                    <a:lnTo>
                      <a:pt x="227" y="452"/>
                    </a:lnTo>
                    <a:lnTo>
                      <a:pt x="237" y="455"/>
                    </a:lnTo>
                    <a:lnTo>
                      <a:pt x="251" y="458"/>
                    </a:lnTo>
                    <a:lnTo>
                      <a:pt x="227" y="458"/>
                    </a:lnTo>
                    <a:lnTo>
                      <a:pt x="202" y="458"/>
                    </a:lnTo>
                    <a:lnTo>
                      <a:pt x="199" y="458"/>
                    </a:lnTo>
                    <a:lnTo>
                      <a:pt x="204" y="458"/>
                    </a:lnTo>
                    <a:lnTo>
                      <a:pt x="182" y="457"/>
                    </a:lnTo>
                    <a:lnTo>
                      <a:pt x="165" y="458"/>
                    </a:lnTo>
                    <a:lnTo>
                      <a:pt x="166" y="461"/>
                    </a:lnTo>
                    <a:lnTo>
                      <a:pt x="145" y="463"/>
                    </a:lnTo>
                    <a:lnTo>
                      <a:pt x="143" y="463"/>
                    </a:lnTo>
                    <a:lnTo>
                      <a:pt x="152" y="464"/>
                    </a:lnTo>
                    <a:lnTo>
                      <a:pt x="148" y="464"/>
                    </a:lnTo>
                    <a:lnTo>
                      <a:pt x="146" y="464"/>
                    </a:lnTo>
                    <a:lnTo>
                      <a:pt x="150" y="464"/>
                    </a:lnTo>
                    <a:lnTo>
                      <a:pt x="143" y="466"/>
                    </a:lnTo>
                    <a:lnTo>
                      <a:pt x="166" y="467"/>
                    </a:lnTo>
                    <a:lnTo>
                      <a:pt x="161" y="467"/>
                    </a:lnTo>
                    <a:lnTo>
                      <a:pt x="166" y="469"/>
                    </a:lnTo>
                    <a:lnTo>
                      <a:pt x="159" y="470"/>
                    </a:lnTo>
                    <a:lnTo>
                      <a:pt x="142" y="472"/>
                    </a:lnTo>
                    <a:lnTo>
                      <a:pt x="158" y="475"/>
                    </a:lnTo>
                    <a:lnTo>
                      <a:pt x="140" y="475"/>
                    </a:lnTo>
                    <a:lnTo>
                      <a:pt x="116" y="475"/>
                    </a:lnTo>
                    <a:lnTo>
                      <a:pt x="110" y="479"/>
                    </a:lnTo>
                    <a:lnTo>
                      <a:pt x="94" y="482"/>
                    </a:lnTo>
                    <a:lnTo>
                      <a:pt x="93" y="484"/>
                    </a:lnTo>
                    <a:lnTo>
                      <a:pt x="90" y="484"/>
                    </a:lnTo>
                    <a:lnTo>
                      <a:pt x="100" y="485"/>
                    </a:lnTo>
                    <a:lnTo>
                      <a:pt x="107" y="485"/>
                    </a:lnTo>
                    <a:lnTo>
                      <a:pt x="130" y="485"/>
                    </a:lnTo>
                    <a:lnTo>
                      <a:pt x="143" y="487"/>
                    </a:lnTo>
                    <a:lnTo>
                      <a:pt x="140" y="487"/>
                    </a:lnTo>
                    <a:lnTo>
                      <a:pt x="136" y="488"/>
                    </a:lnTo>
                    <a:lnTo>
                      <a:pt x="152" y="487"/>
                    </a:lnTo>
                    <a:lnTo>
                      <a:pt x="152" y="488"/>
                    </a:lnTo>
                    <a:lnTo>
                      <a:pt x="168" y="487"/>
                    </a:lnTo>
                    <a:lnTo>
                      <a:pt x="172" y="488"/>
                    </a:lnTo>
                    <a:lnTo>
                      <a:pt x="171" y="488"/>
                    </a:lnTo>
                    <a:lnTo>
                      <a:pt x="163" y="490"/>
                    </a:lnTo>
                    <a:lnTo>
                      <a:pt x="110" y="487"/>
                    </a:lnTo>
                    <a:lnTo>
                      <a:pt x="74" y="490"/>
                    </a:lnTo>
                    <a:lnTo>
                      <a:pt x="76" y="490"/>
                    </a:lnTo>
                    <a:lnTo>
                      <a:pt x="67" y="493"/>
                    </a:lnTo>
                    <a:lnTo>
                      <a:pt x="67" y="496"/>
                    </a:lnTo>
                    <a:lnTo>
                      <a:pt x="69" y="496"/>
                    </a:lnTo>
                    <a:lnTo>
                      <a:pt x="50" y="496"/>
                    </a:lnTo>
                    <a:lnTo>
                      <a:pt x="33" y="496"/>
                    </a:lnTo>
                    <a:lnTo>
                      <a:pt x="59" y="499"/>
                    </a:lnTo>
                    <a:lnTo>
                      <a:pt x="64" y="499"/>
                    </a:lnTo>
                    <a:lnTo>
                      <a:pt x="64" y="502"/>
                    </a:lnTo>
                    <a:lnTo>
                      <a:pt x="48" y="503"/>
                    </a:lnTo>
                    <a:lnTo>
                      <a:pt x="50" y="505"/>
                    </a:lnTo>
                    <a:lnTo>
                      <a:pt x="37" y="505"/>
                    </a:lnTo>
                    <a:lnTo>
                      <a:pt x="20" y="508"/>
                    </a:lnTo>
                    <a:lnTo>
                      <a:pt x="26" y="508"/>
                    </a:lnTo>
                    <a:lnTo>
                      <a:pt x="4" y="512"/>
                    </a:lnTo>
                    <a:lnTo>
                      <a:pt x="0" y="512"/>
                    </a:lnTo>
                    <a:lnTo>
                      <a:pt x="5" y="514"/>
                    </a:lnTo>
                    <a:lnTo>
                      <a:pt x="31" y="515"/>
                    </a:lnTo>
                    <a:lnTo>
                      <a:pt x="17" y="515"/>
                    </a:lnTo>
                    <a:lnTo>
                      <a:pt x="17" y="517"/>
                    </a:lnTo>
                    <a:lnTo>
                      <a:pt x="24" y="517"/>
                    </a:lnTo>
                    <a:lnTo>
                      <a:pt x="33" y="517"/>
                    </a:lnTo>
                    <a:lnTo>
                      <a:pt x="27" y="517"/>
                    </a:lnTo>
                    <a:lnTo>
                      <a:pt x="13" y="518"/>
                    </a:lnTo>
                    <a:lnTo>
                      <a:pt x="37" y="518"/>
                    </a:lnTo>
                    <a:lnTo>
                      <a:pt x="48" y="520"/>
                    </a:lnTo>
                    <a:lnTo>
                      <a:pt x="41" y="523"/>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01" name="Freeform 117"/>
              <p:cNvSpPr>
                <a:spLocks/>
              </p:cNvSpPr>
              <p:nvPr/>
            </p:nvSpPr>
            <p:spPr bwMode="auto">
              <a:xfrm>
                <a:off x="6593" y="12116"/>
                <a:ext cx="753" cy="591"/>
              </a:xfrm>
              <a:custGeom>
                <a:avLst/>
                <a:gdLst/>
                <a:ahLst/>
                <a:cxnLst>
                  <a:cxn ang="0">
                    <a:pos x="428" y="5"/>
                  </a:cxn>
                  <a:cxn ang="0">
                    <a:pos x="474" y="15"/>
                  </a:cxn>
                  <a:cxn ang="0">
                    <a:pos x="471" y="23"/>
                  </a:cxn>
                  <a:cxn ang="0">
                    <a:pos x="471" y="33"/>
                  </a:cxn>
                  <a:cxn ang="0">
                    <a:pos x="533" y="47"/>
                  </a:cxn>
                  <a:cxn ang="0">
                    <a:pos x="557" y="56"/>
                  </a:cxn>
                  <a:cxn ang="0">
                    <a:pos x="523" y="69"/>
                  </a:cxn>
                  <a:cxn ang="0">
                    <a:pos x="496" y="78"/>
                  </a:cxn>
                  <a:cxn ang="0">
                    <a:pos x="455" y="87"/>
                  </a:cxn>
                  <a:cxn ang="0">
                    <a:pos x="500" y="104"/>
                  </a:cxn>
                  <a:cxn ang="0">
                    <a:pos x="438" y="131"/>
                  </a:cxn>
                  <a:cxn ang="0">
                    <a:pos x="504" y="139"/>
                  </a:cxn>
                  <a:cxn ang="0">
                    <a:pos x="542" y="140"/>
                  </a:cxn>
                  <a:cxn ang="0">
                    <a:pos x="534" y="157"/>
                  </a:cxn>
                  <a:cxn ang="0">
                    <a:pos x="710" y="170"/>
                  </a:cxn>
                  <a:cxn ang="0">
                    <a:pos x="726" y="184"/>
                  </a:cxn>
                  <a:cxn ang="0">
                    <a:pos x="721" y="199"/>
                  </a:cxn>
                  <a:cxn ang="0">
                    <a:pos x="726" y="208"/>
                  </a:cxn>
                  <a:cxn ang="0">
                    <a:pos x="711" y="214"/>
                  </a:cxn>
                  <a:cxn ang="0">
                    <a:pos x="654" y="220"/>
                  </a:cxn>
                  <a:cxn ang="0">
                    <a:pos x="654" y="231"/>
                  </a:cxn>
                  <a:cxn ang="0">
                    <a:pos x="639" y="238"/>
                  </a:cxn>
                  <a:cxn ang="0">
                    <a:pos x="661" y="249"/>
                  </a:cxn>
                  <a:cxn ang="0">
                    <a:pos x="624" y="264"/>
                  </a:cxn>
                  <a:cxn ang="0">
                    <a:pos x="569" y="270"/>
                  </a:cxn>
                  <a:cxn ang="0">
                    <a:pos x="466" y="279"/>
                  </a:cxn>
                  <a:cxn ang="0">
                    <a:pos x="440" y="282"/>
                  </a:cxn>
                  <a:cxn ang="0">
                    <a:pos x="335" y="287"/>
                  </a:cxn>
                  <a:cxn ang="0">
                    <a:pos x="430" y="296"/>
                  </a:cxn>
                  <a:cxn ang="0">
                    <a:pos x="415" y="306"/>
                  </a:cxn>
                  <a:cxn ang="0">
                    <a:pos x="420" y="314"/>
                  </a:cxn>
                  <a:cxn ang="0">
                    <a:pos x="425" y="327"/>
                  </a:cxn>
                  <a:cxn ang="0">
                    <a:pos x="443" y="330"/>
                  </a:cxn>
                  <a:cxn ang="0">
                    <a:pos x="405" y="348"/>
                  </a:cxn>
                  <a:cxn ang="0">
                    <a:pos x="369" y="350"/>
                  </a:cxn>
                  <a:cxn ang="0">
                    <a:pos x="300" y="365"/>
                  </a:cxn>
                  <a:cxn ang="0">
                    <a:pos x="260" y="371"/>
                  </a:cxn>
                  <a:cxn ang="0">
                    <a:pos x="266" y="374"/>
                  </a:cxn>
                  <a:cxn ang="0">
                    <a:pos x="207" y="383"/>
                  </a:cxn>
                  <a:cxn ang="0">
                    <a:pos x="200" y="376"/>
                  </a:cxn>
                  <a:cxn ang="0">
                    <a:pos x="154" y="385"/>
                  </a:cxn>
                  <a:cxn ang="0">
                    <a:pos x="122" y="395"/>
                  </a:cxn>
                  <a:cxn ang="0">
                    <a:pos x="180" y="406"/>
                  </a:cxn>
                  <a:cxn ang="0">
                    <a:pos x="135" y="413"/>
                  </a:cxn>
                  <a:cxn ang="0">
                    <a:pos x="83" y="421"/>
                  </a:cxn>
                  <a:cxn ang="0">
                    <a:pos x="23" y="428"/>
                  </a:cxn>
                  <a:cxn ang="0">
                    <a:pos x="17" y="431"/>
                  </a:cxn>
                  <a:cxn ang="0">
                    <a:pos x="38" y="440"/>
                  </a:cxn>
                  <a:cxn ang="0">
                    <a:pos x="58" y="446"/>
                  </a:cxn>
                  <a:cxn ang="0">
                    <a:pos x="79" y="465"/>
                  </a:cxn>
                  <a:cxn ang="0">
                    <a:pos x="85" y="480"/>
                  </a:cxn>
                  <a:cxn ang="0">
                    <a:pos x="99" y="489"/>
                  </a:cxn>
                  <a:cxn ang="0">
                    <a:pos x="150" y="508"/>
                  </a:cxn>
                  <a:cxn ang="0">
                    <a:pos x="95" y="520"/>
                  </a:cxn>
                  <a:cxn ang="0">
                    <a:pos x="88" y="528"/>
                  </a:cxn>
                  <a:cxn ang="0">
                    <a:pos x="131" y="537"/>
                  </a:cxn>
                  <a:cxn ang="0">
                    <a:pos x="184" y="550"/>
                  </a:cxn>
                  <a:cxn ang="0">
                    <a:pos x="157" y="561"/>
                  </a:cxn>
                  <a:cxn ang="0">
                    <a:pos x="155" y="569"/>
                  </a:cxn>
                  <a:cxn ang="0">
                    <a:pos x="208" y="572"/>
                  </a:cxn>
                  <a:cxn ang="0">
                    <a:pos x="214" y="581"/>
                  </a:cxn>
                  <a:cxn ang="0">
                    <a:pos x="141" y="590"/>
                  </a:cxn>
                </a:cxnLst>
                <a:rect l="0" t="0" r="r" b="b"/>
                <a:pathLst>
                  <a:path w="753" h="591">
                    <a:moveTo>
                      <a:pt x="448" y="0"/>
                    </a:moveTo>
                    <a:lnTo>
                      <a:pt x="447" y="0"/>
                    </a:lnTo>
                    <a:lnTo>
                      <a:pt x="443" y="0"/>
                    </a:lnTo>
                    <a:lnTo>
                      <a:pt x="447" y="0"/>
                    </a:lnTo>
                    <a:lnTo>
                      <a:pt x="434" y="0"/>
                    </a:lnTo>
                    <a:lnTo>
                      <a:pt x="430" y="3"/>
                    </a:lnTo>
                    <a:lnTo>
                      <a:pt x="418" y="3"/>
                    </a:lnTo>
                    <a:lnTo>
                      <a:pt x="428" y="5"/>
                    </a:lnTo>
                    <a:lnTo>
                      <a:pt x="415" y="5"/>
                    </a:lnTo>
                    <a:lnTo>
                      <a:pt x="411" y="5"/>
                    </a:lnTo>
                    <a:lnTo>
                      <a:pt x="418" y="8"/>
                    </a:lnTo>
                    <a:lnTo>
                      <a:pt x="425" y="11"/>
                    </a:lnTo>
                    <a:lnTo>
                      <a:pt x="424" y="12"/>
                    </a:lnTo>
                    <a:lnTo>
                      <a:pt x="428" y="12"/>
                    </a:lnTo>
                    <a:lnTo>
                      <a:pt x="476" y="14"/>
                    </a:lnTo>
                    <a:lnTo>
                      <a:pt x="474" y="15"/>
                    </a:lnTo>
                    <a:lnTo>
                      <a:pt x="463" y="17"/>
                    </a:lnTo>
                    <a:lnTo>
                      <a:pt x="480" y="17"/>
                    </a:lnTo>
                    <a:lnTo>
                      <a:pt x="490" y="18"/>
                    </a:lnTo>
                    <a:lnTo>
                      <a:pt x="493" y="18"/>
                    </a:lnTo>
                    <a:lnTo>
                      <a:pt x="494" y="20"/>
                    </a:lnTo>
                    <a:lnTo>
                      <a:pt x="530" y="23"/>
                    </a:lnTo>
                    <a:lnTo>
                      <a:pt x="477" y="21"/>
                    </a:lnTo>
                    <a:lnTo>
                      <a:pt x="471" y="23"/>
                    </a:lnTo>
                    <a:lnTo>
                      <a:pt x="470" y="23"/>
                    </a:lnTo>
                    <a:lnTo>
                      <a:pt x="476" y="24"/>
                    </a:lnTo>
                    <a:lnTo>
                      <a:pt x="422" y="23"/>
                    </a:lnTo>
                    <a:lnTo>
                      <a:pt x="412" y="21"/>
                    </a:lnTo>
                    <a:lnTo>
                      <a:pt x="424" y="21"/>
                    </a:lnTo>
                    <a:lnTo>
                      <a:pt x="441" y="24"/>
                    </a:lnTo>
                    <a:lnTo>
                      <a:pt x="477" y="24"/>
                    </a:lnTo>
                    <a:lnTo>
                      <a:pt x="471" y="33"/>
                    </a:lnTo>
                    <a:lnTo>
                      <a:pt x="468" y="33"/>
                    </a:lnTo>
                    <a:lnTo>
                      <a:pt x="467" y="33"/>
                    </a:lnTo>
                    <a:lnTo>
                      <a:pt x="480" y="35"/>
                    </a:lnTo>
                    <a:lnTo>
                      <a:pt x="522" y="41"/>
                    </a:lnTo>
                    <a:lnTo>
                      <a:pt x="517" y="41"/>
                    </a:lnTo>
                    <a:lnTo>
                      <a:pt x="503" y="42"/>
                    </a:lnTo>
                    <a:lnTo>
                      <a:pt x="512" y="44"/>
                    </a:lnTo>
                    <a:lnTo>
                      <a:pt x="533" y="47"/>
                    </a:lnTo>
                    <a:lnTo>
                      <a:pt x="524" y="47"/>
                    </a:lnTo>
                    <a:lnTo>
                      <a:pt x="527" y="50"/>
                    </a:lnTo>
                    <a:lnTo>
                      <a:pt x="536" y="51"/>
                    </a:lnTo>
                    <a:lnTo>
                      <a:pt x="547" y="50"/>
                    </a:lnTo>
                    <a:lnTo>
                      <a:pt x="547" y="53"/>
                    </a:lnTo>
                    <a:lnTo>
                      <a:pt x="559" y="53"/>
                    </a:lnTo>
                    <a:lnTo>
                      <a:pt x="562" y="54"/>
                    </a:lnTo>
                    <a:lnTo>
                      <a:pt x="557" y="56"/>
                    </a:lnTo>
                    <a:lnTo>
                      <a:pt x="547" y="56"/>
                    </a:lnTo>
                    <a:lnTo>
                      <a:pt x="573" y="60"/>
                    </a:lnTo>
                    <a:lnTo>
                      <a:pt x="536" y="62"/>
                    </a:lnTo>
                    <a:lnTo>
                      <a:pt x="529" y="62"/>
                    </a:lnTo>
                    <a:lnTo>
                      <a:pt x="526" y="63"/>
                    </a:lnTo>
                    <a:lnTo>
                      <a:pt x="527" y="63"/>
                    </a:lnTo>
                    <a:lnTo>
                      <a:pt x="540" y="65"/>
                    </a:lnTo>
                    <a:lnTo>
                      <a:pt x="523" y="69"/>
                    </a:lnTo>
                    <a:lnTo>
                      <a:pt x="536" y="69"/>
                    </a:lnTo>
                    <a:lnTo>
                      <a:pt x="533" y="68"/>
                    </a:lnTo>
                    <a:lnTo>
                      <a:pt x="543" y="71"/>
                    </a:lnTo>
                    <a:lnTo>
                      <a:pt x="545" y="72"/>
                    </a:lnTo>
                    <a:lnTo>
                      <a:pt x="509" y="75"/>
                    </a:lnTo>
                    <a:lnTo>
                      <a:pt x="506" y="75"/>
                    </a:lnTo>
                    <a:lnTo>
                      <a:pt x="506" y="77"/>
                    </a:lnTo>
                    <a:lnTo>
                      <a:pt x="496" y="78"/>
                    </a:lnTo>
                    <a:lnTo>
                      <a:pt x="480" y="80"/>
                    </a:lnTo>
                    <a:lnTo>
                      <a:pt x="491" y="80"/>
                    </a:lnTo>
                    <a:lnTo>
                      <a:pt x="507" y="81"/>
                    </a:lnTo>
                    <a:lnTo>
                      <a:pt x="519" y="81"/>
                    </a:lnTo>
                    <a:lnTo>
                      <a:pt x="523" y="83"/>
                    </a:lnTo>
                    <a:lnTo>
                      <a:pt x="526" y="83"/>
                    </a:lnTo>
                    <a:lnTo>
                      <a:pt x="457" y="87"/>
                    </a:lnTo>
                    <a:lnTo>
                      <a:pt x="455" y="87"/>
                    </a:lnTo>
                    <a:lnTo>
                      <a:pt x="460" y="89"/>
                    </a:lnTo>
                    <a:lnTo>
                      <a:pt x="483" y="92"/>
                    </a:lnTo>
                    <a:lnTo>
                      <a:pt x="457" y="101"/>
                    </a:lnTo>
                    <a:lnTo>
                      <a:pt x="455" y="101"/>
                    </a:lnTo>
                    <a:lnTo>
                      <a:pt x="460" y="103"/>
                    </a:lnTo>
                    <a:lnTo>
                      <a:pt x="463" y="104"/>
                    </a:lnTo>
                    <a:lnTo>
                      <a:pt x="467" y="104"/>
                    </a:lnTo>
                    <a:lnTo>
                      <a:pt x="500" y="104"/>
                    </a:lnTo>
                    <a:lnTo>
                      <a:pt x="496" y="104"/>
                    </a:lnTo>
                    <a:lnTo>
                      <a:pt x="447" y="112"/>
                    </a:lnTo>
                    <a:lnTo>
                      <a:pt x="430" y="118"/>
                    </a:lnTo>
                    <a:lnTo>
                      <a:pt x="418" y="121"/>
                    </a:lnTo>
                    <a:lnTo>
                      <a:pt x="428" y="122"/>
                    </a:lnTo>
                    <a:lnTo>
                      <a:pt x="441" y="125"/>
                    </a:lnTo>
                    <a:lnTo>
                      <a:pt x="443" y="131"/>
                    </a:lnTo>
                    <a:lnTo>
                      <a:pt x="438" y="131"/>
                    </a:lnTo>
                    <a:lnTo>
                      <a:pt x="428" y="133"/>
                    </a:lnTo>
                    <a:lnTo>
                      <a:pt x="466" y="131"/>
                    </a:lnTo>
                    <a:lnTo>
                      <a:pt x="458" y="133"/>
                    </a:lnTo>
                    <a:lnTo>
                      <a:pt x="460" y="134"/>
                    </a:lnTo>
                    <a:lnTo>
                      <a:pt x="490" y="136"/>
                    </a:lnTo>
                    <a:lnTo>
                      <a:pt x="491" y="137"/>
                    </a:lnTo>
                    <a:lnTo>
                      <a:pt x="486" y="137"/>
                    </a:lnTo>
                    <a:lnTo>
                      <a:pt x="504" y="139"/>
                    </a:lnTo>
                    <a:lnTo>
                      <a:pt x="506" y="140"/>
                    </a:lnTo>
                    <a:lnTo>
                      <a:pt x="509" y="139"/>
                    </a:lnTo>
                    <a:lnTo>
                      <a:pt x="506" y="140"/>
                    </a:lnTo>
                    <a:lnTo>
                      <a:pt x="543" y="139"/>
                    </a:lnTo>
                    <a:lnTo>
                      <a:pt x="545" y="139"/>
                    </a:lnTo>
                    <a:lnTo>
                      <a:pt x="540" y="140"/>
                    </a:lnTo>
                    <a:lnTo>
                      <a:pt x="546" y="139"/>
                    </a:lnTo>
                    <a:lnTo>
                      <a:pt x="542" y="140"/>
                    </a:lnTo>
                    <a:lnTo>
                      <a:pt x="542" y="149"/>
                    </a:lnTo>
                    <a:lnTo>
                      <a:pt x="556" y="149"/>
                    </a:lnTo>
                    <a:lnTo>
                      <a:pt x="550" y="149"/>
                    </a:lnTo>
                    <a:lnTo>
                      <a:pt x="526" y="154"/>
                    </a:lnTo>
                    <a:lnTo>
                      <a:pt x="542" y="154"/>
                    </a:lnTo>
                    <a:lnTo>
                      <a:pt x="537" y="157"/>
                    </a:lnTo>
                    <a:lnTo>
                      <a:pt x="532" y="157"/>
                    </a:lnTo>
                    <a:lnTo>
                      <a:pt x="534" y="157"/>
                    </a:lnTo>
                    <a:lnTo>
                      <a:pt x="536" y="158"/>
                    </a:lnTo>
                    <a:lnTo>
                      <a:pt x="566" y="163"/>
                    </a:lnTo>
                    <a:lnTo>
                      <a:pt x="603" y="172"/>
                    </a:lnTo>
                    <a:lnTo>
                      <a:pt x="618" y="172"/>
                    </a:lnTo>
                    <a:lnTo>
                      <a:pt x="638" y="170"/>
                    </a:lnTo>
                    <a:lnTo>
                      <a:pt x="657" y="172"/>
                    </a:lnTo>
                    <a:lnTo>
                      <a:pt x="671" y="172"/>
                    </a:lnTo>
                    <a:lnTo>
                      <a:pt x="710" y="170"/>
                    </a:lnTo>
                    <a:lnTo>
                      <a:pt x="717" y="170"/>
                    </a:lnTo>
                    <a:lnTo>
                      <a:pt x="705" y="176"/>
                    </a:lnTo>
                    <a:lnTo>
                      <a:pt x="747" y="179"/>
                    </a:lnTo>
                    <a:lnTo>
                      <a:pt x="753" y="179"/>
                    </a:lnTo>
                    <a:lnTo>
                      <a:pt x="734" y="184"/>
                    </a:lnTo>
                    <a:lnTo>
                      <a:pt x="736" y="184"/>
                    </a:lnTo>
                    <a:lnTo>
                      <a:pt x="737" y="184"/>
                    </a:lnTo>
                    <a:lnTo>
                      <a:pt x="726" y="184"/>
                    </a:lnTo>
                    <a:lnTo>
                      <a:pt x="721" y="186"/>
                    </a:lnTo>
                    <a:lnTo>
                      <a:pt x="726" y="186"/>
                    </a:lnTo>
                    <a:lnTo>
                      <a:pt x="721" y="186"/>
                    </a:lnTo>
                    <a:lnTo>
                      <a:pt x="717" y="193"/>
                    </a:lnTo>
                    <a:lnTo>
                      <a:pt x="718" y="195"/>
                    </a:lnTo>
                    <a:lnTo>
                      <a:pt x="715" y="199"/>
                    </a:lnTo>
                    <a:lnTo>
                      <a:pt x="714" y="199"/>
                    </a:lnTo>
                    <a:lnTo>
                      <a:pt x="721" y="199"/>
                    </a:lnTo>
                    <a:lnTo>
                      <a:pt x="708" y="199"/>
                    </a:lnTo>
                    <a:lnTo>
                      <a:pt x="694" y="199"/>
                    </a:lnTo>
                    <a:lnTo>
                      <a:pt x="688" y="201"/>
                    </a:lnTo>
                    <a:lnTo>
                      <a:pt x="698" y="202"/>
                    </a:lnTo>
                    <a:lnTo>
                      <a:pt x="710" y="205"/>
                    </a:lnTo>
                    <a:lnTo>
                      <a:pt x="721" y="205"/>
                    </a:lnTo>
                    <a:lnTo>
                      <a:pt x="723" y="207"/>
                    </a:lnTo>
                    <a:lnTo>
                      <a:pt x="726" y="208"/>
                    </a:lnTo>
                    <a:lnTo>
                      <a:pt x="748" y="208"/>
                    </a:lnTo>
                    <a:lnTo>
                      <a:pt x="737" y="210"/>
                    </a:lnTo>
                    <a:lnTo>
                      <a:pt x="740" y="210"/>
                    </a:lnTo>
                    <a:lnTo>
                      <a:pt x="747" y="211"/>
                    </a:lnTo>
                    <a:lnTo>
                      <a:pt x="714" y="213"/>
                    </a:lnTo>
                    <a:lnTo>
                      <a:pt x="701" y="214"/>
                    </a:lnTo>
                    <a:lnTo>
                      <a:pt x="710" y="214"/>
                    </a:lnTo>
                    <a:lnTo>
                      <a:pt x="711" y="214"/>
                    </a:lnTo>
                    <a:lnTo>
                      <a:pt x="703" y="217"/>
                    </a:lnTo>
                    <a:lnTo>
                      <a:pt x="715" y="220"/>
                    </a:lnTo>
                    <a:lnTo>
                      <a:pt x="641" y="216"/>
                    </a:lnTo>
                    <a:lnTo>
                      <a:pt x="644" y="217"/>
                    </a:lnTo>
                    <a:lnTo>
                      <a:pt x="662" y="217"/>
                    </a:lnTo>
                    <a:lnTo>
                      <a:pt x="664" y="220"/>
                    </a:lnTo>
                    <a:lnTo>
                      <a:pt x="662" y="220"/>
                    </a:lnTo>
                    <a:lnTo>
                      <a:pt x="654" y="220"/>
                    </a:lnTo>
                    <a:lnTo>
                      <a:pt x="667" y="223"/>
                    </a:lnTo>
                    <a:lnTo>
                      <a:pt x="671" y="223"/>
                    </a:lnTo>
                    <a:lnTo>
                      <a:pt x="675" y="225"/>
                    </a:lnTo>
                    <a:lnTo>
                      <a:pt x="678" y="225"/>
                    </a:lnTo>
                    <a:lnTo>
                      <a:pt x="682" y="225"/>
                    </a:lnTo>
                    <a:lnTo>
                      <a:pt x="658" y="229"/>
                    </a:lnTo>
                    <a:lnTo>
                      <a:pt x="657" y="231"/>
                    </a:lnTo>
                    <a:lnTo>
                      <a:pt x="654" y="231"/>
                    </a:lnTo>
                    <a:lnTo>
                      <a:pt x="639" y="234"/>
                    </a:lnTo>
                    <a:lnTo>
                      <a:pt x="651" y="234"/>
                    </a:lnTo>
                    <a:lnTo>
                      <a:pt x="654" y="235"/>
                    </a:lnTo>
                    <a:lnTo>
                      <a:pt x="652" y="235"/>
                    </a:lnTo>
                    <a:lnTo>
                      <a:pt x="658" y="237"/>
                    </a:lnTo>
                    <a:lnTo>
                      <a:pt x="662" y="237"/>
                    </a:lnTo>
                    <a:lnTo>
                      <a:pt x="639" y="237"/>
                    </a:lnTo>
                    <a:lnTo>
                      <a:pt x="639" y="238"/>
                    </a:lnTo>
                    <a:lnTo>
                      <a:pt x="652" y="240"/>
                    </a:lnTo>
                    <a:lnTo>
                      <a:pt x="654" y="240"/>
                    </a:lnTo>
                    <a:lnTo>
                      <a:pt x="659" y="240"/>
                    </a:lnTo>
                    <a:lnTo>
                      <a:pt x="657" y="241"/>
                    </a:lnTo>
                    <a:lnTo>
                      <a:pt x="655" y="241"/>
                    </a:lnTo>
                    <a:lnTo>
                      <a:pt x="670" y="247"/>
                    </a:lnTo>
                    <a:lnTo>
                      <a:pt x="670" y="246"/>
                    </a:lnTo>
                    <a:lnTo>
                      <a:pt x="661" y="249"/>
                    </a:lnTo>
                    <a:lnTo>
                      <a:pt x="642" y="249"/>
                    </a:lnTo>
                    <a:lnTo>
                      <a:pt x="648" y="253"/>
                    </a:lnTo>
                    <a:lnTo>
                      <a:pt x="647" y="255"/>
                    </a:lnTo>
                    <a:lnTo>
                      <a:pt x="639" y="258"/>
                    </a:lnTo>
                    <a:lnTo>
                      <a:pt x="638" y="259"/>
                    </a:lnTo>
                    <a:lnTo>
                      <a:pt x="612" y="262"/>
                    </a:lnTo>
                    <a:lnTo>
                      <a:pt x="628" y="264"/>
                    </a:lnTo>
                    <a:lnTo>
                      <a:pt x="624" y="264"/>
                    </a:lnTo>
                    <a:lnTo>
                      <a:pt x="624" y="265"/>
                    </a:lnTo>
                    <a:lnTo>
                      <a:pt x="625" y="265"/>
                    </a:lnTo>
                    <a:lnTo>
                      <a:pt x="611" y="271"/>
                    </a:lnTo>
                    <a:lnTo>
                      <a:pt x="609" y="271"/>
                    </a:lnTo>
                    <a:lnTo>
                      <a:pt x="588" y="270"/>
                    </a:lnTo>
                    <a:lnTo>
                      <a:pt x="589" y="270"/>
                    </a:lnTo>
                    <a:lnTo>
                      <a:pt x="598" y="271"/>
                    </a:lnTo>
                    <a:lnTo>
                      <a:pt x="569" y="270"/>
                    </a:lnTo>
                    <a:lnTo>
                      <a:pt x="552" y="271"/>
                    </a:lnTo>
                    <a:lnTo>
                      <a:pt x="547" y="271"/>
                    </a:lnTo>
                    <a:lnTo>
                      <a:pt x="517" y="273"/>
                    </a:lnTo>
                    <a:lnTo>
                      <a:pt x="474" y="276"/>
                    </a:lnTo>
                    <a:lnTo>
                      <a:pt x="478" y="276"/>
                    </a:lnTo>
                    <a:lnTo>
                      <a:pt x="486" y="278"/>
                    </a:lnTo>
                    <a:lnTo>
                      <a:pt x="480" y="278"/>
                    </a:lnTo>
                    <a:lnTo>
                      <a:pt x="466" y="279"/>
                    </a:lnTo>
                    <a:lnTo>
                      <a:pt x="467" y="279"/>
                    </a:lnTo>
                    <a:lnTo>
                      <a:pt x="463" y="281"/>
                    </a:lnTo>
                    <a:lnTo>
                      <a:pt x="457" y="281"/>
                    </a:lnTo>
                    <a:lnTo>
                      <a:pt x="438" y="281"/>
                    </a:lnTo>
                    <a:lnTo>
                      <a:pt x="454" y="281"/>
                    </a:lnTo>
                    <a:lnTo>
                      <a:pt x="441" y="281"/>
                    </a:lnTo>
                    <a:lnTo>
                      <a:pt x="438" y="281"/>
                    </a:lnTo>
                    <a:lnTo>
                      <a:pt x="440" y="282"/>
                    </a:lnTo>
                    <a:lnTo>
                      <a:pt x="444" y="282"/>
                    </a:lnTo>
                    <a:lnTo>
                      <a:pt x="457" y="282"/>
                    </a:lnTo>
                    <a:lnTo>
                      <a:pt x="443" y="281"/>
                    </a:lnTo>
                    <a:lnTo>
                      <a:pt x="445" y="282"/>
                    </a:lnTo>
                    <a:lnTo>
                      <a:pt x="431" y="282"/>
                    </a:lnTo>
                    <a:lnTo>
                      <a:pt x="401" y="281"/>
                    </a:lnTo>
                    <a:lnTo>
                      <a:pt x="348" y="281"/>
                    </a:lnTo>
                    <a:lnTo>
                      <a:pt x="335" y="287"/>
                    </a:lnTo>
                    <a:lnTo>
                      <a:pt x="365" y="288"/>
                    </a:lnTo>
                    <a:lnTo>
                      <a:pt x="358" y="288"/>
                    </a:lnTo>
                    <a:lnTo>
                      <a:pt x="372" y="288"/>
                    </a:lnTo>
                    <a:lnTo>
                      <a:pt x="392" y="291"/>
                    </a:lnTo>
                    <a:lnTo>
                      <a:pt x="388" y="291"/>
                    </a:lnTo>
                    <a:lnTo>
                      <a:pt x="418" y="294"/>
                    </a:lnTo>
                    <a:lnTo>
                      <a:pt x="424" y="296"/>
                    </a:lnTo>
                    <a:lnTo>
                      <a:pt x="430" y="296"/>
                    </a:lnTo>
                    <a:lnTo>
                      <a:pt x="434" y="297"/>
                    </a:lnTo>
                    <a:lnTo>
                      <a:pt x="435" y="297"/>
                    </a:lnTo>
                    <a:lnTo>
                      <a:pt x="437" y="297"/>
                    </a:lnTo>
                    <a:lnTo>
                      <a:pt x="441" y="300"/>
                    </a:lnTo>
                    <a:lnTo>
                      <a:pt x="438" y="302"/>
                    </a:lnTo>
                    <a:lnTo>
                      <a:pt x="425" y="302"/>
                    </a:lnTo>
                    <a:lnTo>
                      <a:pt x="418" y="302"/>
                    </a:lnTo>
                    <a:lnTo>
                      <a:pt x="415" y="306"/>
                    </a:lnTo>
                    <a:lnTo>
                      <a:pt x="424" y="308"/>
                    </a:lnTo>
                    <a:lnTo>
                      <a:pt x="437" y="306"/>
                    </a:lnTo>
                    <a:lnTo>
                      <a:pt x="433" y="306"/>
                    </a:lnTo>
                    <a:lnTo>
                      <a:pt x="443" y="308"/>
                    </a:lnTo>
                    <a:lnTo>
                      <a:pt x="438" y="309"/>
                    </a:lnTo>
                    <a:lnTo>
                      <a:pt x="434" y="309"/>
                    </a:lnTo>
                    <a:lnTo>
                      <a:pt x="412" y="314"/>
                    </a:lnTo>
                    <a:lnTo>
                      <a:pt x="420" y="314"/>
                    </a:lnTo>
                    <a:lnTo>
                      <a:pt x="417" y="314"/>
                    </a:lnTo>
                    <a:lnTo>
                      <a:pt x="415" y="315"/>
                    </a:lnTo>
                    <a:lnTo>
                      <a:pt x="421" y="320"/>
                    </a:lnTo>
                    <a:lnTo>
                      <a:pt x="412" y="321"/>
                    </a:lnTo>
                    <a:lnTo>
                      <a:pt x="420" y="324"/>
                    </a:lnTo>
                    <a:lnTo>
                      <a:pt x="420" y="326"/>
                    </a:lnTo>
                    <a:lnTo>
                      <a:pt x="421" y="326"/>
                    </a:lnTo>
                    <a:lnTo>
                      <a:pt x="425" y="327"/>
                    </a:lnTo>
                    <a:lnTo>
                      <a:pt x="420" y="327"/>
                    </a:lnTo>
                    <a:lnTo>
                      <a:pt x="417" y="327"/>
                    </a:lnTo>
                    <a:lnTo>
                      <a:pt x="414" y="327"/>
                    </a:lnTo>
                    <a:lnTo>
                      <a:pt x="412" y="329"/>
                    </a:lnTo>
                    <a:lnTo>
                      <a:pt x="415" y="329"/>
                    </a:lnTo>
                    <a:lnTo>
                      <a:pt x="425" y="330"/>
                    </a:lnTo>
                    <a:lnTo>
                      <a:pt x="433" y="330"/>
                    </a:lnTo>
                    <a:lnTo>
                      <a:pt x="443" y="330"/>
                    </a:lnTo>
                    <a:lnTo>
                      <a:pt x="421" y="330"/>
                    </a:lnTo>
                    <a:lnTo>
                      <a:pt x="398" y="336"/>
                    </a:lnTo>
                    <a:lnTo>
                      <a:pt x="410" y="336"/>
                    </a:lnTo>
                    <a:lnTo>
                      <a:pt x="407" y="342"/>
                    </a:lnTo>
                    <a:lnTo>
                      <a:pt x="395" y="342"/>
                    </a:lnTo>
                    <a:lnTo>
                      <a:pt x="384" y="344"/>
                    </a:lnTo>
                    <a:lnTo>
                      <a:pt x="392" y="347"/>
                    </a:lnTo>
                    <a:lnTo>
                      <a:pt x="405" y="348"/>
                    </a:lnTo>
                    <a:lnTo>
                      <a:pt x="375" y="347"/>
                    </a:lnTo>
                    <a:lnTo>
                      <a:pt x="365" y="345"/>
                    </a:lnTo>
                    <a:lnTo>
                      <a:pt x="364" y="347"/>
                    </a:lnTo>
                    <a:lnTo>
                      <a:pt x="359" y="347"/>
                    </a:lnTo>
                    <a:lnTo>
                      <a:pt x="358" y="347"/>
                    </a:lnTo>
                    <a:lnTo>
                      <a:pt x="354" y="348"/>
                    </a:lnTo>
                    <a:lnTo>
                      <a:pt x="368" y="350"/>
                    </a:lnTo>
                    <a:lnTo>
                      <a:pt x="369" y="350"/>
                    </a:lnTo>
                    <a:lnTo>
                      <a:pt x="322" y="351"/>
                    </a:lnTo>
                    <a:lnTo>
                      <a:pt x="313" y="353"/>
                    </a:lnTo>
                    <a:lnTo>
                      <a:pt x="310" y="354"/>
                    </a:lnTo>
                    <a:lnTo>
                      <a:pt x="313" y="354"/>
                    </a:lnTo>
                    <a:lnTo>
                      <a:pt x="295" y="356"/>
                    </a:lnTo>
                    <a:lnTo>
                      <a:pt x="293" y="356"/>
                    </a:lnTo>
                    <a:lnTo>
                      <a:pt x="303" y="356"/>
                    </a:lnTo>
                    <a:lnTo>
                      <a:pt x="300" y="365"/>
                    </a:lnTo>
                    <a:lnTo>
                      <a:pt x="300" y="366"/>
                    </a:lnTo>
                    <a:lnTo>
                      <a:pt x="273" y="368"/>
                    </a:lnTo>
                    <a:lnTo>
                      <a:pt x="269" y="368"/>
                    </a:lnTo>
                    <a:lnTo>
                      <a:pt x="272" y="368"/>
                    </a:lnTo>
                    <a:lnTo>
                      <a:pt x="295" y="370"/>
                    </a:lnTo>
                    <a:lnTo>
                      <a:pt x="264" y="370"/>
                    </a:lnTo>
                    <a:lnTo>
                      <a:pt x="260" y="370"/>
                    </a:lnTo>
                    <a:lnTo>
                      <a:pt x="260" y="371"/>
                    </a:lnTo>
                    <a:lnTo>
                      <a:pt x="257" y="373"/>
                    </a:lnTo>
                    <a:lnTo>
                      <a:pt x="256" y="373"/>
                    </a:lnTo>
                    <a:lnTo>
                      <a:pt x="247" y="376"/>
                    </a:lnTo>
                    <a:lnTo>
                      <a:pt x="240" y="376"/>
                    </a:lnTo>
                    <a:lnTo>
                      <a:pt x="237" y="376"/>
                    </a:lnTo>
                    <a:lnTo>
                      <a:pt x="263" y="374"/>
                    </a:lnTo>
                    <a:lnTo>
                      <a:pt x="273" y="374"/>
                    </a:lnTo>
                    <a:lnTo>
                      <a:pt x="266" y="374"/>
                    </a:lnTo>
                    <a:lnTo>
                      <a:pt x="269" y="374"/>
                    </a:lnTo>
                    <a:lnTo>
                      <a:pt x="267" y="374"/>
                    </a:lnTo>
                    <a:lnTo>
                      <a:pt x="224" y="376"/>
                    </a:lnTo>
                    <a:lnTo>
                      <a:pt x="227" y="377"/>
                    </a:lnTo>
                    <a:lnTo>
                      <a:pt x="218" y="379"/>
                    </a:lnTo>
                    <a:lnTo>
                      <a:pt x="204" y="382"/>
                    </a:lnTo>
                    <a:lnTo>
                      <a:pt x="227" y="380"/>
                    </a:lnTo>
                    <a:lnTo>
                      <a:pt x="207" y="383"/>
                    </a:lnTo>
                    <a:lnTo>
                      <a:pt x="206" y="383"/>
                    </a:lnTo>
                    <a:lnTo>
                      <a:pt x="180" y="385"/>
                    </a:lnTo>
                    <a:lnTo>
                      <a:pt x="184" y="385"/>
                    </a:lnTo>
                    <a:lnTo>
                      <a:pt x="177" y="385"/>
                    </a:lnTo>
                    <a:lnTo>
                      <a:pt x="165" y="385"/>
                    </a:lnTo>
                    <a:lnTo>
                      <a:pt x="154" y="385"/>
                    </a:lnTo>
                    <a:lnTo>
                      <a:pt x="98" y="382"/>
                    </a:lnTo>
                    <a:lnTo>
                      <a:pt x="200" y="376"/>
                    </a:lnTo>
                    <a:lnTo>
                      <a:pt x="187" y="376"/>
                    </a:lnTo>
                    <a:lnTo>
                      <a:pt x="185" y="376"/>
                    </a:lnTo>
                    <a:lnTo>
                      <a:pt x="191" y="376"/>
                    </a:lnTo>
                    <a:lnTo>
                      <a:pt x="191" y="377"/>
                    </a:lnTo>
                    <a:lnTo>
                      <a:pt x="183" y="379"/>
                    </a:lnTo>
                    <a:lnTo>
                      <a:pt x="178" y="379"/>
                    </a:lnTo>
                    <a:lnTo>
                      <a:pt x="184" y="379"/>
                    </a:lnTo>
                    <a:lnTo>
                      <a:pt x="154" y="385"/>
                    </a:lnTo>
                    <a:lnTo>
                      <a:pt x="147" y="385"/>
                    </a:lnTo>
                    <a:lnTo>
                      <a:pt x="157" y="385"/>
                    </a:lnTo>
                    <a:lnTo>
                      <a:pt x="154" y="385"/>
                    </a:lnTo>
                    <a:lnTo>
                      <a:pt x="150" y="388"/>
                    </a:lnTo>
                    <a:lnTo>
                      <a:pt x="128" y="394"/>
                    </a:lnTo>
                    <a:lnTo>
                      <a:pt x="137" y="395"/>
                    </a:lnTo>
                    <a:lnTo>
                      <a:pt x="138" y="395"/>
                    </a:lnTo>
                    <a:lnTo>
                      <a:pt x="122" y="395"/>
                    </a:lnTo>
                    <a:lnTo>
                      <a:pt x="124" y="397"/>
                    </a:lnTo>
                    <a:lnTo>
                      <a:pt x="127" y="398"/>
                    </a:lnTo>
                    <a:lnTo>
                      <a:pt x="139" y="400"/>
                    </a:lnTo>
                    <a:lnTo>
                      <a:pt x="174" y="398"/>
                    </a:lnTo>
                    <a:lnTo>
                      <a:pt x="185" y="397"/>
                    </a:lnTo>
                    <a:lnTo>
                      <a:pt x="177" y="400"/>
                    </a:lnTo>
                    <a:lnTo>
                      <a:pt x="171" y="401"/>
                    </a:lnTo>
                    <a:lnTo>
                      <a:pt x="180" y="406"/>
                    </a:lnTo>
                    <a:lnTo>
                      <a:pt x="157" y="407"/>
                    </a:lnTo>
                    <a:lnTo>
                      <a:pt x="137" y="409"/>
                    </a:lnTo>
                    <a:lnTo>
                      <a:pt x="131" y="410"/>
                    </a:lnTo>
                    <a:lnTo>
                      <a:pt x="125" y="410"/>
                    </a:lnTo>
                    <a:lnTo>
                      <a:pt x="131" y="412"/>
                    </a:lnTo>
                    <a:lnTo>
                      <a:pt x="132" y="412"/>
                    </a:lnTo>
                    <a:lnTo>
                      <a:pt x="127" y="412"/>
                    </a:lnTo>
                    <a:lnTo>
                      <a:pt x="135" y="413"/>
                    </a:lnTo>
                    <a:lnTo>
                      <a:pt x="131" y="415"/>
                    </a:lnTo>
                    <a:lnTo>
                      <a:pt x="121" y="418"/>
                    </a:lnTo>
                    <a:lnTo>
                      <a:pt x="102" y="418"/>
                    </a:lnTo>
                    <a:lnTo>
                      <a:pt x="99" y="418"/>
                    </a:lnTo>
                    <a:lnTo>
                      <a:pt x="114" y="421"/>
                    </a:lnTo>
                    <a:lnTo>
                      <a:pt x="83" y="421"/>
                    </a:lnTo>
                    <a:lnTo>
                      <a:pt x="82" y="421"/>
                    </a:lnTo>
                    <a:lnTo>
                      <a:pt x="83" y="421"/>
                    </a:lnTo>
                    <a:lnTo>
                      <a:pt x="96" y="421"/>
                    </a:lnTo>
                    <a:lnTo>
                      <a:pt x="95" y="421"/>
                    </a:lnTo>
                    <a:lnTo>
                      <a:pt x="66" y="421"/>
                    </a:lnTo>
                    <a:lnTo>
                      <a:pt x="62" y="422"/>
                    </a:lnTo>
                    <a:lnTo>
                      <a:pt x="63" y="424"/>
                    </a:lnTo>
                    <a:lnTo>
                      <a:pt x="62" y="424"/>
                    </a:lnTo>
                    <a:lnTo>
                      <a:pt x="40" y="427"/>
                    </a:lnTo>
                    <a:lnTo>
                      <a:pt x="23" y="428"/>
                    </a:lnTo>
                    <a:lnTo>
                      <a:pt x="3" y="428"/>
                    </a:lnTo>
                    <a:lnTo>
                      <a:pt x="2" y="428"/>
                    </a:lnTo>
                    <a:lnTo>
                      <a:pt x="0" y="430"/>
                    </a:lnTo>
                    <a:lnTo>
                      <a:pt x="19" y="428"/>
                    </a:lnTo>
                    <a:lnTo>
                      <a:pt x="13" y="428"/>
                    </a:lnTo>
                    <a:lnTo>
                      <a:pt x="12" y="430"/>
                    </a:lnTo>
                    <a:lnTo>
                      <a:pt x="13" y="430"/>
                    </a:lnTo>
                    <a:lnTo>
                      <a:pt x="17" y="431"/>
                    </a:lnTo>
                    <a:lnTo>
                      <a:pt x="13" y="433"/>
                    </a:lnTo>
                    <a:lnTo>
                      <a:pt x="35" y="436"/>
                    </a:lnTo>
                    <a:lnTo>
                      <a:pt x="33" y="436"/>
                    </a:lnTo>
                    <a:lnTo>
                      <a:pt x="29" y="436"/>
                    </a:lnTo>
                    <a:lnTo>
                      <a:pt x="43" y="437"/>
                    </a:lnTo>
                    <a:lnTo>
                      <a:pt x="59" y="437"/>
                    </a:lnTo>
                    <a:lnTo>
                      <a:pt x="33" y="440"/>
                    </a:lnTo>
                    <a:lnTo>
                      <a:pt x="38" y="440"/>
                    </a:lnTo>
                    <a:lnTo>
                      <a:pt x="33" y="445"/>
                    </a:lnTo>
                    <a:lnTo>
                      <a:pt x="39" y="446"/>
                    </a:lnTo>
                    <a:lnTo>
                      <a:pt x="35" y="446"/>
                    </a:lnTo>
                    <a:lnTo>
                      <a:pt x="27" y="445"/>
                    </a:lnTo>
                    <a:lnTo>
                      <a:pt x="27" y="446"/>
                    </a:lnTo>
                    <a:lnTo>
                      <a:pt x="30" y="446"/>
                    </a:lnTo>
                    <a:lnTo>
                      <a:pt x="23" y="449"/>
                    </a:lnTo>
                    <a:lnTo>
                      <a:pt x="58" y="446"/>
                    </a:lnTo>
                    <a:lnTo>
                      <a:pt x="58" y="448"/>
                    </a:lnTo>
                    <a:lnTo>
                      <a:pt x="101" y="457"/>
                    </a:lnTo>
                    <a:lnTo>
                      <a:pt x="91" y="457"/>
                    </a:lnTo>
                    <a:lnTo>
                      <a:pt x="88" y="462"/>
                    </a:lnTo>
                    <a:lnTo>
                      <a:pt x="91" y="462"/>
                    </a:lnTo>
                    <a:lnTo>
                      <a:pt x="92" y="463"/>
                    </a:lnTo>
                    <a:lnTo>
                      <a:pt x="91" y="463"/>
                    </a:lnTo>
                    <a:lnTo>
                      <a:pt x="79" y="465"/>
                    </a:lnTo>
                    <a:lnTo>
                      <a:pt x="81" y="465"/>
                    </a:lnTo>
                    <a:lnTo>
                      <a:pt x="78" y="465"/>
                    </a:lnTo>
                    <a:lnTo>
                      <a:pt x="78" y="466"/>
                    </a:lnTo>
                    <a:lnTo>
                      <a:pt x="71" y="468"/>
                    </a:lnTo>
                    <a:lnTo>
                      <a:pt x="99" y="477"/>
                    </a:lnTo>
                    <a:lnTo>
                      <a:pt x="118" y="480"/>
                    </a:lnTo>
                    <a:lnTo>
                      <a:pt x="94" y="480"/>
                    </a:lnTo>
                    <a:lnTo>
                      <a:pt x="85" y="480"/>
                    </a:lnTo>
                    <a:lnTo>
                      <a:pt x="91" y="480"/>
                    </a:lnTo>
                    <a:lnTo>
                      <a:pt x="101" y="480"/>
                    </a:lnTo>
                    <a:lnTo>
                      <a:pt x="83" y="484"/>
                    </a:lnTo>
                    <a:lnTo>
                      <a:pt x="91" y="486"/>
                    </a:lnTo>
                    <a:lnTo>
                      <a:pt x="92" y="487"/>
                    </a:lnTo>
                    <a:lnTo>
                      <a:pt x="95" y="489"/>
                    </a:lnTo>
                    <a:lnTo>
                      <a:pt x="91" y="489"/>
                    </a:lnTo>
                    <a:lnTo>
                      <a:pt x="99" y="489"/>
                    </a:lnTo>
                    <a:lnTo>
                      <a:pt x="102" y="489"/>
                    </a:lnTo>
                    <a:lnTo>
                      <a:pt x="108" y="490"/>
                    </a:lnTo>
                    <a:lnTo>
                      <a:pt x="173" y="505"/>
                    </a:lnTo>
                    <a:lnTo>
                      <a:pt x="171" y="507"/>
                    </a:lnTo>
                    <a:lnTo>
                      <a:pt x="151" y="505"/>
                    </a:lnTo>
                    <a:lnTo>
                      <a:pt x="154" y="505"/>
                    </a:lnTo>
                    <a:lnTo>
                      <a:pt x="158" y="507"/>
                    </a:lnTo>
                    <a:lnTo>
                      <a:pt x="150" y="508"/>
                    </a:lnTo>
                    <a:lnTo>
                      <a:pt x="142" y="508"/>
                    </a:lnTo>
                    <a:lnTo>
                      <a:pt x="148" y="510"/>
                    </a:lnTo>
                    <a:lnTo>
                      <a:pt x="124" y="510"/>
                    </a:lnTo>
                    <a:lnTo>
                      <a:pt x="109" y="514"/>
                    </a:lnTo>
                    <a:lnTo>
                      <a:pt x="101" y="514"/>
                    </a:lnTo>
                    <a:lnTo>
                      <a:pt x="105" y="514"/>
                    </a:lnTo>
                    <a:lnTo>
                      <a:pt x="98" y="519"/>
                    </a:lnTo>
                    <a:lnTo>
                      <a:pt x="95" y="520"/>
                    </a:lnTo>
                    <a:lnTo>
                      <a:pt x="99" y="520"/>
                    </a:lnTo>
                    <a:lnTo>
                      <a:pt x="106" y="523"/>
                    </a:lnTo>
                    <a:lnTo>
                      <a:pt x="98" y="523"/>
                    </a:lnTo>
                    <a:lnTo>
                      <a:pt x="89" y="523"/>
                    </a:lnTo>
                    <a:lnTo>
                      <a:pt x="95" y="523"/>
                    </a:lnTo>
                    <a:lnTo>
                      <a:pt x="105" y="526"/>
                    </a:lnTo>
                    <a:lnTo>
                      <a:pt x="89" y="526"/>
                    </a:lnTo>
                    <a:lnTo>
                      <a:pt x="88" y="528"/>
                    </a:lnTo>
                    <a:lnTo>
                      <a:pt x="83" y="528"/>
                    </a:lnTo>
                    <a:lnTo>
                      <a:pt x="99" y="526"/>
                    </a:lnTo>
                    <a:lnTo>
                      <a:pt x="104" y="528"/>
                    </a:lnTo>
                    <a:lnTo>
                      <a:pt x="124" y="528"/>
                    </a:lnTo>
                    <a:lnTo>
                      <a:pt x="122" y="535"/>
                    </a:lnTo>
                    <a:lnTo>
                      <a:pt x="132" y="535"/>
                    </a:lnTo>
                    <a:lnTo>
                      <a:pt x="129" y="535"/>
                    </a:lnTo>
                    <a:lnTo>
                      <a:pt x="131" y="537"/>
                    </a:lnTo>
                    <a:lnTo>
                      <a:pt x="147" y="543"/>
                    </a:lnTo>
                    <a:lnTo>
                      <a:pt x="144" y="544"/>
                    </a:lnTo>
                    <a:lnTo>
                      <a:pt x="162" y="546"/>
                    </a:lnTo>
                    <a:lnTo>
                      <a:pt x="155" y="546"/>
                    </a:lnTo>
                    <a:lnTo>
                      <a:pt x="151" y="547"/>
                    </a:lnTo>
                    <a:lnTo>
                      <a:pt x="193" y="549"/>
                    </a:lnTo>
                    <a:lnTo>
                      <a:pt x="188" y="549"/>
                    </a:lnTo>
                    <a:lnTo>
                      <a:pt x="184" y="550"/>
                    </a:lnTo>
                    <a:lnTo>
                      <a:pt x="185" y="550"/>
                    </a:lnTo>
                    <a:lnTo>
                      <a:pt x="177" y="554"/>
                    </a:lnTo>
                    <a:lnTo>
                      <a:pt x="178" y="555"/>
                    </a:lnTo>
                    <a:lnTo>
                      <a:pt x="170" y="555"/>
                    </a:lnTo>
                    <a:lnTo>
                      <a:pt x="144" y="560"/>
                    </a:lnTo>
                    <a:lnTo>
                      <a:pt x="141" y="561"/>
                    </a:lnTo>
                    <a:lnTo>
                      <a:pt x="137" y="561"/>
                    </a:lnTo>
                    <a:lnTo>
                      <a:pt x="157" y="561"/>
                    </a:lnTo>
                    <a:lnTo>
                      <a:pt x="152" y="563"/>
                    </a:lnTo>
                    <a:lnTo>
                      <a:pt x="160" y="564"/>
                    </a:lnTo>
                    <a:lnTo>
                      <a:pt x="167" y="564"/>
                    </a:lnTo>
                    <a:lnTo>
                      <a:pt x="160" y="564"/>
                    </a:lnTo>
                    <a:lnTo>
                      <a:pt x="162" y="566"/>
                    </a:lnTo>
                    <a:lnTo>
                      <a:pt x="161" y="566"/>
                    </a:lnTo>
                    <a:lnTo>
                      <a:pt x="158" y="567"/>
                    </a:lnTo>
                    <a:lnTo>
                      <a:pt x="155" y="569"/>
                    </a:lnTo>
                    <a:lnTo>
                      <a:pt x="155" y="567"/>
                    </a:lnTo>
                    <a:lnTo>
                      <a:pt x="164" y="570"/>
                    </a:lnTo>
                    <a:lnTo>
                      <a:pt x="167" y="570"/>
                    </a:lnTo>
                    <a:lnTo>
                      <a:pt x="161" y="570"/>
                    </a:lnTo>
                    <a:lnTo>
                      <a:pt x="164" y="572"/>
                    </a:lnTo>
                    <a:lnTo>
                      <a:pt x="197" y="570"/>
                    </a:lnTo>
                    <a:lnTo>
                      <a:pt x="193" y="570"/>
                    </a:lnTo>
                    <a:lnTo>
                      <a:pt x="208" y="572"/>
                    </a:lnTo>
                    <a:lnTo>
                      <a:pt x="201" y="570"/>
                    </a:lnTo>
                    <a:lnTo>
                      <a:pt x="191" y="572"/>
                    </a:lnTo>
                    <a:lnTo>
                      <a:pt x="200" y="572"/>
                    </a:lnTo>
                    <a:lnTo>
                      <a:pt x="208" y="572"/>
                    </a:lnTo>
                    <a:lnTo>
                      <a:pt x="207" y="572"/>
                    </a:lnTo>
                    <a:lnTo>
                      <a:pt x="206" y="578"/>
                    </a:lnTo>
                    <a:lnTo>
                      <a:pt x="206" y="579"/>
                    </a:lnTo>
                    <a:lnTo>
                      <a:pt x="214" y="581"/>
                    </a:lnTo>
                    <a:lnTo>
                      <a:pt x="203" y="584"/>
                    </a:lnTo>
                    <a:lnTo>
                      <a:pt x="181" y="585"/>
                    </a:lnTo>
                    <a:lnTo>
                      <a:pt x="158" y="585"/>
                    </a:lnTo>
                    <a:lnTo>
                      <a:pt x="139" y="588"/>
                    </a:lnTo>
                    <a:lnTo>
                      <a:pt x="137" y="588"/>
                    </a:lnTo>
                    <a:lnTo>
                      <a:pt x="135" y="588"/>
                    </a:lnTo>
                    <a:lnTo>
                      <a:pt x="139" y="590"/>
                    </a:lnTo>
                    <a:lnTo>
                      <a:pt x="141" y="590"/>
                    </a:lnTo>
                    <a:lnTo>
                      <a:pt x="142" y="591"/>
                    </a:lnTo>
                    <a:lnTo>
                      <a:pt x="134" y="591"/>
                    </a:lnTo>
                    <a:lnTo>
                      <a:pt x="137" y="591"/>
                    </a:lnTo>
                    <a:lnTo>
                      <a:pt x="114" y="59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02" name="Freeform 118"/>
              <p:cNvSpPr>
                <a:spLocks/>
              </p:cNvSpPr>
              <p:nvPr/>
            </p:nvSpPr>
            <p:spPr bwMode="auto">
              <a:xfrm>
                <a:off x="6603" y="12706"/>
                <a:ext cx="236" cy="163"/>
              </a:xfrm>
              <a:custGeom>
                <a:avLst/>
                <a:gdLst/>
                <a:ahLst/>
                <a:cxnLst>
                  <a:cxn ang="0">
                    <a:pos x="105" y="3"/>
                  </a:cxn>
                  <a:cxn ang="0">
                    <a:pos x="68" y="15"/>
                  </a:cxn>
                  <a:cxn ang="0">
                    <a:pos x="36" y="16"/>
                  </a:cxn>
                  <a:cxn ang="0">
                    <a:pos x="9" y="19"/>
                  </a:cxn>
                  <a:cxn ang="0">
                    <a:pos x="9" y="27"/>
                  </a:cxn>
                  <a:cxn ang="0">
                    <a:pos x="13" y="31"/>
                  </a:cxn>
                  <a:cxn ang="0">
                    <a:pos x="16" y="33"/>
                  </a:cxn>
                  <a:cxn ang="0">
                    <a:pos x="2" y="36"/>
                  </a:cxn>
                  <a:cxn ang="0">
                    <a:pos x="46" y="46"/>
                  </a:cxn>
                  <a:cxn ang="0">
                    <a:pos x="29" y="57"/>
                  </a:cxn>
                  <a:cxn ang="0">
                    <a:pos x="55" y="56"/>
                  </a:cxn>
                  <a:cxn ang="0">
                    <a:pos x="73" y="62"/>
                  </a:cxn>
                  <a:cxn ang="0">
                    <a:pos x="43" y="68"/>
                  </a:cxn>
                  <a:cxn ang="0">
                    <a:pos x="6" y="81"/>
                  </a:cxn>
                  <a:cxn ang="0">
                    <a:pos x="3" y="81"/>
                  </a:cxn>
                  <a:cxn ang="0">
                    <a:pos x="9" y="83"/>
                  </a:cxn>
                  <a:cxn ang="0">
                    <a:pos x="33" y="92"/>
                  </a:cxn>
                  <a:cxn ang="0">
                    <a:pos x="56" y="92"/>
                  </a:cxn>
                  <a:cxn ang="0">
                    <a:pos x="61" y="93"/>
                  </a:cxn>
                  <a:cxn ang="0">
                    <a:pos x="48" y="98"/>
                  </a:cxn>
                  <a:cxn ang="0">
                    <a:pos x="28" y="99"/>
                  </a:cxn>
                  <a:cxn ang="0">
                    <a:pos x="33" y="102"/>
                  </a:cxn>
                  <a:cxn ang="0">
                    <a:pos x="32" y="104"/>
                  </a:cxn>
                  <a:cxn ang="0">
                    <a:pos x="9" y="108"/>
                  </a:cxn>
                  <a:cxn ang="0">
                    <a:pos x="53" y="108"/>
                  </a:cxn>
                  <a:cxn ang="0">
                    <a:pos x="109" y="113"/>
                  </a:cxn>
                  <a:cxn ang="0">
                    <a:pos x="108" y="113"/>
                  </a:cxn>
                  <a:cxn ang="0">
                    <a:pos x="118" y="116"/>
                  </a:cxn>
                  <a:cxn ang="0">
                    <a:pos x="165" y="122"/>
                  </a:cxn>
                  <a:cxn ang="0">
                    <a:pos x="163" y="128"/>
                  </a:cxn>
                  <a:cxn ang="0">
                    <a:pos x="201" y="138"/>
                  </a:cxn>
                  <a:cxn ang="0">
                    <a:pos x="207" y="138"/>
                  </a:cxn>
                  <a:cxn ang="0">
                    <a:pos x="210" y="140"/>
                  </a:cxn>
                  <a:cxn ang="0">
                    <a:pos x="201" y="141"/>
                  </a:cxn>
                  <a:cxn ang="0">
                    <a:pos x="223" y="144"/>
                  </a:cxn>
                  <a:cxn ang="0">
                    <a:pos x="213" y="143"/>
                  </a:cxn>
                  <a:cxn ang="0">
                    <a:pos x="224" y="144"/>
                  </a:cxn>
                  <a:cxn ang="0">
                    <a:pos x="219" y="148"/>
                  </a:cxn>
                  <a:cxn ang="0">
                    <a:pos x="142" y="152"/>
                  </a:cxn>
                  <a:cxn ang="0">
                    <a:pos x="145" y="155"/>
                  </a:cxn>
                  <a:cxn ang="0">
                    <a:pos x="157" y="155"/>
                  </a:cxn>
                  <a:cxn ang="0">
                    <a:pos x="137" y="158"/>
                  </a:cxn>
                  <a:cxn ang="0">
                    <a:pos x="131" y="161"/>
                  </a:cxn>
                </a:cxnLst>
                <a:rect l="0" t="0" r="r" b="b"/>
                <a:pathLst>
                  <a:path w="236" h="163">
                    <a:moveTo>
                      <a:pt x="104" y="0"/>
                    </a:moveTo>
                    <a:lnTo>
                      <a:pt x="115" y="3"/>
                    </a:lnTo>
                    <a:lnTo>
                      <a:pt x="105" y="3"/>
                    </a:lnTo>
                    <a:lnTo>
                      <a:pt x="59" y="12"/>
                    </a:lnTo>
                    <a:lnTo>
                      <a:pt x="69" y="13"/>
                    </a:lnTo>
                    <a:lnTo>
                      <a:pt x="68" y="15"/>
                    </a:lnTo>
                    <a:lnTo>
                      <a:pt x="33" y="16"/>
                    </a:lnTo>
                    <a:lnTo>
                      <a:pt x="32" y="16"/>
                    </a:lnTo>
                    <a:lnTo>
                      <a:pt x="36" y="16"/>
                    </a:lnTo>
                    <a:lnTo>
                      <a:pt x="38" y="18"/>
                    </a:lnTo>
                    <a:lnTo>
                      <a:pt x="22" y="19"/>
                    </a:lnTo>
                    <a:lnTo>
                      <a:pt x="9" y="19"/>
                    </a:lnTo>
                    <a:lnTo>
                      <a:pt x="12" y="22"/>
                    </a:lnTo>
                    <a:lnTo>
                      <a:pt x="10" y="22"/>
                    </a:lnTo>
                    <a:lnTo>
                      <a:pt x="9" y="27"/>
                    </a:lnTo>
                    <a:lnTo>
                      <a:pt x="0" y="28"/>
                    </a:lnTo>
                    <a:lnTo>
                      <a:pt x="5" y="28"/>
                    </a:lnTo>
                    <a:lnTo>
                      <a:pt x="13" y="31"/>
                    </a:lnTo>
                    <a:lnTo>
                      <a:pt x="12" y="31"/>
                    </a:lnTo>
                    <a:lnTo>
                      <a:pt x="13" y="31"/>
                    </a:lnTo>
                    <a:lnTo>
                      <a:pt x="16" y="33"/>
                    </a:lnTo>
                    <a:lnTo>
                      <a:pt x="15" y="33"/>
                    </a:lnTo>
                    <a:lnTo>
                      <a:pt x="13" y="33"/>
                    </a:lnTo>
                    <a:lnTo>
                      <a:pt x="2" y="36"/>
                    </a:lnTo>
                    <a:lnTo>
                      <a:pt x="22" y="37"/>
                    </a:lnTo>
                    <a:lnTo>
                      <a:pt x="26" y="40"/>
                    </a:lnTo>
                    <a:lnTo>
                      <a:pt x="46" y="46"/>
                    </a:lnTo>
                    <a:lnTo>
                      <a:pt x="26" y="51"/>
                    </a:lnTo>
                    <a:lnTo>
                      <a:pt x="29" y="51"/>
                    </a:lnTo>
                    <a:lnTo>
                      <a:pt x="29" y="57"/>
                    </a:lnTo>
                    <a:lnTo>
                      <a:pt x="63" y="54"/>
                    </a:lnTo>
                    <a:lnTo>
                      <a:pt x="62" y="56"/>
                    </a:lnTo>
                    <a:lnTo>
                      <a:pt x="55" y="56"/>
                    </a:lnTo>
                    <a:lnTo>
                      <a:pt x="63" y="57"/>
                    </a:lnTo>
                    <a:lnTo>
                      <a:pt x="78" y="62"/>
                    </a:lnTo>
                    <a:lnTo>
                      <a:pt x="73" y="62"/>
                    </a:lnTo>
                    <a:lnTo>
                      <a:pt x="72" y="62"/>
                    </a:lnTo>
                    <a:lnTo>
                      <a:pt x="76" y="62"/>
                    </a:lnTo>
                    <a:lnTo>
                      <a:pt x="43" y="68"/>
                    </a:lnTo>
                    <a:lnTo>
                      <a:pt x="22" y="75"/>
                    </a:lnTo>
                    <a:lnTo>
                      <a:pt x="19" y="75"/>
                    </a:lnTo>
                    <a:lnTo>
                      <a:pt x="6" y="81"/>
                    </a:lnTo>
                    <a:lnTo>
                      <a:pt x="10" y="83"/>
                    </a:lnTo>
                    <a:lnTo>
                      <a:pt x="25" y="81"/>
                    </a:lnTo>
                    <a:lnTo>
                      <a:pt x="3" y="81"/>
                    </a:lnTo>
                    <a:lnTo>
                      <a:pt x="16" y="81"/>
                    </a:lnTo>
                    <a:lnTo>
                      <a:pt x="13" y="81"/>
                    </a:lnTo>
                    <a:lnTo>
                      <a:pt x="9" y="83"/>
                    </a:lnTo>
                    <a:lnTo>
                      <a:pt x="10" y="86"/>
                    </a:lnTo>
                    <a:lnTo>
                      <a:pt x="7" y="86"/>
                    </a:lnTo>
                    <a:lnTo>
                      <a:pt x="33" y="92"/>
                    </a:lnTo>
                    <a:lnTo>
                      <a:pt x="56" y="90"/>
                    </a:lnTo>
                    <a:lnTo>
                      <a:pt x="48" y="92"/>
                    </a:lnTo>
                    <a:lnTo>
                      <a:pt x="56" y="92"/>
                    </a:lnTo>
                    <a:lnTo>
                      <a:pt x="75" y="92"/>
                    </a:lnTo>
                    <a:lnTo>
                      <a:pt x="62" y="93"/>
                    </a:lnTo>
                    <a:lnTo>
                      <a:pt x="61" y="93"/>
                    </a:lnTo>
                    <a:lnTo>
                      <a:pt x="59" y="93"/>
                    </a:lnTo>
                    <a:lnTo>
                      <a:pt x="58" y="93"/>
                    </a:lnTo>
                    <a:lnTo>
                      <a:pt x="48" y="98"/>
                    </a:lnTo>
                    <a:lnTo>
                      <a:pt x="39" y="99"/>
                    </a:lnTo>
                    <a:lnTo>
                      <a:pt x="38" y="99"/>
                    </a:lnTo>
                    <a:lnTo>
                      <a:pt x="28" y="99"/>
                    </a:lnTo>
                    <a:lnTo>
                      <a:pt x="25" y="99"/>
                    </a:lnTo>
                    <a:lnTo>
                      <a:pt x="28" y="101"/>
                    </a:lnTo>
                    <a:lnTo>
                      <a:pt x="33" y="102"/>
                    </a:lnTo>
                    <a:lnTo>
                      <a:pt x="23" y="102"/>
                    </a:lnTo>
                    <a:lnTo>
                      <a:pt x="43" y="104"/>
                    </a:lnTo>
                    <a:lnTo>
                      <a:pt x="32" y="104"/>
                    </a:lnTo>
                    <a:lnTo>
                      <a:pt x="29" y="104"/>
                    </a:lnTo>
                    <a:lnTo>
                      <a:pt x="17" y="107"/>
                    </a:lnTo>
                    <a:lnTo>
                      <a:pt x="9" y="108"/>
                    </a:lnTo>
                    <a:lnTo>
                      <a:pt x="39" y="108"/>
                    </a:lnTo>
                    <a:lnTo>
                      <a:pt x="52" y="107"/>
                    </a:lnTo>
                    <a:lnTo>
                      <a:pt x="53" y="108"/>
                    </a:lnTo>
                    <a:lnTo>
                      <a:pt x="108" y="107"/>
                    </a:lnTo>
                    <a:lnTo>
                      <a:pt x="111" y="113"/>
                    </a:lnTo>
                    <a:lnTo>
                      <a:pt x="109" y="113"/>
                    </a:lnTo>
                    <a:lnTo>
                      <a:pt x="112" y="113"/>
                    </a:lnTo>
                    <a:lnTo>
                      <a:pt x="101" y="113"/>
                    </a:lnTo>
                    <a:lnTo>
                      <a:pt x="108" y="113"/>
                    </a:lnTo>
                    <a:lnTo>
                      <a:pt x="112" y="116"/>
                    </a:lnTo>
                    <a:lnTo>
                      <a:pt x="124" y="117"/>
                    </a:lnTo>
                    <a:lnTo>
                      <a:pt x="118" y="116"/>
                    </a:lnTo>
                    <a:lnTo>
                      <a:pt x="127" y="116"/>
                    </a:lnTo>
                    <a:lnTo>
                      <a:pt x="152" y="117"/>
                    </a:lnTo>
                    <a:lnTo>
                      <a:pt x="165" y="122"/>
                    </a:lnTo>
                    <a:lnTo>
                      <a:pt x="164" y="123"/>
                    </a:lnTo>
                    <a:lnTo>
                      <a:pt x="167" y="126"/>
                    </a:lnTo>
                    <a:lnTo>
                      <a:pt x="163" y="128"/>
                    </a:lnTo>
                    <a:lnTo>
                      <a:pt x="155" y="129"/>
                    </a:lnTo>
                    <a:lnTo>
                      <a:pt x="165" y="129"/>
                    </a:lnTo>
                    <a:lnTo>
                      <a:pt x="201" y="138"/>
                    </a:lnTo>
                    <a:lnTo>
                      <a:pt x="203" y="138"/>
                    </a:lnTo>
                    <a:lnTo>
                      <a:pt x="201" y="138"/>
                    </a:lnTo>
                    <a:lnTo>
                      <a:pt x="207" y="138"/>
                    </a:lnTo>
                    <a:lnTo>
                      <a:pt x="206" y="138"/>
                    </a:lnTo>
                    <a:lnTo>
                      <a:pt x="207" y="138"/>
                    </a:lnTo>
                    <a:lnTo>
                      <a:pt x="210" y="140"/>
                    </a:lnTo>
                    <a:lnTo>
                      <a:pt x="211" y="140"/>
                    </a:lnTo>
                    <a:lnTo>
                      <a:pt x="197" y="138"/>
                    </a:lnTo>
                    <a:lnTo>
                      <a:pt x="201" y="141"/>
                    </a:lnTo>
                    <a:lnTo>
                      <a:pt x="219" y="143"/>
                    </a:lnTo>
                    <a:lnTo>
                      <a:pt x="236" y="141"/>
                    </a:lnTo>
                    <a:lnTo>
                      <a:pt x="223" y="144"/>
                    </a:lnTo>
                    <a:lnTo>
                      <a:pt x="231" y="143"/>
                    </a:lnTo>
                    <a:lnTo>
                      <a:pt x="211" y="143"/>
                    </a:lnTo>
                    <a:lnTo>
                      <a:pt x="213" y="143"/>
                    </a:lnTo>
                    <a:lnTo>
                      <a:pt x="227" y="143"/>
                    </a:lnTo>
                    <a:lnTo>
                      <a:pt x="224" y="143"/>
                    </a:lnTo>
                    <a:lnTo>
                      <a:pt x="224" y="144"/>
                    </a:lnTo>
                    <a:lnTo>
                      <a:pt x="217" y="146"/>
                    </a:lnTo>
                    <a:lnTo>
                      <a:pt x="220" y="148"/>
                    </a:lnTo>
                    <a:lnTo>
                      <a:pt x="219" y="148"/>
                    </a:lnTo>
                    <a:lnTo>
                      <a:pt x="213" y="148"/>
                    </a:lnTo>
                    <a:lnTo>
                      <a:pt x="181" y="151"/>
                    </a:lnTo>
                    <a:lnTo>
                      <a:pt x="142" y="152"/>
                    </a:lnTo>
                    <a:lnTo>
                      <a:pt x="141" y="152"/>
                    </a:lnTo>
                    <a:lnTo>
                      <a:pt x="138" y="154"/>
                    </a:lnTo>
                    <a:lnTo>
                      <a:pt x="145" y="155"/>
                    </a:lnTo>
                    <a:lnTo>
                      <a:pt x="154" y="155"/>
                    </a:lnTo>
                    <a:lnTo>
                      <a:pt x="158" y="154"/>
                    </a:lnTo>
                    <a:lnTo>
                      <a:pt x="157" y="155"/>
                    </a:lnTo>
                    <a:lnTo>
                      <a:pt x="152" y="157"/>
                    </a:lnTo>
                    <a:lnTo>
                      <a:pt x="170" y="157"/>
                    </a:lnTo>
                    <a:lnTo>
                      <a:pt x="137" y="158"/>
                    </a:lnTo>
                    <a:lnTo>
                      <a:pt x="124" y="160"/>
                    </a:lnTo>
                    <a:lnTo>
                      <a:pt x="135" y="160"/>
                    </a:lnTo>
                    <a:lnTo>
                      <a:pt x="131" y="161"/>
                    </a:lnTo>
                    <a:lnTo>
                      <a:pt x="140" y="163"/>
                    </a:lnTo>
                    <a:lnTo>
                      <a:pt x="144" y="163"/>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03" name="Freeform 119"/>
              <p:cNvSpPr>
                <a:spLocks/>
              </p:cNvSpPr>
              <p:nvPr/>
            </p:nvSpPr>
            <p:spPr bwMode="auto">
              <a:xfrm>
                <a:off x="7989" y="10547"/>
                <a:ext cx="434" cy="587"/>
              </a:xfrm>
              <a:custGeom>
                <a:avLst/>
                <a:gdLst/>
                <a:ahLst/>
                <a:cxnLst>
                  <a:cxn ang="0">
                    <a:pos x="171" y="3"/>
                  </a:cxn>
                  <a:cxn ang="0">
                    <a:pos x="181" y="5"/>
                  </a:cxn>
                  <a:cxn ang="0">
                    <a:pos x="157" y="20"/>
                  </a:cxn>
                  <a:cxn ang="0">
                    <a:pos x="193" y="25"/>
                  </a:cxn>
                  <a:cxn ang="0">
                    <a:pos x="176" y="40"/>
                  </a:cxn>
                  <a:cxn ang="0">
                    <a:pos x="227" y="44"/>
                  </a:cxn>
                  <a:cxn ang="0">
                    <a:pos x="234" y="49"/>
                  </a:cxn>
                  <a:cxn ang="0">
                    <a:pos x="234" y="58"/>
                  </a:cxn>
                  <a:cxn ang="0">
                    <a:pos x="209" y="67"/>
                  </a:cxn>
                  <a:cxn ang="0">
                    <a:pos x="193" y="76"/>
                  </a:cxn>
                  <a:cxn ang="0">
                    <a:pos x="223" y="89"/>
                  </a:cxn>
                  <a:cxn ang="0">
                    <a:pos x="277" y="94"/>
                  </a:cxn>
                  <a:cxn ang="0">
                    <a:pos x="262" y="103"/>
                  </a:cxn>
                  <a:cxn ang="0">
                    <a:pos x="244" y="103"/>
                  </a:cxn>
                  <a:cxn ang="0">
                    <a:pos x="331" y="114"/>
                  </a:cxn>
                  <a:cxn ang="0">
                    <a:pos x="322" y="126"/>
                  </a:cxn>
                  <a:cxn ang="0">
                    <a:pos x="331" y="130"/>
                  </a:cxn>
                  <a:cxn ang="0">
                    <a:pos x="321" y="145"/>
                  </a:cxn>
                  <a:cxn ang="0">
                    <a:pos x="329" y="154"/>
                  </a:cxn>
                  <a:cxn ang="0">
                    <a:pos x="354" y="174"/>
                  </a:cxn>
                  <a:cxn ang="0">
                    <a:pos x="374" y="180"/>
                  </a:cxn>
                  <a:cxn ang="0">
                    <a:pos x="377" y="189"/>
                  </a:cxn>
                  <a:cxn ang="0">
                    <a:pos x="354" y="203"/>
                  </a:cxn>
                  <a:cxn ang="0">
                    <a:pos x="239" y="222"/>
                  </a:cxn>
                  <a:cxn ang="0">
                    <a:pos x="247" y="239"/>
                  </a:cxn>
                  <a:cxn ang="0">
                    <a:pos x="329" y="249"/>
                  </a:cxn>
                  <a:cxn ang="0">
                    <a:pos x="318" y="257"/>
                  </a:cxn>
                  <a:cxn ang="0">
                    <a:pos x="227" y="270"/>
                  </a:cxn>
                  <a:cxn ang="0">
                    <a:pos x="206" y="278"/>
                  </a:cxn>
                  <a:cxn ang="0">
                    <a:pos x="174" y="284"/>
                  </a:cxn>
                  <a:cxn ang="0">
                    <a:pos x="219" y="287"/>
                  </a:cxn>
                  <a:cxn ang="0">
                    <a:pos x="213" y="295"/>
                  </a:cxn>
                  <a:cxn ang="0">
                    <a:pos x="244" y="311"/>
                  </a:cxn>
                  <a:cxn ang="0">
                    <a:pos x="200" y="331"/>
                  </a:cxn>
                  <a:cxn ang="0">
                    <a:pos x="240" y="335"/>
                  </a:cxn>
                  <a:cxn ang="0">
                    <a:pos x="131" y="341"/>
                  </a:cxn>
                  <a:cxn ang="0">
                    <a:pos x="142" y="355"/>
                  </a:cxn>
                  <a:cxn ang="0">
                    <a:pos x="216" y="359"/>
                  </a:cxn>
                  <a:cxn ang="0">
                    <a:pos x="236" y="365"/>
                  </a:cxn>
                  <a:cxn ang="0">
                    <a:pos x="253" y="370"/>
                  </a:cxn>
                  <a:cxn ang="0">
                    <a:pos x="285" y="387"/>
                  </a:cxn>
                  <a:cxn ang="0">
                    <a:pos x="295" y="396"/>
                  </a:cxn>
                  <a:cxn ang="0">
                    <a:pos x="265" y="406"/>
                  </a:cxn>
                  <a:cxn ang="0">
                    <a:pos x="309" y="418"/>
                  </a:cxn>
                  <a:cxn ang="0">
                    <a:pos x="318" y="427"/>
                  </a:cxn>
                  <a:cxn ang="0">
                    <a:pos x="352" y="438"/>
                  </a:cxn>
                  <a:cxn ang="0">
                    <a:pos x="338" y="460"/>
                  </a:cxn>
                  <a:cxn ang="0">
                    <a:pos x="334" y="476"/>
                  </a:cxn>
                  <a:cxn ang="0">
                    <a:pos x="395" y="491"/>
                  </a:cxn>
                  <a:cxn ang="0">
                    <a:pos x="423" y="497"/>
                  </a:cxn>
                  <a:cxn ang="0">
                    <a:pos x="394" y="504"/>
                  </a:cxn>
                  <a:cxn ang="0">
                    <a:pos x="335" y="512"/>
                  </a:cxn>
                  <a:cxn ang="0">
                    <a:pos x="269" y="528"/>
                  </a:cxn>
                  <a:cxn ang="0">
                    <a:pos x="181" y="531"/>
                  </a:cxn>
                  <a:cxn ang="0">
                    <a:pos x="101" y="539"/>
                  </a:cxn>
                  <a:cxn ang="0">
                    <a:pos x="49" y="543"/>
                  </a:cxn>
                  <a:cxn ang="0">
                    <a:pos x="18" y="551"/>
                  </a:cxn>
                  <a:cxn ang="0">
                    <a:pos x="0" y="568"/>
                  </a:cxn>
                  <a:cxn ang="0">
                    <a:pos x="12" y="571"/>
                  </a:cxn>
                  <a:cxn ang="0">
                    <a:pos x="56" y="577"/>
                  </a:cxn>
                  <a:cxn ang="0">
                    <a:pos x="94" y="578"/>
                  </a:cxn>
                  <a:cxn ang="0">
                    <a:pos x="99" y="584"/>
                  </a:cxn>
                </a:cxnLst>
                <a:rect l="0" t="0" r="r" b="b"/>
                <a:pathLst>
                  <a:path w="434" h="587">
                    <a:moveTo>
                      <a:pt x="184" y="0"/>
                    </a:moveTo>
                    <a:lnTo>
                      <a:pt x="178" y="0"/>
                    </a:lnTo>
                    <a:lnTo>
                      <a:pt x="165" y="2"/>
                    </a:lnTo>
                    <a:lnTo>
                      <a:pt x="161" y="2"/>
                    </a:lnTo>
                    <a:lnTo>
                      <a:pt x="158" y="3"/>
                    </a:lnTo>
                    <a:lnTo>
                      <a:pt x="147" y="3"/>
                    </a:lnTo>
                    <a:lnTo>
                      <a:pt x="157" y="2"/>
                    </a:lnTo>
                    <a:lnTo>
                      <a:pt x="171" y="3"/>
                    </a:lnTo>
                    <a:lnTo>
                      <a:pt x="207" y="5"/>
                    </a:lnTo>
                    <a:lnTo>
                      <a:pt x="206" y="5"/>
                    </a:lnTo>
                    <a:lnTo>
                      <a:pt x="191" y="5"/>
                    </a:lnTo>
                    <a:lnTo>
                      <a:pt x="177" y="5"/>
                    </a:lnTo>
                    <a:lnTo>
                      <a:pt x="181" y="5"/>
                    </a:lnTo>
                    <a:lnTo>
                      <a:pt x="176" y="5"/>
                    </a:lnTo>
                    <a:lnTo>
                      <a:pt x="180" y="5"/>
                    </a:lnTo>
                    <a:lnTo>
                      <a:pt x="181" y="5"/>
                    </a:lnTo>
                    <a:lnTo>
                      <a:pt x="150" y="10"/>
                    </a:lnTo>
                    <a:lnTo>
                      <a:pt x="148" y="11"/>
                    </a:lnTo>
                    <a:lnTo>
                      <a:pt x="165" y="17"/>
                    </a:lnTo>
                    <a:lnTo>
                      <a:pt x="135" y="16"/>
                    </a:lnTo>
                    <a:lnTo>
                      <a:pt x="145" y="16"/>
                    </a:lnTo>
                    <a:lnTo>
                      <a:pt x="144" y="17"/>
                    </a:lnTo>
                    <a:lnTo>
                      <a:pt x="145" y="17"/>
                    </a:lnTo>
                    <a:lnTo>
                      <a:pt x="157" y="20"/>
                    </a:lnTo>
                    <a:lnTo>
                      <a:pt x="154" y="20"/>
                    </a:lnTo>
                    <a:lnTo>
                      <a:pt x="144" y="20"/>
                    </a:lnTo>
                    <a:lnTo>
                      <a:pt x="142" y="20"/>
                    </a:lnTo>
                    <a:lnTo>
                      <a:pt x="158" y="22"/>
                    </a:lnTo>
                    <a:lnTo>
                      <a:pt x="160" y="22"/>
                    </a:lnTo>
                    <a:lnTo>
                      <a:pt x="183" y="23"/>
                    </a:lnTo>
                    <a:lnTo>
                      <a:pt x="181" y="23"/>
                    </a:lnTo>
                    <a:lnTo>
                      <a:pt x="193" y="25"/>
                    </a:lnTo>
                    <a:lnTo>
                      <a:pt x="188" y="29"/>
                    </a:lnTo>
                    <a:lnTo>
                      <a:pt x="194" y="29"/>
                    </a:lnTo>
                    <a:lnTo>
                      <a:pt x="219" y="32"/>
                    </a:lnTo>
                    <a:lnTo>
                      <a:pt x="177" y="34"/>
                    </a:lnTo>
                    <a:lnTo>
                      <a:pt x="191" y="35"/>
                    </a:lnTo>
                    <a:lnTo>
                      <a:pt x="183" y="38"/>
                    </a:lnTo>
                    <a:lnTo>
                      <a:pt x="176" y="38"/>
                    </a:lnTo>
                    <a:lnTo>
                      <a:pt x="176" y="40"/>
                    </a:lnTo>
                    <a:lnTo>
                      <a:pt x="183" y="40"/>
                    </a:lnTo>
                    <a:lnTo>
                      <a:pt x="196" y="38"/>
                    </a:lnTo>
                    <a:lnTo>
                      <a:pt x="191" y="40"/>
                    </a:lnTo>
                    <a:lnTo>
                      <a:pt x="234" y="41"/>
                    </a:lnTo>
                    <a:lnTo>
                      <a:pt x="244" y="43"/>
                    </a:lnTo>
                    <a:lnTo>
                      <a:pt x="243" y="44"/>
                    </a:lnTo>
                    <a:lnTo>
                      <a:pt x="230" y="44"/>
                    </a:lnTo>
                    <a:lnTo>
                      <a:pt x="227" y="44"/>
                    </a:lnTo>
                    <a:lnTo>
                      <a:pt x="226" y="46"/>
                    </a:lnTo>
                    <a:lnTo>
                      <a:pt x="232" y="46"/>
                    </a:lnTo>
                    <a:lnTo>
                      <a:pt x="233" y="46"/>
                    </a:lnTo>
                    <a:lnTo>
                      <a:pt x="236" y="46"/>
                    </a:lnTo>
                    <a:lnTo>
                      <a:pt x="246" y="46"/>
                    </a:lnTo>
                    <a:lnTo>
                      <a:pt x="236" y="46"/>
                    </a:lnTo>
                    <a:lnTo>
                      <a:pt x="233" y="49"/>
                    </a:lnTo>
                    <a:lnTo>
                      <a:pt x="234" y="49"/>
                    </a:lnTo>
                    <a:lnTo>
                      <a:pt x="236" y="50"/>
                    </a:lnTo>
                    <a:lnTo>
                      <a:pt x="240" y="50"/>
                    </a:lnTo>
                    <a:lnTo>
                      <a:pt x="253" y="50"/>
                    </a:lnTo>
                    <a:lnTo>
                      <a:pt x="257" y="53"/>
                    </a:lnTo>
                    <a:lnTo>
                      <a:pt x="257" y="55"/>
                    </a:lnTo>
                    <a:lnTo>
                      <a:pt x="255" y="55"/>
                    </a:lnTo>
                    <a:lnTo>
                      <a:pt x="236" y="56"/>
                    </a:lnTo>
                    <a:lnTo>
                      <a:pt x="234" y="58"/>
                    </a:lnTo>
                    <a:lnTo>
                      <a:pt x="239" y="59"/>
                    </a:lnTo>
                    <a:lnTo>
                      <a:pt x="237" y="59"/>
                    </a:lnTo>
                    <a:lnTo>
                      <a:pt x="224" y="61"/>
                    </a:lnTo>
                    <a:lnTo>
                      <a:pt x="226" y="61"/>
                    </a:lnTo>
                    <a:lnTo>
                      <a:pt x="186" y="62"/>
                    </a:lnTo>
                    <a:lnTo>
                      <a:pt x="196" y="62"/>
                    </a:lnTo>
                    <a:lnTo>
                      <a:pt x="183" y="65"/>
                    </a:lnTo>
                    <a:lnTo>
                      <a:pt x="209" y="67"/>
                    </a:lnTo>
                    <a:lnTo>
                      <a:pt x="201" y="68"/>
                    </a:lnTo>
                    <a:lnTo>
                      <a:pt x="176" y="67"/>
                    </a:lnTo>
                    <a:lnTo>
                      <a:pt x="173" y="67"/>
                    </a:lnTo>
                    <a:lnTo>
                      <a:pt x="170" y="67"/>
                    </a:lnTo>
                    <a:lnTo>
                      <a:pt x="180" y="67"/>
                    </a:lnTo>
                    <a:lnTo>
                      <a:pt x="194" y="70"/>
                    </a:lnTo>
                    <a:lnTo>
                      <a:pt x="186" y="74"/>
                    </a:lnTo>
                    <a:lnTo>
                      <a:pt x="193" y="76"/>
                    </a:lnTo>
                    <a:lnTo>
                      <a:pt x="193" y="77"/>
                    </a:lnTo>
                    <a:lnTo>
                      <a:pt x="194" y="77"/>
                    </a:lnTo>
                    <a:lnTo>
                      <a:pt x="243" y="79"/>
                    </a:lnTo>
                    <a:lnTo>
                      <a:pt x="217" y="85"/>
                    </a:lnTo>
                    <a:lnTo>
                      <a:pt x="227" y="85"/>
                    </a:lnTo>
                    <a:lnTo>
                      <a:pt x="188" y="86"/>
                    </a:lnTo>
                    <a:lnTo>
                      <a:pt x="188" y="88"/>
                    </a:lnTo>
                    <a:lnTo>
                      <a:pt x="223" y="89"/>
                    </a:lnTo>
                    <a:lnTo>
                      <a:pt x="220" y="91"/>
                    </a:lnTo>
                    <a:lnTo>
                      <a:pt x="243" y="92"/>
                    </a:lnTo>
                    <a:lnTo>
                      <a:pt x="257" y="92"/>
                    </a:lnTo>
                    <a:lnTo>
                      <a:pt x="256" y="92"/>
                    </a:lnTo>
                    <a:lnTo>
                      <a:pt x="267" y="94"/>
                    </a:lnTo>
                    <a:lnTo>
                      <a:pt x="266" y="94"/>
                    </a:lnTo>
                    <a:lnTo>
                      <a:pt x="279" y="94"/>
                    </a:lnTo>
                    <a:lnTo>
                      <a:pt x="277" y="94"/>
                    </a:lnTo>
                    <a:lnTo>
                      <a:pt x="267" y="94"/>
                    </a:lnTo>
                    <a:lnTo>
                      <a:pt x="257" y="95"/>
                    </a:lnTo>
                    <a:lnTo>
                      <a:pt x="269" y="95"/>
                    </a:lnTo>
                    <a:lnTo>
                      <a:pt x="282" y="99"/>
                    </a:lnTo>
                    <a:lnTo>
                      <a:pt x="244" y="102"/>
                    </a:lnTo>
                    <a:lnTo>
                      <a:pt x="263" y="102"/>
                    </a:lnTo>
                    <a:lnTo>
                      <a:pt x="260" y="103"/>
                    </a:lnTo>
                    <a:lnTo>
                      <a:pt x="262" y="103"/>
                    </a:lnTo>
                    <a:lnTo>
                      <a:pt x="253" y="103"/>
                    </a:lnTo>
                    <a:lnTo>
                      <a:pt x="229" y="102"/>
                    </a:lnTo>
                    <a:lnTo>
                      <a:pt x="242" y="102"/>
                    </a:lnTo>
                    <a:lnTo>
                      <a:pt x="236" y="103"/>
                    </a:lnTo>
                    <a:lnTo>
                      <a:pt x="246" y="103"/>
                    </a:lnTo>
                    <a:lnTo>
                      <a:pt x="253" y="105"/>
                    </a:lnTo>
                    <a:lnTo>
                      <a:pt x="247" y="105"/>
                    </a:lnTo>
                    <a:lnTo>
                      <a:pt x="244" y="103"/>
                    </a:lnTo>
                    <a:lnTo>
                      <a:pt x="237" y="105"/>
                    </a:lnTo>
                    <a:lnTo>
                      <a:pt x="239" y="105"/>
                    </a:lnTo>
                    <a:lnTo>
                      <a:pt x="243" y="108"/>
                    </a:lnTo>
                    <a:lnTo>
                      <a:pt x="239" y="109"/>
                    </a:lnTo>
                    <a:lnTo>
                      <a:pt x="257" y="108"/>
                    </a:lnTo>
                    <a:lnTo>
                      <a:pt x="260" y="109"/>
                    </a:lnTo>
                    <a:lnTo>
                      <a:pt x="275" y="109"/>
                    </a:lnTo>
                    <a:lnTo>
                      <a:pt x="331" y="114"/>
                    </a:lnTo>
                    <a:lnTo>
                      <a:pt x="334" y="117"/>
                    </a:lnTo>
                    <a:lnTo>
                      <a:pt x="296" y="121"/>
                    </a:lnTo>
                    <a:lnTo>
                      <a:pt x="305" y="121"/>
                    </a:lnTo>
                    <a:lnTo>
                      <a:pt x="285" y="121"/>
                    </a:lnTo>
                    <a:lnTo>
                      <a:pt x="289" y="121"/>
                    </a:lnTo>
                    <a:lnTo>
                      <a:pt x="292" y="124"/>
                    </a:lnTo>
                    <a:lnTo>
                      <a:pt x="312" y="126"/>
                    </a:lnTo>
                    <a:lnTo>
                      <a:pt x="322" y="126"/>
                    </a:lnTo>
                    <a:lnTo>
                      <a:pt x="312" y="126"/>
                    </a:lnTo>
                    <a:lnTo>
                      <a:pt x="293" y="126"/>
                    </a:lnTo>
                    <a:lnTo>
                      <a:pt x="303" y="126"/>
                    </a:lnTo>
                    <a:lnTo>
                      <a:pt x="308" y="127"/>
                    </a:lnTo>
                    <a:lnTo>
                      <a:pt x="338" y="130"/>
                    </a:lnTo>
                    <a:lnTo>
                      <a:pt x="335" y="130"/>
                    </a:lnTo>
                    <a:lnTo>
                      <a:pt x="345" y="132"/>
                    </a:lnTo>
                    <a:lnTo>
                      <a:pt x="331" y="130"/>
                    </a:lnTo>
                    <a:lnTo>
                      <a:pt x="336" y="130"/>
                    </a:lnTo>
                    <a:lnTo>
                      <a:pt x="344" y="133"/>
                    </a:lnTo>
                    <a:lnTo>
                      <a:pt x="351" y="133"/>
                    </a:lnTo>
                    <a:lnTo>
                      <a:pt x="341" y="135"/>
                    </a:lnTo>
                    <a:lnTo>
                      <a:pt x="351" y="135"/>
                    </a:lnTo>
                    <a:lnTo>
                      <a:pt x="334" y="135"/>
                    </a:lnTo>
                    <a:lnTo>
                      <a:pt x="346" y="135"/>
                    </a:lnTo>
                    <a:lnTo>
                      <a:pt x="321" y="145"/>
                    </a:lnTo>
                    <a:lnTo>
                      <a:pt x="331" y="147"/>
                    </a:lnTo>
                    <a:lnTo>
                      <a:pt x="341" y="148"/>
                    </a:lnTo>
                    <a:lnTo>
                      <a:pt x="344" y="148"/>
                    </a:lnTo>
                    <a:lnTo>
                      <a:pt x="348" y="150"/>
                    </a:lnTo>
                    <a:lnTo>
                      <a:pt x="349" y="150"/>
                    </a:lnTo>
                    <a:lnTo>
                      <a:pt x="332" y="150"/>
                    </a:lnTo>
                    <a:lnTo>
                      <a:pt x="331" y="153"/>
                    </a:lnTo>
                    <a:lnTo>
                      <a:pt x="329" y="154"/>
                    </a:lnTo>
                    <a:lnTo>
                      <a:pt x="328" y="154"/>
                    </a:lnTo>
                    <a:lnTo>
                      <a:pt x="338" y="156"/>
                    </a:lnTo>
                    <a:lnTo>
                      <a:pt x="334" y="157"/>
                    </a:lnTo>
                    <a:lnTo>
                      <a:pt x="365" y="160"/>
                    </a:lnTo>
                    <a:lnTo>
                      <a:pt x="374" y="160"/>
                    </a:lnTo>
                    <a:lnTo>
                      <a:pt x="326" y="168"/>
                    </a:lnTo>
                    <a:lnTo>
                      <a:pt x="355" y="172"/>
                    </a:lnTo>
                    <a:lnTo>
                      <a:pt x="354" y="174"/>
                    </a:lnTo>
                    <a:lnTo>
                      <a:pt x="390" y="174"/>
                    </a:lnTo>
                    <a:lnTo>
                      <a:pt x="394" y="174"/>
                    </a:lnTo>
                    <a:lnTo>
                      <a:pt x="388" y="175"/>
                    </a:lnTo>
                    <a:lnTo>
                      <a:pt x="390" y="175"/>
                    </a:lnTo>
                    <a:lnTo>
                      <a:pt x="379" y="175"/>
                    </a:lnTo>
                    <a:lnTo>
                      <a:pt x="359" y="177"/>
                    </a:lnTo>
                    <a:lnTo>
                      <a:pt x="344" y="178"/>
                    </a:lnTo>
                    <a:lnTo>
                      <a:pt x="374" y="180"/>
                    </a:lnTo>
                    <a:lnTo>
                      <a:pt x="377" y="180"/>
                    </a:lnTo>
                    <a:lnTo>
                      <a:pt x="355" y="183"/>
                    </a:lnTo>
                    <a:lnTo>
                      <a:pt x="367" y="183"/>
                    </a:lnTo>
                    <a:lnTo>
                      <a:pt x="371" y="186"/>
                    </a:lnTo>
                    <a:lnTo>
                      <a:pt x="365" y="187"/>
                    </a:lnTo>
                    <a:lnTo>
                      <a:pt x="364" y="187"/>
                    </a:lnTo>
                    <a:lnTo>
                      <a:pt x="378" y="186"/>
                    </a:lnTo>
                    <a:lnTo>
                      <a:pt x="377" y="189"/>
                    </a:lnTo>
                    <a:lnTo>
                      <a:pt x="368" y="189"/>
                    </a:lnTo>
                    <a:lnTo>
                      <a:pt x="351" y="191"/>
                    </a:lnTo>
                    <a:lnTo>
                      <a:pt x="328" y="189"/>
                    </a:lnTo>
                    <a:lnTo>
                      <a:pt x="331" y="189"/>
                    </a:lnTo>
                    <a:lnTo>
                      <a:pt x="359" y="191"/>
                    </a:lnTo>
                    <a:lnTo>
                      <a:pt x="358" y="191"/>
                    </a:lnTo>
                    <a:lnTo>
                      <a:pt x="358" y="192"/>
                    </a:lnTo>
                    <a:lnTo>
                      <a:pt x="354" y="203"/>
                    </a:lnTo>
                    <a:lnTo>
                      <a:pt x="338" y="203"/>
                    </a:lnTo>
                    <a:lnTo>
                      <a:pt x="335" y="206"/>
                    </a:lnTo>
                    <a:lnTo>
                      <a:pt x="295" y="204"/>
                    </a:lnTo>
                    <a:lnTo>
                      <a:pt x="273" y="212"/>
                    </a:lnTo>
                    <a:lnTo>
                      <a:pt x="263" y="213"/>
                    </a:lnTo>
                    <a:lnTo>
                      <a:pt x="288" y="222"/>
                    </a:lnTo>
                    <a:lnTo>
                      <a:pt x="280" y="222"/>
                    </a:lnTo>
                    <a:lnTo>
                      <a:pt x="239" y="222"/>
                    </a:lnTo>
                    <a:lnTo>
                      <a:pt x="240" y="222"/>
                    </a:lnTo>
                    <a:lnTo>
                      <a:pt x="250" y="224"/>
                    </a:lnTo>
                    <a:lnTo>
                      <a:pt x="223" y="225"/>
                    </a:lnTo>
                    <a:lnTo>
                      <a:pt x="234" y="228"/>
                    </a:lnTo>
                    <a:lnTo>
                      <a:pt x="233" y="230"/>
                    </a:lnTo>
                    <a:lnTo>
                      <a:pt x="242" y="231"/>
                    </a:lnTo>
                    <a:lnTo>
                      <a:pt x="249" y="237"/>
                    </a:lnTo>
                    <a:lnTo>
                      <a:pt x="247" y="239"/>
                    </a:lnTo>
                    <a:lnTo>
                      <a:pt x="250" y="240"/>
                    </a:lnTo>
                    <a:lnTo>
                      <a:pt x="246" y="240"/>
                    </a:lnTo>
                    <a:lnTo>
                      <a:pt x="244" y="242"/>
                    </a:lnTo>
                    <a:lnTo>
                      <a:pt x="246" y="242"/>
                    </a:lnTo>
                    <a:lnTo>
                      <a:pt x="250" y="242"/>
                    </a:lnTo>
                    <a:lnTo>
                      <a:pt x="257" y="243"/>
                    </a:lnTo>
                    <a:lnTo>
                      <a:pt x="275" y="245"/>
                    </a:lnTo>
                    <a:lnTo>
                      <a:pt x="329" y="249"/>
                    </a:lnTo>
                    <a:lnTo>
                      <a:pt x="328" y="249"/>
                    </a:lnTo>
                    <a:lnTo>
                      <a:pt x="331" y="251"/>
                    </a:lnTo>
                    <a:lnTo>
                      <a:pt x="336" y="251"/>
                    </a:lnTo>
                    <a:lnTo>
                      <a:pt x="341" y="249"/>
                    </a:lnTo>
                    <a:lnTo>
                      <a:pt x="346" y="251"/>
                    </a:lnTo>
                    <a:lnTo>
                      <a:pt x="341" y="252"/>
                    </a:lnTo>
                    <a:lnTo>
                      <a:pt x="321" y="257"/>
                    </a:lnTo>
                    <a:lnTo>
                      <a:pt x="318" y="257"/>
                    </a:lnTo>
                    <a:lnTo>
                      <a:pt x="256" y="263"/>
                    </a:lnTo>
                    <a:lnTo>
                      <a:pt x="253" y="263"/>
                    </a:lnTo>
                    <a:lnTo>
                      <a:pt x="240" y="266"/>
                    </a:lnTo>
                    <a:lnTo>
                      <a:pt x="249" y="266"/>
                    </a:lnTo>
                    <a:lnTo>
                      <a:pt x="246" y="267"/>
                    </a:lnTo>
                    <a:lnTo>
                      <a:pt x="240" y="267"/>
                    </a:lnTo>
                    <a:lnTo>
                      <a:pt x="239" y="267"/>
                    </a:lnTo>
                    <a:lnTo>
                      <a:pt x="227" y="270"/>
                    </a:lnTo>
                    <a:lnTo>
                      <a:pt x="219" y="273"/>
                    </a:lnTo>
                    <a:lnTo>
                      <a:pt x="230" y="273"/>
                    </a:lnTo>
                    <a:lnTo>
                      <a:pt x="233" y="275"/>
                    </a:lnTo>
                    <a:lnTo>
                      <a:pt x="236" y="275"/>
                    </a:lnTo>
                    <a:lnTo>
                      <a:pt x="237" y="275"/>
                    </a:lnTo>
                    <a:lnTo>
                      <a:pt x="221" y="276"/>
                    </a:lnTo>
                    <a:lnTo>
                      <a:pt x="213" y="276"/>
                    </a:lnTo>
                    <a:lnTo>
                      <a:pt x="206" y="278"/>
                    </a:lnTo>
                    <a:lnTo>
                      <a:pt x="220" y="278"/>
                    </a:lnTo>
                    <a:lnTo>
                      <a:pt x="213" y="279"/>
                    </a:lnTo>
                    <a:lnTo>
                      <a:pt x="206" y="279"/>
                    </a:lnTo>
                    <a:lnTo>
                      <a:pt x="200" y="279"/>
                    </a:lnTo>
                    <a:lnTo>
                      <a:pt x="213" y="283"/>
                    </a:lnTo>
                    <a:lnTo>
                      <a:pt x="203" y="284"/>
                    </a:lnTo>
                    <a:lnTo>
                      <a:pt x="201" y="284"/>
                    </a:lnTo>
                    <a:lnTo>
                      <a:pt x="174" y="284"/>
                    </a:lnTo>
                    <a:lnTo>
                      <a:pt x="176" y="284"/>
                    </a:lnTo>
                    <a:lnTo>
                      <a:pt x="174" y="284"/>
                    </a:lnTo>
                    <a:lnTo>
                      <a:pt x="161" y="286"/>
                    </a:lnTo>
                    <a:lnTo>
                      <a:pt x="184" y="287"/>
                    </a:lnTo>
                    <a:lnTo>
                      <a:pt x="203" y="287"/>
                    </a:lnTo>
                    <a:lnTo>
                      <a:pt x="201" y="287"/>
                    </a:lnTo>
                    <a:lnTo>
                      <a:pt x="213" y="287"/>
                    </a:lnTo>
                    <a:lnTo>
                      <a:pt x="219" y="287"/>
                    </a:lnTo>
                    <a:lnTo>
                      <a:pt x="220" y="292"/>
                    </a:lnTo>
                    <a:lnTo>
                      <a:pt x="213" y="292"/>
                    </a:lnTo>
                    <a:lnTo>
                      <a:pt x="206" y="292"/>
                    </a:lnTo>
                    <a:lnTo>
                      <a:pt x="204" y="295"/>
                    </a:lnTo>
                    <a:lnTo>
                      <a:pt x="206" y="295"/>
                    </a:lnTo>
                    <a:lnTo>
                      <a:pt x="207" y="295"/>
                    </a:lnTo>
                    <a:lnTo>
                      <a:pt x="209" y="295"/>
                    </a:lnTo>
                    <a:lnTo>
                      <a:pt x="213" y="295"/>
                    </a:lnTo>
                    <a:lnTo>
                      <a:pt x="196" y="298"/>
                    </a:lnTo>
                    <a:lnTo>
                      <a:pt x="197" y="299"/>
                    </a:lnTo>
                    <a:lnTo>
                      <a:pt x="216" y="307"/>
                    </a:lnTo>
                    <a:lnTo>
                      <a:pt x="206" y="307"/>
                    </a:lnTo>
                    <a:lnTo>
                      <a:pt x="204" y="308"/>
                    </a:lnTo>
                    <a:lnTo>
                      <a:pt x="224" y="308"/>
                    </a:lnTo>
                    <a:lnTo>
                      <a:pt x="233" y="310"/>
                    </a:lnTo>
                    <a:lnTo>
                      <a:pt x="244" y="311"/>
                    </a:lnTo>
                    <a:lnTo>
                      <a:pt x="242" y="313"/>
                    </a:lnTo>
                    <a:lnTo>
                      <a:pt x="236" y="316"/>
                    </a:lnTo>
                    <a:lnTo>
                      <a:pt x="200" y="320"/>
                    </a:lnTo>
                    <a:lnTo>
                      <a:pt x="207" y="322"/>
                    </a:lnTo>
                    <a:lnTo>
                      <a:pt x="211" y="322"/>
                    </a:lnTo>
                    <a:lnTo>
                      <a:pt x="200" y="328"/>
                    </a:lnTo>
                    <a:lnTo>
                      <a:pt x="197" y="329"/>
                    </a:lnTo>
                    <a:lnTo>
                      <a:pt x="200" y="331"/>
                    </a:lnTo>
                    <a:lnTo>
                      <a:pt x="204" y="332"/>
                    </a:lnTo>
                    <a:lnTo>
                      <a:pt x="233" y="331"/>
                    </a:lnTo>
                    <a:lnTo>
                      <a:pt x="201" y="331"/>
                    </a:lnTo>
                    <a:lnTo>
                      <a:pt x="207" y="332"/>
                    </a:lnTo>
                    <a:lnTo>
                      <a:pt x="213" y="332"/>
                    </a:lnTo>
                    <a:lnTo>
                      <a:pt x="207" y="334"/>
                    </a:lnTo>
                    <a:lnTo>
                      <a:pt x="230" y="337"/>
                    </a:lnTo>
                    <a:lnTo>
                      <a:pt x="240" y="335"/>
                    </a:lnTo>
                    <a:lnTo>
                      <a:pt x="239" y="335"/>
                    </a:lnTo>
                    <a:lnTo>
                      <a:pt x="237" y="337"/>
                    </a:lnTo>
                    <a:lnTo>
                      <a:pt x="217" y="337"/>
                    </a:lnTo>
                    <a:lnTo>
                      <a:pt x="142" y="338"/>
                    </a:lnTo>
                    <a:lnTo>
                      <a:pt x="127" y="340"/>
                    </a:lnTo>
                    <a:lnTo>
                      <a:pt x="102" y="338"/>
                    </a:lnTo>
                    <a:lnTo>
                      <a:pt x="130" y="341"/>
                    </a:lnTo>
                    <a:lnTo>
                      <a:pt x="131" y="341"/>
                    </a:lnTo>
                    <a:lnTo>
                      <a:pt x="138" y="343"/>
                    </a:lnTo>
                    <a:lnTo>
                      <a:pt x="134" y="343"/>
                    </a:lnTo>
                    <a:lnTo>
                      <a:pt x="89" y="350"/>
                    </a:lnTo>
                    <a:lnTo>
                      <a:pt x="94" y="350"/>
                    </a:lnTo>
                    <a:lnTo>
                      <a:pt x="105" y="352"/>
                    </a:lnTo>
                    <a:lnTo>
                      <a:pt x="104" y="353"/>
                    </a:lnTo>
                    <a:lnTo>
                      <a:pt x="137" y="355"/>
                    </a:lnTo>
                    <a:lnTo>
                      <a:pt x="142" y="355"/>
                    </a:lnTo>
                    <a:lnTo>
                      <a:pt x="144" y="356"/>
                    </a:lnTo>
                    <a:lnTo>
                      <a:pt x="150" y="358"/>
                    </a:lnTo>
                    <a:lnTo>
                      <a:pt x="155" y="359"/>
                    </a:lnTo>
                    <a:lnTo>
                      <a:pt x="157" y="359"/>
                    </a:lnTo>
                    <a:lnTo>
                      <a:pt x="164" y="359"/>
                    </a:lnTo>
                    <a:lnTo>
                      <a:pt x="167" y="361"/>
                    </a:lnTo>
                    <a:lnTo>
                      <a:pt x="187" y="361"/>
                    </a:lnTo>
                    <a:lnTo>
                      <a:pt x="216" y="359"/>
                    </a:lnTo>
                    <a:lnTo>
                      <a:pt x="217" y="359"/>
                    </a:lnTo>
                    <a:lnTo>
                      <a:pt x="223" y="359"/>
                    </a:lnTo>
                    <a:lnTo>
                      <a:pt x="233" y="359"/>
                    </a:lnTo>
                    <a:lnTo>
                      <a:pt x="232" y="361"/>
                    </a:lnTo>
                    <a:lnTo>
                      <a:pt x="233" y="361"/>
                    </a:lnTo>
                    <a:lnTo>
                      <a:pt x="227" y="361"/>
                    </a:lnTo>
                    <a:lnTo>
                      <a:pt x="255" y="359"/>
                    </a:lnTo>
                    <a:lnTo>
                      <a:pt x="236" y="365"/>
                    </a:lnTo>
                    <a:lnTo>
                      <a:pt x="240" y="367"/>
                    </a:lnTo>
                    <a:lnTo>
                      <a:pt x="230" y="370"/>
                    </a:lnTo>
                    <a:lnTo>
                      <a:pt x="220" y="370"/>
                    </a:lnTo>
                    <a:lnTo>
                      <a:pt x="221" y="370"/>
                    </a:lnTo>
                    <a:lnTo>
                      <a:pt x="260" y="370"/>
                    </a:lnTo>
                    <a:lnTo>
                      <a:pt x="244" y="368"/>
                    </a:lnTo>
                    <a:lnTo>
                      <a:pt x="252" y="370"/>
                    </a:lnTo>
                    <a:lnTo>
                      <a:pt x="253" y="370"/>
                    </a:lnTo>
                    <a:lnTo>
                      <a:pt x="250" y="370"/>
                    </a:lnTo>
                    <a:lnTo>
                      <a:pt x="259" y="373"/>
                    </a:lnTo>
                    <a:lnTo>
                      <a:pt x="260" y="373"/>
                    </a:lnTo>
                    <a:lnTo>
                      <a:pt x="270" y="378"/>
                    </a:lnTo>
                    <a:lnTo>
                      <a:pt x="277" y="378"/>
                    </a:lnTo>
                    <a:lnTo>
                      <a:pt x="276" y="378"/>
                    </a:lnTo>
                    <a:lnTo>
                      <a:pt x="269" y="378"/>
                    </a:lnTo>
                    <a:lnTo>
                      <a:pt x="285" y="387"/>
                    </a:lnTo>
                    <a:lnTo>
                      <a:pt x="280" y="390"/>
                    </a:lnTo>
                    <a:lnTo>
                      <a:pt x="283" y="390"/>
                    </a:lnTo>
                    <a:lnTo>
                      <a:pt x="285" y="390"/>
                    </a:lnTo>
                    <a:lnTo>
                      <a:pt x="277" y="390"/>
                    </a:lnTo>
                    <a:lnTo>
                      <a:pt x="280" y="390"/>
                    </a:lnTo>
                    <a:lnTo>
                      <a:pt x="286" y="396"/>
                    </a:lnTo>
                    <a:lnTo>
                      <a:pt x="289" y="396"/>
                    </a:lnTo>
                    <a:lnTo>
                      <a:pt x="295" y="396"/>
                    </a:lnTo>
                    <a:lnTo>
                      <a:pt x="299" y="397"/>
                    </a:lnTo>
                    <a:lnTo>
                      <a:pt x="283" y="396"/>
                    </a:lnTo>
                    <a:lnTo>
                      <a:pt x="273" y="396"/>
                    </a:lnTo>
                    <a:lnTo>
                      <a:pt x="252" y="403"/>
                    </a:lnTo>
                    <a:lnTo>
                      <a:pt x="272" y="403"/>
                    </a:lnTo>
                    <a:lnTo>
                      <a:pt x="276" y="405"/>
                    </a:lnTo>
                    <a:lnTo>
                      <a:pt x="260" y="406"/>
                    </a:lnTo>
                    <a:lnTo>
                      <a:pt x="265" y="406"/>
                    </a:lnTo>
                    <a:lnTo>
                      <a:pt x="265" y="409"/>
                    </a:lnTo>
                    <a:lnTo>
                      <a:pt x="259" y="411"/>
                    </a:lnTo>
                    <a:lnTo>
                      <a:pt x="265" y="411"/>
                    </a:lnTo>
                    <a:lnTo>
                      <a:pt x="272" y="415"/>
                    </a:lnTo>
                    <a:lnTo>
                      <a:pt x="270" y="417"/>
                    </a:lnTo>
                    <a:lnTo>
                      <a:pt x="282" y="417"/>
                    </a:lnTo>
                    <a:lnTo>
                      <a:pt x="313" y="417"/>
                    </a:lnTo>
                    <a:lnTo>
                      <a:pt x="309" y="418"/>
                    </a:lnTo>
                    <a:lnTo>
                      <a:pt x="318" y="420"/>
                    </a:lnTo>
                    <a:lnTo>
                      <a:pt x="341" y="423"/>
                    </a:lnTo>
                    <a:lnTo>
                      <a:pt x="334" y="424"/>
                    </a:lnTo>
                    <a:lnTo>
                      <a:pt x="346" y="426"/>
                    </a:lnTo>
                    <a:lnTo>
                      <a:pt x="364" y="426"/>
                    </a:lnTo>
                    <a:lnTo>
                      <a:pt x="334" y="427"/>
                    </a:lnTo>
                    <a:lnTo>
                      <a:pt x="329" y="427"/>
                    </a:lnTo>
                    <a:lnTo>
                      <a:pt x="318" y="427"/>
                    </a:lnTo>
                    <a:lnTo>
                      <a:pt x="313" y="429"/>
                    </a:lnTo>
                    <a:lnTo>
                      <a:pt x="316" y="430"/>
                    </a:lnTo>
                    <a:lnTo>
                      <a:pt x="316" y="432"/>
                    </a:lnTo>
                    <a:lnTo>
                      <a:pt x="321" y="432"/>
                    </a:lnTo>
                    <a:lnTo>
                      <a:pt x="339" y="438"/>
                    </a:lnTo>
                    <a:lnTo>
                      <a:pt x="345" y="438"/>
                    </a:lnTo>
                    <a:lnTo>
                      <a:pt x="356" y="438"/>
                    </a:lnTo>
                    <a:lnTo>
                      <a:pt x="352" y="438"/>
                    </a:lnTo>
                    <a:lnTo>
                      <a:pt x="377" y="450"/>
                    </a:lnTo>
                    <a:lnTo>
                      <a:pt x="384" y="448"/>
                    </a:lnTo>
                    <a:lnTo>
                      <a:pt x="346" y="450"/>
                    </a:lnTo>
                    <a:lnTo>
                      <a:pt x="348" y="450"/>
                    </a:lnTo>
                    <a:lnTo>
                      <a:pt x="345" y="451"/>
                    </a:lnTo>
                    <a:lnTo>
                      <a:pt x="342" y="451"/>
                    </a:lnTo>
                    <a:lnTo>
                      <a:pt x="322" y="457"/>
                    </a:lnTo>
                    <a:lnTo>
                      <a:pt x="338" y="460"/>
                    </a:lnTo>
                    <a:lnTo>
                      <a:pt x="336" y="465"/>
                    </a:lnTo>
                    <a:lnTo>
                      <a:pt x="359" y="465"/>
                    </a:lnTo>
                    <a:lnTo>
                      <a:pt x="334" y="468"/>
                    </a:lnTo>
                    <a:lnTo>
                      <a:pt x="346" y="468"/>
                    </a:lnTo>
                    <a:lnTo>
                      <a:pt x="336" y="470"/>
                    </a:lnTo>
                    <a:lnTo>
                      <a:pt x="322" y="471"/>
                    </a:lnTo>
                    <a:lnTo>
                      <a:pt x="329" y="473"/>
                    </a:lnTo>
                    <a:lnTo>
                      <a:pt x="334" y="476"/>
                    </a:lnTo>
                    <a:lnTo>
                      <a:pt x="329" y="482"/>
                    </a:lnTo>
                    <a:lnTo>
                      <a:pt x="328" y="482"/>
                    </a:lnTo>
                    <a:lnTo>
                      <a:pt x="372" y="482"/>
                    </a:lnTo>
                    <a:lnTo>
                      <a:pt x="395" y="482"/>
                    </a:lnTo>
                    <a:lnTo>
                      <a:pt x="385" y="483"/>
                    </a:lnTo>
                    <a:lnTo>
                      <a:pt x="369" y="482"/>
                    </a:lnTo>
                    <a:lnTo>
                      <a:pt x="371" y="483"/>
                    </a:lnTo>
                    <a:lnTo>
                      <a:pt x="395" y="491"/>
                    </a:lnTo>
                    <a:lnTo>
                      <a:pt x="381" y="492"/>
                    </a:lnTo>
                    <a:lnTo>
                      <a:pt x="385" y="494"/>
                    </a:lnTo>
                    <a:lnTo>
                      <a:pt x="407" y="492"/>
                    </a:lnTo>
                    <a:lnTo>
                      <a:pt x="405" y="492"/>
                    </a:lnTo>
                    <a:lnTo>
                      <a:pt x="434" y="495"/>
                    </a:lnTo>
                    <a:lnTo>
                      <a:pt x="430" y="495"/>
                    </a:lnTo>
                    <a:lnTo>
                      <a:pt x="425" y="497"/>
                    </a:lnTo>
                    <a:lnTo>
                      <a:pt x="423" y="497"/>
                    </a:lnTo>
                    <a:lnTo>
                      <a:pt x="420" y="500"/>
                    </a:lnTo>
                    <a:lnTo>
                      <a:pt x="377" y="498"/>
                    </a:lnTo>
                    <a:lnTo>
                      <a:pt x="381" y="498"/>
                    </a:lnTo>
                    <a:lnTo>
                      <a:pt x="384" y="500"/>
                    </a:lnTo>
                    <a:lnTo>
                      <a:pt x="382" y="501"/>
                    </a:lnTo>
                    <a:lnTo>
                      <a:pt x="404" y="500"/>
                    </a:lnTo>
                    <a:lnTo>
                      <a:pt x="405" y="501"/>
                    </a:lnTo>
                    <a:lnTo>
                      <a:pt x="394" y="504"/>
                    </a:lnTo>
                    <a:lnTo>
                      <a:pt x="381" y="504"/>
                    </a:lnTo>
                    <a:lnTo>
                      <a:pt x="401" y="506"/>
                    </a:lnTo>
                    <a:lnTo>
                      <a:pt x="382" y="506"/>
                    </a:lnTo>
                    <a:lnTo>
                      <a:pt x="379" y="506"/>
                    </a:lnTo>
                    <a:lnTo>
                      <a:pt x="392" y="512"/>
                    </a:lnTo>
                    <a:lnTo>
                      <a:pt x="395" y="512"/>
                    </a:lnTo>
                    <a:lnTo>
                      <a:pt x="405" y="512"/>
                    </a:lnTo>
                    <a:lnTo>
                      <a:pt x="335" y="512"/>
                    </a:lnTo>
                    <a:lnTo>
                      <a:pt x="331" y="513"/>
                    </a:lnTo>
                    <a:lnTo>
                      <a:pt x="277" y="521"/>
                    </a:lnTo>
                    <a:lnTo>
                      <a:pt x="308" y="522"/>
                    </a:lnTo>
                    <a:lnTo>
                      <a:pt x="305" y="525"/>
                    </a:lnTo>
                    <a:lnTo>
                      <a:pt x="295" y="524"/>
                    </a:lnTo>
                    <a:lnTo>
                      <a:pt x="289" y="525"/>
                    </a:lnTo>
                    <a:lnTo>
                      <a:pt x="285" y="528"/>
                    </a:lnTo>
                    <a:lnTo>
                      <a:pt x="269" y="528"/>
                    </a:lnTo>
                    <a:lnTo>
                      <a:pt x="223" y="530"/>
                    </a:lnTo>
                    <a:lnTo>
                      <a:pt x="210" y="531"/>
                    </a:lnTo>
                    <a:lnTo>
                      <a:pt x="200" y="531"/>
                    </a:lnTo>
                    <a:lnTo>
                      <a:pt x="198" y="531"/>
                    </a:lnTo>
                    <a:lnTo>
                      <a:pt x="196" y="531"/>
                    </a:lnTo>
                    <a:lnTo>
                      <a:pt x="194" y="531"/>
                    </a:lnTo>
                    <a:lnTo>
                      <a:pt x="191" y="531"/>
                    </a:lnTo>
                    <a:lnTo>
                      <a:pt x="181" y="531"/>
                    </a:lnTo>
                    <a:lnTo>
                      <a:pt x="176" y="531"/>
                    </a:lnTo>
                    <a:lnTo>
                      <a:pt x="138" y="534"/>
                    </a:lnTo>
                    <a:lnTo>
                      <a:pt x="134" y="534"/>
                    </a:lnTo>
                    <a:lnTo>
                      <a:pt x="135" y="536"/>
                    </a:lnTo>
                    <a:lnTo>
                      <a:pt x="105" y="537"/>
                    </a:lnTo>
                    <a:lnTo>
                      <a:pt x="107" y="539"/>
                    </a:lnTo>
                    <a:lnTo>
                      <a:pt x="105" y="539"/>
                    </a:lnTo>
                    <a:lnTo>
                      <a:pt x="101" y="539"/>
                    </a:lnTo>
                    <a:lnTo>
                      <a:pt x="74" y="537"/>
                    </a:lnTo>
                    <a:lnTo>
                      <a:pt x="75" y="539"/>
                    </a:lnTo>
                    <a:lnTo>
                      <a:pt x="59" y="539"/>
                    </a:lnTo>
                    <a:lnTo>
                      <a:pt x="45" y="539"/>
                    </a:lnTo>
                    <a:lnTo>
                      <a:pt x="51" y="540"/>
                    </a:lnTo>
                    <a:lnTo>
                      <a:pt x="56" y="540"/>
                    </a:lnTo>
                    <a:lnTo>
                      <a:pt x="66" y="540"/>
                    </a:lnTo>
                    <a:lnTo>
                      <a:pt x="49" y="543"/>
                    </a:lnTo>
                    <a:lnTo>
                      <a:pt x="52" y="543"/>
                    </a:lnTo>
                    <a:lnTo>
                      <a:pt x="68" y="545"/>
                    </a:lnTo>
                    <a:lnTo>
                      <a:pt x="69" y="546"/>
                    </a:lnTo>
                    <a:lnTo>
                      <a:pt x="22" y="543"/>
                    </a:lnTo>
                    <a:lnTo>
                      <a:pt x="28" y="545"/>
                    </a:lnTo>
                    <a:lnTo>
                      <a:pt x="25" y="548"/>
                    </a:lnTo>
                    <a:lnTo>
                      <a:pt x="10" y="549"/>
                    </a:lnTo>
                    <a:lnTo>
                      <a:pt x="18" y="551"/>
                    </a:lnTo>
                    <a:lnTo>
                      <a:pt x="0" y="557"/>
                    </a:lnTo>
                    <a:lnTo>
                      <a:pt x="9" y="557"/>
                    </a:lnTo>
                    <a:lnTo>
                      <a:pt x="18" y="565"/>
                    </a:lnTo>
                    <a:lnTo>
                      <a:pt x="6" y="563"/>
                    </a:lnTo>
                    <a:lnTo>
                      <a:pt x="0" y="563"/>
                    </a:lnTo>
                    <a:lnTo>
                      <a:pt x="2" y="565"/>
                    </a:lnTo>
                    <a:lnTo>
                      <a:pt x="13" y="568"/>
                    </a:lnTo>
                    <a:lnTo>
                      <a:pt x="0" y="568"/>
                    </a:lnTo>
                    <a:lnTo>
                      <a:pt x="20" y="569"/>
                    </a:lnTo>
                    <a:lnTo>
                      <a:pt x="20" y="571"/>
                    </a:lnTo>
                    <a:lnTo>
                      <a:pt x="5" y="569"/>
                    </a:lnTo>
                    <a:lnTo>
                      <a:pt x="10" y="571"/>
                    </a:lnTo>
                    <a:lnTo>
                      <a:pt x="13" y="571"/>
                    </a:lnTo>
                    <a:lnTo>
                      <a:pt x="3" y="571"/>
                    </a:lnTo>
                    <a:lnTo>
                      <a:pt x="6" y="571"/>
                    </a:lnTo>
                    <a:lnTo>
                      <a:pt x="12" y="571"/>
                    </a:lnTo>
                    <a:lnTo>
                      <a:pt x="13" y="571"/>
                    </a:lnTo>
                    <a:lnTo>
                      <a:pt x="23" y="574"/>
                    </a:lnTo>
                    <a:lnTo>
                      <a:pt x="19" y="574"/>
                    </a:lnTo>
                    <a:lnTo>
                      <a:pt x="20" y="574"/>
                    </a:lnTo>
                    <a:lnTo>
                      <a:pt x="15" y="575"/>
                    </a:lnTo>
                    <a:lnTo>
                      <a:pt x="19" y="575"/>
                    </a:lnTo>
                    <a:lnTo>
                      <a:pt x="45" y="577"/>
                    </a:lnTo>
                    <a:lnTo>
                      <a:pt x="56" y="577"/>
                    </a:lnTo>
                    <a:lnTo>
                      <a:pt x="63" y="577"/>
                    </a:lnTo>
                    <a:lnTo>
                      <a:pt x="66" y="577"/>
                    </a:lnTo>
                    <a:lnTo>
                      <a:pt x="51" y="578"/>
                    </a:lnTo>
                    <a:lnTo>
                      <a:pt x="63" y="580"/>
                    </a:lnTo>
                    <a:lnTo>
                      <a:pt x="53" y="578"/>
                    </a:lnTo>
                    <a:lnTo>
                      <a:pt x="46" y="580"/>
                    </a:lnTo>
                    <a:lnTo>
                      <a:pt x="69" y="578"/>
                    </a:lnTo>
                    <a:lnTo>
                      <a:pt x="94" y="578"/>
                    </a:lnTo>
                    <a:lnTo>
                      <a:pt x="82" y="580"/>
                    </a:lnTo>
                    <a:lnTo>
                      <a:pt x="85" y="580"/>
                    </a:lnTo>
                    <a:lnTo>
                      <a:pt x="72" y="581"/>
                    </a:lnTo>
                    <a:lnTo>
                      <a:pt x="102" y="580"/>
                    </a:lnTo>
                    <a:lnTo>
                      <a:pt x="108" y="581"/>
                    </a:lnTo>
                    <a:lnTo>
                      <a:pt x="115" y="584"/>
                    </a:lnTo>
                    <a:lnTo>
                      <a:pt x="114" y="584"/>
                    </a:lnTo>
                    <a:lnTo>
                      <a:pt x="99" y="584"/>
                    </a:lnTo>
                    <a:lnTo>
                      <a:pt x="125" y="584"/>
                    </a:lnTo>
                    <a:lnTo>
                      <a:pt x="141" y="586"/>
                    </a:lnTo>
                    <a:lnTo>
                      <a:pt x="144" y="587"/>
                    </a:lnTo>
                    <a:lnTo>
                      <a:pt x="141" y="587"/>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04" name="Freeform 120"/>
              <p:cNvSpPr>
                <a:spLocks/>
              </p:cNvSpPr>
              <p:nvPr/>
            </p:nvSpPr>
            <p:spPr bwMode="auto">
              <a:xfrm>
                <a:off x="7857" y="11134"/>
                <a:ext cx="553" cy="484"/>
              </a:xfrm>
              <a:custGeom>
                <a:avLst/>
                <a:gdLst/>
                <a:ahLst/>
                <a:cxnLst>
                  <a:cxn ang="0">
                    <a:pos x="286" y="3"/>
                  </a:cxn>
                  <a:cxn ang="0">
                    <a:pos x="277" y="12"/>
                  </a:cxn>
                  <a:cxn ang="0">
                    <a:pos x="371" y="30"/>
                  </a:cxn>
                  <a:cxn ang="0">
                    <a:pos x="466" y="36"/>
                  </a:cxn>
                  <a:cxn ang="0">
                    <a:pos x="504" y="42"/>
                  </a:cxn>
                  <a:cxn ang="0">
                    <a:pos x="466" y="51"/>
                  </a:cxn>
                  <a:cxn ang="0">
                    <a:pos x="417" y="57"/>
                  </a:cxn>
                  <a:cxn ang="0">
                    <a:pos x="450" y="79"/>
                  </a:cxn>
                  <a:cxn ang="0">
                    <a:pos x="450" y="89"/>
                  </a:cxn>
                  <a:cxn ang="0">
                    <a:pos x="533" y="95"/>
                  </a:cxn>
                  <a:cxn ang="0">
                    <a:pos x="451" y="98"/>
                  </a:cxn>
                  <a:cxn ang="0">
                    <a:pos x="425" y="113"/>
                  </a:cxn>
                  <a:cxn ang="0">
                    <a:pos x="374" y="121"/>
                  </a:cxn>
                  <a:cxn ang="0">
                    <a:pos x="341" y="127"/>
                  </a:cxn>
                  <a:cxn ang="0">
                    <a:pos x="315" y="133"/>
                  </a:cxn>
                  <a:cxn ang="0">
                    <a:pos x="342" y="139"/>
                  </a:cxn>
                  <a:cxn ang="0">
                    <a:pos x="339" y="145"/>
                  </a:cxn>
                  <a:cxn ang="0">
                    <a:pos x="310" y="152"/>
                  </a:cxn>
                  <a:cxn ang="0">
                    <a:pos x="273" y="157"/>
                  </a:cxn>
                  <a:cxn ang="0">
                    <a:pos x="283" y="168"/>
                  </a:cxn>
                  <a:cxn ang="0">
                    <a:pos x="308" y="171"/>
                  </a:cxn>
                  <a:cxn ang="0">
                    <a:pos x="310" y="181"/>
                  </a:cxn>
                  <a:cxn ang="0">
                    <a:pos x="366" y="196"/>
                  </a:cxn>
                  <a:cxn ang="0">
                    <a:pos x="368" y="202"/>
                  </a:cxn>
                  <a:cxn ang="0">
                    <a:pos x="385" y="217"/>
                  </a:cxn>
                  <a:cxn ang="0">
                    <a:pos x="387" y="226"/>
                  </a:cxn>
                  <a:cxn ang="0">
                    <a:pos x="385" y="229"/>
                  </a:cxn>
                  <a:cxn ang="0">
                    <a:pos x="328" y="235"/>
                  </a:cxn>
                  <a:cxn ang="0">
                    <a:pos x="303" y="246"/>
                  </a:cxn>
                  <a:cxn ang="0">
                    <a:pos x="308" y="255"/>
                  </a:cxn>
                  <a:cxn ang="0">
                    <a:pos x="239" y="263"/>
                  </a:cxn>
                  <a:cxn ang="0">
                    <a:pos x="154" y="275"/>
                  </a:cxn>
                  <a:cxn ang="0">
                    <a:pos x="180" y="282"/>
                  </a:cxn>
                  <a:cxn ang="0">
                    <a:pos x="170" y="287"/>
                  </a:cxn>
                  <a:cxn ang="0">
                    <a:pos x="157" y="303"/>
                  </a:cxn>
                  <a:cxn ang="0">
                    <a:pos x="160" y="303"/>
                  </a:cxn>
                  <a:cxn ang="0">
                    <a:pos x="206" y="314"/>
                  </a:cxn>
                  <a:cxn ang="0">
                    <a:pos x="191" y="321"/>
                  </a:cxn>
                  <a:cxn ang="0">
                    <a:pos x="213" y="329"/>
                  </a:cxn>
                  <a:cxn ang="0">
                    <a:pos x="197" y="330"/>
                  </a:cxn>
                  <a:cxn ang="0">
                    <a:pos x="194" y="333"/>
                  </a:cxn>
                  <a:cxn ang="0">
                    <a:pos x="201" y="340"/>
                  </a:cxn>
                  <a:cxn ang="0">
                    <a:pos x="96" y="347"/>
                  </a:cxn>
                  <a:cxn ang="0">
                    <a:pos x="69" y="349"/>
                  </a:cxn>
                  <a:cxn ang="0">
                    <a:pos x="69" y="364"/>
                  </a:cxn>
                  <a:cxn ang="0">
                    <a:pos x="58" y="370"/>
                  </a:cxn>
                  <a:cxn ang="0">
                    <a:pos x="108" y="382"/>
                  </a:cxn>
                  <a:cxn ang="0">
                    <a:pos x="135" y="382"/>
                  </a:cxn>
                  <a:cxn ang="0">
                    <a:pos x="102" y="386"/>
                  </a:cxn>
                  <a:cxn ang="0">
                    <a:pos x="108" y="404"/>
                  </a:cxn>
                  <a:cxn ang="0">
                    <a:pos x="58" y="410"/>
                  </a:cxn>
                  <a:cxn ang="0">
                    <a:pos x="83" y="416"/>
                  </a:cxn>
                  <a:cxn ang="0">
                    <a:pos x="27" y="427"/>
                  </a:cxn>
                  <a:cxn ang="0">
                    <a:pos x="62" y="435"/>
                  </a:cxn>
                  <a:cxn ang="0">
                    <a:pos x="42" y="441"/>
                  </a:cxn>
                  <a:cxn ang="0">
                    <a:pos x="0" y="441"/>
                  </a:cxn>
                  <a:cxn ang="0">
                    <a:pos x="62" y="445"/>
                  </a:cxn>
                  <a:cxn ang="0">
                    <a:pos x="82" y="450"/>
                  </a:cxn>
                  <a:cxn ang="0">
                    <a:pos x="171" y="456"/>
                  </a:cxn>
                  <a:cxn ang="0">
                    <a:pos x="223" y="465"/>
                  </a:cxn>
                  <a:cxn ang="0">
                    <a:pos x="226" y="472"/>
                  </a:cxn>
                  <a:cxn ang="0">
                    <a:pos x="231" y="474"/>
                  </a:cxn>
                </a:cxnLst>
                <a:rect l="0" t="0" r="r" b="b"/>
                <a:pathLst>
                  <a:path w="553" h="484">
                    <a:moveTo>
                      <a:pt x="273" y="0"/>
                    </a:moveTo>
                    <a:lnTo>
                      <a:pt x="257" y="2"/>
                    </a:lnTo>
                    <a:lnTo>
                      <a:pt x="251" y="2"/>
                    </a:lnTo>
                    <a:lnTo>
                      <a:pt x="257" y="2"/>
                    </a:lnTo>
                    <a:lnTo>
                      <a:pt x="260" y="2"/>
                    </a:lnTo>
                    <a:lnTo>
                      <a:pt x="256" y="3"/>
                    </a:lnTo>
                    <a:lnTo>
                      <a:pt x="260" y="3"/>
                    </a:lnTo>
                    <a:lnTo>
                      <a:pt x="286" y="3"/>
                    </a:lnTo>
                    <a:lnTo>
                      <a:pt x="277" y="5"/>
                    </a:lnTo>
                    <a:lnTo>
                      <a:pt x="295" y="5"/>
                    </a:lnTo>
                    <a:lnTo>
                      <a:pt x="253" y="8"/>
                    </a:lnTo>
                    <a:lnTo>
                      <a:pt x="262" y="8"/>
                    </a:lnTo>
                    <a:lnTo>
                      <a:pt x="274" y="9"/>
                    </a:lnTo>
                    <a:lnTo>
                      <a:pt x="292" y="11"/>
                    </a:lnTo>
                    <a:lnTo>
                      <a:pt x="290" y="12"/>
                    </a:lnTo>
                    <a:lnTo>
                      <a:pt x="277" y="12"/>
                    </a:lnTo>
                    <a:lnTo>
                      <a:pt x="290" y="12"/>
                    </a:lnTo>
                    <a:lnTo>
                      <a:pt x="292" y="12"/>
                    </a:lnTo>
                    <a:lnTo>
                      <a:pt x="297" y="17"/>
                    </a:lnTo>
                    <a:lnTo>
                      <a:pt x="312" y="18"/>
                    </a:lnTo>
                    <a:lnTo>
                      <a:pt x="295" y="21"/>
                    </a:lnTo>
                    <a:lnTo>
                      <a:pt x="296" y="27"/>
                    </a:lnTo>
                    <a:lnTo>
                      <a:pt x="368" y="30"/>
                    </a:lnTo>
                    <a:lnTo>
                      <a:pt x="371" y="30"/>
                    </a:lnTo>
                    <a:lnTo>
                      <a:pt x="378" y="30"/>
                    </a:lnTo>
                    <a:lnTo>
                      <a:pt x="397" y="30"/>
                    </a:lnTo>
                    <a:lnTo>
                      <a:pt x="430" y="32"/>
                    </a:lnTo>
                    <a:lnTo>
                      <a:pt x="432" y="32"/>
                    </a:lnTo>
                    <a:lnTo>
                      <a:pt x="447" y="35"/>
                    </a:lnTo>
                    <a:lnTo>
                      <a:pt x="466" y="36"/>
                    </a:lnTo>
                    <a:lnTo>
                      <a:pt x="470" y="36"/>
                    </a:lnTo>
                    <a:lnTo>
                      <a:pt x="466" y="36"/>
                    </a:lnTo>
                    <a:lnTo>
                      <a:pt x="451" y="38"/>
                    </a:lnTo>
                    <a:lnTo>
                      <a:pt x="473" y="38"/>
                    </a:lnTo>
                    <a:lnTo>
                      <a:pt x="473" y="39"/>
                    </a:lnTo>
                    <a:lnTo>
                      <a:pt x="471" y="39"/>
                    </a:lnTo>
                    <a:lnTo>
                      <a:pt x="474" y="39"/>
                    </a:lnTo>
                    <a:lnTo>
                      <a:pt x="476" y="41"/>
                    </a:lnTo>
                    <a:lnTo>
                      <a:pt x="494" y="42"/>
                    </a:lnTo>
                    <a:lnTo>
                      <a:pt x="504" y="42"/>
                    </a:lnTo>
                    <a:lnTo>
                      <a:pt x="503" y="42"/>
                    </a:lnTo>
                    <a:lnTo>
                      <a:pt x="488" y="44"/>
                    </a:lnTo>
                    <a:lnTo>
                      <a:pt x="488" y="45"/>
                    </a:lnTo>
                    <a:lnTo>
                      <a:pt x="473" y="45"/>
                    </a:lnTo>
                    <a:lnTo>
                      <a:pt x="467" y="48"/>
                    </a:lnTo>
                    <a:lnTo>
                      <a:pt x="464" y="48"/>
                    </a:lnTo>
                    <a:lnTo>
                      <a:pt x="460" y="50"/>
                    </a:lnTo>
                    <a:lnTo>
                      <a:pt x="466" y="51"/>
                    </a:lnTo>
                    <a:lnTo>
                      <a:pt x="409" y="51"/>
                    </a:lnTo>
                    <a:lnTo>
                      <a:pt x="394" y="51"/>
                    </a:lnTo>
                    <a:lnTo>
                      <a:pt x="395" y="53"/>
                    </a:lnTo>
                    <a:lnTo>
                      <a:pt x="387" y="54"/>
                    </a:lnTo>
                    <a:lnTo>
                      <a:pt x="409" y="56"/>
                    </a:lnTo>
                    <a:lnTo>
                      <a:pt x="434" y="56"/>
                    </a:lnTo>
                    <a:lnTo>
                      <a:pt x="432" y="56"/>
                    </a:lnTo>
                    <a:lnTo>
                      <a:pt x="417" y="57"/>
                    </a:lnTo>
                    <a:lnTo>
                      <a:pt x="417" y="60"/>
                    </a:lnTo>
                    <a:lnTo>
                      <a:pt x="421" y="60"/>
                    </a:lnTo>
                    <a:lnTo>
                      <a:pt x="418" y="62"/>
                    </a:lnTo>
                    <a:lnTo>
                      <a:pt x="424" y="62"/>
                    </a:lnTo>
                    <a:lnTo>
                      <a:pt x="457" y="60"/>
                    </a:lnTo>
                    <a:lnTo>
                      <a:pt x="460" y="60"/>
                    </a:lnTo>
                    <a:lnTo>
                      <a:pt x="445" y="76"/>
                    </a:lnTo>
                    <a:lnTo>
                      <a:pt x="450" y="79"/>
                    </a:lnTo>
                    <a:lnTo>
                      <a:pt x="455" y="79"/>
                    </a:lnTo>
                    <a:lnTo>
                      <a:pt x="467" y="79"/>
                    </a:lnTo>
                    <a:lnTo>
                      <a:pt x="447" y="80"/>
                    </a:lnTo>
                    <a:lnTo>
                      <a:pt x="451" y="85"/>
                    </a:lnTo>
                    <a:lnTo>
                      <a:pt x="453" y="85"/>
                    </a:lnTo>
                    <a:lnTo>
                      <a:pt x="447" y="85"/>
                    </a:lnTo>
                    <a:lnTo>
                      <a:pt x="451" y="88"/>
                    </a:lnTo>
                    <a:lnTo>
                      <a:pt x="450" y="89"/>
                    </a:lnTo>
                    <a:lnTo>
                      <a:pt x="487" y="88"/>
                    </a:lnTo>
                    <a:lnTo>
                      <a:pt x="486" y="88"/>
                    </a:lnTo>
                    <a:lnTo>
                      <a:pt x="503" y="89"/>
                    </a:lnTo>
                    <a:lnTo>
                      <a:pt x="510" y="91"/>
                    </a:lnTo>
                    <a:lnTo>
                      <a:pt x="522" y="91"/>
                    </a:lnTo>
                    <a:lnTo>
                      <a:pt x="550" y="94"/>
                    </a:lnTo>
                    <a:lnTo>
                      <a:pt x="553" y="95"/>
                    </a:lnTo>
                    <a:lnTo>
                      <a:pt x="533" y="95"/>
                    </a:lnTo>
                    <a:lnTo>
                      <a:pt x="530" y="97"/>
                    </a:lnTo>
                    <a:lnTo>
                      <a:pt x="546" y="97"/>
                    </a:lnTo>
                    <a:lnTo>
                      <a:pt x="484" y="94"/>
                    </a:lnTo>
                    <a:lnTo>
                      <a:pt x="483" y="94"/>
                    </a:lnTo>
                    <a:lnTo>
                      <a:pt x="470" y="95"/>
                    </a:lnTo>
                    <a:lnTo>
                      <a:pt x="466" y="95"/>
                    </a:lnTo>
                    <a:lnTo>
                      <a:pt x="460" y="98"/>
                    </a:lnTo>
                    <a:lnTo>
                      <a:pt x="451" y="98"/>
                    </a:lnTo>
                    <a:lnTo>
                      <a:pt x="450" y="98"/>
                    </a:lnTo>
                    <a:lnTo>
                      <a:pt x="453" y="98"/>
                    </a:lnTo>
                    <a:lnTo>
                      <a:pt x="450" y="100"/>
                    </a:lnTo>
                    <a:lnTo>
                      <a:pt x="437" y="100"/>
                    </a:lnTo>
                    <a:lnTo>
                      <a:pt x="427" y="100"/>
                    </a:lnTo>
                    <a:lnTo>
                      <a:pt x="425" y="101"/>
                    </a:lnTo>
                    <a:lnTo>
                      <a:pt x="412" y="112"/>
                    </a:lnTo>
                    <a:lnTo>
                      <a:pt x="425" y="113"/>
                    </a:lnTo>
                    <a:lnTo>
                      <a:pt x="398" y="112"/>
                    </a:lnTo>
                    <a:lnTo>
                      <a:pt x="408" y="112"/>
                    </a:lnTo>
                    <a:lnTo>
                      <a:pt x="404" y="119"/>
                    </a:lnTo>
                    <a:lnTo>
                      <a:pt x="372" y="118"/>
                    </a:lnTo>
                    <a:lnTo>
                      <a:pt x="362" y="118"/>
                    </a:lnTo>
                    <a:lnTo>
                      <a:pt x="376" y="118"/>
                    </a:lnTo>
                    <a:lnTo>
                      <a:pt x="376" y="119"/>
                    </a:lnTo>
                    <a:lnTo>
                      <a:pt x="374" y="121"/>
                    </a:lnTo>
                    <a:lnTo>
                      <a:pt x="387" y="122"/>
                    </a:lnTo>
                    <a:lnTo>
                      <a:pt x="379" y="122"/>
                    </a:lnTo>
                    <a:lnTo>
                      <a:pt x="378" y="122"/>
                    </a:lnTo>
                    <a:lnTo>
                      <a:pt x="379" y="122"/>
                    </a:lnTo>
                    <a:lnTo>
                      <a:pt x="376" y="124"/>
                    </a:lnTo>
                    <a:lnTo>
                      <a:pt x="382" y="127"/>
                    </a:lnTo>
                    <a:lnTo>
                      <a:pt x="349" y="125"/>
                    </a:lnTo>
                    <a:lnTo>
                      <a:pt x="341" y="127"/>
                    </a:lnTo>
                    <a:lnTo>
                      <a:pt x="342" y="130"/>
                    </a:lnTo>
                    <a:lnTo>
                      <a:pt x="343" y="130"/>
                    </a:lnTo>
                    <a:lnTo>
                      <a:pt x="352" y="130"/>
                    </a:lnTo>
                    <a:lnTo>
                      <a:pt x="364" y="130"/>
                    </a:lnTo>
                    <a:lnTo>
                      <a:pt x="368" y="130"/>
                    </a:lnTo>
                    <a:lnTo>
                      <a:pt x="359" y="131"/>
                    </a:lnTo>
                    <a:lnTo>
                      <a:pt x="355" y="131"/>
                    </a:lnTo>
                    <a:lnTo>
                      <a:pt x="315" y="133"/>
                    </a:lnTo>
                    <a:lnTo>
                      <a:pt x="358" y="134"/>
                    </a:lnTo>
                    <a:lnTo>
                      <a:pt x="356" y="134"/>
                    </a:lnTo>
                    <a:lnTo>
                      <a:pt x="333" y="136"/>
                    </a:lnTo>
                    <a:lnTo>
                      <a:pt x="332" y="136"/>
                    </a:lnTo>
                    <a:lnTo>
                      <a:pt x="353" y="137"/>
                    </a:lnTo>
                    <a:lnTo>
                      <a:pt x="346" y="139"/>
                    </a:lnTo>
                    <a:lnTo>
                      <a:pt x="332" y="139"/>
                    </a:lnTo>
                    <a:lnTo>
                      <a:pt x="342" y="139"/>
                    </a:lnTo>
                    <a:lnTo>
                      <a:pt x="335" y="139"/>
                    </a:lnTo>
                    <a:lnTo>
                      <a:pt x="361" y="139"/>
                    </a:lnTo>
                    <a:lnTo>
                      <a:pt x="352" y="142"/>
                    </a:lnTo>
                    <a:lnTo>
                      <a:pt x="346" y="143"/>
                    </a:lnTo>
                    <a:lnTo>
                      <a:pt x="339" y="143"/>
                    </a:lnTo>
                    <a:lnTo>
                      <a:pt x="335" y="145"/>
                    </a:lnTo>
                    <a:lnTo>
                      <a:pt x="341" y="145"/>
                    </a:lnTo>
                    <a:lnTo>
                      <a:pt x="339" y="145"/>
                    </a:lnTo>
                    <a:lnTo>
                      <a:pt x="364" y="148"/>
                    </a:lnTo>
                    <a:lnTo>
                      <a:pt x="374" y="149"/>
                    </a:lnTo>
                    <a:lnTo>
                      <a:pt x="339" y="151"/>
                    </a:lnTo>
                    <a:lnTo>
                      <a:pt x="338" y="152"/>
                    </a:lnTo>
                    <a:lnTo>
                      <a:pt x="330" y="152"/>
                    </a:lnTo>
                    <a:lnTo>
                      <a:pt x="319" y="151"/>
                    </a:lnTo>
                    <a:lnTo>
                      <a:pt x="318" y="152"/>
                    </a:lnTo>
                    <a:lnTo>
                      <a:pt x="310" y="152"/>
                    </a:lnTo>
                    <a:lnTo>
                      <a:pt x="310" y="154"/>
                    </a:lnTo>
                    <a:lnTo>
                      <a:pt x="308" y="154"/>
                    </a:lnTo>
                    <a:lnTo>
                      <a:pt x="302" y="156"/>
                    </a:lnTo>
                    <a:lnTo>
                      <a:pt x="254" y="156"/>
                    </a:lnTo>
                    <a:lnTo>
                      <a:pt x="256" y="157"/>
                    </a:lnTo>
                    <a:lnTo>
                      <a:pt x="257" y="157"/>
                    </a:lnTo>
                    <a:lnTo>
                      <a:pt x="256" y="157"/>
                    </a:lnTo>
                    <a:lnTo>
                      <a:pt x="273" y="157"/>
                    </a:lnTo>
                    <a:lnTo>
                      <a:pt x="267" y="157"/>
                    </a:lnTo>
                    <a:lnTo>
                      <a:pt x="269" y="159"/>
                    </a:lnTo>
                    <a:lnTo>
                      <a:pt x="277" y="159"/>
                    </a:lnTo>
                    <a:lnTo>
                      <a:pt x="287" y="163"/>
                    </a:lnTo>
                    <a:lnTo>
                      <a:pt x="320" y="166"/>
                    </a:lnTo>
                    <a:lnTo>
                      <a:pt x="332" y="166"/>
                    </a:lnTo>
                    <a:lnTo>
                      <a:pt x="330" y="166"/>
                    </a:lnTo>
                    <a:lnTo>
                      <a:pt x="283" y="168"/>
                    </a:lnTo>
                    <a:lnTo>
                      <a:pt x="260" y="168"/>
                    </a:lnTo>
                    <a:lnTo>
                      <a:pt x="262" y="168"/>
                    </a:lnTo>
                    <a:lnTo>
                      <a:pt x="269" y="168"/>
                    </a:lnTo>
                    <a:lnTo>
                      <a:pt x="273" y="169"/>
                    </a:lnTo>
                    <a:lnTo>
                      <a:pt x="315" y="169"/>
                    </a:lnTo>
                    <a:lnTo>
                      <a:pt x="309" y="171"/>
                    </a:lnTo>
                    <a:lnTo>
                      <a:pt x="303" y="171"/>
                    </a:lnTo>
                    <a:lnTo>
                      <a:pt x="308" y="171"/>
                    </a:lnTo>
                    <a:lnTo>
                      <a:pt x="305" y="171"/>
                    </a:lnTo>
                    <a:lnTo>
                      <a:pt x="295" y="172"/>
                    </a:lnTo>
                    <a:lnTo>
                      <a:pt x="282" y="172"/>
                    </a:lnTo>
                    <a:lnTo>
                      <a:pt x="280" y="172"/>
                    </a:lnTo>
                    <a:lnTo>
                      <a:pt x="336" y="175"/>
                    </a:lnTo>
                    <a:lnTo>
                      <a:pt x="339" y="175"/>
                    </a:lnTo>
                    <a:lnTo>
                      <a:pt x="342" y="175"/>
                    </a:lnTo>
                    <a:lnTo>
                      <a:pt x="310" y="181"/>
                    </a:lnTo>
                    <a:lnTo>
                      <a:pt x="313" y="183"/>
                    </a:lnTo>
                    <a:lnTo>
                      <a:pt x="315" y="183"/>
                    </a:lnTo>
                    <a:lnTo>
                      <a:pt x="303" y="184"/>
                    </a:lnTo>
                    <a:lnTo>
                      <a:pt x="342" y="183"/>
                    </a:lnTo>
                    <a:lnTo>
                      <a:pt x="409" y="184"/>
                    </a:lnTo>
                    <a:lnTo>
                      <a:pt x="402" y="195"/>
                    </a:lnTo>
                    <a:lnTo>
                      <a:pt x="405" y="195"/>
                    </a:lnTo>
                    <a:lnTo>
                      <a:pt x="366" y="196"/>
                    </a:lnTo>
                    <a:lnTo>
                      <a:pt x="364" y="196"/>
                    </a:lnTo>
                    <a:lnTo>
                      <a:pt x="361" y="196"/>
                    </a:lnTo>
                    <a:lnTo>
                      <a:pt x="355" y="198"/>
                    </a:lnTo>
                    <a:lnTo>
                      <a:pt x="361" y="199"/>
                    </a:lnTo>
                    <a:lnTo>
                      <a:pt x="361" y="202"/>
                    </a:lnTo>
                    <a:lnTo>
                      <a:pt x="362" y="202"/>
                    </a:lnTo>
                    <a:lnTo>
                      <a:pt x="359" y="202"/>
                    </a:lnTo>
                    <a:lnTo>
                      <a:pt x="368" y="202"/>
                    </a:lnTo>
                    <a:lnTo>
                      <a:pt x="378" y="202"/>
                    </a:lnTo>
                    <a:lnTo>
                      <a:pt x="381" y="204"/>
                    </a:lnTo>
                    <a:lnTo>
                      <a:pt x="374" y="205"/>
                    </a:lnTo>
                    <a:lnTo>
                      <a:pt x="398" y="210"/>
                    </a:lnTo>
                    <a:lnTo>
                      <a:pt x="395" y="210"/>
                    </a:lnTo>
                    <a:lnTo>
                      <a:pt x="395" y="213"/>
                    </a:lnTo>
                    <a:lnTo>
                      <a:pt x="397" y="213"/>
                    </a:lnTo>
                    <a:lnTo>
                      <a:pt x="385" y="217"/>
                    </a:lnTo>
                    <a:lnTo>
                      <a:pt x="387" y="220"/>
                    </a:lnTo>
                    <a:lnTo>
                      <a:pt x="379" y="220"/>
                    </a:lnTo>
                    <a:lnTo>
                      <a:pt x="372" y="220"/>
                    </a:lnTo>
                    <a:lnTo>
                      <a:pt x="404" y="219"/>
                    </a:lnTo>
                    <a:lnTo>
                      <a:pt x="402" y="220"/>
                    </a:lnTo>
                    <a:lnTo>
                      <a:pt x="399" y="220"/>
                    </a:lnTo>
                    <a:lnTo>
                      <a:pt x="415" y="223"/>
                    </a:lnTo>
                    <a:lnTo>
                      <a:pt x="387" y="226"/>
                    </a:lnTo>
                    <a:lnTo>
                      <a:pt x="394" y="226"/>
                    </a:lnTo>
                    <a:lnTo>
                      <a:pt x="385" y="229"/>
                    </a:lnTo>
                    <a:lnTo>
                      <a:pt x="371" y="229"/>
                    </a:lnTo>
                    <a:lnTo>
                      <a:pt x="368" y="229"/>
                    </a:lnTo>
                    <a:lnTo>
                      <a:pt x="351" y="229"/>
                    </a:lnTo>
                    <a:lnTo>
                      <a:pt x="378" y="229"/>
                    </a:lnTo>
                    <a:lnTo>
                      <a:pt x="376" y="229"/>
                    </a:lnTo>
                    <a:lnTo>
                      <a:pt x="385" y="229"/>
                    </a:lnTo>
                    <a:lnTo>
                      <a:pt x="388" y="229"/>
                    </a:lnTo>
                    <a:lnTo>
                      <a:pt x="361" y="232"/>
                    </a:lnTo>
                    <a:lnTo>
                      <a:pt x="364" y="232"/>
                    </a:lnTo>
                    <a:lnTo>
                      <a:pt x="362" y="234"/>
                    </a:lnTo>
                    <a:lnTo>
                      <a:pt x="374" y="235"/>
                    </a:lnTo>
                    <a:lnTo>
                      <a:pt x="368" y="238"/>
                    </a:lnTo>
                    <a:lnTo>
                      <a:pt x="356" y="237"/>
                    </a:lnTo>
                    <a:lnTo>
                      <a:pt x="328" y="235"/>
                    </a:lnTo>
                    <a:lnTo>
                      <a:pt x="341" y="240"/>
                    </a:lnTo>
                    <a:lnTo>
                      <a:pt x="342" y="241"/>
                    </a:lnTo>
                    <a:lnTo>
                      <a:pt x="342" y="244"/>
                    </a:lnTo>
                    <a:lnTo>
                      <a:pt x="339" y="244"/>
                    </a:lnTo>
                    <a:lnTo>
                      <a:pt x="341" y="246"/>
                    </a:lnTo>
                    <a:lnTo>
                      <a:pt x="306" y="246"/>
                    </a:lnTo>
                    <a:lnTo>
                      <a:pt x="305" y="246"/>
                    </a:lnTo>
                    <a:lnTo>
                      <a:pt x="303" y="246"/>
                    </a:lnTo>
                    <a:lnTo>
                      <a:pt x="312" y="246"/>
                    </a:lnTo>
                    <a:lnTo>
                      <a:pt x="310" y="251"/>
                    </a:lnTo>
                    <a:lnTo>
                      <a:pt x="323" y="251"/>
                    </a:lnTo>
                    <a:lnTo>
                      <a:pt x="305" y="254"/>
                    </a:lnTo>
                    <a:lnTo>
                      <a:pt x="313" y="254"/>
                    </a:lnTo>
                    <a:lnTo>
                      <a:pt x="315" y="255"/>
                    </a:lnTo>
                    <a:lnTo>
                      <a:pt x="322" y="255"/>
                    </a:lnTo>
                    <a:lnTo>
                      <a:pt x="308" y="255"/>
                    </a:lnTo>
                    <a:lnTo>
                      <a:pt x="286" y="255"/>
                    </a:lnTo>
                    <a:lnTo>
                      <a:pt x="280" y="257"/>
                    </a:lnTo>
                    <a:lnTo>
                      <a:pt x="236" y="258"/>
                    </a:lnTo>
                    <a:lnTo>
                      <a:pt x="273" y="261"/>
                    </a:lnTo>
                    <a:lnTo>
                      <a:pt x="263" y="263"/>
                    </a:lnTo>
                    <a:lnTo>
                      <a:pt x="262" y="264"/>
                    </a:lnTo>
                    <a:lnTo>
                      <a:pt x="260" y="264"/>
                    </a:lnTo>
                    <a:lnTo>
                      <a:pt x="239" y="263"/>
                    </a:lnTo>
                    <a:lnTo>
                      <a:pt x="233" y="263"/>
                    </a:lnTo>
                    <a:lnTo>
                      <a:pt x="231" y="264"/>
                    </a:lnTo>
                    <a:lnTo>
                      <a:pt x="247" y="264"/>
                    </a:lnTo>
                    <a:lnTo>
                      <a:pt x="243" y="264"/>
                    </a:lnTo>
                    <a:lnTo>
                      <a:pt x="214" y="267"/>
                    </a:lnTo>
                    <a:lnTo>
                      <a:pt x="157" y="273"/>
                    </a:lnTo>
                    <a:lnTo>
                      <a:pt x="160" y="275"/>
                    </a:lnTo>
                    <a:lnTo>
                      <a:pt x="154" y="275"/>
                    </a:lnTo>
                    <a:lnTo>
                      <a:pt x="184" y="273"/>
                    </a:lnTo>
                    <a:lnTo>
                      <a:pt x="188" y="275"/>
                    </a:lnTo>
                    <a:lnTo>
                      <a:pt x="200" y="276"/>
                    </a:lnTo>
                    <a:lnTo>
                      <a:pt x="223" y="276"/>
                    </a:lnTo>
                    <a:lnTo>
                      <a:pt x="200" y="281"/>
                    </a:lnTo>
                    <a:lnTo>
                      <a:pt x="174" y="282"/>
                    </a:lnTo>
                    <a:lnTo>
                      <a:pt x="172" y="282"/>
                    </a:lnTo>
                    <a:lnTo>
                      <a:pt x="180" y="282"/>
                    </a:lnTo>
                    <a:lnTo>
                      <a:pt x="204" y="281"/>
                    </a:lnTo>
                    <a:lnTo>
                      <a:pt x="174" y="281"/>
                    </a:lnTo>
                    <a:lnTo>
                      <a:pt x="172" y="281"/>
                    </a:lnTo>
                    <a:lnTo>
                      <a:pt x="170" y="281"/>
                    </a:lnTo>
                    <a:lnTo>
                      <a:pt x="180" y="281"/>
                    </a:lnTo>
                    <a:lnTo>
                      <a:pt x="160" y="281"/>
                    </a:lnTo>
                    <a:lnTo>
                      <a:pt x="150" y="281"/>
                    </a:lnTo>
                    <a:lnTo>
                      <a:pt x="170" y="287"/>
                    </a:lnTo>
                    <a:lnTo>
                      <a:pt x="157" y="290"/>
                    </a:lnTo>
                    <a:lnTo>
                      <a:pt x="155" y="291"/>
                    </a:lnTo>
                    <a:lnTo>
                      <a:pt x="155" y="293"/>
                    </a:lnTo>
                    <a:lnTo>
                      <a:pt x="138" y="293"/>
                    </a:lnTo>
                    <a:lnTo>
                      <a:pt x="144" y="293"/>
                    </a:lnTo>
                    <a:lnTo>
                      <a:pt x="144" y="294"/>
                    </a:lnTo>
                    <a:lnTo>
                      <a:pt x="160" y="302"/>
                    </a:lnTo>
                    <a:lnTo>
                      <a:pt x="157" y="303"/>
                    </a:lnTo>
                    <a:lnTo>
                      <a:pt x="141" y="303"/>
                    </a:lnTo>
                    <a:lnTo>
                      <a:pt x="161" y="303"/>
                    </a:lnTo>
                    <a:lnTo>
                      <a:pt x="162" y="303"/>
                    </a:lnTo>
                    <a:lnTo>
                      <a:pt x="164" y="303"/>
                    </a:lnTo>
                    <a:lnTo>
                      <a:pt x="174" y="303"/>
                    </a:lnTo>
                    <a:lnTo>
                      <a:pt x="161" y="303"/>
                    </a:lnTo>
                    <a:lnTo>
                      <a:pt x="157" y="303"/>
                    </a:lnTo>
                    <a:lnTo>
                      <a:pt x="160" y="303"/>
                    </a:lnTo>
                    <a:lnTo>
                      <a:pt x="184" y="305"/>
                    </a:lnTo>
                    <a:lnTo>
                      <a:pt x="193" y="305"/>
                    </a:lnTo>
                    <a:lnTo>
                      <a:pt x="200" y="306"/>
                    </a:lnTo>
                    <a:lnTo>
                      <a:pt x="207" y="308"/>
                    </a:lnTo>
                    <a:lnTo>
                      <a:pt x="207" y="312"/>
                    </a:lnTo>
                    <a:lnTo>
                      <a:pt x="204" y="312"/>
                    </a:lnTo>
                    <a:lnTo>
                      <a:pt x="207" y="314"/>
                    </a:lnTo>
                    <a:lnTo>
                      <a:pt x="206" y="314"/>
                    </a:lnTo>
                    <a:lnTo>
                      <a:pt x="197" y="314"/>
                    </a:lnTo>
                    <a:lnTo>
                      <a:pt x="195" y="314"/>
                    </a:lnTo>
                    <a:lnTo>
                      <a:pt x="184" y="315"/>
                    </a:lnTo>
                    <a:lnTo>
                      <a:pt x="168" y="320"/>
                    </a:lnTo>
                    <a:lnTo>
                      <a:pt x="172" y="320"/>
                    </a:lnTo>
                    <a:lnTo>
                      <a:pt x="172" y="321"/>
                    </a:lnTo>
                    <a:lnTo>
                      <a:pt x="181" y="321"/>
                    </a:lnTo>
                    <a:lnTo>
                      <a:pt x="191" y="321"/>
                    </a:lnTo>
                    <a:lnTo>
                      <a:pt x="195" y="321"/>
                    </a:lnTo>
                    <a:lnTo>
                      <a:pt x="194" y="321"/>
                    </a:lnTo>
                    <a:lnTo>
                      <a:pt x="204" y="321"/>
                    </a:lnTo>
                    <a:lnTo>
                      <a:pt x="210" y="323"/>
                    </a:lnTo>
                    <a:lnTo>
                      <a:pt x="234" y="324"/>
                    </a:lnTo>
                    <a:lnTo>
                      <a:pt x="236" y="324"/>
                    </a:lnTo>
                    <a:lnTo>
                      <a:pt x="226" y="326"/>
                    </a:lnTo>
                    <a:lnTo>
                      <a:pt x="213" y="329"/>
                    </a:lnTo>
                    <a:lnTo>
                      <a:pt x="217" y="329"/>
                    </a:lnTo>
                    <a:lnTo>
                      <a:pt x="218" y="329"/>
                    </a:lnTo>
                    <a:lnTo>
                      <a:pt x="213" y="330"/>
                    </a:lnTo>
                    <a:lnTo>
                      <a:pt x="206" y="330"/>
                    </a:lnTo>
                    <a:lnTo>
                      <a:pt x="201" y="330"/>
                    </a:lnTo>
                    <a:lnTo>
                      <a:pt x="203" y="330"/>
                    </a:lnTo>
                    <a:lnTo>
                      <a:pt x="204" y="330"/>
                    </a:lnTo>
                    <a:lnTo>
                      <a:pt x="197" y="330"/>
                    </a:lnTo>
                    <a:lnTo>
                      <a:pt x="197" y="332"/>
                    </a:lnTo>
                    <a:lnTo>
                      <a:pt x="183" y="332"/>
                    </a:lnTo>
                    <a:lnTo>
                      <a:pt x="185" y="332"/>
                    </a:lnTo>
                    <a:lnTo>
                      <a:pt x="188" y="332"/>
                    </a:lnTo>
                    <a:lnTo>
                      <a:pt x="191" y="332"/>
                    </a:lnTo>
                    <a:lnTo>
                      <a:pt x="191" y="333"/>
                    </a:lnTo>
                    <a:lnTo>
                      <a:pt x="193" y="333"/>
                    </a:lnTo>
                    <a:lnTo>
                      <a:pt x="194" y="333"/>
                    </a:lnTo>
                    <a:lnTo>
                      <a:pt x="188" y="335"/>
                    </a:lnTo>
                    <a:lnTo>
                      <a:pt x="187" y="338"/>
                    </a:lnTo>
                    <a:lnTo>
                      <a:pt x="180" y="338"/>
                    </a:lnTo>
                    <a:lnTo>
                      <a:pt x="178" y="338"/>
                    </a:lnTo>
                    <a:lnTo>
                      <a:pt x="191" y="338"/>
                    </a:lnTo>
                    <a:lnTo>
                      <a:pt x="198" y="340"/>
                    </a:lnTo>
                    <a:lnTo>
                      <a:pt x="200" y="340"/>
                    </a:lnTo>
                    <a:lnTo>
                      <a:pt x="201" y="340"/>
                    </a:lnTo>
                    <a:lnTo>
                      <a:pt x="180" y="343"/>
                    </a:lnTo>
                    <a:lnTo>
                      <a:pt x="154" y="341"/>
                    </a:lnTo>
                    <a:lnTo>
                      <a:pt x="152" y="341"/>
                    </a:lnTo>
                    <a:lnTo>
                      <a:pt x="152" y="343"/>
                    </a:lnTo>
                    <a:lnTo>
                      <a:pt x="141" y="343"/>
                    </a:lnTo>
                    <a:lnTo>
                      <a:pt x="132" y="346"/>
                    </a:lnTo>
                    <a:lnTo>
                      <a:pt x="111" y="347"/>
                    </a:lnTo>
                    <a:lnTo>
                      <a:pt x="96" y="347"/>
                    </a:lnTo>
                    <a:lnTo>
                      <a:pt x="99" y="347"/>
                    </a:lnTo>
                    <a:lnTo>
                      <a:pt x="78" y="346"/>
                    </a:lnTo>
                    <a:lnTo>
                      <a:pt x="73" y="347"/>
                    </a:lnTo>
                    <a:lnTo>
                      <a:pt x="76" y="349"/>
                    </a:lnTo>
                    <a:lnTo>
                      <a:pt x="62" y="347"/>
                    </a:lnTo>
                    <a:lnTo>
                      <a:pt x="60" y="349"/>
                    </a:lnTo>
                    <a:lnTo>
                      <a:pt x="59" y="349"/>
                    </a:lnTo>
                    <a:lnTo>
                      <a:pt x="69" y="349"/>
                    </a:lnTo>
                    <a:lnTo>
                      <a:pt x="76" y="350"/>
                    </a:lnTo>
                    <a:lnTo>
                      <a:pt x="46" y="350"/>
                    </a:lnTo>
                    <a:lnTo>
                      <a:pt x="49" y="353"/>
                    </a:lnTo>
                    <a:lnTo>
                      <a:pt x="13" y="352"/>
                    </a:lnTo>
                    <a:lnTo>
                      <a:pt x="22" y="361"/>
                    </a:lnTo>
                    <a:lnTo>
                      <a:pt x="56" y="362"/>
                    </a:lnTo>
                    <a:lnTo>
                      <a:pt x="58" y="362"/>
                    </a:lnTo>
                    <a:lnTo>
                      <a:pt x="69" y="364"/>
                    </a:lnTo>
                    <a:lnTo>
                      <a:pt x="68" y="365"/>
                    </a:lnTo>
                    <a:lnTo>
                      <a:pt x="66" y="365"/>
                    </a:lnTo>
                    <a:lnTo>
                      <a:pt x="56" y="367"/>
                    </a:lnTo>
                    <a:lnTo>
                      <a:pt x="76" y="368"/>
                    </a:lnTo>
                    <a:lnTo>
                      <a:pt x="83" y="368"/>
                    </a:lnTo>
                    <a:lnTo>
                      <a:pt x="78" y="370"/>
                    </a:lnTo>
                    <a:lnTo>
                      <a:pt x="71" y="370"/>
                    </a:lnTo>
                    <a:lnTo>
                      <a:pt x="58" y="370"/>
                    </a:lnTo>
                    <a:lnTo>
                      <a:pt x="101" y="374"/>
                    </a:lnTo>
                    <a:lnTo>
                      <a:pt x="98" y="376"/>
                    </a:lnTo>
                    <a:lnTo>
                      <a:pt x="92" y="379"/>
                    </a:lnTo>
                    <a:lnTo>
                      <a:pt x="91" y="380"/>
                    </a:lnTo>
                    <a:lnTo>
                      <a:pt x="75" y="380"/>
                    </a:lnTo>
                    <a:lnTo>
                      <a:pt x="71" y="380"/>
                    </a:lnTo>
                    <a:lnTo>
                      <a:pt x="99" y="380"/>
                    </a:lnTo>
                    <a:lnTo>
                      <a:pt x="108" y="382"/>
                    </a:lnTo>
                    <a:lnTo>
                      <a:pt x="106" y="382"/>
                    </a:lnTo>
                    <a:lnTo>
                      <a:pt x="141" y="382"/>
                    </a:lnTo>
                    <a:lnTo>
                      <a:pt x="135" y="380"/>
                    </a:lnTo>
                    <a:lnTo>
                      <a:pt x="132" y="382"/>
                    </a:lnTo>
                    <a:lnTo>
                      <a:pt x="131" y="382"/>
                    </a:lnTo>
                    <a:lnTo>
                      <a:pt x="144" y="380"/>
                    </a:lnTo>
                    <a:lnTo>
                      <a:pt x="139" y="380"/>
                    </a:lnTo>
                    <a:lnTo>
                      <a:pt x="135" y="382"/>
                    </a:lnTo>
                    <a:lnTo>
                      <a:pt x="121" y="383"/>
                    </a:lnTo>
                    <a:lnTo>
                      <a:pt x="129" y="383"/>
                    </a:lnTo>
                    <a:lnTo>
                      <a:pt x="134" y="383"/>
                    </a:lnTo>
                    <a:lnTo>
                      <a:pt x="142" y="385"/>
                    </a:lnTo>
                    <a:lnTo>
                      <a:pt x="119" y="385"/>
                    </a:lnTo>
                    <a:lnTo>
                      <a:pt x="105" y="383"/>
                    </a:lnTo>
                    <a:lnTo>
                      <a:pt x="102" y="385"/>
                    </a:lnTo>
                    <a:lnTo>
                      <a:pt x="102" y="386"/>
                    </a:lnTo>
                    <a:lnTo>
                      <a:pt x="88" y="389"/>
                    </a:lnTo>
                    <a:lnTo>
                      <a:pt x="95" y="394"/>
                    </a:lnTo>
                    <a:lnTo>
                      <a:pt x="72" y="394"/>
                    </a:lnTo>
                    <a:lnTo>
                      <a:pt x="85" y="395"/>
                    </a:lnTo>
                    <a:lnTo>
                      <a:pt x="96" y="397"/>
                    </a:lnTo>
                    <a:lnTo>
                      <a:pt x="81" y="401"/>
                    </a:lnTo>
                    <a:lnTo>
                      <a:pt x="106" y="404"/>
                    </a:lnTo>
                    <a:lnTo>
                      <a:pt x="108" y="404"/>
                    </a:lnTo>
                    <a:lnTo>
                      <a:pt x="112" y="406"/>
                    </a:lnTo>
                    <a:lnTo>
                      <a:pt x="102" y="407"/>
                    </a:lnTo>
                    <a:lnTo>
                      <a:pt x="89" y="410"/>
                    </a:lnTo>
                    <a:lnTo>
                      <a:pt x="40" y="409"/>
                    </a:lnTo>
                    <a:lnTo>
                      <a:pt x="49" y="410"/>
                    </a:lnTo>
                    <a:lnTo>
                      <a:pt x="52" y="410"/>
                    </a:lnTo>
                    <a:lnTo>
                      <a:pt x="45" y="409"/>
                    </a:lnTo>
                    <a:lnTo>
                      <a:pt x="58" y="410"/>
                    </a:lnTo>
                    <a:lnTo>
                      <a:pt x="56" y="413"/>
                    </a:lnTo>
                    <a:lnTo>
                      <a:pt x="55" y="413"/>
                    </a:lnTo>
                    <a:lnTo>
                      <a:pt x="59" y="413"/>
                    </a:lnTo>
                    <a:lnTo>
                      <a:pt x="60" y="415"/>
                    </a:lnTo>
                    <a:lnTo>
                      <a:pt x="55" y="415"/>
                    </a:lnTo>
                    <a:lnTo>
                      <a:pt x="32" y="415"/>
                    </a:lnTo>
                    <a:lnTo>
                      <a:pt x="59" y="418"/>
                    </a:lnTo>
                    <a:lnTo>
                      <a:pt x="83" y="416"/>
                    </a:lnTo>
                    <a:lnTo>
                      <a:pt x="69" y="418"/>
                    </a:lnTo>
                    <a:lnTo>
                      <a:pt x="58" y="418"/>
                    </a:lnTo>
                    <a:lnTo>
                      <a:pt x="48" y="419"/>
                    </a:lnTo>
                    <a:lnTo>
                      <a:pt x="43" y="419"/>
                    </a:lnTo>
                    <a:lnTo>
                      <a:pt x="48" y="419"/>
                    </a:lnTo>
                    <a:lnTo>
                      <a:pt x="39" y="421"/>
                    </a:lnTo>
                    <a:lnTo>
                      <a:pt x="32" y="422"/>
                    </a:lnTo>
                    <a:lnTo>
                      <a:pt x="27" y="427"/>
                    </a:lnTo>
                    <a:lnTo>
                      <a:pt x="37" y="428"/>
                    </a:lnTo>
                    <a:lnTo>
                      <a:pt x="45" y="428"/>
                    </a:lnTo>
                    <a:lnTo>
                      <a:pt x="43" y="428"/>
                    </a:lnTo>
                    <a:lnTo>
                      <a:pt x="43" y="430"/>
                    </a:lnTo>
                    <a:lnTo>
                      <a:pt x="55" y="430"/>
                    </a:lnTo>
                    <a:lnTo>
                      <a:pt x="26" y="432"/>
                    </a:lnTo>
                    <a:lnTo>
                      <a:pt x="39" y="433"/>
                    </a:lnTo>
                    <a:lnTo>
                      <a:pt x="62" y="435"/>
                    </a:lnTo>
                    <a:lnTo>
                      <a:pt x="42" y="433"/>
                    </a:lnTo>
                    <a:lnTo>
                      <a:pt x="39" y="433"/>
                    </a:lnTo>
                    <a:lnTo>
                      <a:pt x="27" y="435"/>
                    </a:lnTo>
                    <a:lnTo>
                      <a:pt x="27" y="439"/>
                    </a:lnTo>
                    <a:lnTo>
                      <a:pt x="33" y="439"/>
                    </a:lnTo>
                    <a:lnTo>
                      <a:pt x="37" y="439"/>
                    </a:lnTo>
                    <a:lnTo>
                      <a:pt x="40" y="439"/>
                    </a:lnTo>
                    <a:lnTo>
                      <a:pt x="42" y="441"/>
                    </a:lnTo>
                    <a:lnTo>
                      <a:pt x="27" y="441"/>
                    </a:lnTo>
                    <a:lnTo>
                      <a:pt x="26" y="442"/>
                    </a:lnTo>
                    <a:lnTo>
                      <a:pt x="25" y="441"/>
                    </a:lnTo>
                    <a:lnTo>
                      <a:pt x="22" y="442"/>
                    </a:lnTo>
                    <a:lnTo>
                      <a:pt x="7" y="441"/>
                    </a:lnTo>
                    <a:lnTo>
                      <a:pt x="4" y="441"/>
                    </a:lnTo>
                    <a:lnTo>
                      <a:pt x="7" y="441"/>
                    </a:lnTo>
                    <a:lnTo>
                      <a:pt x="0" y="441"/>
                    </a:lnTo>
                    <a:lnTo>
                      <a:pt x="13" y="441"/>
                    </a:lnTo>
                    <a:lnTo>
                      <a:pt x="15" y="441"/>
                    </a:lnTo>
                    <a:lnTo>
                      <a:pt x="22" y="441"/>
                    </a:lnTo>
                    <a:lnTo>
                      <a:pt x="25" y="441"/>
                    </a:lnTo>
                    <a:lnTo>
                      <a:pt x="30" y="441"/>
                    </a:lnTo>
                    <a:lnTo>
                      <a:pt x="48" y="441"/>
                    </a:lnTo>
                    <a:lnTo>
                      <a:pt x="50" y="441"/>
                    </a:lnTo>
                    <a:lnTo>
                      <a:pt x="62" y="445"/>
                    </a:lnTo>
                    <a:lnTo>
                      <a:pt x="78" y="445"/>
                    </a:lnTo>
                    <a:lnTo>
                      <a:pt x="81" y="445"/>
                    </a:lnTo>
                    <a:lnTo>
                      <a:pt x="85" y="447"/>
                    </a:lnTo>
                    <a:lnTo>
                      <a:pt x="56" y="447"/>
                    </a:lnTo>
                    <a:lnTo>
                      <a:pt x="63" y="447"/>
                    </a:lnTo>
                    <a:lnTo>
                      <a:pt x="81" y="448"/>
                    </a:lnTo>
                    <a:lnTo>
                      <a:pt x="79" y="448"/>
                    </a:lnTo>
                    <a:lnTo>
                      <a:pt x="82" y="450"/>
                    </a:lnTo>
                    <a:lnTo>
                      <a:pt x="85" y="450"/>
                    </a:lnTo>
                    <a:lnTo>
                      <a:pt x="128" y="450"/>
                    </a:lnTo>
                    <a:lnTo>
                      <a:pt x="122" y="450"/>
                    </a:lnTo>
                    <a:lnTo>
                      <a:pt x="154" y="456"/>
                    </a:lnTo>
                    <a:lnTo>
                      <a:pt x="152" y="456"/>
                    </a:lnTo>
                    <a:lnTo>
                      <a:pt x="171" y="456"/>
                    </a:lnTo>
                    <a:lnTo>
                      <a:pt x="168" y="456"/>
                    </a:lnTo>
                    <a:lnTo>
                      <a:pt x="171" y="456"/>
                    </a:lnTo>
                    <a:lnTo>
                      <a:pt x="172" y="456"/>
                    </a:lnTo>
                    <a:lnTo>
                      <a:pt x="181" y="457"/>
                    </a:lnTo>
                    <a:lnTo>
                      <a:pt x="183" y="457"/>
                    </a:lnTo>
                    <a:lnTo>
                      <a:pt x="197" y="462"/>
                    </a:lnTo>
                    <a:lnTo>
                      <a:pt x="203" y="463"/>
                    </a:lnTo>
                    <a:lnTo>
                      <a:pt x="237" y="462"/>
                    </a:lnTo>
                    <a:lnTo>
                      <a:pt x="221" y="462"/>
                    </a:lnTo>
                    <a:lnTo>
                      <a:pt x="223" y="465"/>
                    </a:lnTo>
                    <a:lnTo>
                      <a:pt x="167" y="463"/>
                    </a:lnTo>
                    <a:lnTo>
                      <a:pt x="165" y="465"/>
                    </a:lnTo>
                    <a:lnTo>
                      <a:pt x="165" y="468"/>
                    </a:lnTo>
                    <a:lnTo>
                      <a:pt x="161" y="468"/>
                    </a:lnTo>
                    <a:lnTo>
                      <a:pt x="194" y="469"/>
                    </a:lnTo>
                    <a:lnTo>
                      <a:pt x="191" y="474"/>
                    </a:lnTo>
                    <a:lnTo>
                      <a:pt x="226" y="471"/>
                    </a:lnTo>
                    <a:lnTo>
                      <a:pt x="226" y="472"/>
                    </a:lnTo>
                    <a:lnTo>
                      <a:pt x="223" y="472"/>
                    </a:lnTo>
                    <a:lnTo>
                      <a:pt x="230" y="472"/>
                    </a:lnTo>
                    <a:lnTo>
                      <a:pt x="223" y="471"/>
                    </a:lnTo>
                    <a:lnTo>
                      <a:pt x="227" y="472"/>
                    </a:lnTo>
                    <a:lnTo>
                      <a:pt x="226" y="474"/>
                    </a:lnTo>
                    <a:lnTo>
                      <a:pt x="224" y="474"/>
                    </a:lnTo>
                    <a:lnTo>
                      <a:pt x="229" y="474"/>
                    </a:lnTo>
                    <a:lnTo>
                      <a:pt x="231" y="474"/>
                    </a:lnTo>
                    <a:lnTo>
                      <a:pt x="233" y="474"/>
                    </a:lnTo>
                    <a:lnTo>
                      <a:pt x="231" y="475"/>
                    </a:lnTo>
                    <a:lnTo>
                      <a:pt x="204" y="478"/>
                    </a:lnTo>
                    <a:lnTo>
                      <a:pt x="184" y="484"/>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05" name="Freeform 121"/>
              <p:cNvSpPr>
                <a:spLocks/>
              </p:cNvSpPr>
              <p:nvPr/>
            </p:nvSpPr>
            <p:spPr bwMode="auto">
              <a:xfrm>
                <a:off x="7795" y="11618"/>
                <a:ext cx="278" cy="561"/>
              </a:xfrm>
              <a:custGeom>
                <a:avLst/>
                <a:gdLst/>
                <a:ahLst/>
                <a:cxnLst>
                  <a:cxn ang="0">
                    <a:pos x="220" y="8"/>
                  </a:cxn>
                  <a:cxn ang="0">
                    <a:pos x="268" y="17"/>
                  </a:cxn>
                  <a:cxn ang="0">
                    <a:pos x="265" y="23"/>
                  </a:cxn>
                  <a:cxn ang="0">
                    <a:pos x="203" y="33"/>
                  </a:cxn>
                  <a:cxn ang="0">
                    <a:pos x="243" y="44"/>
                  </a:cxn>
                  <a:cxn ang="0">
                    <a:pos x="222" y="53"/>
                  </a:cxn>
                  <a:cxn ang="0">
                    <a:pos x="191" y="53"/>
                  </a:cxn>
                  <a:cxn ang="0">
                    <a:pos x="124" y="70"/>
                  </a:cxn>
                  <a:cxn ang="0">
                    <a:pos x="115" y="79"/>
                  </a:cxn>
                  <a:cxn ang="0">
                    <a:pos x="160" y="86"/>
                  </a:cxn>
                  <a:cxn ang="0">
                    <a:pos x="134" y="94"/>
                  </a:cxn>
                  <a:cxn ang="0">
                    <a:pos x="151" y="107"/>
                  </a:cxn>
                  <a:cxn ang="0">
                    <a:pos x="118" y="118"/>
                  </a:cxn>
                  <a:cxn ang="0">
                    <a:pos x="108" y="125"/>
                  </a:cxn>
                  <a:cxn ang="0">
                    <a:pos x="87" y="133"/>
                  </a:cxn>
                  <a:cxn ang="0">
                    <a:pos x="125" y="142"/>
                  </a:cxn>
                  <a:cxn ang="0">
                    <a:pos x="212" y="145"/>
                  </a:cxn>
                  <a:cxn ang="0">
                    <a:pos x="167" y="150"/>
                  </a:cxn>
                  <a:cxn ang="0">
                    <a:pos x="184" y="160"/>
                  </a:cxn>
                  <a:cxn ang="0">
                    <a:pos x="193" y="163"/>
                  </a:cxn>
                  <a:cxn ang="0">
                    <a:pos x="153" y="171"/>
                  </a:cxn>
                  <a:cxn ang="0">
                    <a:pos x="196" y="180"/>
                  </a:cxn>
                  <a:cxn ang="0">
                    <a:pos x="212" y="190"/>
                  </a:cxn>
                  <a:cxn ang="0">
                    <a:pos x="176" y="198"/>
                  </a:cxn>
                  <a:cxn ang="0">
                    <a:pos x="227" y="204"/>
                  </a:cxn>
                  <a:cxn ang="0">
                    <a:pos x="249" y="219"/>
                  </a:cxn>
                  <a:cxn ang="0">
                    <a:pos x="219" y="225"/>
                  </a:cxn>
                  <a:cxn ang="0">
                    <a:pos x="229" y="236"/>
                  </a:cxn>
                  <a:cxn ang="0">
                    <a:pos x="183" y="242"/>
                  </a:cxn>
                  <a:cxn ang="0">
                    <a:pos x="212" y="249"/>
                  </a:cxn>
                  <a:cxn ang="0">
                    <a:pos x="177" y="260"/>
                  </a:cxn>
                  <a:cxn ang="0">
                    <a:pos x="164" y="261"/>
                  </a:cxn>
                  <a:cxn ang="0">
                    <a:pos x="186" y="267"/>
                  </a:cxn>
                  <a:cxn ang="0">
                    <a:pos x="89" y="290"/>
                  </a:cxn>
                  <a:cxn ang="0">
                    <a:pos x="110" y="294"/>
                  </a:cxn>
                  <a:cxn ang="0">
                    <a:pos x="135" y="317"/>
                  </a:cxn>
                  <a:cxn ang="0">
                    <a:pos x="143" y="328"/>
                  </a:cxn>
                  <a:cxn ang="0">
                    <a:pos x="219" y="338"/>
                  </a:cxn>
                  <a:cxn ang="0">
                    <a:pos x="193" y="349"/>
                  </a:cxn>
                  <a:cxn ang="0">
                    <a:pos x="189" y="356"/>
                  </a:cxn>
                  <a:cxn ang="0">
                    <a:pos x="115" y="362"/>
                  </a:cxn>
                  <a:cxn ang="0">
                    <a:pos x="58" y="376"/>
                  </a:cxn>
                  <a:cxn ang="0">
                    <a:pos x="78" y="394"/>
                  </a:cxn>
                  <a:cxn ang="0">
                    <a:pos x="56" y="403"/>
                  </a:cxn>
                  <a:cxn ang="0">
                    <a:pos x="94" y="409"/>
                  </a:cxn>
                  <a:cxn ang="0">
                    <a:pos x="23" y="423"/>
                  </a:cxn>
                  <a:cxn ang="0">
                    <a:pos x="45" y="430"/>
                  </a:cxn>
                  <a:cxn ang="0">
                    <a:pos x="110" y="432"/>
                  </a:cxn>
                  <a:cxn ang="0">
                    <a:pos x="85" y="439"/>
                  </a:cxn>
                  <a:cxn ang="0">
                    <a:pos x="61" y="442"/>
                  </a:cxn>
                  <a:cxn ang="0">
                    <a:pos x="28" y="454"/>
                  </a:cxn>
                  <a:cxn ang="0">
                    <a:pos x="0" y="466"/>
                  </a:cxn>
                  <a:cxn ang="0">
                    <a:pos x="43" y="471"/>
                  </a:cxn>
                  <a:cxn ang="0">
                    <a:pos x="95" y="484"/>
                  </a:cxn>
                  <a:cxn ang="0">
                    <a:pos x="120" y="498"/>
                  </a:cxn>
                  <a:cxn ang="0">
                    <a:pos x="78" y="506"/>
                  </a:cxn>
                  <a:cxn ang="0">
                    <a:pos x="110" y="522"/>
                  </a:cxn>
                  <a:cxn ang="0">
                    <a:pos x="130" y="531"/>
                  </a:cxn>
                  <a:cxn ang="0">
                    <a:pos x="131" y="540"/>
                  </a:cxn>
                  <a:cxn ang="0">
                    <a:pos x="177" y="546"/>
                  </a:cxn>
                  <a:cxn ang="0">
                    <a:pos x="212" y="551"/>
                  </a:cxn>
                  <a:cxn ang="0">
                    <a:pos x="173" y="558"/>
                  </a:cxn>
                </a:cxnLst>
                <a:rect l="0" t="0" r="r" b="b"/>
                <a:pathLst>
                  <a:path w="278" h="561">
                    <a:moveTo>
                      <a:pt x="246" y="0"/>
                    </a:moveTo>
                    <a:lnTo>
                      <a:pt x="223" y="5"/>
                    </a:lnTo>
                    <a:lnTo>
                      <a:pt x="229" y="6"/>
                    </a:lnTo>
                    <a:lnTo>
                      <a:pt x="223" y="6"/>
                    </a:lnTo>
                    <a:lnTo>
                      <a:pt x="220" y="8"/>
                    </a:lnTo>
                    <a:lnTo>
                      <a:pt x="216" y="8"/>
                    </a:lnTo>
                    <a:lnTo>
                      <a:pt x="222" y="8"/>
                    </a:lnTo>
                    <a:lnTo>
                      <a:pt x="220" y="8"/>
                    </a:lnTo>
                    <a:lnTo>
                      <a:pt x="233" y="9"/>
                    </a:lnTo>
                    <a:lnTo>
                      <a:pt x="220" y="11"/>
                    </a:lnTo>
                    <a:lnTo>
                      <a:pt x="226" y="11"/>
                    </a:lnTo>
                    <a:lnTo>
                      <a:pt x="222" y="12"/>
                    </a:lnTo>
                    <a:lnTo>
                      <a:pt x="263" y="15"/>
                    </a:lnTo>
                    <a:lnTo>
                      <a:pt x="260" y="15"/>
                    </a:lnTo>
                    <a:lnTo>
                      <a:pt x="278" y="15"/>
                    </a:lnTo>
                    <a:lnTo>
                      <a:pt x="268" y="17"/>
                    </a:lnTo>
                    <a:lnTo>
                      <a:pt x="249" y="21"/>
                    </a:lnTo>
                    <a:lnTo>
                      <a:pt x="245" y="21"/>
                    </a:lnTo>
                    <a:lnTo>
                      <a:pt x="249" y="21"/>
                    </a:lnTo>
                    <a:lnTo>
                      <a:pt x="247" y="21"/>
                    </a:lnTo>
                    <a:lnTo>
                      <a:pt x="246" y="21"/>
                    </a:lnTo>
                    <a:lnTo>
                      <a:pt x="256" y="23"/>
                    </a:lnTo>
                    <a:lnTo>
                      <a:pt x="263" y="23"/>
                    </a:lnTo>
                    <a:lnTo>
                      <a:pt x="265" y="23"/>
                    </a:lnTo>
                    <a:lnTo>
                      <a:pt x="260" y="23"/>
                    </a:lnTo>
                    <a:lnTo>
                      <a:pt x="263" y="24"/>
                    </a:lnTo>
                    <a:lnTo>
                      <a:pt x="253" y="26"/>
                    </a:lnTo>
                    <a:lnTo>
                      <a:pt x="249" y="27"/>
                    </a:lnTo>
                    <a:lnTo>
                      <a:pt x="227" y="30"/>
                    </a:lnTo>
                    <a:lnTo>
                      <a:pt x="213" y="29"/>
                    </a:lnTo>
                    <a:lnTo>
                      <a:pt x="220" y="32"/>
                    </a:lnTo>
                    <a:lnTo>
                      <a:pt x="203" y="33"/>
                    </a:lnTo>
                    <a:lnTo>
                      <a:pt x="199" y="35"/>
                    </a:lnTo>
                    <a:lnTo>
                      <a:pt x="200" y="36"/>
                    </a:lnTo>
                    <a:lnTo>
                      <a:pt x="206" y="36"/>
                    </a:lnTo>
                    <a:lnTo>
                      <a:pt x="209" y="38"/>
                    </a:lnTo>
                    <a:lnTo>
                      <a:pt x="203" y="40"/>
                    </a:lnTo>
                    <a:lnTo>
                      <a:pt x="233" y="43"/>
                    </a:lnTo>
                    <a:lnTo>
                      <a:pt x="245" y="44"/>
                    </a:lnTo>
                    <a:lnTo>
                      <a:pt x="243" y="44"/>
                    </a:lnTo>
                    <a:lnTo>
                      <a:pt x="245" y="44"/>
                    </a:lnTo>
                    <a:lnTo>
                      <a:pt x="246" y="46"/>
                    </a:lnTo>
                    <a:lnTo>
                      <a:pt x="247" y="47"/>
                    </a:lnTo>
                    <a:lnTo>
                      <a:pt x="278" y="46"/>
                    </a:lnTo>
                    <a:lnTo>
                      <a:pt x="250" y="50"/>
                    </a:lnTo>
                    <a:lnTo>
                      <a:pt x="234" y="50"/>
                    </a:lnTo>
                    <a:lnTo>
                      <a:pt x="219" y="50"/>
                    </a:lnTo>
                    <a:lnTo>
                      <a:pt x="222" y="53"/>
                    </a:lnTo>
                    <a:lnTo>
                      <a:pt x="246" y="55"/>
                    </a:lnTo>
                    <a:lnTo>
                      <a:pt x="223" y="53"/>
                    </a:lnTo>
                    <a:lnTo>
                      <a:pt x="220" y="55"/>
                    </a:lnTo>
                    <a:lnTo>
                      <a:pt x="200" y="53"/>
                    </a:lnTo>
                    <a:lnTo>
                      <a:pt x="197" y="55"/>
                    </a:lnTo>
                    <a:lnTo>
                      <a:pt x="210" y="55"/>
                    </a:lnTo>
                    <a:lnTo>
                      <a:pt x="193" y="55"/>
                    </a:lnTo>
                    <a:lnTo>
                      <a:pt x="191" y="53"/>
                    </a:lnTo>
                    <a:lnTo>
                      <a:pt x="191" y="55"/>
                    </a:lnTo>
                    <a:lnTo>
                      <a:pt x="140" y="59"/>
                    </a:lnTo>
                    <a:lnTo>
                      <a:pt x="137" y="64"/>
                    </a:lnTo>
                    <a:lnTo>
                      <a:pt x="153" y="65"/>
                    </a:lnTo>
                    <a:lnTo>
                      <a:pt x="170" y="68"/>
                    </a:lnTo>
                    <a:lnTo>
                      <a:pt x="157" y="67"/>
                    </a:lnTo>
                    <a:lnTo>
                      <a:pt x="141" y="68"/>
                    </a:lnTo>
                    <a:lnTo>
                      <a:pt x="124" y="70"/>
                    </a:lnTo>
                    <a:lnTo>
                      <a:pt x="145" y="74"/>
                    </a:lnTo>
                    <a:lnTo>
                      <a:pt x="137" y="76"/>
                    </a:lnTo>
                    <a:lnTo>
                      <a:pt x="151" y="77"/>
                    </a:lnTo>
                    <a:lnTo>
                      <a:pt x="141" y="77"/>
                    </a:lnTo>
                    <a:lnTo>
                      <a:pt x="121" y="79"/>
                    </a:lnTo>
                    <a:lnTo>
                      <a:pt x="122" y="79"/>
                    </a:lnTo>
                    <a:lnTo>
                      <a:pt x="120" y="79"/>
                    </a:lnTo>
                    <a:lnTo>
                      <a:pt x="115" y="79"/>
                    </a:lnTo>
                    <a:lnTo>
                      <a:pt x="118" y="79"/>
                    </a:lnTo>
                    <a:lnTo>
                      <a:pt x="115" y="80"/>
                    </a:lnTo>
                    <a:lnTo>
                      <a:pt x="143" y="80"/>
                    </a:lnTo>
                    <a:lnTo>
                      <a:pt x="147" y="80"/>
                    </a:lnTo>
                    <a:lnTo>
                      <a:pt x="157" y="80"/>
                    </a:lnTo>
                    <a:lnTo>
                      <a:pt x="155" y="83"/>
                    </a:lnTo>
                    <a:lnTo>
                      <a:pt x="157" y="85"/>
                    </a:lnTo>
                    <a:lnTo>
                      <a:pt x="160" y="86"/>
                    </a:lnTo>
                    <a:lnTo>
                      <a:pt x="151" y="86"/>
                    </a:lnTo>
                    <a:lnTo>
                      <a:pt x="140" y="86"/>
                    </a:lnTo>
                    <a:lnTo>
                      <a:pt x="138" y="89"/>
                    </a:lnTo>
                    <a:lnTo>
                      <a:pt x="141" y="91"/>
                    </a:lnTo>
                    <a:lnTo>
                      <a:pt x="131" y="91"/>
                    </a:lnTo>
                    <a:lnTo>
                      <a:pt x="120" y="92"/>
                    </a:lnTo>
                    <a:lnTo>
                      <a:pt x="124" y="94"/>
                    </a:lnTo>
                    <a:lnTo>
                      <a:pt x="134" y="94"/>
                    </a:lnTo>
                    <a:lnTo>
                      <a:pt x="150" y="95"/>
                    </a:lnTo>
                    <a:lnTo>
                      <a:pt x="134" y="95"/>
                    </a:lnTo>
                    <a:lnTo>
                      <a:pt x="166" y="101"/>
                    </a:lnTo>
                    <a:lnTo>
                      <a:pt x="151" y="101"/>
                    </a:lnTo>
                    <a:lnTo>
                      <a:pt x="150" y="101"/>
                    </a:lnTo>
                    <a:lnTo>
                      <a:pt x="122" y="103"/>
                    </a:lnTo>
                    <a:lnTo>
                      <a:pt x="141" y="107"/>
                    </a:lnTo>
                    <a:lnTo>
                      <a:pt x="151" y="107"/>
                    </a:lnTo>
                    <a:lnTo>
                      <a:pt x="147" y="107"/>
                    </a:lnTo>
                    <a:lnTo>
                      <a:pt x="114" y="109"/>
                    </a:lnTo>
                    <a:lnTo>
                      <a:pt x="114" y="112"/>
                    </a:lnTo>
                    <a:lnTo>
                      <a:pt x="134" y="115"/>
                    </a:lnTo>
                    <a:lnTo>
                      <a:pt x="121" y="118"/>
                    </a:lnTo>
                    <a:lnTo>
                      <a:pt x="122" y="118"/>
                    </a:lnTo>
                    <a:lnTo>
                      <a:pt x="117" y="118"/>
                    </a:lnTo>
                    <a:lnTo>
                      <a:pt x="118" y="118"/>
                    </a:lnTo>
                    <a:lnTo>
                      <a:pt x="120" y="118"/>
                    </a:lnTo>
                    <a:lnTo>
                      <a:pt x="101" y="118"/>
                    </a:lnTo>
                    <a:lnTo>
                      <a:pt x="98" y="118"/>
                    </a:lnTo>
                    <a:lnTo>
                      <a:pt x="88" y="119"/>
                    </a:lnTo>
                    <a:lnTo>
                      <a:pt x="101" y="122"/>
                    </a:lnTo>
                    <a:lnTo>
                      <a:pt x="111" y="124"/>
                    </a:lnTo>
                    <a:lnTo>
                      <a:pt x="110" y="125"/>
                    </a:lnTo>
                    <a:lnTo>
                      <a:pt x="108" y="125"/>
                    </a:lnTo>
                    <a:lnTo>
                      <a:pt x="92" y="125"/>
                    </a:lnTo>
                    <a:lnTo>
                      <a:pt x="78" y="127"/>
                    </a:lnTo>
                    <a:lnTo>
                      <a:pt x="85" y="127"/>
                    </a:lnTo>
                    <a:lnTo>
                      <a:pt x="81" y="128"/>
                    </a:lnTo>
                    <a:lnTo>
                      <a:pt x="87" y="130"/>
                    </a:lnTo>
                    <a:lnTo>
                      <a:pt x="89" y="130"/>
                    </a:lnTo>
                    <a:lnTo>
                      <a:pt x="82" y="132"/>
                    </a:lnTo>
                    <a:lnTo>
                      <a:pt x="87" y="133"/>
                    </a:lnTo>
                    <a:lnTo>
                      <a:pt x="81" y="136"/>
                    </a:lnTo>
                    <a:lnTo>
                      <a:pt x="117" y="136"/>
                    </a:lnTo>
                    <a:lnTo>
                      <a:pt x="128" y="139"/>
                    </a:lnTo>
                    <a:lnTo>
                      <a:pt x="130" y="139"/>
                    </a:lnTo>
                    <a:lnTo>
                      <a:pt x="131" y="139"/>
                    </a:lnTo>
                    <a:lnTo>
                      <a:pt x="130" y="139"/>
                    </a:lnTo>
                    <a:lnTo>
                      <a:pt x="140" y="141"/>
                    </a:lnTo>
                    <a:lnTo>
                      <a:pt x="125" y="142"/>
                    </a:lnTo>
                    <a:lnTo>
                      <a:pt x="131" y="142"/>
                    </a:lnTo>
                    <a:lnTo>
                      <a:pt x="170" y="142"/>
                    </a:lnTo>
                    <a:lnTo>
                      <a:pt x="163" y="142"/>
                    </a:lnTo>
                    <a:lnTo>
                      <a:pt x="148" y="142"/>
                    </a:lnTo>
                    <a:lnTo>
                      <a:pt x="144" y="144"/>
                    </a:lnTo>
                    <a:lnTo>
                      <a:pt x="130" y="145"/>
                    </a:lnTo>
                    <a:lnTo>
                      <a:pt x="145" y="144"/>
                    </a:lnTo>
                    <a:lnTo>
                      <a:pt x="212" y="145"/>
                    </a:lnTo>
                    <a:lnTo>
                      <a:pt x="223" y="147"/>
                    </a:lnTo>
                    <a:lnTo>
                      <a:pt x="233" y="148"/>
                    </a:lnTo>
                    <a:lnTo>
                      <a:pt x="232" y="148"/>
                    </a:lnTo>
                    <a:lnTo>
                      <a:pt x="224" y="147"/>
                    </a:lnTo>
                    <a:lnTo>
                      <a:pt x="209" y="147"/>
                    </a:lnTo>
                    <a:lnTo>
                      <a:pt x="186" y="147"/>
                    </a:lnTo>
                    <a:lnTo>
                      <a:pt x="184" y="148"/>
                    </a:lnTo>
                    <a:lnTo>
                      <a:pt x="167" y="150"/>
                    </a:lnTo>
                    <a:lnTo>
                      <a:pt x="173" y="150"/>
                    </a:lnTo>
                    <a:lnTo>
                      <a:pt x="167" y="154"/>
                    </a:lnTo>
                    <a:lnTo>
                      <a:pt x="163" y="154"/>
                    </a:lnTo>
                    <a:lnTo>
                      <a:pt x="164" y="156"/>
                    </a:lnTo>
                    <a:lnTo>
                      <a:pt x="189" y="157"/>
                    </a:lnTo>
                    <a:lnTo>
                      <a:pt x="180" y="159"/>
                    </a:lnTo>
                    <a:lnTo>
                      <a:pt x="173" y="159"/>
                    </a:lnTo>
                    <a:lnTo>
                      <a:pt x="184" y="160"/>
                    </a:lnTo>
                    <a:lnTo>
                      <a:pt x="191" y="160"/>
                    </a:lnTo>
                    <a:lnTo>
                      <a:pt x="143" y="159"/>
                    </a:lnTo>
                    <a:lnTo>
                      <a:pt x="145" y="159"/>
                    </a:lnTo>
                    <a:lnTo>
                      <a:pt x="151" y="163"/>
                    </a:lnTo>
                    <a:lnTo>
                      <a:pt x="150" y="163"/>
                    </a:lnTo>
                    <a:lnTo>
                      <a:pt x="147" y="163"/>
                    </a:lnTo>
                    <a:lnTo>
                      <a:pt x="164" y="165"/>
                    </a:lnTo>
                    <a:lnTo>
                      <a:pt x="193" y="163"/>
                    </a:lnTo>
                    <a:lnTo>
                      <a:pt x="197" y="165"/>
                    </a:lnTo>
                    <a:lnTo>
                      <a:pt x="196" y="165"/>
                    </a:lnTo>
                    <a:lnTo>
                      <a:pt x="189" y="168"/>
                    </a:lnTo>
                    <a:lnTo>
                      <a:pt x="151" y="169"/>
                    </a:lnTo>
                    <a:lnTo>
                      <a:pt x="148" y="169"/>
                    </a:lnTo>
                    <a:lnTo>
                      <a:pt x="104" y="168"/>
                    </a:lnTo>
                    <a:lnTo>
                      <a:pt x="101" y="171"/>
                    </a:lnTo>
                    <a:lnTo>
                      <a:pt x="153" y="171"/>
                    </a:lnTo>
                    <a:lnTo>
                      <a:pt x="144" y="171"/>
                    </a:lnTo>
                    <a:lnTo>
                      <a:pt x="167" y="172"/>
                    </a:lnTo>
                    <a:lnTo>
                      <a:pt x="160" y="172"/>
                    </a:lnTo>
                    <a:lnTo>
                      <a:pt x="138" y="172"/>
                    </a:lnTo>
                    <a:lnTo>
                      <a:pt x="135" y="172"/>
                    </a:lnTo>
                    <a:lnTo>
                      <a:pt x="173" y="177"/>
                    </a:lnTo>
                    <a:lnTo>
                      <a:pt x="183" y="177"/>
                    </a:lnTo>
                    <a:lnTo>
                      <a:pt x="196" y="180"/>
                    </a:lnTo>
                    <a:lnTo>
                      <a:pt x="210" y="181"/>
                    </a:lnTo>
                    <a:lnTo>
                      <a:pt x="203" y="181"/>
                    </a:lnTo>
                    <a:lnTo>
                      <a:pt x="204" y="181"/>
                    </a:lnTo>
                    <a:lnTo>
                      <a:pt x="210" y="181"/>
                    </a:lnTo>
                    <a:lnTo>
                      <a:pt x="196" y="183"/>
                    </a:lnTo>
                    <a:lnTo>
                      <a:pt x="207" y="186"/>
                    </a:lnTo>
                    <a:lnTo>
                      <a:pt x="213" y="189"/>
                    </a:lnTo>
                    <a:lnTo>
                      <a:pt x="212" y="190"/>
                    </a:lnTo>
                    <a:lnTo>
                      <a:pt x="184" y="193"/>
                    </a:lnTo>
                    <a:lnTo>
                      <a:pt x="194" y="193"/>
                    </a:lnTo>
                    <a:lnTo>
                      <a:pt x="186" y="193"/>
                    </a:lnTo>
                    <a:lnTo>
                      <a:pt x="176" y="196"/>
                    </a:lnTo>
                    <a:lnTo>
                      <a:pt x="177" y="196"/>
                    </a:lnTo>
                    <a:lnTo>
                      <a:pt x="166" y="196"/>
                    </a:lnTo>
                    <a:lnTo>
                      <a:pt x="164" y="198"/>
                    </a:lnTo>
                    <a:lnTo>
                      <a:pt x="176" y="198"/>
                    </a:lnTo>
                    <a:lnTo>
                      <a:pt x="178" y="199"/>
                    </a:lnTo>
                    <a:lnTo>
                      <a:pt x="168" y="201"/>
                    </a:lnTo>
                    <a:lnTo>
                      <a:pt x="170" y="201"/>
                    </a:lnTo>
                    <a:lnTo>
                      <a:pt x="217" y="202"/>
                    </a:lnTo>
                    <a:lnTo>
                      <a:pt x="245" y="201"/>
                    </a:lnTo>
                    <a:lnTo>
                      <a:pt x="246" y="202"/>
                    </a:lnTo>
                    <a:lnTo>
                      <a:pt x="253" y="204"/>
                    </a:lnTo>
                    <a:lnTo>
                      <a:pt x="227" y="204"/>
                    </a:lnTo>
                    <a:lnTo>
                      <a:pt x="260" y="207"/>
                    </a:lnTo>
                    <a:lnTo>
                      <a:pt x="236" y="210"/>
                    </a:lnTo>
                    <a:lnTo>
                      <a:pt x="252" y="211"/>
                    </a:lnTo>
                    <a:lnTo>
                      <a:pt x="259" y="213"/>
                    </a:lnTo>
                    <a:lnTo>
                      <a:pt x="263" y="213"/>
                    </a:lnTo>
                    <a:lnTo>
                      <a:pt x="246" y="216"/>
                    </a:lnTo>
                    <a:lnTo>
                      <a:pt x="253" y="216"/>
                    </a:lnTo>
                    <a:lnTo>
                      <a:pt x="249" y="219"/>
                    </a:lnTo>
                    <a:lnTo>
                      <a:pt x="265" y="219"/>
                    </a:lnTo>
                    <a:lnTo>
                      <a:pt x="259" y="219"/>
                    </a:lnTo>
                    <a:lnTo>
                      <a:pt x="265" y="222"/>
                    </a:lnTo>
                    <a:lnTo>
                      <a:pt x="266" y="224"/>
                    </a:lnTo>
                    <a:lnTo>
                      <a:pt x="260" y="224"/>
                    </a:lnTo>
                    <a:lnTo>
                      <a:pt x="250" y="224"/>
                    </a:lnTo>
                    <a:lnTo>
                      <a:pt x="232" y="224"/>
                    </a:lnTo>
                    <a:lnTo>
                      <a:pt x="219" y="225"/>
                    </a:lnTo>
                    <a:lnTo>
                      <a:pt x="217" y="225"/>
                    </a:lnTo>
                    <a:lnTo>
                      <a:pt x="214" y="225"/>
                    </a:lnTo>
                    <a:lnTo>
                      <a:pt x="229" y="227"/>
                    </a:lnTo>
                    <a:lnTo>
                      <a:pt x="247" y="230"/>
                    </a:lnTo>
                    <a:lnTo>
                      <a:pt x="229" y="234"/>
                    </a:lnTo>
                    <a:lnTo>
                      <a:pt x="226" y="234"/>
                    </a:lnTo>
                    <a:lnTo>
                      <a:pt x="227" y="234"/>
                    </a:lnTo>
                    <a:lnTo>
                      <a:pt x="229" y="236"/>
                    </a:lnTo>
                    <a:lnTo>
                      <a:pt x="230" y="237"/>
                    </a:lnTo>
                    <a:lnTo>
                      <a:pt x="207" y="237"/>
                    </a:lnTo>
                    <a:lnTo>
                      <a:pt x="219" y="237"/>
                    </a:lnTo>
                    <a:lnTo>
                      <a:pt x="176" y="239"/>
                    </a:lnTo>
                    <a:lnTo>
                      <a:pt x="177" y="239"/>
                    </a:lnTo>
                    <a:lnTo>
                      <a:pt x="173" y="242"/>
                    </a:lnTo>
                    <a:lnTo>
                      <a:pt x="183" y="240"/>
                    </a:lnTo>
                    <a:lnTo>
                      <a:pt x="183" y="242"/>
                    </a:lnTo>
                    <a:lnTo>
                      <a:pt x="212" y="243"/>
                    </a:lnTo>
                    <a:lnTo>
                      <a:pt x="204" y="243"/>
                    </a:lnTo>
                    <a:lnTo>
                      <a:pt x="214" y="243"/>
                    </a:lnTo>
                    <a:lnTo>
                      <a:pt x="217" y="243"/>
                    </a:lnTo>
                    <a:lnTo>
                      <a:pt x="210" y="245"/>
                    </a:lnTo>
                    <a:lnTo>
                      <a:pt x="210" y="246"/>
                    </a:lnTo>
                    <a:lnTo>
                      <a:pt x="207" y="248"/>
                    </a:lnTo>
                    <a:lnTo>
                      <a:pt x="212" y="249"/>
                    </a:lnTo>
                    <a:lnTo>
                      <a:pt x="187" y="254"/>
                    </a:lnTo>
                    <a:lnTo>
                      <a:pt x="176" y="255"/>
                    </a:lnTo>
                    <a:lnTo>
                      <a:pt x="190" y="255"/>
                    </a:lnTo>
                    <a:lnTo>
                      <a:pt x="191" y="258"/>
                    </a:lnTo>
                    <a:lnTo>
                      <a:pt x="213" y="260"/>
                    </a:lnTo>
                    <a:lnTo>
                      <a:pt x="197" y="260"/>
                    </a:lnTo>
                    <a:lnTo>
                      <a:pt x="173" y="260"/>
                    </a:lnTo>
                    <a:lnTo>
                      <a:pt x="177" y="260"/>
                    </a:lnTo>
                    <a:lnTo>
                      <a:pt x="173" y="260"/>
                    </a:lnTo>
                    <a:lnTo>
                      <a:pt x="191" y="260"/>
                    </a:lnTo>
                    <a:lnTo>
                      <a:pt x="203" y="261"/>
                    </a:lnTo>
                    <a:lnTo>
                      <a:pt x="199" y="260"/>
                    </a:lnTo>
                    <a:lnTo>
                      <a:pt x="207" y="261"/>
                    </a:lnTo>
                    <a:lnTo>
                      <a:pt x="187" y="260"/>
                    </a:lnTo>
                    <a:lnTo>
                      <a:pt x="168" y="260"/>
                    </a:lnTo>
                    <a:lnTo>
                      <a:pt x="164" y="261"/>
                    </a:lnTo>
                    <a:lnTo>
                      <a:pt x="163" y="261"/>
                    </a:lnTo>
                    <a:lnTo>
                      <a:pt x="140" y="260"/>
                    </a:lnTo>
                    <a:lnTo>
                      <a:pt x="134" y="260"/>
                    </a:lnTo>
                    <a:lnTo>
                      <a:pt x="144" y="260"/>
                    </a:lnTo>
                    <a:lnTo>
                      <a:pt x="135" y="261"/>
                    </a:lnTo>
                    <a:lnTo>
                      <a:pt x="160" y="261"/>
                    </a:lnTo>
                    <a:lnTo>
                      <a:pt x="163" y="263"/>
                    </a:lnTo>
                    <a:lnTo>
                      <a:pt x="186" y="267"/>
                    </a:lnTo>
                    <a:lnTo>
                      <a:pt x="170" y="267"/>
                    </a:lnTo>
                    <a:lnTo>
                      <a:pt x="127" y="285"/>
                    </a:lnTo>
                    <a:lnTo>
                      <a:pt x="101" y="287"/>
                    </a:lnTo>
                    <a:lnTo>
                      <a:pt x="102" y="287"/>
                    </a:lnTo>
                    <a:lnTo>
                      <a:pt x="91" y="288"/>
                    </a:lnTo>
                    <a:lnTo>
                      <a:pt x="97" y="287"/>
                    </a:lnTo>
                    <a:lnTo>
                      <a:pt x="87" y="290"/>
                    </a:lnTo>
                    <a:lnTo>
                      <a:pt x="89" y="290"/>
                    </a:lnTo>
                    <a:lnTo>
                      <a:pt x="92" y="291"/>
                    </a:lnTo>
                    <a:lnTo>
                      <a:pt x="114" y="291"/>
                    </a:lnTo>
                    <a:lnTo>
                      <a:pt x="112" y="291"/>
                    </a:lnTo>
                    <a:lnTo>
                      <a:pt x="98" y="290"/>
                    </a:lnTo>
                    <a:lnTo>
                      <a:pt x="104" y="291"/>
                    </a:lnTo>
                    <a:lnTo>
                      <a:pt x="104" y="293"/>
                    </a:lnTo>
                    <a:lnTo>
                      <a:pt x="107" y="293"/>
                    </a:lnTo>
                    <a:lnTo>
                      <a:pt x="110" y="294"/>
                    </a:lnTo>
                    <a:lnTo>
                      <a:pt x="112" y="296"/>
                    </a:lnTo>
                    <a:lnTo>
                      <a:pt x="125" y="299"/>
                    </a:lnTo>
                    <a:lnTo>
                      <a:pt x="124" y="300"/>
                    </a:lnTo>
                    <a:lnTo>
                      <a:pt x="137" y="314"/>
                    </a:lnTo>
                    <a:lnTo>
                      <a:pt x="148" y="314"/>
                    </a:lnTo>
                    <a:lnTo>
                      <a:pt x="147" y="314"/>
                    </a:lnTo>
                    <a:lnTo>
                      <a:pt x="134" y="317"/>
                    </a:lnTo>
                    <a:lnTo>
                      <a:pt x="135" y="317"/>
                    </a:lnTo>
                    <a:lnTo>
                      <a:pt x="167" y="319"/>
                    </a:lnTo>
                    <a:lnTo>
                      <a:pt x="173" y="319"/>
                    </a:lnTo>
                    <a:lnTo>
                      <a:pt x="168" y="319"/>
                    </a:lnTo>
                    <a:lnTo>
                      <a:pt x="168" y="320"/>
                    </a:lnTo>
                    <a:lnTo>
                      <a:pt x="163" y="322"/>
                    </a:lnTo>
                    <a:lnTo>
                      <a:pt x="166" y="322"/>
                    </a:lnTo>
                    <a:lnTo>
                      <a:pt x="150" y="323"/>
                    </a:lnTo>
                    <a:lnTo>
                      <a:pt x="143" y="328"/>
                    </a:lnTo>
                    <a:lnTo>
                      <a:pt x="153" y="328"/>
                    </a:lnTo>
                    <a:lnTo>
                      <a:pt x="177" y="329"/>
                    </a:lnTo>
                    <a:lnTo>
                      <a:pt x="178" y="329"/>
                    </a:lnTo>
                    <a:lnTo>
                      <a:pt x="217" y="334"/>
                    </a:lnTo>
                    <a:lnTo>
                      <a:pt x="233" y="338"/>
                    </a:lnTo>
                    <a:lnTo>
                      <a:pt x="246" y="338"/>
                    </a:lnTo>
                    <a:lnTo>
                      <a:pt x="234" y="338"/>
                    </a:lnTo>
                    <a:lnTo>
                      <a:pt x="219" y="338"/>
                    </a:lnTo>
                    <a:lnTo>
                      <a:pt x="243" y="341"/>
                    </a:lnTo>
                    <a:lnTo>
                      <a:pt x="242" y="341"/>
                    </a:lnTo>
                    <a:lnTo>
                      <a:pt x="203" y="346"/>
                    </a:lnTo>
                    <a:lnTo>
                      <a:pt x="203" y="347"/>
                    </a:lnTo>
                    <a:lnTo>
                      <a:pt x="203" y="349"/>
                    </a:lnTo>
                    <a:lnTo>
                      <a:pt x="204" y="349"/>
                    </a:lnTo>
                    <a:lnTo>
                      <a:pt x="191" y="349"/>
                    </a:lnTo>
                    <a:lnTo>
                      <a:pt x="193" y="349"/>
                    </a:lnTo>
                    <a:lnTo>
                      <a:pt x="196" y="350"/>
                    </a:lnTo>
                    <a:lnTo>
                      <a:pt x="190" y="352"/>
                    </a:lnTo>
                    <a:lnTo>
                      <a:pt x="194" y="352"/>
                    </a:lnTo>
                    <a:lnTo>
                      <a:pt x="181" y="352"/>
                    </a:lnTo>
                    <a:lnTo>
                      <a:pt x="186" y="356"/>
                    </a:lnTo>
                    <a:lnTo>
                      <a:pt x="193" y="356"/>
                    </a:lnTo>
                    <a:lnTo>
                      <a:pt x="187" y="356"/>
                    </a:lnTo>
                    <a:lnTo>
                      <a:pt x="189" y="356"/>
                    </a:lnTo>
                    <a:lnTo>
                      <a:pt x="183" y="356"/>
                    </a:lnTo>
                    <a:lnTo>
                      <a:pt x="189" y="358"/>
                    </a:lnTo>
                    <a:lnTo>
                      <a:pt x="166" y="359"/>
                    </a:lnTo>
                    <a:lnTo>
                      <a:pt x="157" y="361"/>
                    </a:lnTo>
                    <a:lnTo>
                      <a:pt x="131" y="361"/>
                    </a:lnTo>
                    <a:lnTo>
                      <a:pt x="115" y="361"/>
                    </a:lnTo>
                    <a:lnTo>
                      <a:pt x="118" y="361"/>
                    </a:lnTo>
                    <a:lnTo>
                      <a:pt x="115" y="362"/>
                    </a:lnTo>
                    <a:lnTo>
                      <a:pt x="111" y="362"/>
                    </a:lnTo>
                    <a:lnTo>
                      <a:pt x="107" y="362"/>
                    </a:lnTo>
                    <a:lnTo>
                      <a:pt x="98" y="364"/>
                    </a:lnTo>
                    <a:lnTo>
                      <a:pt x="104" y="364"/>
                    </a:lnTo>
                    <a:lnTo>
                      <a:pt x="88" y="371"/>
                    </a:lnTo>
                    <a:lnTo>
                      <a:pt x="91" y="371"/>
                    </a:lnTo>
                    <a:lnTo>
                      <a:pt x="77" y="374"/>
                    </a:lnTo>
                    <a:lnTo>
                      <a:pt x="58" y="376"/>
                    </a:lnTo>
                    <a:lnTo>
                      <a:pt x="54" y="379"/>
                    </a:lnTo>
                    <a:lnTo>
                      <a:pt x="58" y="383"/>
                    </a:lnTo>
                    <a:lnTo>
                      <a:pt x="62" y="383"/>
                    </a:lnTo>
                    <a:lnTo>
                      <a:pt x="58" y="383"/>
                    </a:lnTo>
                    <a:lnTo>
                      <a:pt x="61" y="383"/>
                    </a:lnTo>
                    <a:lnTo>
                      <a:pt x="64" y="391"/>
                    </a:lnTo>
                    <a:lnTo>
                      <a:pt x="65" y="392"/>
                    </a:lnTo>
                    <a:lnTo>
                      <a:pt x="78" y="394"/>
                    </a:lnTo>
                    <a:lnTo>
                      <a:pt x="52" y="397"/>
                    </a:lnTo>
                    <a:lnTo>
                      <a:pt x="56" y="398"/>
                    </a:lnTo>
                    <a:lnTo>
                      <a:pt x="62" y="400"/>
                    </a:lnTo>
                    <a:lnTo>
                      <a:pt x="59" y="400"/>
                    </a:lnTo>
                    <a:lnTo>
                      <a:pt x="64" y="400"/>
                    </a:lnTo>
                    <a:lnTo>
                      <a:pt x="66" y="400"/>
                    </a:lnTo>
                    <a:lnTo>
                      <a:pt x="62" y="403"/>
                    </a:lnTo>
                    <a:lnTo>
                      <a:pt x="56" y="403"/>
                    </a:lnTo>
                    <a:lnTo>
                      <a:pt x="59" y="403"/>
                    </a:lnTo>
                    <a:lnTo>
                      <a:pt x="61" y="403"/>
                    </a:lnTo>
                    <a:lnTo>
                      <a:pt x="78" y="404"/>
                    </a:lnTo>
                    <a:lnTo>
                      <a:pt x="75" y="409"/>
                    </a:lnTo>
                    <a:lnTo>
                      <a:pt x="78" y="409"/>
                    </a:lnTo>
                    <a:lnTo>
                      <a:pt x="85" y="409"/>
                    </a:lnTo>
                    <a:lnTo>
                      <a:pt x="98" y="409"/>
                    </a:lnTo>
                    <a:lnTo>
                      <a:pt x="94" y="409"/>
                    </a:lnTo>
                    <a:lnTo>
                      <a:pt x="95" y="412"/>
                    </a:lnTo>
                    <a:lnTo>
                      <a:pt x="84" y="415"/>
                    </a:lnTo>
                    <a:lnTo>
                      <a:pt x="81" y="415"/>
                    </a:lnTo>
                    <a:lnTo>
                      <a:pt x="85" y="417"/>
                    </a:lnTo>
                    <a:lnTo>
                      <a:pt x="88" y="417"/>
                    </a:lnTo>
                    <a:lnTo>
                      <a:pt x="62" y="423"/>
                    </a:lnTo>
                    <a:lnTo>
                      <a:pt x="55" y="424"/>
                    </a:lnTo>
                    <a:lnTo>
                      <a:pt x="23" y="423"/>
                    </a:lnTo>
                    <a:lnTo>
                      <a:pt x="29" y="424"/>
                    </a:lnTo>
                    <a:lnTo>
                      <a:pt x="29" y="426"/>
                    </a:lnTo>
                    <a:lnTo>
                      <a:pt x="26" y="426"/>
                    </a:lnTo>
                    <a:lnTo>
                      <a:pt x="31" y="426"/>
                    </a:lnTo>
                    <a:lnTo>
                      <a:pt x="22" y="430"/>
                    </a:lnTo>
                    <a:lnTo>
                      <a:pt x="43" y="430"/>
                    </a:lnTo>
                    <a:lnTo>
                      <a:pt x="42" y="430"/>
                    </a:lnTo>
                    <a:lnTo>
                      <a:pt x="45" y="430"/>
                    </a:lnTo>
                    <a:lnTo>
                      <a:pt x="51" y="430"/>
                    </a:lnTo>
                    <a:lnTo>
                      <a:pt x="69" y="432"/>
                    </a:lnTo>
                    <a:lnTo>
                      <a:pt x="72" y="432"/>
                    </a:lnTo>
                    <a:lnTo>
                      <a:pt x="66" y="432"/>
                    </a:lnTo>
                    <a:lnTo>
                      <a:pt x="69" y="432"/>
                    </a:lnTo>
                    <a:lnTo>
                      <a:pt x="98" y="432"/>
                    </a:lnTo>
                    <a:lnTo>
                      <a:pt x="108" y="432"/>
                    </a:lnTo>
                    <a:lnTo>
                      <a:pt x="110" y="432"/>
                    </a:lnTo>
                    <a:lnTo>
                      <a:pt x="111" y="433"/>
                    </a:lnTo>
                    <a:lnTo>
                      <a:pt x="112" y="433"/>
                    </a:lnTo>
                    <a:lnTo>
                      <a:pt x="120" y="435"/>
                    </a:lnTo>
                    <a:lnTo>
                      <a:pt x="115" y="435"/>
                    </a:lnTo>
                    <a:lnTo>
                      <a:pt x="114" y="435"/>
                    </a:lnTo>
                    <a:lnTo>
                      <a:pt x="111" y="439"/>
                    </a:lnTo>
                    <a:lnTo>
                      <a:pt x="78" y="438"/>
                    </a:lnTo>
                    <a:lnTo>
                      <a:pt x="85" y="439"/>
                    </a:lnTo>
                    <a:lnTo>
                      <a:pt x="87" y="439"/>
                    </a:lnTo>
                    <a:lnTo>
                      <a:pt x="68" y="441"/>
                    </a:lnTo>
                    <a:lnTo>
                      <a:pt x="68" y="442"/>
                    </a:lnTo>
                    <a:lnTo>
                      <a:pt x="43" y="441"/>
                    </a:lnTo>
                    <a:lnTo>
                      <a:pt x="41" y="442"/>
                    </a:lnTo>
                    <a:lnTo>
                      <a:pt x="55" y="442"/>
                    </a:lnTo>
                    <a:lnTo>
                      <a:pt x="56" y="442"/>
                    </a:lnTo>
                    <a:lnTo>
                      <a:pt x="61" y="442"/>
                    </a:lnTo>
                    <a:lnTo>
                      <a:pt x="62" y="442"/>
                    </a:lnTo>
                    <a:lnTo>
                      <a:pt x="2" y="444"/>
                    </a:lnTo>
                    <a:lnTo>
                      <a:pt x="0" y="448"/>
                    </a:lnTo>
                    <a:lnTo>
                      <a:pt x="20" y="450"/>
                    </a:lnTo>
                    <a:lnTo>
                      <a:pt x="22" y="451"/>
                    </a:lnTo>
                    <a:lnTo>
                      <a:pt x="12" y="451"/>
                    </a:lnTo>
                    <a:lnTo>
                      <a:pt x="29" y="453"/>
                    </a:lnTo>
                    <a:lnTo>
                      <a:pt x="28" y="454"/>
                    </a:lnTo>
                    <a:lnTo>
                      <a:pt x="51" y="456"/>
                    </a:lnTo>
                    <a:lnTo>
                      <a:pt x="75" y="456"/>
                    </a:lnTo>
                    <a:lnTo>
                      <a:pt x="65" y="456"/>
                    </a:lnTo>
                    <a:lnTo>
                      <a:pt x="65" y="459"/>
                    </a:lnTo>
                    <a:lnTo>
                      <a:pt x="46" y="459"/>
                    </a:lnTo>
                    <a:lnTo>
                      <a:pt x="41" y="459"/>
                    </a:lnTo>
                    <a:lnTo>
                      <a:pt x="38" y="460"/>
                    </a:lnTo>
                    <a:lnTo>
                      <a:pt x="0" y="466"/>
                    </a:lnTo>
                    <a:lnTo>
                      <a:pt x="6" y="468"/>
                    </a:lnTo>
                    <a:lnTo>
                      <a:pt x="10" y="468"/>
                    </a:lnTo>
                    <a:lnTo>
                      <a:pt x="8" y="468"/>
                    </a:lnTo>
                    <a:lnTo>
                      <a:pt x="42" y="469"/>
                    </a:lnTo>
                    <a:lnTo>
                      <a:pt x="39" y="471"/>
                    </a:lnTo>
                    <a:lnTo>
                      <a:pt x="41" y="471"/>
                    </a:lnTo>
                    <a:lnTo>
                      <a:pt x="42" y="471"/>
                    </a:lnTo>
                    <a:lnTo>
                      <a:pt x="43" y="471"/>
                    </a:lnTo>
                    <a:lnTo>
                      <a:pt x="32" y="481"/>
                    </a:lnTo>
                    <a:lnTo>
                      <a:pt x="31" y="481"/>
                    </a:lnTo>
                    <a:lnTo>
                      <a:pt x="32" y="483"/>
                    </a:lnTo>
                    <a:lnTo>
                      <a:pt x="48" y="484"/>
                    </a:lnTo>
                    <a:lnTo>
                      <a:pt x="49" y="484"/>
                    </a:lnTo>
                    <a:lnTo>
                      <a:pt x="54" y="484"/>
                    </a:lnTo>
                    <a:lnTo>
                      <a:pt x="72" y="486"/>
                    </a:lnTo>
                    <a:lnTo>
                      <a:pt x="95" y="484"/>
                    </a:lnTo>
                    <a:lnTo>
                      <a:pt x="104" y="486"/>
                    </a:lnTo>
                    <a:lnTo>
                      <a:pt x="107" y="487"/>
                    </a:lnTo>
                    <a:lnTo>
                      <a:pt x="104" y="487"/>
                    </a:lnTo>
                    <a:lnTo>
                      <a:pt x="92" y="489"/>
                    </a:lnTo>
                    <a:lnTo>
                      <a:pt x="94" y="492"/>
                    </a:lnTo>
                    <a:lnTo>
                      <a:pt x="133" y="493"/>
                    </a:lnTo>
                    <a:lnTo>
                      <a:pt x="131" y="495"/>
                    </a:lnTo>
                    <a:lnTo>
                      <a:pt x="120" y="498"/>
                    </a:lnTo>
                    <a:lnTo>
                      <a:pt x="125" y="500"/>
                    </a:lnTo>
                    <a:lnTo>
                      <a:pt x="124" y="500"/>
                    </a:lnTo>
                    <a:lnTo>
                      <a:pt x="92" y="498"/>
                    </a:lnTo>
                    <a:lnTo>
                      <a:pt x="84" y="498"/>
                    </a:lnTo>
                    <a:lnTo>
                      <a:pt x="92" y="501"/>
                    </a:lnTo>
                    <a:lnTo>
                      <a:pt x="94" y="503"/>
                    </a:lnTo>
                    <a:lnTo>
                      <a:pt x="104" y="503"/>
                    </a:lnTo>
                    <a:lnTo>
                      <a:pt x="78" y="506"/>
                    </a:lnTo>
                    <a:lnTo>
                      <a:pt x="78" y="507"/>
                    </a:lnTo>
                    <a:lnTo>
                      <a:pt x="85" y="507"/>
                    </a:lnTo>
                    <a:lnTo>
                      <a:pt x="91" y="510"/>
                    </a:lnTo>
                    <a:lnTo>
                      <a:pt x="89" y="510"/>
                    </a:lnTo>
                    <a:lnTo>
                      <a:pt x="88" y="510"/>
                    </a:lnTo>
                    <a:lnTo>
                      <a:pt x="91" y="510"/>
                    </a:lnTo>
                    <a:lnTo>
                      <a:pt x="94" y="519"/>
                    </a:lnTo>
                    <a:lnTo>
                      <a:pt x="110" y="522"/>
                    </a:lnTo>
                    <a:lnTo>
                      <a:pt x="92" y="527"/>
                    </a:lnTo>
                    <a:lnTo>
                      <a:pt x="94" y="527"/>
                    </a:lnTo>
                    <a:lnTo>
                      <a:pt x="97" y="527"/>
                    </a:lnTo>
                    <a:lnTo>
                      <a:pt x="62" y="527"/>
                    </a:lnTo>
                    <a:lnTo>
                      <a:pt x="85" y="525"/>
                    </a:lnTo>
                    <a:lnTo>
                      <a:pt x="97" y="527"/>
                    </a:lnTo>
                    <a:lnTo>
                      <a:pt x="104" y="530"/>
                    </a:lnTo>
                    <a:lnTo>
                      <a:pt x="130" y="531"/>
                    </a:lnTo>
                    <a:lnTo>
                      <a:pt x="134" y="531"/>
                    </a:lnTo>
                    <a:lnTo>
                      <a:pt x="140" y="539"/>
                    </a:lnTo>
                    <a:lnTo>
                      <a:pt x="137" y="539"/>
                    </a:lnTo>
                    <a:lnTo>
                      <a:pt x="135" y="540"/>
                    </a:lnTo>
                    <a:lnTo>
                      <a:pt x="138" y="540"/>
                    </a:lnTo>
                    <a:lnTo>
                      <a:pt x="124" y="540"/>
                    </a:lnTo>
                    <a:lnTo>
                      <a:pt x="125" y="540"/>
                    </a:lnTo>
                    <a:lnTo>
                      <a:pt x="131" y="540"/>
                    </a:lnTo>
                    <a:lnTo>
                      <a:pt x="128" y="542"/>
                    </a:lnTo>
                    <a:lnTo>
                      <a:pt x="124" y="542"/>
                    </a:lnTo>
                    <a:lnTo>
                      <a:pt x="122" y="542"/>
                    </a:lnTo>
                    <a:lnTo>
                      <a:pt x="115" y="542"/>
                    </a:lnTo>
                    <a:lnTo>
                      <a:pt x="91" y="540"/>
                    </a:lnTo>
                    <a:lnTo>
                      <a:pt x="158" y="542"/>
                    </a:lnTo>
                    <a:lnTo>
                      <a:pt x="173" y="545"/>
                    </a:lnTo>
                    <a:lnTo>
                      <a:pt x="177" y="546"/>
                    </a:lnTo>
                    <a:lnTo>
                      <a:pt x="178" y="548"/>
                    </a:lnTo>
                    <a:lnTo>
                      <a:pt x="227" y="549"/>
                    </a:lnTo>
                    <a:lnTo>
                      <a:pt x="233" y="552"/>
                    </a:lnTo>
                    <a:lnTo>
                      <a:pt x="252" y="552"/>
                    </a:lnTo>
                    <a:lnTo>
                      <a:pt x="239" y="551"/>
                    </a:lnTo>
                    <a:lnTo>
                      <a:pt x="227" y="552"/>
                    </a:lnTo>
                    <a:lnTo>
                      <a:pt x="210" y="551"/>
                    </a:lnTo>
                    <a:lnTo>
                      <a:pt x="212" y="551"/>
                    </a:lnTo>
                    <a:lnTo>
                      <a:pt x="210" y="552"/>
                    </a:lnTo>
                    <a:lnTo>
                      <a:pt x="181" y="552"/>
                    </a:lnTo>
                    <a:lnTo>
                      <a:pt x="158" y="552"/>
                    </a:lnTo>
                    <a:lnTo>
                      <a:pt x="166" y="554"/>
                    </a:lnTo>
                    <a:lnTo>
                      <a:pt x="178" y="557"/>
                    </a:lnTo>
                    <a:lnTo>
                      <a:pt x="180" y="557"/>
                    </a:lnTo>
                    <a:lnTo>
                      <a:pt x="174" y="558"/>
                    </a:lnTo>
                    <a:lnTo>
                      <a:pt x="173" y="558"/>
                    </a:lnTo>
                    <a:lnTo>
                      <a:pt x="184" y="560"/>
                    </a:lnTo>
                    <a:lnTo>
                      <a:pt x="187" y="560"/>
                    </a:lnTo>
                    <a:lnTo>
                      <a:pt x="191" y="560"/>
                    </a:lnTo>
                    <a:lnTo>
                      <a:pt x="184" y="56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06" name="Freeform 122"/>
              <p:cNvSpPr>
                <a:spLocks/>
              </p:cNvSpPr>
              <p:nvPr/>
            </p:nvSpPr>
            <p:spPr bwMode="auto">
              <a:xfrm>
                <a:off x="7626" y="12179"/>
                <a:ext cx="392" cy="563"/>
              </a:xfrm>
              <a:custGeom>
                <a:avLst/>
                <a:gdLst/>
                <a:ahLst/>
                <a:cxnLst>
                  <a:cxn ang="0">
                    <a:pos x="312" y="6"/>
                  </a:cxn>
                  <a:cxn ang="0">
                    <a:pos x="296" y="11"/>
                  </a:cxn>
                  <a:cxn ang="0">
                    <a:pos x="283" y="17"/>
                  </a:cxn>
                  <a:cxn ang="0">
                    <a:pos x="289" y="27"/>
                  </a:cxn>
                  <a:cxn ang="0">
                    <a:pos x="293" y="29"/>
                  </a:cxn>
                  <a:cxn ang="0">
                    <a:pos x="264" y="41"/>
                  </a:cxn>
                  <a:cxn ang="0">
                    <a:pos x="217" y="47"/>
                  </a:cxn>
                  <a:cxn ang="0">
                    <a:pos x="179" y="58"/>
                  </a:cxn>
                  <a:cxn ang="0">
                    <a:pos x="231" y="64"/>
                  </a:cxn>
                  <a:cxn ang="0">
                    <a:pos x="201" y="70"/>
                  </a:cxn>
                  <a:cxn ang="0">
                    <a:pos x="220" y="76"/>
                  </a:cxn>
                  <a:cxn ang="0">
                    <a:pos x="234" y="80"/>
                  </a:cxn>
                  <a:cxn ang="0">
                    <a:pos x="234" y="88"/>
                  </a:cxn>
                  <a:cxn ang="0">
                    <a:pos x="225" y="89"/>
                  </a:cxn>
                  <a:cxn ang="0">
                    <a:pos x="215" y="95"/>
                  </a:cxn>
                  <a:cxn ang="0">
                    <a:pos x="211" y="104"/>
                  </a:cxn>
                  <a:cxn ang="0">
                    <a:pos x="208" y="106"/>
                  </a:cxn>
                  <a:cxn ang="0">
                    <a:pos x="217" y="115"/>
                  </a:cxn>
                  <a:cxn ang="0">
                    <a:pos x="257" y="130"/>
                  </a:cxn>
                  <a:cxn ang="0">
                    <a:pos x="277" y="147"/>
                  </a:cxn>
                  <a:cxn ang="0">
                    <a:pos x="330" y="159"/>
                  </a:cxn>
                  <a:cxn ang="0">
                    <a:pos x="375" y="168"/>
                  </a:cxn>
                  <a:cxn ang="0">
                    <a:pos x="336" y="175"/>
                  </a:cxn>
                  <a:cxn ang="0">
                    <a:pos x="358" y="181"/>
                  </a:cxn>
                  <a:cxn ang="0">
                    <a:pos x="327" y="207"/>
                  </a:cxn>
                  <a:cxn ang="0">
                    <a:pos x="271" y="216"/>
                  </a:cxn>
                  <a:cxn ang="0">
                    <a:pos x="309" y="224"/>
                  </a:cxn>
                  <a:cxn ang="0">
                    <a:pos x="337" y="231"/>
                  </a:cxn>
                  <a:cxn ang="0">
                    <a:pos x="359" y="240"/>
                  </a:cxn>
                  <a:cxn ang="0">
                    <a:pos x="372" y="245"/>
                  </a:cxn>
                  <a:cxn ang="0">
                    <a:pos x="310" y="260"/>
                  </a:cxn>
                  <a:cxn ang="0">
                    <a:pos x="294" y="266"/>
                  </a:cxn>
                  <a:cxn ang="0">
                    <a:pos x="336" y="272"/>
                  </a:cxn>
                  <a:cxn ang="0">
                    <a:pos x="340" y="279"/>
                  </a:cxn>
                  <a:cxn ang="0">
                    <a:pos x="366" y="287"/>
                  </a:cxn>
                  <a:cxn ang="0">
                    <a:pos x="365" y="291"/>
                  </a:cxn>
                  <a:cxn ang="0">
                    <a:pos x="372" y="294"/>
                  </a:cxn>
                  <a:cxn ang="0">
                    <a:pos x="356" y="302"/>
                  </a:cxn>
                  <a:cxn ang="0">
                    <a:pos x="326" y="311"/>
                  </a:cxn>
                  <a:cxn ang="0">
                    <a:pos x="188" y="326"/>
                  </a:cxn>
                  <a:cxn ang="0">
                    <a:pos x="211" y="328"/>
                  </a:cxn>
                  <a:cxn ang="0">
                    <a:pos x="233" y="338"/>
                  </a:cxn>
                  <a:cxn ang="0">
                    <a:pos x="154" y="349"/>
                  </a:cxn>
                  <a:cxn ang="0">
                    <a:pos x="195" y="352"/>
                  </a:cxn>
                  <a:cxn ang="0">
                    <a:pos x="200" y="365"/>
                  </a:cxn>
                  <a:cxn ang="0">
                    <a:pos x="241" y="371"/>
                  </a:cxn>
                  <a:cxn ang="0">
                    <a:pos x="228" y="388"/>
                  </a:cxn>
                  <a:cxn ang="0">
                    <a:pos x="208" y="402"/>
                  </a:cxn>
                  <a:cxn ang="0">
                    <a:pos x="126" y="427"/>
                  </a:cxn>
                  <a:cxn ang="0">
                    <a:pos x="112" y="435"/>
                  </a:cxn>
                  <a:cxn ang="0">
                    <a:pos x="146" y="448"/>
                  </a:cxn>
                  <a:cxn ang="0">
                    <a:pos x="93" y="456"/>
                  </a:cxn>
                  <a:cxn ang="0">
                    <a:pos x="69" y="459"/>
                  </a:cxn>
                  <a:cxn ang="0">
                    <a:pos x="72" y="463"/>
                  </a:cxn>
                  <a:cxn ang="0">
                    <a:pos x="43" y="477"/>
                  </a:cxn>
                  <a:cxn ang="0">
                    <a:pos x="105" y="491"/>
                  </a:cxn>
                  <a:cxn ang="0">
                    <a:pos x="29" y="518"/>
                  </a:cxn>
                  <a:cxn ang="0">
                    <a:pos x="4" y="531"/>
                  </a:cxn>
                  <a:cxn ang="0">
                    <a:pos x="49" y="537"/>
                  </a:cxn>
                  <a:cxn ang="0">
                    <a:pos x="49" y="542"/>
                  </a:cxn>
                  <a:cxn ang="0">
                    <a:pos x="49" y="545"/>
                  </a:cxn>
                  <a:cxn ang="0">
                    <a:pos x="99" y="558"/>
                  </a:cxn>
                </a:cxnLst>
                <a:rect l="0" t="0" r="r" b="b"/>
                <a:pathLst>
                  <a:path w="392" h="563">
                    <a:moveTo>
                      <a:pt x="353" y="0"/>
                    </a:moveTo>
                    <a:lnTo>
                      <a:pt x="352" y="0"/>
                    </a:lnTo>
                    <a:lnTo>
                      <a:pt x="330" y="0"/>
                    </a:lnTo>
                    <a:lnTo>
                      <a:pt x="323" y="3"/>
                    </a:lnTo>
                    <a:lnTo>
                      <a:pt x="324" y="3"/>
                    </a:lnTo>
                    <a:lnTo>
                      <a:pt x="335" y="3"/>
                    </a:lnTo>
                    <a:lnTo>
                      <a:pt x="343" y="6"/>
                    </a:lnTo>
                    <a:lnTo>
                      <a:pt x="312" y="6"/>
                    </a:lnTo>
                    <a:lnTo>
                      <a:pt x="309" y="6"/>
                    </a:lnTo>
                    <a:lnTo>
                      <a:pt x="310" y="6"/>
                    </a:lnTo>
                    <a:lnTo>
                      <a:pt x="300" y="6"/>
                    </a:lnTo>
                    <a:lnTo>
                      <a:pt x="296" y="6"/>
                    </a:lnTo>
                    <a:lnTo>
                      <a:pt x="291" y="8"/>
                    </a:lnTo>
                    <a:lnTo>
                      <a:pt x="294" y="11"/>
                    </a:lnTo>
                    <a:lnTo>
                      <a:pt x="300" y="11"/>
                    </a:lnTo>
                    <a:lnTo>
                      <a:pt x="296" y="11"/>
                    </a:lnTo>
                    <a:lnTo>
                      <a:pt x="294" y="12"/>
                    </a:lnTo>
                    <a:lnTo>
                      <a:pt x="296" y="12"/>
                    </a:lnTo>
                    <a:lnTo>
                      <a:pt x="293" y="15"/>
                    </a:lnTo>
                    <a:lnTo>
                      <a:pt x="291" y="15"/>
                    </a:lnTo>
                    <a:lnTo>
                      <a:pt x="276" y="15"/>
                    </a:lnTo>
                    <a:lnTo>
                      <a:pt x="281" y="17"/>
                    </a:lnTo>
                    <a:lnTo>
                      <a:pt x="280" y="17"/>
                    </a:lnTo>
                    <a:lnTo>
                      <a:pt x="283" y="17"/>
                    </a:lnTo>
                    <a:lnTo>
                      <a:pt x="291" y="17"/>
                    </a:lnTo>
                    <a:lnTo>
                      <a:pt x="286" y="17"/>
                    </a:lnTo>
                    <a:lnTo>
                      <a:pt x="287" y="20"/>
                    </a:lnTo>
                    <a:lnTo>
                      <a:pt x="287" y="21"/>
                    </a:lnTo>
                    <a:lnTo>
                      <a:pt x="283" y="24"/>
                    </a:lnTo>
                    <a:lnTo>
                      <a:pt x="287" y="26"/>
                    </a:lnTo>
                    <a:lnTo>
                      <a:pt x="293" y="27"/>
                    </a:lnTo>
                    <a:lnTo>
                      <a:pt x="289" y="27"/>
                    </a:lnTo>
                    <a:lnTo>
                      <a:pt x="300" y="27"/>
                    </a:lnTo>
                    <a:lnTo>
                      <a:pt x="287" y="27"/>
                    </a:lnTo>
                    <a:lnTo>
                      <a:pt x="286" y="27"/>
                    </a:lnTo>
                    <a:lnTo>
                      <a:pt x="293" y="27"/>
                    </a:lnTo>
                    <a:lnTo>
                      <a:pt x="287" y="29"/>
                    </a:lnTo>
                    <a:lnTo>
                      <a:pt x="289" y="29"/>
                    </a:lnTo>
                    <a:lnTo>
                      <a:pt x="287" y="29"/>
                    </a:lnTo>
                    <a:lnTo>
                      <a:pt x="293" y="29"/>
                    </a:lnTo>
                    <a:lnTo>
                      <a:pt x="290" y="29"/>
                    </a:lnTo>
                    <a:lnTo>
                      <a:pt x="314" y="40"/>
                    </a:lnTo>
                    <a:lnTo>
                      <a:pt x="277" y="38"/>
                    </a:lnTo>
                    <a:lnTo>
                      <a:pt x="274" y="38"/>
                    </a:lnTo>
                    <a:lnTo>
                      <a:pt x="290" y="38"/>
                    </a:lnTo>
                    <a:lnTo>
                      <a:pt x="280" y="40"/>
                    </a:lnTo>
                    <a:lnTo>
                      <a:pt x="268" y="40"/>
                    </a:lnTo>
                    <a:lnTo>
                      <a:pt x="264" y="41"/>
                    </a:lnTo>
                    <a:lnTo>
                      <a:pt x="273" y="41"/>
                    </a:lnTo>
                    <a:lnTo>
                      <a:pt x="263" y="43"/>
                    </a:lnTo>
                    <a:lnTo>
                      <a:pt x="237" y="41"/>
                    </a:lnTo>
                    <a:lnTo>
                      <a:pt x="261" y="44"/>
                    </a:lnTo>
                    <a:lnTo>
                      <a:pt x="260" y="44"/>
                    </a:lnTo>
                    <a:lnTo>
                      <a:pt x="274" y="44"/>
                    </a:lnTo>
                    <a:lnTo>
                      <a:pt x="271" y="44"/>
                    </a:lnTo>
                    <a:lnTo>
                      <a:pt x="217" y="47"/>
                    </a:lnTo>
                    <a:lnTo>
                      <a:pt x="241" y="49"/>
                    </a:lnTo>
                    <a:lnTo>
                      <a:pt x="228" y="50"/>
                    </a:lnTo>
                    <a:lnTo>
                      <a:pt x="224" y="52"/>
                    </a:lnTo>
                    <a:lnTo>
                      <a:pt x="228" y="53"/>
                    </a:lnTo>
                    <a:lnTo>
                      <a:pt x="212" y="53"/>
                    </a:lnTo>
                    <a:lnTo>
                      <a:pt x="233" y="53"/>
                    </a:lnTo>
                    <a:lnTo>
                      <a:pt x="178" y="56"/>
                    </a:lnTo>
                    <a:lnTo>
                      <a:pt x="179" y="58"/>
                    </a:lnTo>
                    <a:lnTo>
                      <a:pt x="185" y="58"/>
                    </a:lnTo>
                    <a:lnTo>
                      <a:pt x="200" y="58"/>
                    </a:lnTo>
                    <a:lnTo>
                      <a:pt x="200" y="59"/>
                    </a:lnTo>
                    <a:lnTo>
                      <a:pt x="231" y="62"/>
                    </a:lnTo>
                    <a:lnTo>
                      <a:pt x="237" y="62"/>
                    </a:lnTo>
                    <a:lnTo>
                      <a:pt x="217" y="62"/>
                    </a:lnTo>
                    <a:lnTo>
                      <a:pt x="194" y="62"/>
                    </a:lnTo>
                    <a:lnTo>
                      <a:pt x="231" y="64"/>
                    </a:lnTo>
                    <a:lnTo>
                      <a:pt x="237" y="64"/>
                    </a:lnTo>
                    <a:lnTo>
                      <a:pt x="217" y="65"/>
                    </a:lnTo>
                    <a:lnTo>
                      <a:pt x="237" y="67"/>
                    </a:lnTo>
                    <a:lnTo>
                      <a:pt x="215" y="68"/>
                    </a:lnTo>
                    <a:lnTo>
                      <a:pt x="223" y="68"/>
                    </a:lnTo>
                    <a:lnTo>
                      <a:pt x="218" y="68"/>
                    </a:lnTo>
                    <a:lnTo>
                      <a:pt x="217" y="68"/>
                    </a:lnTo>
                    <a:lnTo>
                      <a:pt x="201" y="70"/>
                    </a:lnTo>
                    <a:lnTo>
                      <a:pt x="204" y="70"/>
                    </a:lnTo>
                    <a:lnTo>
                      <a:pt x="220" y="73"/>
                    </a:lnTo>
                    <a:lnTo>
                      <a:pt x="210" y="73"/>
                    </a:lnTo>
                    <a:lnTo>
                      <a:pt x="235" y="71"/>
                    </a:lnTo>
                    <a:lnTo>
                      <a:pt x="238" y="71"/>
                    </a:lnTo>
                    <a:lnTo>
                      <a:pt x="234" y="71"/>
                    </a:lnTo>
                    <a:lnTo>
                      <a:pt x="224" y="73"/>
                    </a:lnTo>
                    <a:lnTo>
                      <a:pt x="220" y="76"/>
                    </a:lnTo>
                    <a:lnTo>
                      <a:pt x="224" y="77"/>
                    </a:lnTo>
                    <a:lnTo>
                      <a:pt x="225" y="76"/>
                    </a:lnTo>
                    <a:lnTo>
                      <a:pt x="240" y="79"/>
                    </a:lnTo>
                    <a:lnTo>
                      <a:pt x="238" y="79"/>
                    </a:lnTo>
                    <a:lnTo>
                      <a:pt x="221" y="79"/>
                    </a:lnTo>
                    <a:lnTo>
                      <a:pt x="218" y="79"/>
                    </a:lnTo>
                    <a:lnTo>
                      <a:pt x="220" y="79"/>
                    </a:lnTo>
                    <a:lnTo>
                      <a:pt x="234" y="80"/>
                    </a:lnTo>
                    <a:lnTo>
                      <a:pt x="238" y="82"/>
                    </a:lnTo>
                    <a:lnTo>
                      <a:pt x="240" y="83"/>
                    </a:lnTo>
                    <a:lnTo>
                      <a:pt x="241" y="83"/>
                    </a:lnTo>
                    <a:lnTo>
                      <a:pt x="231" y="86"/>
                    </a:lnTo>
                    <a:lnTo>
                      <a:pt x="233" y="88"/>
                    </a:lnTo>
                    <a:lnTo>
                      <a:pt x="231" y="88"/>
                    </a:lnTo>
                    <a:lnTo>
                      <a:pt x="230" y="88"/>
                    </a:lnTo>
                    <a:lnTo>
                      <a:pt x="234" y="88"/>
                    </a:lnTo>
                    <a:lnTo>
                      <a:pt x="195" y="88"/>
                    </a:lnTo>
                    <a:lnTo>
                      <a:pt x="194" y="88"/>
                    </a:lnTo>
                    <a:lnTo>
                      <a:pt x="197" y="88"/>
                    </a:lnTo>
                    <a:lnTo>
                      <a:pt x="205" y="88"/>
                    </a:lnTo>
                    <a:lnTo>
                      <a:pt x="214" y="88"/>
                    </a:lnTo>
                    <a:lnTo>
                      <a:pt x="211" y="88"/>
                    </a:lnTo>
                    <a:lnTo>
                      <a:pt x="217" y="89"/>
                    </a:lnTo>
                    <a:lnTo>
                      <a:pt x="225" y="89"/>
                    </a:lnTo>
                    <a:lnTo>
                      <a:pt x="218" y="89"/>
                    </a:lnTo>
                    <a:lnTo>
                      <a:pt x="214" y="91"/>
                    </a:lnTo>
                    <a:lnTo>
                      <a:pt x="220" y="89"/>
                    </a:lnTo>
                    <a:lnTo>
                      <a:pt x="230" y="89"/>
                    </a:lnTo>
                    <a:lnTo>
                      <a:pt x="246" y="92"/>
                    </a:lnTo>
                    <a:lnTo>
                      <a:pt x="238" y="92"/>
                    </a:lnTo>
                    <a:lnTo>
                      <a:pt x="212" y="95"/>
                    </a:lnTo>
                    <a:lnTo>
                      <a:pt x="215" y="95"/>
                    </a:lnTo>
                    <a:lnTo>
                      <a:pt x="211" y="97"/>
                    </a:lnTo>
                    <a:lnTo>
                      <a:pt x="207" y="97"/>
                    </a:lnTo>
                    <a:lnTo>
                      <a:pt x="215" y="101"/>
                    </a:lnTo>
                    <a:lnTo>
                      <a:pt x="217" y="101"/>
                    </a:lnTo>
                    <a:lnTo>
                      <a:pt x="225" y="103"/>
                    </a:lnTo>
                    <a:lnTo>
                      <a:pt x="231" y="103"/>
                    </a:lnTo>
                    <a:lnTo>
                      <a:pt x="220" y="104"/>
                    </a:lnTo>
                    <a:lnTo>
                      <a:pt x="211" y="104"/>
                    </a:lnTo>
                    <a:lnTo>
                      <a:pt x="198" y="104"/>
                    </a:lnTo>
                    <a:lnTo>
                      <a:pt x="192" y="104"/>
                    </a:lnTo>
                    <a:lnTo>
                      <a:pt x="195" y="104"/>
                    </a:lnTo>
                    <a:lnTo>
                      <a:pt x="198" y="104"/>
                    </a:lnTo>
                    <a:lnTo>
                      <a:pt x="214" y="104"/>
                    </a:lnTo>
                    <a:lnTo>
                      <a:pt x="207" y="104"/>
                    </a:lnTo>
                    <a:lnTo>
                      <a:pt x="212" y="104"/>
                    </a:lnTo>
                    <a:lnTo>
                      <a:pt x="208" y="106"/>
                    </a:lnTo>
                    <a:lnTo>
                      <a:pt x="220" y="109"/>
                    </a:lnTo>
                    <a:lnTo>
                      <a:pt x="214" y="109"/>
                    </a:lnTo>
                    <a:lnTo>
                      <a:pt x="217" y="110"/>
                    </a:lnTo>
                    <a:lnTo>
                      <a:pt x="231" y="110"/>
                    </a:lnTo>
                    <a:lnTo>
                      <a:pt x="233" y="113"/>
                    </a:lnTo>
                    <a:lnTo>
                      <a:pt x="237" y="113"/>
                    </a:lnTo>
                    <a:lnTo>
                      <a:pt x="235" y="113"/>
                    </a:lnTo>
                    <a:lnTo>
                      <a:pt x="217" y="115"/>
                    </a:lnTo>
                    <a:lnTo>
                      <a:pt x="218" y="115"/>
                    </a:lnTo>
                    <a:lnTo>
                      <a:pt x="223" y="115"/>
                    </a:lnTo>
                    <a:lnTo>
                      <a:pt x="271" y="116"/>
                    </a:lnTo>
                    <a:lnTo>
                      <a:pt x="273" y="116"/>
                    </a:lnTo>
                    <a:lnTo>
                      <a:pt x="271" y="118"/>
                    </a:lnTo>
                    <a:lnTo>
                      <a:pt x="289" y="118"/>
                    </a:lnTo>
                    <a:lnTo>
                      <a:pt x="264" y="130"/>
                    </a:lnTo>
                    <a:lnTo>
                      <a:pt x="257" y="130"/>
                    </a:lnTo>
                    <a:lnTo>
                      <a:pt x="250" y="132"/>
                    </a:lnTo>
                    <a:lnTo>
                      <a:pt x="291" y="133"/>
                    </a:lnTo>
                    <a:lnTo>
                      <a:pt x="281" y="135"/>
                    </a:lnTo>
                    <a:lnTo>
                      <a:pt x="289" y="139"/>
                    </a:lnTo>
                    <a:lnTo>
                      <a:pt x="266" y="141"/>
                    </a:lnTo>
                    <a:lnTo>
                      <a:pt x="266" y="147"/>
                    </a:lnTo>
                    <a:lnTo>
                      <a:pt x="273" y="147"/>
                    </a:lnTo>
                    <a:lnTo>
                      <a:pt x="277" y="147"/>
                    </a:lnTo>
                    <a:lnTo>
                      <a:pt x="280" y="147"/>
                    </a:lnTo>
                    <a:lnTo>
                      <a:pt x="302" y="150"/>
                    </a:lnTo>
                    <a:lnTo>
                      <a:pt x="310" y="151"/>
                    </a:lnTo>
                    <a:lnTo>
                      <a:pt x="293" y="153"/>
                    </a:lnTo>
                    <a:lnTo>
                      <a:pt x="291" y="153"/>
                    </a:lnTo>
                    <a:lnTo>
                      <a:pt x="284" y="154"/>
                    </a:lnTo>
                    <a:lnTo>
                      <a:pt x="312" y="157"/>
                    </a:lnTo>
                    <a:lnTo>
                      <a:pt x="330" y="159"/>
                    </a:lnTo>
                    <a:lnTo>
                      <a:pt x="347" y="159"/>
                    </a:lnTo>
                    <a:lnTo>
                      <a:pt x="350" y="159"/>
                    </a:lnTo>
                    <a:lnTo>
                      <a:pt x="347" y="162"/>
                    </a:lnTo>
                    <a:lnTo>
                      <a:pt x="352" y="162"/>
                    </a:lnTo>
                    <a:lnTo>
                      <a:pt x="379" y="162"/>
                    </a:lnTo>
                    <a:lnTo>
                      <a:pt x="379" y="165"/>
                    </a:lnTo>
                    <a:lnTo>
                      <a:pt x="388" y="165"/>
                    </a:lnTo>
                    <a:lnTo>
                      <a:pt x="375" y="168"/>
                    </a:lnTo>
                    <a:lnTo>
                      <a:pt x="373" y="172"/>
                    </a:lnTo>
                    <a:lnTo>
                      <a:pt x="349" y="171"/>
                    </a:lnTo>
                    <a:lnTo>
                      <a:pt x="349" y="172"/>
                    </a:lnTo>
                    <a:lnTo>
                      <a:pt x="343" y="172"/>
                    </a:lnTo>
                    <a:lnTo>
                      <a:pt x="347" y="172"/>
                    </a:lnTo>
                    <a:lnTo>
                      <a:pt x="317" y="172"/>
                    </a:lnTo>
                    <a:lnTo>
                      <a:pt x="329" y="177"/>
                    </a:lnTo>
                    <a:lnTo>
                      <a:pt x="336" y="175"/>
                    </a:lnTo>
                    <a:lnTo>
                      <a:pt x="365" y="175"/>
                    </a:lnTo>
                    <a:lnTo>
                      <a:pt x="362" y="175"/>
                    </a:lnTo>
                    <a:lnTo>
                      <a:pt x="363" y="177"/>
                    </a:lnTo>
                    <a:lnTo>
                      <a:pt x="386" y="178"/>
                    </a:lnTo>
                    <a:lnTo>
                      <a:pt x="381" y="180"/>
                    </a:lnTo>
                    <a:lnTo>
                      <a:pt x="388" y="181"/>
                    </a:lnTo>
                    <a:lnTo>
                      <a:pt x="368" y="180"/>
                    </a:lnTo>
                    <a:lnTo>
                      <a:pt x="358" y="181"/>
                    </a:lnTo>
                    <a:lnTo>
                      <a:pt x="345" y="183"/>
                    </a:lnTo>
                    <a:lnTo>
                      <a:pt x="339" y="186"/>
                    </a:lnTo>
                    <a:lnTo>
                      <a:pt x="350" y="187"/>
                    </a:lnTo>
                    <a:lnTo>
                      <a:pt x="323" y="199"/>
                    </a:lnTo>
                    <a:lnTo>
                      <a:pt x="327" y="199"/>
                    </a:lnTo>
                    <a:lnTo>
                      <a:pt x="316" y="204"/>
                    </a:lnTo>
                    <a:lnTo>
                      <a:pt x="317" y="204"/>
                    </a:lnTo>
                    <a:lnTo>
                      <a:pt x="327" y="207"/>
                    </a:lnTo>
                    <a:lnTo>
                      <a:pt x="330" y="210"/>
                    </a:lnTo>
                    <a:lnTo>
                      <a:pt x="332" y="210"/>
                    </a:lnTo>
                    <a:lnTo>
                      <a:pt x="326" y="211"/>
                    </a:lnTo>
                    <a:lnTo>
                      <a:pt x="296" y="210"/>
                    </a:lnTo>
                    <a:lnTo>
                      <a:pt x="293" y="211"/>
                    </a:lnTo>
                    <a:lnTo>
                      <a:pt x="291" y="211"/>
                    </a:lnTo>
                    <a:lnTo>
                      <a:pt x="281" y="215"/>
                    </a:lnTo>
                    <a:lnTo>
                      <a:pt x="271" y="216"/>
                    </a:lnTo>
                    <a:lnTo>
                      <a:pt x="266" y="218"/>
                    </a:lnTo>
                    <a:lnTo>
                      <a:pt x="254" y="222"/>
                    </a:lnTo>
                    <a:lnTo>
                      <a:pt x="251" y="224"/>
                    </a:lnTo>
                    <a:lnTo>
                      <a:pt x="254" y="224"/>
                    </a:lnTo>
                    <a:lnTo>
                      <a:pt x="261" y="225"/>
                    </a:lnTo>
                    <a:lnTo>
                      <a:pt x="277" y="225"/>
                    </a:lnTo>
                    <a:lnTo>
                      <a:pt x="300" y="224"/>
                    </a:lnTo>
                    <a:lnTo>
                      <a:pt x="309" y="224"/>
                    </a:lnTo>
                    <a:lnTo>
                      <a:pt x="306" y="225"/>
                    </a:lnTo>
                    <a:lnTo>
                      <a:pt x="297" y="225"/>
                    </a:lnTo>
                    <a:lnTo>
                      <a:pt x="277" y="227"/>
                    </a:lnTo>
                    <a:lnTo>
                      <a:pt x="274" y="233"/>
                    </a:lnTo>
                    <a:lnTo>
                      <a:pt x="343" y="230"/>
                    </a:lnTo>
                    <a:lnTo>
                      <a:pt x="346" y="230"/>
                    </a:lnTo>
                    <a:lnTo>
                      <a:pt x="346" y="231"/>
                    </a:lnTo>
                    <a:lnTo>
                      <a:pt x="337" y="231"/>
                    </a:lnTo>
                    <a:lnTo>
                      <a:pt x="346" y="231"/>
                    </a:lnTo>
                    <a:lnTo>
                      <a:pt x="345" y="233"/>
                    </a:lnTo>
                    <a:lnTo>
                      <a:pt x="346" y="233"/>
                    </a:lnTo>
                    <a:lnTo>
                      <a:pt x="327" y="234"/>
                    </a:lnTo>
                    <a:lnTo>
                      <a:pt x="330" y="237"/>
                    </a:lnTo>
                    <a:lnTo>
                      <a:pt x="322" y="240"/>
                    </a:lnTo>
                    <a:lnTo>
                      <a:pt x="347" y="240"/>
                    </a:lnTo>
                    <a:lnTo>
                      <a:pt x="359" y="240"/>
                    </a:lnTo>
                    <a:lnTo>
                      <a:pt x="355" y="242"/>
                    </a:lnTo>
                    <a:lnTo>
                      <a:pt x="326" y="240"/>
                    </a:lnTo>
                    <a:lnTo>
                      <a:pt x="345" y="240"/>
                    </a:lnTo>
                    <a:lnTo>
                      <a:pt x="339" y="242"/>
                    </a:lnTo>
                    <a:lnTo>
                      <a:pt x="339" y="243"/>
                    </a:lnTo>
                    <a:lnTo>
                      <a:pt x="337" y="245"/>
                    </a:lnTo>
                    <a:lnTo>
                      <a:pt x="356" y="243"/>
                    </a:lnTo>
                    <a:lnTo>
                      <a:pt x="372" y="245"/>
                    </a:lnTo>
                    <a:lnTo>
                      <a:pt x="389" y="245"/>
                    </a:lnTo>
                    <a:lnTo>
                      <a:pt x="392" y="248"/>
                    </a:lnTo>
                    <a:lnTo>
                      <a:pt x="337" y="252"/>
                    </a:lnTo>
                    <a:lnTo>
                      <a:pt x="332" y="254"/>
                    </a:lnTo>
                    <a:lnTo>
                      <a:pt x="322" y="255"/>
                    </a:lnTo>
                    <a:lnTo>
                      <a:pt x="312" y="258"/>
                    </a:lnTo>
                    <a:lnTo>
                      <a:pt x="306" y="258"/>
                    </a:lnTo>
                    <a:lnTo>
                      <a:pt x="310" y="260"/>
                    </a:lnTo>
                    <a:lnTo>
                      <a:pt x="317" y="260"/>
                    </a:lnTo>
                    <a:lnTo>
                      <a:pt x="316" y="260"/>
                    </a:lnTo>
                    <a:lnTo>
                      <a:pt x="323" y="261"/>
                    </a:lnTo>
                    <a:lnTo>
                      <a:pt x="312" y="263"/>
                    </a:lnTo>
                    <a:lnTo>
                      <a:pt x="294" y="261"/>
                    </a:lnTo>
                    <a:lnTo>
                      <a:pt x="296" y="264"/>
                    </a:lnTo>
                    <a:lnTo>
                      <a:pt x="303" y="264"/>
                    </a:lnTo>
                    <a:lnTo>
                      <a:pt x="294" y="266"/>
                    </a:lnTo>
                    <a:lnTo>
                      <a:pt x="300" y="266"/>
                    </a:lnTo>
                    <a:lnTo>
                      <a:pt x="304" y="266"/>
                    </a:lnTo>
                    <a:lnTo>
                      <a:pt x="306" y="267"/>
                    </a:lnTo>
                    <a:lnTo>
                      <a:pt x="303" y="267"/>
                    </a:lnTo>
                    <a:lnTo>
                      <a:pt x="360" y="269"/>
                    </a:lnTo>
                    <a:lnTo>
                      <a:pt x="345" y="270"/>
                    </a:lnTo>
                    <a:lnTo>
                      <a:pt x="319" y="272"/>
                    </a:lnTo>
                    <a:lnTo>
                      <a:pt x="336" y="272"/>
                    </a:lnTo>
                    <a:lnTo>
                      <a:pt x="339" y="273"/>
                    </a:lnTo>
                    <a:lnTo>
                      <a:pt x="349" y="273"/>
                    </a:lnTo>
                    <a:lnTo>
                      <a:pt x="322" y="273"/>
                    </a:lnTo>
                    <a:lnTo>
                      <a:pt x="326" y="278"/>
                    </a:lnTo>
                    <a:lnTo>
                      <a:pt x="333" y="279"/>
                    </a:lnTo>
                    <a:lnTo>
                      <a:pt x="329" y="279"/>
                    </a:lnTo>
                    <a:lnTo>
                      <a:pt x="339" y="279"/>
                    </a:lnTo>
                    <a:lnTo>
                      <a:pt x="340" y="279"/>
                    </a:lnTo>
                    <a:lnTo>
                      <a:pt x="363" y="281"/>
                    </a:lnTo>
                    <a:lnTo>
                      <a:pt x="372" y="281"/>
                    </a:lnTo>
                    <a:lnTo>
                      <a:pt x="365" y="281"/>
                    </a:lnTo>
                    <a:lnTo>
                      <a:pt x="358" y="284"/>
                    </a:lnTo>
                    <a:lnTo>
                      <a:pt x="369" y="287"/>
                    </a:lnTo>
                    <a:lnTo>
                      <a:pt x="372" y="287"/>
                    </a:lnTo>
                    <a:lnTo>
                      <a:pt x="368" y="287"/>
                    </a:lnTo>
                    <a:lnTo>
                      <a:pt x="366" y="287"/>
                    </a:lnTo>
                    <a:lnTo>
                      <a:pt x="365" y="288"/>
                    </a:lnTo>
                    <a:lnTo>
                      <a:pt x="379" y="288"/>
                    </a:lnTo>
                    <a:lnTo>
                      <a:pt x="365" y="288"/>
                    </a:lnTo>
                    <a:lnTo>
                      <a:pt x="368" y="288"/>
                    </a:lnTo>
                    <a:lnTo>
                      <a:pt x="376" y="288"/>
                    </a:lnTo>
                    <a:lnTo>
                      <a:pt x="362" y="290"/>
                    </a:lnTo>
                    <a:lnTo>
                      <a:pt x="363" y="291"/>
                    </a:lnTo>
                    <a:lnTo>
                      <a:pt x="365" y="291"/>
                    </a:lnTo>
                    <a:lnTo>
                      <a:pt x="349" y="291"/>
                    </a:lnTo>
                    <a:lnTo>
                      <a:pt x="337" y="291"/>
                    </a:lnTo>
                    <a:lnTo>
                      <a:pt x="336" y="293"/>
                    </a:lnTo>
                    <a:lnTo>
                      <a:pt x="342" y="293"/>
                    </a:lnTo>
                    <a:lnTo>
                      <a:pt x="345" y="293"/>
                    </a:lnTo>
                    <a:lnTo>
                      <a:pt x="346" y="293"/>
                    </a:lnTo>
                    <a:lnTo>
                      <a:pt x="353" y="294"/>
                    </a:lnTo>
                    <a:lnTo>
                      <a:pt x="372" y="294"/>
                    </a:lnTo>
                    <a:lnTo>
                      <a:pt x="358" y="299"/>
                    </a:lnTo>
                    <a:lnTo>
                      <a:pt x="363" y="299"/>
                    </a:lnTo>
                    <a:lnTo>
                      <a:pt x="353" y="297"/>
                    </a:lnTo>
                    <a:lnTo>
                      <a:pt x="352" y="299"/>
                    </a:lnTo>
                    <a:lnTo>
                      <a:pt x="339" y="300"/>
                    </a:lnTo>
                    <a:lnTo>
                      <a:pt x="342" y="302"/>
                    </a:lnTo>
                    <a:lnTo>
                      <a:pt x="329" y="300"/>
                    </a:lnTo>
                    <a:lnTo>
                      <a:pt x="356" y="302"/>
                    </a:lnTo>
                    <a:lnTo>
                      <a:pt x="358" y="302"/>
                    </a:lnTo>
                    <a:lnTo>
                      <a:pt x="360" y="302"/>
                    </a:lnTo>
                    <a:lnTo>
                      <a:pt x="358" y="303"/>
                    </a:lnTo>
                    <a:lnTo>
                      <a:pt x="355" y="303"/>
                    </a:lnTo>
                    <a:lnTo>
                      <a:pt x="366" y="303"/>
                    </a:lnTo>
                    <a:lnTo>
                      <a:pt x="342" y="308"/>
                    </a:lnTo>
                    <a:lnTo>
                      <a:pt x="332" y="311"/>
                    </a:lnTo>
                    <a:lnTo>
                      <a:pt x="326" y="311"/>
                    </a:lnTo>
                    <a:lnTo>
                      <a:pt x="287" y="314"/>
                    </a:lnTo>
                    <a:lnTo>
                      <a:pt x="218" y="316"/>
                    </a:lnTo>
                    <a:lnTo>
                      <a:pt x="220" y="317"/>
                    </a:lnTo>
                    <a:lnTo>
                      <a:pt x="177" y="319"/>
                    </a:lnTo>
                    <a:lnTo>
                      <a:pt x="185" y="320"/>
                    </a:lnTo>
                    <a:lnTo>
                      <a:pt x="195" y="320"/>
                    </a:lnTo>
                    <a:lnTo>
                      <a:pt x="189" y="325"/>
                    </a:lnTo>
                    <a:lnTo>
                      <a:pt x="188" y="326"/>
                    </a:lnTo>
                    <a:lnTo>
                      <a:pt x="202" y="325"/>
                    </a:lnTo>
                    <a:lnTo>
                      <a:pt x="204" y="326"/>
                    </a:lnTo>
                    <a:lnTo>
                      <a:pt x="201" y="326"/>
                    </a:lnTo>
                    <a:lnTo>
                      <a:pt x="220" y="325"/>
                    </a:lnTo>
                    <a:lnTo>
                      <a:pt x="223" y="326"/>
                    </a:lnTo>
                    <a:lnTo>
                      <a:pt x="217" y="326"/>
                    </a:lnTo>
                    <a:lnTo>
                      <a:pt x="211" y="326"/>
                    </a:lnTo>
                    <a:lnTo>
                      <a:pt x="211" y="328"/>
                    </a:lnTo>
                    <a:lnTo>
                      <a:pt x="220" y="328"/>
                    </a:lnTo>
                    <a:lnTo>
                      <a:pt x="198" y="331"/>
                    </a:lnTo>
                    <a:lnTo>
                      <a:pt x="231" y="334"/>
                    </a:lnTo>
                    <a:lnTo>
                      <a:pt x="230" y="335"/>
                    </a:lnTo>
                    <a:lnTo>
                      <a:pt x="223" y="335"/>
                    </a:lnTo>
                    <a:lnTo>
                      <a:pt x="233" y="337"/>
                    </a:lnTo>
                    <a:lnTo>
                      <a:pt x="234" y="337"/>
                    </a:lnTo>
                    <a:lnTo>
                      <a:pt x="233" y="338"/>
                    </a:lnTo>
                    <a:lnTo>
                      <a:pt x="223" y="338"/>
                    </a:lnTo>
                    <a:lnTo>
                      <a:pt x="218" y="338"/>
                    </a:lnTo>
                    <a:lnTo>
                      <a:pt x="192" y="340"/>
                    </a:lnTo>
                    <a:lnTo>
                      <a:pt x="194" y="341"/>
                    </a:lnTo>
                    <a:lnTo>
                      <a:pt x="174" y="343"/>
                    </a:lnTo>
                    <a:lnTo>
                      <a:pt x="172" y="343"/>
                    </a:lnTo>
                    <a:lnTo>
                      <a:pt x="155" y="346"/>
                    </a:lnTo>
                    <a:lnTo>
                      <a:pt x="154" y="349"/>
                    </a:lnTo>
                    <a:lnTo>
                      <a:pt x="201" y="349"/>
                    </a:lnTo>
                    <a:lnTo>
                      <a:pt x="175" y="347"/>
                    </a:lnTo>
                    <a:lnTo>
                      <a:pt x="174" y="347"/>
                    </a:lnTo>
                    <a:lnTo>
                      <a:pt x="192" y="347"/>
                    </a:lnTo>
                    <a:lnTo>
                      <a:pt x="191" y="347"/>
                    </a:lnTo>
                    <a:lnTo>
                      <a:pt x="184" y="350"/>
                    </a:lnTo>
                    <a:lnTo>
                      <a:pt x="197" y="352"/>
                    </a:lnTo>
                    <a:lnTo>
                      <a:pt x="195" y="352"/>
                    </a:lnTo>
                    <a:lnTo>
                      <a:pt x="231" y="350"/>
                    </a:lnTo>
                    <a:lnTo>
                      <a:pt x="230" y="350"/>
                    </a:lnTo>
                    <a:lnTo>
                      <a:pt x="223" y="352"/>
                    </a:lnTo>
                    <a:lnTo>
                      <a:pt x="215" y="353"/>
                    </a:lnTo>
                    <a:lnTo>
                      <a:pt x="212" y="361"/>
                    </a:lnTo>
                    <a:lnTo>
                      <a:pt x="195" y="359"/>
                    </a:lnTo>
                    <a:lnTo>
                      <a:pt x="191" y="362"/>
                    </a:lnTo>
                    <a:lnTo>
                      <a:pt x="200" y="365"/>
                    </a:lnTo>
                    <a:lnTo>
                      <a:pt x="202" y="365"/>
                    </a:lnTo>
                    <a:lnTo>
                      <a:pt x="212" y="367"/>
                    </a:lnTo>
                    <a:lnTo>
                      <a:pt x="241" y="367"/>
                    </a:lnTo>
                    <a:lnTo>
                      <a:pt x="277" y="368"/>
                    </a:lnTo>
                    <a:lnTo>
                      <a:pt x="274" y="370"/>
                    </a:lnTo>
                    <a:lnTo>
                      <a:pt x="263" y="371"/>
                    </a:lnTo>
                    <a:lnTo>
                      <a:pt x="250" y="371"/>
                    </a:lnTo>
                    <a:lnTo>
                      <a:pt x="241" y="371"/>
                    </a:lnTo>
                    <a:lnTo>
                      <a:pt x="233" y="371"/>
                    </a:lnTo>
                    <a:lnTo>
                      <a:pt x="225" y="373"/>
                    </a:lnTo>
                    <a:lnTo>
                      <a:pt x="201" y="373"/>
                    </a:lnTo>
                    <a:lnTo>
                      <a:pt x="185" y="374"/>
                    </a:lnTo>
                    <a:lnTo>
                      <a:pt x="189" y="376"/>
                    </a:lnTo>
                    <a:lnTo>
                      <a:pt x="194" y="376"/>
                    </a:lnTo>
                    <a:lnTo>
                      <a:pt x="192" y="376"/>
                    </a:lnTo>
                    <a:lnTo>
                      <a:pt x="228" y="388"/>
                    </a:lnTo>
                    <a:lnTo>
                      <a:pt x="235" y="388"/>
                    </a:lnTo>
                    <a:lnTo>
                      <a:pt x="234" y="388"/>
                    </a:lnTo>
                    <a:lnTo>
                      <a:pt x="248" y="389"/>
                    </a:lnTo>
                    <a:lnTo>
                      <a:pt x="250" y="389"/>
                    </a:lnTo>
                    <a:lnTo>
                      <a:pt x="240" y="395"/>
                    </a:lnTo>
                    <a:lnTo>
                      <a:pt x="228" y="395"/>
                    </a:lnTo>
                    <a:lnTo>
                      <a:pt x="220" y="395"/>
                    </a:lnTo>
                    <a:lnTo>
                      <a:pt x="208" y="402"/>
                    </a:lnTo>
                    <a:lnTo>
                      <a:pt x="210" y="405"/>
                    </a:lnTo>
                    <a:lnTo>
                      <a:pt x="208" y="405"/>
                    </a:lnTo>
                    <a:lnTo>
                      <a:pt x="270" y="418"/>
                    </a:lnTo>
                    <a:lnTo>
                      <a:pt x="271" y="418"/>
                    </a:lnTo>
                    <a:lnTo>
                      <a:pt x="264" y="420"/>
                    </a:lnTo>
                    <a:lnTo>
                      <a:pt x="182" y="420"/>
                    </a:lnTo>
                    <a:lnTo>
                      <a:pt x="168" y="423"/>
                    </a:lnTo>
                    <a:lnTo>
                      <a:pt x="126" y="427"/>
                    </a:lnTo>
                    <a:lnTo>
                      <a:pt x="133" y="427"/>
                    </a:lnTo>
                    <a:lnTo>
                      <a:pt x="133" y="429"/>
                    </a:lnTo>
                    <a:lnTo>
                      <a:pt x="129" y="429"/>
                    </a:lnTo>
                    <a:lnTo>
                      <a:pt x="126" y="429"/>
                    </a:lnTo>
                    <a:lnTo>
                      <a:pt x="121" y="429"/>
                    </a:lnTo>
                    <a:lnTo>
                      <a:pt x="121" y="430"/>
                    </a:lnTo>
                    <a:lnTo>
                      <a:pt x="102" y="432"/>
                    </a:lnTo>
                    <a:lnTo>
                      <a:pt x="112" y="435"/>
                    </a:lnTo>
                    <a:lnTo>
                      <a:pt x="121" y="435"/>
                    </a:lnTo>
                    <a:lnTo>
                      <a:pt x="123" y="436"/>
                    </a:lnTo>
                    <a:lnTo>
                      <a:pt x="112" y="436"/>
                    </a:lnTo>
                    <a:lnTo>
                      <a:pt x="105" y="436"/>
                    </a:lnTo>
                    <a:lnTo>
                      <a:pt x="133" y="436"/>
                    </a:lnTo>
                    <a:lnTo>
                      <a:pt x="116" y="444"/>
                    </a:lnTo>
                    <a:lnTo>
                      <a:pt x="148" y="448"/>
                    </a:lnTo>
                    <a:lnTo>
                      <a:pt x="146" y="448"/>
                    </a:lnTo>
                    <a:lnTo>
                      <a:pt x="148" y="448"/>
                    </a:lnTo>
                    <a:lnTo>
                      <a:pt x="146" y="448"/>
                    </a:lnTo>
                    <a:lnTo>
                      <a:pt x="139" y="450"/>
                    </a:lnTo>
                    <a:lnTo>
                      <a:pt x="136" y="450"/>
                    </a:lnTo>
                    <a:lnTo>
                      <a:pt x="119" y="451"/>
                    </a:lnTo>
                    <a:lnTo>
                      <a:pt x="105" y="453"/>
                    </a:lnTo>
                    <a:lnTo>
                      <a:pt x="113" y="454"/>
                    </a:lnTo>
                    <a:lnTo>
                      <a:pt x="93" y="456"/>
                    </a:lnTo>
                    <a:lnTo>
                      <a:pt x="92" y="456"/>
                    </a:lnTo>
                    <a:lnTo>
                      <a:pt x="95" y="456"/>
                    </a:lnTo>
                    <a:lnTo>
                      <a:pt x="92" y="456"/>
                    </a:lnTo>
                    <a:lnTo>
                      <a:pt x="98" y="456"/>
                    </a:lnTo>
                    <a:lnTo>
                      <a:pt x="63" y="457"/>
                    </a:lnTo>
                    <a:lnTo>
                      <a:pt x="53" y="459"/>
                    </a:lnTo>
                    <a:lnTo>
                      <a:pt x="72" y="459"/>
                    </a:lnTo>
                    <a:lnTo>
                      <a:pt x="69" y="459"/>
                    </a:lnTo>
                    <a:lnTo>
                      <a:pt x="50" y="459"/>
                    </a:lnTo>
                    <a:lnTo>
                      <a:pt x="53" y="460"/>
                    </a:lnTo>
                    <a:lnTo>
                      <a:pt x="62" y="459"/>
                    </a:lnTo>
                    <a:lnTo>
                      <a:pt x="66" y="460"/>
                    </a:lnTo>
                    <a:lnTo>
                      <a:pt x="90" y="460"/>
                    </a:lnTo>
                    <a:lnTo>
                      <a:pt x="83" y="462"/>
                    </a:lnTo>
                    <a:lnTo>
                      <a:pt x="65" y="462"/>
                    </a:lnTo>
                    <a:lnTo>
                      <a:pt x="72" y="463"/>
                    </a:lnTo>
                    <a:lnTo>
                      <a:pt x="70" y="465"/>
                    </a:lnTo>
                    <a:lnTo>
                      <a:pt x="70" y="466"/>
                    </a:lnTo>
                    <a:lnTo>
                      <a:pt x="47" y="472"/>
                    </a:lnTo>
                    <a:lnTo>
                      <a:pt x="49" y="472"/>
                    </a:lnTo>
                    <a:lnTo>
                      <a:pt x="27" y="474"/>
                    </a:lnTo>
                    <a:lnTo>
                      <a:pt x="26" y="475"/>
                    </a:lnTo>
                    <a:lnTo>
                      <a:pt x="46" y="477"/>
                    </a:lnTo>
                    <a:lnTo>
                      <a:pt x="43" y="477"/>
                    </a:lnTo>
                    <a:lnTo>
                      <a:pt x="40" y="477"/>
                    </a:lnTo>
                    <a:lnTo>
                      <a:pt x="33" y="478"/>
                    </a:lnTo>
                    <a:lnTo>
                      <a:pt x="30" y="481"/>
                    </a:lnTo>
                    <a:lnTo>
                      <a:pt x="34" y="481"/>
                    </a:lnTo>
                    <a:lnTo>
                      <a:pt x="49" y="483"/>
                    </a:lnTo>
                    <a:lnTo>
                      <a:pt x="105" y="487"/>
                    </a:lnTo>
                    <a:lnTo>
                      <a:pt x="105" y="489"/>
                    </a:lnTo>
                    <a:lnTo>
                      <a:pt x="105" y="491"/>
                    </a:lnTo>
                    <a:lnTo>
                      <a:pt x="108" y="491"/>
                    </a:lnTo>
                    <a:lnTo>
                      <a:pt x="113" y="492"/>
                    </a:lnTo>
                    <a:lnTo>
                      <a:pt x="109" y="507"/>
                    </a:lnTo>
                    <a:lnTo>
                      <a:pt x="89" y="507"/>
                    </a:lnTo>
                    <a:lnTo>
                      <a:pt x="67" y="509"/>
                    </a:lnTo>
                    <a:lnTo>
                      <a:pt x="96" y="515"/>
                    </a:lnTo>
                    <a:lnTo>
                      <a:pt x="93" y="515"/>
                    </a:lnTo>
                    <a:lnTo>
                      <a:pt x="29" y="518"/>
                    </a:lnTo>
                    <a:lnTo>
                      <a:pt x="20" y="518"/>
                    </a:lnTo>
                    <a:lnTo>
                      <a:pt x="14" y="519"/>
                    </a:lnTo>
                    <a:lnTo>
                      <a:pt x="67" y="518"/>
                    </a:lnTo>
                    <a:lnTo>
                      <a:pt x="77" y="519"/>
                    </a:lnTo>
                    <a:lnTo>
                      <a:pt x="105" y="522"/>
                    </a:lnTo>
                    <a:lnTo>
                      <a:pt x="96" y="522"/>
                    </a:lnTo>
                    <a:lnTo>
                      <a:pt x="93" y="524"/>
                    </a:lnTo>
                    <a:lnTo>
                      <a:pt x="4" y="531"/>
                    </a:lnTo>
                    <a:lnTo>
                      <a:pt x="0" y="533"/>
                    </a:lnTo>
                    <a:lnTo>
                      <a:pt x="14" y="533"/>
                    </a:lnTo>
                    <a:lnTo>
                      <a:pt x="19" y="533"/>
                    </a:lnTo>
                    <a:lnTo>
                      <a:pt x="27" y="536"/>
                    </a:lnTo>
                    <a:lnTo>
                      <a:pt x="21" y="536"/>
                    </a:lnTo>
                    <a:lnTo>
                      <a:pt x="47" y="536"/>
                    </a:lnTo>
                    <a:lnTo>
                      <a:pt x="54" y="537"/>
                    </a:lnTo>
                    <a:lnTo>
                      <a:pt x="49" y="537"/>
                    </a:lnTo>
                    <a:lnTo>
                      <a:pt x="66" y="537"/>
                    </a:lnTo>
                    <a:lnTo>
                      <a:pt x="62" y="537"/>
                    </a:lnTo>
                    <a:lnTo>
                      <a:pt x="56" y="536"/>
                    </a:lnTo>
                    <a:lnTo>
                      <a:pt x="59" y="539"/>
                    </a:lnTo>
                    <a:lnTo>
                      <a:pt x="53" y="540"/>
                    </a:lnTo>
                    <a:lnTo>
                      <a:pt x="54" y="540"/>
                    </a:lnTo>
                    <a:lnTo>
                      <a:pt x="52" y="542"/>
                    </a:lnTo>
                    <a:lnTo>
                      <a:pt x="49" y="542"/>
                    </a:lnTo>
                    <a:lnTo>
                      <a:pt x="46" y="542"/>
                    </a:lnTo>
                    <a:lnTo>
                      <a:pt x="54" y="545"/>
                    </a:lnTo>
                    <a:lnTo>
                      <a:pt x="47" y="545"/>
                    </a:lnTo>
                    <a:lnTo>
                      <a:pt x="53" y="546"/>
                    </a:lnTo>
                    <a:lnTo>
                      <a:pt x="52" y="546"/>
                    </a:lnTo>
                    <a:lnTo>
                      <a:pt x="53" y="546"/>
                    </a:lnTo>
                    <a:lnTo>
                      <a:pt x="56" y="546"/>
                    </a:lnTo>
                    <a:lnTo>
                      <a:pt x="49" y="545"/>
                    </a:lnTo>
                    <a:lnTo>
                      <a:pt x="27" y="548"/>
                    </a:lnTo>
                    <a:lnTo>
                      <a:pt x="59" y="546"/>
                    </a:lnTo>
                    <a:lnTo>
                      <a:pt x="52" y="548"/>
                    </a:lnTo>
                    <a:lnTo>
                      <a:pt x="73" y="552"/>
                    </a:lnTo>
                    <a:lnTo>
                      <a:pt x="66" y="555"/>
                    </a:lnTo>
                    <a:lnTo>
                      <a:pt x="77" y="560"/>
                    </a:lnTo>
                    <a:lnTo>
                      <a:pt x="76" y="560"/>
                    </a:lnTo>
                    <a:lnTo>
                      <a:pt x="99" y="558"/>
                    </a:lnTo>
                    <a:lnTo>
                      <a:pt x="96" y="558"/>
                    </a:lnTo>
                    <a:lnTo>
                      <a:pt x="98" y="558"/>
                    </a:lnTo>
                    <a:lnTo>
                      <a:pt x="60" y="561"/>
                    </a:lnTo>
                    <a:lnTo>
                      <a:pt x="77" y="563"/>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07" name="Freeform 123"/>
              <p:cNvSpPr>
                <a:spLocks/>
              </p:cNvSpPr>
              <p:nvPr/>
            </p:nvSpPr>
            <p:spPr bwMode="auto">
              <a:xfrm>
                <a:off x="7613" y="12740"/>
                <a:ext cx="190" cy="172"/>
              </a:xfrm>
              <a:custGeom>
                <a:avLst/>
                <a:gdLst/>
                <a:ahLst/>
                <a:cxnLst>
                  <a:cxn ang="0">
                    <a:pos x="109" y="0"/>
                  </a:cxn>
                  <a:cxn ang="0">
                    <a:pos x="106" y="14"/>
                  </a:cxn>
                  <a:cxn ang="0">
                    <a:pos x="178" y="23"/>
                  </a:cxn>
                  <a:cxn ang="0">
                    <a:pos x="187" y="23"/>
                  </a:cxn>
                  <a:cxn ang="0">
                    <a:pos x="182" y="25"/>
                  </a:cxn>
                  <a:cxn ang="0">
                    <a:pos x="155" y="25"/>
                  </a:cxn>
                  <a:cxn ang="0">
                    <a:pos x="123" y="31"/>
                  </a:cxn>
                  <a:cxn ang="0">
                    <a:pos x="86" y="40"/>
                  </a:cxn>
                  <a:cxn ang="0">
                    <a:pos x="103" y="55"/>
                  </a:cxn>
                  <a:cxn ang="0">
                    <a:pos x="93" y="56"/>
                  </a:cxn>
                  <a:cxn ang="0">
                    <a:pos x="88" y="56"/>
                  </a:cxn>
                  <a:cxn ang="0">
                    <a:pos x="105" y="59"/>
                  </a:cxn>
                  <a:cxn ang="0">
                    <a:pos x="98" y="62"/>
                  </a:cxn>
                  <a:cxn ang="0">
                    <a:pos x="92" y="62"/>
                  </a:cxn>
                  <a:cxn ang="0">
                    <a:pos x="98" y="64"/>
                  </a:cxn>
                  <a:cxn ang="0">
                    <a:pos x="90" y="64"/>
                  </a:cxn>
                  <a:cxn ang="0">
                    <a:pos x="82" y="70"/>
                  </a:cxn>
                  <a:cxn ang="0">
                    <a:pos x="83" y="80"/>
                  </a:cxn>
                  <a:cxn ang="0">
                    <a:pos x="60" y="82"/>
                  </a:cxn>
                  <a:cxn ang="0">
                    <a:pos x="65" y="83"/>
                  </a:cxn>
                  <a:cxn ang="0">
                    <a:pos x="82" y="83"/>
                  </a:cxn>
                  <a:cxn ang="0">
                    <a:pos x="44" y="85"/>
                  </a:cxn>
                  <a:cxn ang="0">
                    <a:pos x="42" y="88"/>
                  </a:cxn>
                  <a:cxn ang="0">
                    <a:pos x="14" y="89"/>
                  </a:cxn>
                  <a:cxn ang="0">
                    <a:pos x="24" y="91"/>
                  </a:cxn>
                  <a:cxn ang="0">
                    <a:pos x="65" y="95"/>
                  </a:cxn>
                  <a:cxn ang="0">
                    <a:pos x="10" y="101"/>
                  </a:cxn>
                  <a:cxn ang="0">
                    <a:pos x="20" y="109"/>
                  </a:cxn>
                  <a:cxn ang="0">
                    <a:pos x="16" y="110"/>
                  </a:cxn>
                  <a:cxn ang="0">
                    <a:pos x="3" y="110"/>
                  </a:cxn>
                  <a:cxn ang="0">
                    <a:pos x="50" y="112"/>
                  </a:cxn>
                  <a:cxn ang="0">
                    <a:pos x="83" y="115"/>
                  </a:cxn>
                  <a:cxn ang="0">
                    <a:pos x="123" y="117"/>
                  </a:cxn>
                  <a:cxn ang="0">
                    <a:pos x="136" y="133"/>
                  </a:cxn>
                  <a:cxn ang="0">
                    <a:pos x="145" y="136"/>
                  </a:cxn>
                  <a:cxn ang="0">
                    <a:pos x="108" y="136"/>
                  </a:cxn>
                  <a:cxn ang="0">
                    <a:pos x="115" y="138"/>
                  </a:cxn>
                  <a:cxn ang="0">
                    <a:pos x="123" y="139"/>
                  </a:cxn>
                  <a:cxn ang="0">
                    <a:pos x="67" y="148"/>
                  </a:cxn>
                  <a:cxn ang="0">
                    <a:pos x="65" y="150"/>
                  </a:cxn>
                  <a:cxn ang="0">
                    <a:pos x="95" y="148"/>
                  </a:cxn>
                  <a:cxn ang="0">
                    <a:pos x="76" y="159"/>
                  </a:cxn>
                  <a:cxn ang="0">
                    <a:pos x="50" y="165"/>
                  </a:cxn>
                  <a:cxn ang="0">
                    <a:pos x="4" y="172"/>
                  </a:cxn>
                </a:cxnLst>
                <a:rect l="0" t="0" r="r" b="b"/>
                <a:pathLst>
                  <a:path w="190" h="172">
                    <a:moveTo>
                      <a:pt x="90" y="2"/>
                    </a:moveTo>
                    <a:lnTo>
                      <a:pt x="108" y="0"/>
                    </a:lnTo>
                    <a:lnTo>
                      <a:pt x="109" y="0"/>
                    </a:lnTo>
                    <a:lnTo>
                      <a:pt x="109" y="5"/>
                    </a:lnTo>
                    <a:lnTo>
                      <a:pt x="98" y="11"/>
                    </a:lnTo>
                    <a:lnTo>
                      <a:pt x="106" y="14"/>
                    </a:lnTo>
                    <a:lnTo>
                      <a:pt x="106" y="15"/>
                    </a:lnTo>
                    <a:lnTo>
                      <a:pt x="141" y="18"/>
                    </a:lnTo>
                    <a:lnTo>
                      <a:pt x="178" y="23"/>
                    </a:lnTo>
                    <a:lnTo>
                      <a:pt x="182" y="23"/>
                    </a:lnTo>
                    <a:lnTo>
                      <a:pt x="185" y="23"/>
                    </a:lnTo>
                    <a:lnTo>
                      <a:pt x="187" y="23"/>
                    </a:lnTo>
                    <a:lnTo>
                      <a:pt x="184" y="23"/>
                    </a:lnTo>
                    <a:lnTo>
                      <a:pt x="178" y="25"/>
                    </a:lnTo>
                    <a:lnTo>
                      <a:pt x="182" y="25"/>
                    </a:lnTo>
                    <a:lnTo>
                      <a:pt x="190" y="25"/>
                    </a:lnTo>
                    <a:lnTo>
                      <a:pt x="185" y="26"/>
                    </a:lnTo>
                    <a:lnTo>
                      <a:pt x="155" y="25"/>
                    </a:lnTo>
                    <a:lnTo>
                      <a:pt x="148" y="31"/>
                    </a:lnTo>
                    <a:lnTo>
                      <a:pt x="129" y="31"/>
                    </a:lnTo>
                    <a:lnTo>
                      <a:pt x="123" y="31"/>
                    </a:lnTo>
                    <a:lnTo>
                      <a:pt x="123" y="35"/>
                    </a:lnTo>
                    <a:lnTo>
                      <a:pt x="115" y="40"/>
                    </a:lnTo>
                    <a:lnTo>
                      <a:pt x="86" y="40"/>
                    </a:lnTo>
                    <a:lnTo>
                      <a:pt x="103" y="43"/>
                    </a:lnTo>
                    <a:lnTo>
                      <a:pt x="103" y="46"/>
                    </a:lnTo>
                    <a:lnTo>
                      <a:pt x="103" y="55"/>
                    </a:lnTo>
                    <a:lnTo>
                      <a:pt x="105" y="55"/>
                    </a:lnTo>
                    <a:lnTo>
                      <a:pt x="108" y="56"/>
                    </a:lnTo>
                    <a:lnTo>
                      <a:pt x="93" y="56"/>
                    </a:lnTo>
                    <a:lnTo>
                      <a:pt x="96" y="56"/>
                    </a:lnTo>
                    <a:lnTo>
                      <a:pt x="99" y="56"/>
                    </a:lnTo>
                    <a:lnTo>
                      <a:pt x="88" y="56"/>
                    </a:lnTo>
                    <a:lnTo>
                      <a:pt x="93" y="59"/>
                    </a:lnTo>
                    <a:lnTo>
                      <a:pt x="99" y="59"/>
                    </a:lnTo>
                    <a:lnTo>
                      <a:pt x="105" y="59"/>
                    </a:lnTo>
                    <a:lnTo>
                      <a:pt x="99" y="61"/>
                    </a:lnTo>
                    <a:lnTo>
                      <a:pt x="93" y="62"/>
                    </a:lnTo>
                    <a:lnTo>
                      <a:pt x="98" y="62"/>
                    </a:lnTo>
                    <a:lnTo>
                      <a:pt x="85" y="62"/>
                    </a:lnTo>
                    <a:lnTo>
                      <a:pt x="82" y="64"/>
                    </a:lnTo>
                    <a:lnTo>
                      <a:pt x="92" y="62"/>
                    </a:lnTo>
                    <a:lnTo>
                      <a:pt x="88" y="62"/>
                    </a:lnTo>
                    <a:lnTo>
                      <a:pt x="98" y="62"/>
                    </a:lnTo>
                    <a:lnTo>
                      <a:pt x="98" y="64"/>
                    </a:lnTo>
                    <a:lnTo>
                      <a:pt x="101" y="64"/>
                    </a:lnTo>
                    <a:lnTo>
                      <a:pt x="102" y="64"/>
                    </a:lnTo>
                    <a:lnTo>
                      <a:pt x="90" y="64"/>
                    </a:lnTo>
                    <a:lnTo>
                      <a:pt x="90" y="65"/>
                    </a:lnTo>
                    <a:lnTo>
                      <a:pt x="93" y="68"/>
                    </a:lnTo>
                    <a:lnTo>
                      <a:pt x="82" y="70"/>
                    </a:lnTo>
                    <a:lnTo>
                      <a:pt x="46" y="71"/>
                    </a:lnTo>
                    <a:lnTo>
                      <a:pt x="36" y="76"/>
                    </a:lnTo>
                    <a:lnTo>
                      <a:pt x="83" y="80"/>
                    </a:lnTo>
                    <a:lnTo>
                      <a:pt x="65" y="80"/>
                    </a:lnTo>
                    <a:lnTo>
                      <a:pt x="63" y="82"/>
                    </a:lnTo>
                    <a:lnTo>
                      <a:pt x="60" y="82"/>
                    </a:lnTo>
                    <a:lnTo>
                      <a:pt x="70" y="82"/>
                    </a:lnTo>
                    <a:lnTo>
                      <a:pt x="65" y="82"/>
                    </a:lnTo>
                    <a:lnTo>
                      <a:pt x="65" y="83"/>
                    </a:lnTo>
                    <a:lnTo>
                      <a:pt x="63" y="83"/>
                    </a:lnTo>
                    <a:lnTo>
                      <a:pt x="66" y="83"/>
                    </a:lnTo>
                    <a:lnTo>
                      <a:pt x="82" y="83"/>
                    </a:lnTo>
                    <a:lnTo>
                      <a:pt x="85" y="83"/>
                    </a:lnTo>
                    <a:lnTo>
                      <a:pt x="52" y="82"/>
                    </a:lnTo>
                    <a:lnTo>
                      <a:pt x="44" y="85"/>
                    </a:lnTo>
                    <a:lnTo>
                      <a:pt x="43" y="85"/>
                    </a:lnTo>
                    <a:lnTo>
                      <a:pt x="33" y="85"/>
                    </a:lnTo>
                    <a:lnTo>
                      <a:pt x="42" y="88"/>
                    </a:lnTo>
                    <a:lnTo>
                      <a:pt x="30" y="88"/>
                    </a:lnTo>
                    <a:lnTo>
                      <a:pt x="26" y="89"/>
                    </a:lnTo>
                    <a:lnTo>
                      <a:pt x="14" y="89"/>
                    </a:lnTo>
                    <a:lnTo>
                      <a:pt x="7" y="89"/>
                    </a:lnTo>
                    <a:lnTo>
                      <a:pt x="9" y="89"/>
                    </a:lnTo>
                    <a:lnTo>
                      <a:pt x="24" y="91"/>
                    </a:lnTo>
                    <a:lnTo>
                      <a:pt x="42" y="94"/>
                    </a:lnTo>
                    <a:lnTo>
                      <a:pt x="50" y="94"/>
                    </a:lnTo>
                    <a:lnTo>
                      <a:pt x="65" y="95"/>
                    </a:lnTo>
                    <a:lnTo>
                      <a:pt x="33" y="98"/>
                    </a:lnTo>
                    <a:lnTo>
                      <a:pt x="6" y="103"/>
                    </a:lnTo>
                    <a:lnTo>
                      <a:pt x="10" y="101"/>
                    </a:lnTo>
                    <a:lnTo>
                      <a:pt x="24" y="107"/>
                    </a:lnTo>
                    <a:lnTo>
                      <a:pt x="4" y="109"/>
                    </a:lnTo>
                    <a:lnTo>
                      <a:pt x="20" y="109"/>
                    </a:lnTo>
                    <a:lnTo>
                      <a:pt x="19" y="109"/>
                    </a:lnTo>
                    <a:lnTo>
                      <a:pt x="19" y="110"/>
                    </a:lnTo>
                    <a:lnTo>
                      <a:pt x="16" y="110"/>
                    </a:lnTo>
                    <a:lnTo>
                      <a:pt x="19" y="110"/>
                    </a:lnTo>
                    <a:lnTo>
                      <a:pt x="11" y="110"/>
                    </a:lnTo>
                    <a:lnTo>
                      <a:pt x="3" y="110"/>
                    </a:lnTo>
                    <a:lnTo>
                      <a:pt x="3" y="112"/>
                    </a:lnTo>
                    <a:lnTo>
                      <a:pt x="0" y="112"/>
                    </a:lnTo>
                    <a:lnTo>
                      <a:pt x="50" y="112"/>
                    </a:lnTo>
                    <a:lnTo>
                      <a:pt x="53" y="112"/>
                    </a:lnTo>
                    <a:lnTo>
                      <a:pt x="69" y="115"/>
                    </a:lnTo>
                    <a:lnTo>
                      <a:pt x="83" y="115"/>
                    </a:lnTo>
                    <a:lnTo>
                      <a:pt x="93" y="117"/>
                    </a:lnTo>
                    <a:lnTo>
                      <a:pt x="98" y="117"/>
                    </a:lnTo>
                    <a:lnTo>
                      <a:pt x="123" y="117"/>
                    </a:lnTo>
                    <a:lnTo>
                      <a:pt x="122" y="129"/>
                    </a:lnTo>
                    <a:lnTo>
                      <a:pt x="116" y="130"/>
                    </a:lnTo>
                    <a:lnTo>
                      <a:pt x="136" y="133"/>
                    </a:lnTo>
                    <a:lnTo>
                      <a:pt x="141" y="133"/>
                    </a:lnTo>
                    <a:lnTo>
                      <a:pt x="135" y="133"/>
                    </a:lnTo>
                    <a:lnTo>
                      <a:pt x="145" y="136"/>
                    </a:lnTo>
                    <a:lnTo>
                      <a:pt x="141" y="136"/>
                    </a:lnTo>
                    <a:lnTo>
                      <a:pt x="129" y="136"/>
                    </a:lnTo>
                    <a:lnTo>
                      <a:pt x="108" y="136"/>
                    </a:lnTo>
                    <a:lnTo>
                      <a:pt x="111" y="136"/>
                    </a:lnTo>
                    <a:lnTo>
                      <a:pt x="112" y="138"/>
                    </a:lnTo>
                    <a:lnTo>
                      <a:pt x="115" y="138"/>
                    </a:lnTo>
                    <a:lnTo>
                      <a:pt x="123" y="139"/>
                    </a:lnTo>
                    <a:lnTo>
                      <a:pt x="125" y="139"/>
                    </a:lnTo>
                    <a:lnTo>
                      <a:pt x="123" y="139"/>
                    </a:lnTo>
                    <a:lnTo>
                      <a:pt x="62" y="147"/>
                    </a:lnTo>
                    <a:lnTo>
                      <a:pt x="66" y="147"/>
                    </a:lnTo>
                    <a:lnTo>
                      <a:pt x="67" y="148"/>
                    </a:lnTo>
                    <a:lnTo>
                      <a:pt x="69" y="148"/>
                    </a:lnTo>
                    <a:lnTo>
                      <a:pt x="63" y="148"/>
                    </a:lnTo>
                    <a:lnTo>
                      <a:pt x="65" y="150"/>
                    </a:lnTo>
                    <a:lnTo>
                      <a:pt x="96" y="148"/>
                    </a:lnTo>
                    <a:lnTo>
                      <a:pt x="98" y="148"/>
                    </a:lnTo>
                    <a:lnTo>
                      <a:pt x="95" y="148"/>
                    </a:lnTo>
                    <a:lnTo>
                      <a:pt x="108" y="150"/>
                    </a:lnTo>
                    <a:lnTo>
                      <a:pt x="99" y="150"/>
                    </a:lnTo>
                    <a:lnTo>
                      <a:pt x="76" y="159"/>
                    </a:lnTo>
                    <a:lnTo>
                      <a:pt x="69" y="165"/>
                    </a:lnTo>
                    <a:lnTo>
                      <a:pt x="70" y="165"/>
                    </a:lnTo>
                    <a:lnTo>
                      <a:pt x="50" y="165"/>
                    </a:lnTo>
                    <a:lnTo>
                      <a:pt x="20" y="169"/>
                    </a:lnTo>
                    <a:lnTo>
                      <a:pt x="3" y="172"/>
                    </a:lnTo>
                    <a:lnTo>
                      <a:pt x="4" y="172"/>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08" name="Line 124"/>
              <p:cNvSpPr>
                <a:spLocks noChangeShapeType="1"/>
              </p:cNvSpPr>
              <p:nvPr/>
            </p:nvSpPr>
            <p:spPr bwMode="auto">
              <a:xfrm>
                <a:off x="8173" y="10547"/>
                <a:ext cx="1" cy="1"/>
              </a:xfrm>
              <a:prstGeom prst="line">
                <a:avLst/>
              </a:prstGeom>
              <a:noFill/>
              <a:ln w="444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09" name="Freeform 125"/>
              <p:cNvSpPr>
                <a:spLocks/>
              </p:cNvSpPr>
              <p:nvPr/>
            </p:nvSpPr>
            <p:spPr bwMode="auto">
              <a:xfrm>
                <a:off x="8137" y="10547"/>
                <a:ext cx="328" cy="320"/>
              </a:xfrm>
              <a:custGeom>
                <a:avLst/>
                <a:gdLst/>
                <a:ahLst/>
                <a:cxnLst>
                  <a:cxn ang="0">
                    <a:pos x="62" y="5"/>
                  </a:cxn>
                  <a:cxn ang="0">
                    <a:pos x="43" y="13"/>
                  </a:cxn>
                  <a:cxn ang="0">
                    <a:pos x="9" y="16"/>
                  </a:cxn>
                  <a:cxn ang="0">
                    <a:pos x="19" y="22"/>
                  </a:cxn>
                  <a:cxn ang="0">
                    <a:pos x="52" y="25"/>
                  </a:cxn>
                  <a:cxn ang="0">
                    <a:pos x="35" y="29"/>
                  </a:cxn>
                  <a:cxn ang="0">
                    <a:pos x="3" y="34"/>
                  </a:cxn>
                  <a:cxn ang="0">
                    <a:pos x="17" y="37"/>
                  </a:cxn>
                  <a:cxn ang="0">
                    <a:pos x="26" y="44"/>
                  </a:cxn>
                  <a:cxn ang="0">
                    <a:pos x="76" y="53"/>
                  </a:cxn>
                  <a:cxn ang="0">
                    <a:pos x="78" y="53"/>
                  </a:cxn>
                  <a:cxn ang="0">
                    <a:pos x="108" y="67"/>
                  </a:cxn>
                  <a:cxn ang="0">
                    <a:pos x="163" y="76"/>
                  </a:cxn>
                  <a:cxn ang="0">
                    <a:pos x="210" y="88"/>
                  </a:cxn>
                  <a:cxn ang="0">
                    <a:pos x="207" y="91"/>
                  </a:cxn>
                  <a:cxn ang="0">
                    <a:pos x="170" y="102"/>
                  </a:cxn>
                  <a:cxn ang="0">
                    <a:pos x="207" y="105"/>
                  </a:cxn>
                  <a:cxn ang="0">
                    <a:pos x="181" y="117"/>
                  </a:cxn>
                  <a:cxn ang="0">
                    <a:pos x="220" y="126"/>
                  </a:cxn>
                  <a:cxn ang="0">
                    <a:pos x="167" y="130"/>
                  </a:cxn>
                  <a:cxn ang="0">
                    <a:pos x="173" y="141"/>
                  </a:cxn>
                  <a:cxn ang="0">
                    <a:pos x="211" y="142"/>
                  </a:cxn>
                  <a:cxn ang="0">
                    <a:pos x="243" y="147"/>
                  </a:cxn>
                  <a:cxn ang="0">
                    <a:pos x="231" y="150"/>
                  </a:cxn>
                  <a:cxn ang="0">
                    <a:pos x="194" y="153"/>
                  </a:cxn>
                  <a:cxn ang="0">
                    <a:pos x="173" y="157"/>
                  </a:cxn>
                  <a:cxn ang="0">
                    <a:pos x="174" y="160"/>
                  </a:cxn>
                  <a:cxn ang="0">
                    <a:pos x="164" y="163"/>
                  </a:cxn>
                  <a:cxn ang="0">
                    <a:pos x="233" y="166"/>
                  </a:cxn>
                  <a:cxn ang="0">
                    <a:pos x="178" y="171"/>
                  </a:cxn>
                  <a:cxn ang="0">
                    <a:pos x="197" y="174"/>
                  </a:cxn>
                  <a:cxn ang="0">
                    <a:pos x="167" y="183"/>
                  </a:cxn>
                  <a:cxn ang="0">
                    <a:pos x="155" y="186"/>
                  </a:cxn>
                  <a:cxn ang="0">
                    <a:pos x="171" y="186"/>
                  </a:cxn>
                  <a:cxn ang="0">
                    <a:pos x="125" y="192"/>
                  </a:cxn>
                  <a:cxn ang="0">
                    <a:pos x="121" y="192"/>
                  </a:cxn>
                  <a:cxn ang="0">
                    <a:pos x="72" y="203"/>
                  </a:cxn>
                  <a:cxn ang="0">
                    <a:pos x="76" y="206"/>
                  </a:cxn>
                  <a:cxn ang="0">
                    <a:pos x="125" y="207"/>
                  </a:cxn>
                  <a:cxn ang="0">
                    <a:pos x="201" y="215"/>
                  </a:cxn>
                  <a:cxn ang="0">
                    <a:pos x="191" y="219"/>
                  </a:cxn>
                  <a:cxn ang="0">
                    <a:pos x="249" y="219"/>
                  </a:cxn>
                  <a:cxn ang="0">
                    <a:pos x="152" y="225"/>
                  </a:cxn>
                  <a:cxn ang="0">
                    <a:pos x="144" y="228"/>
                  </a:cxn>
                  <a:cxn ang="0">
                    <a:pos x="175" y="234"/>
                  </a:cxn>
                  <a:cxn ang="0">
                    <a:pos x="203" y="236"/>
                  </a:cxn>
                  <a:cxn ang="0">
                    <a:pos x="233" y="239"/>
                  </a:cxn>
                  <a:cxn ang="0">
                    <a:pos x="253" y="240"/>
                  </a:cxn>
                  <a:cxn ang="0">
                    <a:pos x="240" y="245"/>
                  </a:cxn>
                  <a:cxn ang="0">
                    <a:pos x="177" y="248"/>
                  </a:cxn>
                  <a:cxn ang="0">
                    <a:pos x="206" y="254"/>
                  </a:cxn>
                  <a:cxn ang="0">
                    <a:pos x="196" y="257"/>
                  </a:cxn>
                  <a:cxn ang="0">
                    <a:pos x="207" y="264"/>
                  </a:cxn>
                  <a:cxn ang="0">
                    <a:pos x="229" y="270"/>
                  </a:cxn>
                  <a:cxn ang="0">
                    <a:pos x="224" y="279"/>
                  </a:cxn>
                  <a:cxn ang="0">
                    <a:pos x="223" y="281"/>
                  </a:cxn>
                  <a:cxn ang="0">
                    <a:pos x="234" y="287"/>
                  </a:cxn>
                  <a:cxn ang="0">
                    <a:pos x="254" y="296"/>
                  </a:cxn>
                  <a:cxn ang="0">
                    <a:pos x="299" y="307"/>
                  </a:cxn>
                  <a:cxn ang="0">
                    <a:pos x="296" y="311"/>
                  </a:cxn>
                  <a:cxn ang="0">
                    <a:pos x="303" y="319"/>
                  </a:cxn>
                  <a:cxn ang="0">
                    <a:pos x="303" y="320"/>
                  </a:cxn>
                </a:cxnLst>
                <a:rect l="0" t="0" r="r" b="b"/>
                <a:pathLst>
                  <a:path w="328" h="320">
                    <a:moveTo>
                      <a:pt x="28" y="0"/>
                    </a:moveTo>
                    <a:lnTo>
                      <a:pt x="35" y="2"/>
                    </a:lnTo>
                    <a:lnTo>
                      <a:pt x="62" y="3"/>
                    </a:lnTo>
                    <a:lnTo>
                      <a:pt x="62" y="3"/>
                    </a:lnTo>
                    <a:lnTo>
                      <a:pt x="71" y="5"/>
                    </a:lnTo>
                    <a:lnTo>
                      <a:pt x="71" y="5"/>
                    </a:lnTo>
                    <a:lnTo>
                      <a:pt x="62" y="5"/>
                    </a:lnTo>
                    <a:lnTo>
                      <a:pt x="62" y="5"/>
                    </a:lnTo>
                    <a:lnTo>
                      <a:pt x="72" y="11"/>
                    </a:lnTo>
                    <a:lnTo>
                      <a:pt x="72" y="11"/>
                    </a:lnTo>
                    <a:lnTo>
                      <a:pt x="71" y="11"/>
                    </a:lnTo>
                    <a:lnTo>
                      <a:pt x="71" y="11"/>
                    </a:lnTo>
                    <a:lnTo>
                      <a:pt x="53" y="13"/>
                    </a:lnTo>
                    <a:lnTo>
                      <a:pt x="53" y="13"/>
                    </a:lnTo>
                    <a:lnTo>
                      <a:pt x="43" y="13"/>
                    </a:lnTo>
                    <a:lnTo>
                      <a:pt x="43" y="13"/>
                    </a:lnTo>
                    <a:lnTo>
                      <a:pt x="55" y="13"/>
                    </a:lnTo>
                    <a:lnTo>
                      <a:pt x="55" y="13"/>
                    </a:lnTo>
                    <a:lnTo>
                      <a:pt x="5" y="16"/>
                    </a:lnTo>
                    <a:lnTo>
                      <a:pt x="5" y="16"/>
                    </a:lnTo>
                    <a:lnTo>
                      <a:pt x="15" y="16"/>
                    </a:lnTo>
                    <a:lnTo>
                      <a:pt x="15" y="16"/>
                    </a:lnTo>
                    <a:lnTo>
                      <a:pt x="9" y="16"/>
                    </a:lnTo>
                    <a:lnTo>
                      <a:pt x="9" y="16"/>
                    </a:lnTo>
                    <a:lnTo>
                      <a:pt x="5" y="16"/>
                    </a:lnTo>
                    <a:lnTo>
                      <a:pt x="5" y="16"/>
                    </a:lnTo>
                    <a:lnTo>
                      <a:pt x="5" y="19"/>
                    </a:lnTo>
                    <a:lnTo>
                      <a:pt x="5" y="19"/>
                    </a:lnTo>
                    <a:lnTo>
                      <a:pt x="10" y="20"/>
                    </a:lnTo>
                    <a:lnTo>
                      <a:pt x="10" y="20"/>
                    </a:lnTo>
                    <a:lnTo>
                      <a:pt x="19" y="22"/>
                    </a:lnTo>
                    <a:lnTo>
                      <a:pt x="19" y="22"/>
                    </a:lnTo>
                    <a:lnTo>
                      <a:pt x="22" y="23"/>
                    </a:lnTo>
                    <a:lnTo>
                      <a:pt x="22" y="23"/>
                    </a:lnTo>
                    <a:lnTo>
                      <a:pt x="52" y="25"/>
                    </a:lnTo>
                    <a:lnTo>
                      <a:pt x="52" y="25"/>
                    </a:lnTo>
                    <a:lnTo>
                      <a:pt x="53" y="25"/>
                    </a:lnTo>
                    <a:lnTo>
                      <a:pt x="53" y="25"/>
                    </a:lnTo>
                    <a:lnTo>
                      <a:pt x="52" y="25"/>
                    </a:lnTo>
                    <a:lnTo>
                      <a:pt x="52" y="25"/>
                    </a:lnTo>
                    <a:lnTo>
                      <a:pt x="49" y="26"/>
                    </a:lnTo>
                    <a:lnTo>
                      <a:pt x="49" y="26"/>
                    </a:lnTo>
                    <a:lnTo>
                      <a:pt x="52" y="26"/>
                    </a:lnTo>
                    <a:lnTo>
                      <a:pt x="52" y="26"/>
                    </a:lnTo>
                    <a:lnTo>
                      <a:pt x="48" y="29"/>
                    </a:lnTo>
                    <a:lnTo>
                      <a:pt x="48" y="29"/>
                    </a:lnTo>
                    <a:lnTo>
                      <a:pt x="35" y="29"/>
                    </a:lnTo>
                    <a:lnTo>
                      <a:pt x="35" y="29"/>
                    </a:lnTo>
                    <a:lnTo>
                      <a:pt x="25" y="29"/>
                    </a:lnTo>
                    <a:lnTo>
                      <a:pt x="25" y="29"/>
                    </a:lnTo>
                    <a:lnTo>
                      <a:pt x="25" y="31"/>
                    </a:lnTo>
                    <a:lnTo>
                      <a:pt x="25" y="31"/>
                    </a:lnTo>
                    <a:lnTo>
                      <a:pt x="10" y="32"/>
                    </a:lnTo>
                    <a:lnTo>
                      <a:pt x="10" y="32"/>
                    </a:lnTo>
                    <a:lnTo>
                      <a:pt x="3" y="34"/>
                    </a:lnTo>
                    <a:lnTo>
                      <a:pt x="3" y="34"/>
                    </a:lnTo>
                    <a:lnTo>
                      <a:pt x="0" y="34"/>
                    </a:lnTo>
                    <a:lnTo>
                      <a:pt x="0" y="34"/>
                    </a:lnTo>
                    <a:lnTo>
                      <a:pt x="23" y="35"/>
                    </a:lnTo>
                    <a:lnTo>
                      <a:pt x="23" y="35"/>
                    </a:lnTo>
                    <a:lnTo>
                      <a:pt x="15" y="37"/>
                    </a:lnTo>
                    <a:lnTo>
                      <a:pt x="15" y="37"/>
                    </a:lnTo>
                    <a:lnTo>
                      <a:pt x="17" y="37"/>
                    </a:lnTo>
                    <a:lnTo>
                      <a:pt x="17" y="37"/>
                    </a:lnTo>
                    <a:lnTo>
                      <a:pt x="22" y="37"/>
                    </a:lnTo>
                    <a:lnTo>
                      <a:pt x="22" y="37"/>
                    </a:lnTo>
                    <a:lnTo>
                      <a:pt x="33" y="38"/>
                    </a:lnTo>
                    <a:lnTo>
                      <a:pt x="33" y="38"/>
                    </a:lnTo>
                    <a:lnTo>
                      <a:pt x="16" y="43"/>
                    </a:lnTo>
                    <a:lnTo>
                      <a:pt x="16" y="43"/>
                    </a:lnTo>
                    <a:lnTo>
                      <a:pt x="26" y="44"/>
                    </a:lnTo>
                    <a:lnTo>
                      <a:pt x="26" y="44"/>
                    </a:lnTo>
                    <a:lnTo>
                      <a:pt x="61" y="50"/>
                    </a:lnTo>
                    <a:lnTo>
                      <a:pt x="61" y="50"/>
                    </a:lnTo>
                    <a:lnTo>
                      <a:pt x="72" y="52"/>
                    </a:lnTo>
                    <a:lnTo>
                      <a:pt x="72" y="52"/>
                    </a:lnTo>
                    <a:lnTo>
                      <a:pt x="71" y="53"/>
                    </a:lnTo>
                    <a:lnTo>
                      <a:pt x="71" y="53"/>
                    </a:lnTo>
                    <a:lnTo>
                      <a:pt x="76" y="53"/>
                    </a:lnTo>
                    <a:lnTo>
                      <a:pt x="76" y="53"/>
                    </a:lnTo>
                    <a:lnTo>
                      <a:pt x="72" y="53"/>
                    </a:lnTo>
                    <a:lnTo>
                      <a:pt x="72" y="53"/>
                    </a:lnTo>
                    <a:lnTo>
                      <a:pt x="79" y="53"/>
                    </a:lnTo>
                    <a:lnTo>
                      <a:pt x="79" y="53"/>
                    </a:lnTo>
                    <a:lnTo>
                      <a:pt x="68" y="53"/>
                    </a:lnTo>
                    <a:lnTo>
                      <a:pt x="68" y="53"/>
                    </a:lnTo>
                    <a:lnTo>
                      <a:pt x="78" y="53"/>
                    </a:lnTo>
                    <a:lnTo>
                      <a:pt x="78" y="53"/>
                    </a:lnTo>
                    <a:lnTo>
                      <a:pt x="75" y="55"/>
                    </a:lnTo>
                    <a:lnTo>
                      <a:pt x="75" y="55"/>
                    </a:lnTo>
                    <a:lnTo>
                      <a:pt x="71" y="62"/>
                    </a:lnTo>
                    <a:lnTo>
                      <a:pt x="71" y="62"/>
                    </a:lnTo>
                    <a:lnTo>
                      <a:pt x="117" y="64"/>
                    </a:lnTo>
                    <a:lnTo>
                      <a:pt x="117" y="64"/>
                    </a:lnTo>
                    <a:lnTo>
                      <a:pt x="108" y="67"/>
                    </a:lnTo>
                    <a:lnTo>
                      <a:pt x="108" y="67"/>
                    </a:lnTo>
                    <a:lnTo>
                      <a:pt x="165" y="70"/>
                    </a:lnTo>
                    <a:lnTo>
                      <a:pt x="165" y="70"/>
                    </a:lnTo>
                    <a:lnTo>
                      <a:pt x="171" y="70"/>
                    </a:lnTo>
                    <a:lnTo>
                      <a:pt x="171" y="70"/>
                    </a:lnTo>
                    <a:lnTo>
                      <a:pt x="170" y="70"/>
                    </a:lnTo>
                    <a:lnTo>
                      <a:pt x="170" y="70"/>
                    </a:lnTo>
                    <a:lnTo>
                      <a:pt x="163" y="76"/>
                    </a:lnTo>
                    <a:lnTo>
                      <a:pt x="163" y="76"/>
                    </a:lnTo>
                    <a:lnTo>
                      <a:pt x="168" y="76"/>
                    </a:lnTo>
                    <a:lnTo>
                      <a:pt x="168" y="76"/>
                    </a:lnTo>
                    <a:lnTo>
                      <a:pt x="165" y="77"/>
                    </a:lnTo>
                    <a:lnTo>
                      <a:pt x="165" y="77"/>
                    </a:lnTo>
                    <a:lnTo>
                      <a:pt x="164" y="77"/>
                    </a:lnTo>
                    <a:lnTo>
                      <a:pt x="164" y="77"/>
                    </a:lnTo>
                    <a:lnTo>
                      <a:pt x="210" y="88"/>
                    </a:lnTo>
                    <a:lnTo>
                      <a:pt x="210" y="88"/>
                    </a:lnTo>
                    <a:lnTo>
                      <a:pt x="148" y="91"/>
                    </a:lnTo>
                    <a:lnTo>
                      <a:pt x="148" y="91"/>
                    </a:lnTo>
                    <a:lnTo>
                      <a:pt x="170" y="91"/>
                    </a:lnTo>
                    <a:lnTo>
                      <a:pt x="170" y="91"/>
                    </a:lnTo>
                    <a:lnTo>
                      <a:pt x="168" y="91"/>
                    </a:lnTo>
                    <a:lnTo>
                      <a:pt x="168" y="91"/>
                    </a:lnTo>
                    <a:lnTo>
                      <a:pt x="207" y="91"/>
                    </a:lnTo>
                    <a:lnTo>
                      <a:pt x="207" y="91"/>
                    </a:lnTo>
                    <a:lnTo>
                      <a:pt x="221" y="94"/>
                    </a:lnTo>
                    <a:lnTo>
                      <a:pt x="221" y="94"/>
                    </a:lnTo>
                    <a:lnTo>
                      <a:pt x="206" y="99"/>
                    </a:lnTo>
                    <a:lnTo>
                      <a:pt x="206" y="99"/>
                    </a:lnTo>
                    <a:lnTo>
                      <a:pt x="196" y="102"/>
                    </a:lnTo>
                    <a:lnTo>
                      <a:pt x="196" y="102"/>
                    </a:lnTo>
                    <a:lnTo>
                      <a:pt x="170" y="102"/>
                    </a:lnTo>
                    <a:lnTo>
                      <a:pt x="170" y="102"/>
                    </a:lnTo>
                    <a:lnTo>
                      <a:pt x="177" y="100"/>
                    </a:lnTo>
                    <a:lnTo>
                      <a:pt x="177" y="100"/>
                    </a:lnTo>
                    <a:lnTo>
                      <a:pt x="181" y="102"/>
                    </a:lnTo>
                    <a:lnTo>
                      <a:pt x="181" y="102"/>
                    </a:lnTo>
                    <a:lnTo>
                      <a:pt x="190" y="105"/>
                    </a:lnTo>
                    <a:lnTo>
                      <a:pt x="190" y="105"/>
                    </a:lnTo>
                    <a:lnTo>
                      <a:pt x="207" y="105"/>
                    </a:lnTo>
                    <a:lnTo>
                      <a:pt x="207" y="105"/>
                    </a:lnTo>
                    <a:lnTo>
                      <a:pt x="196" y="109"/>
                    </a:lnTo>
                    <a:lnTo>
                      <a:pt x="196" y="109"/>
                    </a:lnTo>
                    <a:lnTo>
                      <a:pt x="163" y="108"/>
                    </a:lnTo>
                    <a:lnTo>
                      <a:pt x="163" y="108"/>
                    </a:lnTo>
                    <a:lnTo>
                      <a:pt x="167" y="114"/>
                    </a:lnTo>
                    <a:lnTo>
                      <a:pt x="167" y="114"/>
                    </a:lnTo>
                    <a:lnTo>
                      <a:pt x="181" y="117"/>
                    </a:lnTo>
                    <a:lnTo>
                      <a:pt x="181" y="117"/>
                    </a:lnTo>
                    <a:lnTo>
                      <a:pt x="201" y="121"/>
                    </a:lnTo>
                    <a:lnTo>
                      <a:pt x="201" y="121"/>
                    </a:lnTo>
                    <a:lnTo>
                      <a:pt x="208" y="121"/>
                    </a:lnTo>
                    <a:lnTo>
                      <a:pt x="208" y="121"/>
                    </a:lnTo>
                    <a:lnTo>
                      <a:pt x="217" y="124"/>
                    </a:lnTo>
                    <a:lnTo>
                      <a:pt x="217" y="124"/>
                    </a:lnTo>
                    <a:lnTo>
                      <a:pt x="220" y="126"/>
                    </a:lnTo>
                    <a:lnTo>
                      <a:pt x="220" y="126"/>
                    </a:lnTo>
                    <a:lnTo>
                      <a:pt x="226" y="127"/>
                    </a:lnTo>
                    <a:lnTo>
                      <a:pt x="226" y="127"/>
                    </a:lnTo>
                    <a:lnTo>
                      <a:pt x="227" y="127"/>
                    </a:lnTo>
                    <a:lnTo>
                      <a:pt x="227" y="127"/>
                    </a:lnTo>
                    <a:lnTo>
                      <a:pt x="174" y="130"/>
                    </a:lnTo>
                    <a:lnTo>
                      <a:pt x="174" y="130"/>
                    </a:lnTo>
                    <a:lnTo>
                      <a:pt x="167" y="130"/>
                    </a:lnTo>
                    <a:lnTo>
                      <a:pt x="167" y="130"/>
                    </a:lnTo>
                    <a:lnTo>
                      <a:pt x="197" y="133"/>
                    </a:lnTo>
                    <a:lnTo>
                      <a:pt x="197" y="133"/>
                    </a:lnTo>
                    <a:lnTo>
                      <a:pt x="188" y="136"/>
                    </a:lnTo>
                    <a:lnTo>
                      <a:pt x="188" y="136"/>
                    </a:lnTo>
                    <a:lnTo>
                      <a:pt x="186" y="138"/>
                    </a:lnTo>
                    <a:lnTo>
                      <a:pt x="186" y="138"/>
                    </a:lnTo>
                    <a:lnTo>
                      <a:pt x="173" y="141"/>
                    </a:lnTo>
                    <a:lnTo>
                      <a:pt x="173" y="141"/>
                    </a:lnTo>
                    <a:lnTo>
                      <a:pt x="188" y="141"/>
                    </a:lnTo>
                    <a:lnTo>
                      <a:pt x="188" y="141"/>
                    </a:lnTo>
                    <a:lnTo>
                      <a:pt x="181" y="142"/>
                    </a:lnTo>
                    <a:lnTo>
                      <a:pt x="181" y="142"/>
                    </a:lnTo>
                    <a:lnTo>
                      <a:pt x="210" y="142"/>
                    </a:lnTo>
                    <a:lnTo>
                      <a:pt x="210" y="142"/>
                    </a:lnTo>
                    <a:lnTo>
                      <a:pt x="211" y="142"/>
                    </a:lnTo>
                    <a:lnTo>
                      <a:pt x="211" y="142"/>
                    </a:lnTo>
                    <a:lnTo>
                      <a:pt x="226" y="142"/>
                    </a:lnTo>
                    <a:lnTo>
                      <a:pt x="226" y="142"/>
                    </a:lnTo>
                    <a:lnTo>
                      <a:pt x="194" y="141"/>
                    </a:lnTo>
                    <a:lnTo>
                      <a:pt x="194" y="141"/>
                    </a:lnTo>
                    <a:lnTo>
                      <a:pt x="203" y="142"/>
                    </a:lnTo>
                    <a:lnTo>
                      <a:pt x="203" y="142"/>
                    </a:lnTo>
                    <a:lnTo>
                      <a:pt x="243" y="147"/>
                    </a:lnTo>
                    <a:lnTo>
                      <a:pt x="243" y="147"/>
                    </a:lnTo>
                    <a:lnTo>
                      <a:pt x="239" y="147"/>
                    </a:lnTo>
                    <a:lnTo>
                      <a:pt x="239" y="147"/>
                    </a:lnTo>
                    <a:lnTo>
                      <a:pt x="224" y="148"/>
                    </a:lnTo>
                    <a:lnTo>
                      <a:pt x="224" y="148"/>
                    </a:lnTo>
                    <a:lnTo>
                      <a:pt x="226" y="148"/>
                    </a:lnTo>
                    <a:lnTo>
                      <a:pt x="226" y="148"/>
                    </a:lnTo>
                    <a:lnTo>
                      <a:pt x="231" y="150"/>
                    </a:lnTo>
                    <a:lnTo>
                      <a:pt x="231" y="150"/>
                    </a:lnTo>
                    <a:lnTo>
                      <a:pt x="175" y="148"/>
                    </a:lnTo>
                    <a:lnTo>
                      <a:pt x="175" y="148"/>
                    </a:lnTo>
                    <a:lnTo>
                      <a:pt x="177" y="151"/>
                    </a:lnTo>
                    <a:lnTo>
                      <a:pt x="177" y="151"/>
                    </a:lnTo>
                    <a:lnTo>
                      <a:pt x="173" y="153"/>
                    </a:lnTo>
                    <a:lnTo>
                      <a:pt x="173" y="153"/>
                    </a:lnTo>
                    <a:lnTo>
                      <a:pt x="194" y="153"/>
                    </a:lnTo>
                    <a:lnTo>
                      <a:pt x="194" y="153"/>
                    </a:lnTo>
                    <a:lnTo>
                      <a:pt x="196" y="153"/>
                    </a:lnTo>
                    <a:lnTo>
                      <a:pt x="196" y="153"/>
                    </a:lnTo>
                    <a:lnTo>
                      <a:pt x="174" y="156"/>
                    </a:lnTo>
                    <a:lnTo>
                      <a:pt x="174" y="156"/>
                    </a:lnTo>
                    <a:lnTo>
                      <a:pt x="171" y="157"/>
                    </a:lnTo>
                    <a:lnTo>
                      <a:pt x="171" y="157"/>
                    </a:lnTo>
                    <a:lnTo>
                      <a:pt x="173" y="157"/>
                    </a:lnTo>
                    <a:lnTo>
                      <a:pt x="173" y="157"/>
                    </a:lnTo>
                    <a:lnTo>
                      <a:pt x="171" y="157"/>
                    </a:lnTo>
                    <a:lnTo>
                      <a:pt x="171" y="157"/>
                    </a:lnTo>
                    <a:lnTo>
                      <a:pt x="155" y="157"/>
                    </a:lnTo>
                    <a:lnTo>
                      <a:pt x="155" y="157"/>
                    </a:lnTo>
                    <a:lnTo>
                      <a:pt x="170" y="160"/>
                    </a:lnTo>
                    <a:lnTo>
                      <a:pt x="170" y="160"/>
                    </a:lnTo>
                    <a:lnTo>
                      <a:pt x="174" y="160"/>
                    </a:lnTo>
                    <a:lnTo>
                      <a:pt x="174" y="160"/>
                    </a:lnTo>
                    <a:lnTo>
                      <a:pt x="164" y="160"/>
                    </a:lnTo>
                    <a:lnTo>
                      <a:pt x="164" y="160"/>
                    </a:lnTo>
                    <a:lnTo>
                      <a:pt x="154" y="162"/>
                    </a:lnTo>
                    <a:lnTo>
                      <a:pt x="154" y="162"/>
                    </a:lnTo>
                    <a:lnTo>
                      <a:pt x="154" y="163"/>
                    </a:lnTo>
                    <a:lnTo>
                      <a:pt x="154" y="163"/>
                    </a:lnTo>
                    <a:lnTo>
                      <a:pt x="164" y="163"/>
                    </a:lnTo>
                    <a:lnTo>
                      <a:pt x="164" y="163"/>
                    </a:lnTo>
                    <a:lnTo>
                      <a:pt x="190" y="162"/>
                    </a:lnTo>
                    <a:lnTo>
                      <a:pt x="190" y="162"/>
                    </a:lnTo>
                    <a:lnTo>
                      <a:pt x="211" y="162"/>
                    </a:lnTo>
                    <a:lnTo>
                      <a:pt x="211" y="162"/>
                    </a:lnTo>
                    <a:lnTo>
                      <a:pt x="211" y="163"/>
                    </a:lnTo>
                    <a:lnTo>
                      <a:pt x="211" y="163"/>
                    </a:lnTo>
                    <a:lnTo>
                      <a:pt x="233" y="166"/>
                    </a:lnTo>
                    <a:lnTo>
                      <a:pt x="233" y="166"/>
                    </a:lnTo>
                    <a:lnTo>
                      <a:pt x="230" y="168"/>
                    </a:lnTo>
                    <a:lnTo>
                      <a:pt x="230" y="168"/>
                    </a:lnTo>
                    <a:lnTo>
                      <a:pt x="223" y="171"/>
                    </a:lnTo>
                    <a:lnTo>
                      <a:pt x="223" y="171"/>
                    </a:lnTo>
                    <a:lnTo>
                      <a:pt x="196" y="169"/>
                    </a:lnTo>
                    <a:lnTo>
                      <a:pt x="196" y="169"/>
                    </a:lnTo>
                    <a:lnTo>
                      <a:pt x="178" y="171"/>
                    </a:lnTo>
                    <a:lnTo>
                      <a:pt x="178" y="171"/>
                    </a:lnTo>
                    <a:lnTo>
                      <a:pt x="148" y="174"/>
                    </a:lnTo>
                    <a:lnTo>
                      <a:pt x="148" y="174"/>
                    </a:lnTo>
                    <a:lnTo>
                      <a:pt x="183" y="174"/>
                    </a:lnTo>
                    <a:lnTo>
                      <a:pt x="183" y="174"/>
                    </a:lnTo>
                    <a:lnTo>
                      <a:pt x="197" y="172"/>
                    </a:lnTo>
                    <a:lnTo>
                      <a:pt x="197" y="172"/>
                    </a:lnTo>
                    <a:lnTo>
                      <a:pt x="197" y="174"/>
                    </a:lnTo>
                    <a:lnTo>
                      <a:pt x="197" y="174"/>
                    </a:lnTo>
                    <a:lnTo>
                      <a:pt x="186" y="175"/>
                    </a:lnTo>
                    <a:lnTo>
                      <a:pt x="186" y="175"/>
                    </a:lnTo>
                    <a:lnTo>
                      <a:pt x="160" y="181"/>
                    </a:lnTo>
                    <a:lnTo>
                      <a:pt x="160" y="181"/>
                    </a:lnTo>
                    <a:lnTo>
                      <a:pt x="161" y="181"/>
                    </a:lnTo>
                    <a:lnTo>
                      <a:pt x="161" y="181"/>
                    </a:lnTo>
                    <a:lnTo>
                      <a:pt x="167" y="183"/>
                    </a:lnTo>
                    <a:lnTo>
                      <a:pt x="167" y="183"/>
                    </a:lnTo>
                    <a:lnTo>
                      <a:pt x="165" y="183"/>
                    </a:lnTo>
                    <a:lnTo>
                      <a:pt x="165" y="183"/>
                    </a:lnTo>
                    <a:lnTo>
                      <a:pt x="155" y="184"/>
                    </a:lnTo>
                    <a:lnTo>
                      <a:pt x="155" y="184"/>
                    </a:lnTo>
                    <a:lnTo>
                      <a:pt x="142" y="184"/>
                    </a:lnTo>
                    <a:lnTo>
                      <a:pt x="142" y="184"/>
                    </a:lnTo>
                    <a:lnTo>
                      <a:pt x="155" y="186"/>
                    </a:lnTo>
                    <a:lnTo>
                      <a:pt x="155" y="186"/>
                    </a:lnTo>
                    <a:lnTo>
                      <a:pt x="151" y="186"/>
                    </a:lnTo>
                    <a:lnTo>
                      <a:pt x="151" y="186"/>
                    </a:lnTo>
                    <a:lnTo>
                      <a:pt x="165" y="186"/>
                    </a:lnTo>
                    <a:lnTo>
                      <a:pt x="165" y="186"/>
                    </a:lnTo>
                    <a:lnTo>
                      <a:pt x="168" y="186"/>
                    </a:lnTo>
                    <a:lnTo>
                      <a:pt x="168" y="186"/>
                    </a:lnTo>
                    <a:lnTo>
                      <a:pt x="171" y="186"/>
                    </a:lnTo>
                    <a:lnTo>
                      <a:pt x="171" y="186"/>
                    </a:lnTo>
                    <a:lnTo>
                      <a:pt x="188" y="187"/>
                    </a:lnTo>
                    <a:lnTo>
                      <a:pt x="188" y="187"/>
                    </a:lnTo>
                    <a:lnTo>
                      <a:pt x="150" y="189"/>
                    </a:lnTo>
                    <a:lnTo>
                      <a:pt x="150" y="189"/>
                    </a:lnTo>
                    <a:lnTo>
                      <a:pt x="154" y="189"/>
                    </a:lnTo>
                    <a:lnTo>
                      <a:pt x="154" y="189"/>
                    </a:lnTo>
                    <a:lnTo>
                      <a:pt x="125" y="192"/>
                    </a:lnTo>
                    <a:lnTo>
                      <a:pt x="125" y="192"/>
                    </a:lnTo>
                    <a:lnTo>
                      <a:pt x="105" y="192"/>
                    </a:lnTo>
                    <a:lnTo>
                      <a:pt x="105" y="192"/>
                    </a:lnTo>
                    <a:lnTo>
                      <a:pt x="135" y="191"/>
                    </a:lnTo>
                    <a:lnTo>
                      <a:pt x="135" y="191"/>
                    </a:lnTo>
                    <a:lnTo>
                      <a:pt x="125" y="192"/>
                    </a:lnTo>
                    <a:lnTo>
                      <a:pt x="125" y="192"/>
                    </a:lnTo>
                    <a:lnTo>
                      <a:pt x="121" y="192"/>
                    </a:lnTo>
                    <a:lnTo>
                      <a:pt x="121" y="192"/>
                    </a:lnTo>
                    <a:lnTo>
                      <a:pt x="112" y="201"/>
                    </a:lnTo>
                    <a:lnTo>
                      <a:pt x="112" y="201"/>
                    </a:lnTo>
                    <a:lnTo>
                      <a:pt x="115" y="203"/>
                    </a:lnTo>
                    <a:lnTo>
                      <a:pt x="115" y="203"/>
                    </a:lnTo>
                    <a:lnTo>
                      <a:pt x="102" y="204"/>
                    </a:lnTo>
                    <a:lnTo>
                      <a:pt x="102" y="204"/>
                    </a:lnTo>
                    <a:lnTo>
                      <a:pt x="72" y="203"/>
                    </a:lnTo>
                    <a:lnTo>
                      <a:pt x="72" y="203"/>
                    </a:lnTo>
                    <a:lnTo>
                      <a:pt x="71" y="203"/>
                    </a:lnTo>
                    <a:lnTo>
                      <a:pt x="71" y="203"/>
                    </a:lnTo>
                    <a:lnTo>
                      <a:pt x="63" y="204"/>
                    </a:lnTo>
                    <a:lnTo>
                      <a:pt x="63" y="204"/>
                    </a:lnTo>
                    <a:lnTo>
                      <a:pt x="69" y="204"/>
                    </a:lnTo>
                    <a:lnTo>
                      <a:pt x="69" y="204"/>
                    </a:lnTo>
                    <a:lnTo>
                      <a:pt x="76" y="206"/>
                    </a:lnTo>
                    <a:lnTo>
                      <a:pt x="76" y="206"/>
                    </a:lnTo>
                    <a:lnTo>
                      <a:pt x="104" y="206"/>
                    </a:lnTo>
                    <a:lnTo>
                      <a:pt x="104" y="206"/>
                    </a:lnTo>
                    <a:lnTo>
                      <a:pt x="111" y="206"/>
                    </a:lnTo>
                    <a:lnTo>
                      <a:pt x="111" y="206"/>
                    </a:lnTo>
                    <a:lnTo>
                      <a:pt x="125" y="206"/>
                    </a:lnTo>
                    <a:lnTo>
                      <a:pt x="125" y="206"/>
                    </a:lnTo>
                    <a:lnTo>
                      <a:pt x="125" y="207"/>
                    </a:lnTo>
                    <a:lnTo>
                      <a:pt x="125" y="207"/>
                    </a:lnTo>
                    <a:lnTo>
                      <a:pt x="135" y="207"/>
                    </a:lnTo>
                    <a:lnTo>
                      <a:pt x="135" y="207"/>
                    </a:lnTo>
                    <a:lnTo>
                      <a:pt x="135" y="210"/>
                    </a:lnTo>
                    <a:lnTo>
                      <a:pt x="135" y="210"/>
                    </a:lnTo>
                    <a:lnTo>
                      <a:pt x="151" y="210"/>
                    </a:lnTo>
                    <a:lnTo>
                      <a:pt x="151" y="210"/>
                    </a:lnTo>
                    <a:lnTo>
                      <a:pt x="201" y="215"/>
                    </a:lnTo>
                    <a:lnTo>
                      <a:pt x="201" y="215"/>
                    </a:lnTo>
                    <a:lnTo>
                      <a:pt x="200" y="215"/>
                    </a:lnTo>
                    <a:lnTo>
                      <a:pt x="200" y="215"/>
                    </a:lnTo>
                    <a:lnTo>
                      <a:pt x="190" y="218"/>
                    </a:lnTo>
                    <a:lnTo>
                      <a:pt x="190" y="218"/>
                    </a:lnTo>
                    <a:lnTo>
                      <a:pt x="206" y="219"/>
                    </a:lnTo>
                    <a:lnTo>
                      <a:pt x="206" y="219"/>
                    </a:lnTo>
                    <a:lnTo>
                      <a:pt x="191" y="219"/>
                    </a:lnTo>
                    <a:lnTo>
                      <a:pt x="191" y="219"/>
                    </a:lnTo>
                    <a:lnTo>
                      <a:pt x="247" y="218"/>
                    </a:lnTo>
                    <a:lnTo>
                      <a:pt x="247" y="218"/>
                    </a:lnTo>
                    <a:lnTo>
                      <a:pt x="247" y="219"/>
                    </a:lnTo>
                    <a:lnTo>
                      <a:pt x="247" y="219"/>
                    </a:lnTo>
                    <a:lnTo>
                      <a:pt x="244" y="219"/>
                    </a:lnTo>
                    <a:lnTo>
                      <a:pt x="244" y="219"/>
                    </a:lnTo>
                    <a:lnTo>
                      <a:pt x="249" y="219"/>
                    </a:lnTo>
                    <a:lnTo>
                      <a:pt x="249" y="219"/>
                    </a:lnTo>
                    <a:lnTo>
                      <a:pt x="254" y="219"/>
                    </a:lnTo>
                    <a:lnTo>
                      <a:pt x="254" y="219"/>
                    </a:lnTo>
                    <a:lnTo>
                      <a:pt x="247" y="219"/>
                    </a:lnTo>
                    <a:lnTo>
                      <a:pt x="247" y="219"/>
                    </a:lnTo>
                    <a:lnTo>
                      <a:pt x="246" y="219"/>
                    </a:lnTo>
                    <a:lnTo>
                      <a:pt x="246" y="219"/>
                    </a:lnTo>
                    <a:lnTo>
                      <a:pt x="152" y="225"/>
                    </a:lnTo>
                    <a:lnTo>
                      <a:pt x="152" y="225"/>
                    </a:lnTo>
                    <a:lnTo>
                      <a:pt x="163" y="225"/>
                    </a:lnTo>
                    <a:lnTo>
                      <a:pt x="163" y="225"/>
                    </a:lnTo>
                    <a:lnTo>
                      <a:pt x="165" y="225"/>
                    </a:lnTo>
                    <a:lnTo>
                      <a:pt x="165" y="225"/>
                    </a:lnTo>
                    <a:lnTo>
                      <a:pt x="161" y="227"/>
                    </a:lnTo>
                    <a:lnTo>
                      <a:pt x="161" y="227"/>
                    </a:lnTo>
                    <a:lnTo>
                      <a:pt x="144" y="228"/>
                    </a:lnTo>
                    <a:lnTo>
                      <a:pt x="144" y="228"/>
                    </a:lnTo>
                    <a:lnTo>
                      <a:pt x="181" y="231"/>
                    </a:lnTo>
                    <a:lnTo>
                      <a:pt x="181" y="231"/>
                    </a:lnTo>
                    <a:lnTo>
                      <a:pt x="177" y="233"/>
                    </a:lnTo>
                    <a:lnTo>
                      <a:pt x="177" y="233"/>
                    </a:lnTo>
                    <a:lnTo>
                      <a:pt x="175" y="233"/>
                    </a:lnTo>
                    <a:lnTo>
                      <a:pt x="175" y="233"/>
                    </a:lnTo>
                    <a:lnTo>
                      <a:pt x="175" y="234"/>
                    </a:lnTo>
                    <a:lnTo>
                      <a:pt x="175" y="234"/>
                    </a:lnTo>
                    <a:lnTo>
                      <a:pt x="181" y="234"/>
                    </a:lnTo>
                    <a:lnTo>
                      <a:pt x="181" y="234"/>
                    </a:lnTo>
                    <a:lnTo>
                      <a:pt x="203" y="234"/>
                    </a:lnTo>
                    <a:lnTo>
                      <a:pt x="203" y="234"/>
                    </a:lnTo>
                    <a:lnTo>
                      <a:pt x="201" y="236"/>
                    </a:lnTo>
                    <a:lnTo>
                      <a:pt x="201" y="236"/>
                    </a:lnTo>
                    <a:lnTo>
                      <a:pt x="203" y="236"/>
                    </a:lnTo>
                    <a:lnTo>
                      <a:pt x="203" y="236"/>
                    </a:lnTo>
                    <a:lnTo>
                      <a:pt x="226" y="236"/>
                    </a:lnTo>
                    <a:lnTo>
                      <a:pt x="226" y="236"/>
                    </a:lnTo>
                    <a:lnTo>
                      <a:pt x="230" y="237"/>
                    </a:lnTo>
                    <a:lnTo>
                      <a:pt x="230" y="237"/>
                    </a:lnTo>
                    <a:lnTo>
                      <a:pt x="237" y="239"/>
                    </a:lnTo>
                    <a:lnTo>
                      <a:pt x="237" y="239"/>
                    </a:lnTo>
                    <a:lnTo>
                      <a:pt x="233" y="239"/>
                    </a:lnTo>
                    <a:lnTo>
                      <a:pt x="233" y="239"/>
                    </a:lnTo>
                    <a:lnTo>
                      <a:pt x="246" y="243"/>
                    </a:lnTo>
                    <a:lnTo>
                      <a:pt x="246" y="243"/>
                    </a:lnTo>
                    <a:lnTo>
                      <a:pt x="254" y="243"/>
                    </a:lnTo>
                    <a:lnTo>
                      <a:pt x="254" y="243"/>
                    </a:lnTo>
                    <a:lnTo>
                      <a:pt x="220" y="242"/>
                    </a:lnTo>
                    <a:lnTo>
                      <a:pt x="220" y="242"/>
                    </a:lnTo>
                    <a:lnTo>
                      <a:pt x="253" y="240"/>
                    </a:lnTo>
                    <a:lnTo>
                      <a:pt x="253" y="240"/>
                    </a:lnTo>
                    <a:lnTo>
                      <a:pt x="244" y="240"/>
                    </a:lnTo>
                    <a:lnTo>
                      <a:pt x="244" y="240"/>
                    </a:lnTo>
                    <a:lnTo>
                      <a:pt x="244" y="242"/>
                    </a:lnTo>
                    <a:lnTo>
                      <a:pt x="244" y="242"/>
                    </a:lnTo>
                    <a:lnTo>
                      <a:pt x="239" y="245"/>
                    </a:lnTo>
                    <a:lnTo>
                      <a:pt x="239" y="245"/>
                    </a:lnTo>
                    <a:lnTo>
                      <a:pt x="240" y="245"/>
                    </a:lnTo>
                    <a:lnTo>
                      <a:pt x="240" y="245"/>
                    </a:lnTo>
                    <a:lnTo>
                      <a:pt x="233" y="245"/>
                    </a:lnTo>
                    <a:lnTo>
                      <a:pt x="233" y="245"/>
                    </a:lnTo>
                    <a:lnTo>
                      <a:pt x="211" y="248"/>
                    </a:lnTo>
                    <a:lnTo>
                      <a:pt x="211" y="248"/>
                    </a:lnTo>
                    <a:lnTo>
                      <a:pt x="201" y="248"/>
                    </a:lnTo>
                    <a:lnTo>
                      <a:pt x="201" y="248"/>
                    </a:lnTo>
                    <a:lnTo>
                      <a:pt x="177" y="248"/>
                    </a:lnTo>
                    <a:lnTo>
                      <a:pt x="177" y="248"/>
                    </a:lnTo>
                    <a:lnTo>
                      <a:pt x="187" y="251"/>
                    </a:lnTo>
                    <a:lnTo>
                      <a:pt x="187" y="251"/>
                    </a:lnTo>
                    <a:lnTo>
                      <a:pt x="196" y="251"/>
                    </a:lnTo>
                    <a:lnTo>
                      <a:pt x="196" y="251"/>
                    </a:lnTo>
                    <a:lnTo>
                      <a:pt x="201" y="254"/>
                    </a:lnTo>
                    <a:lnTo>
                      <a:pt x="201" y="254"/>
                    </a:lnTo>
                    <a:lnTo>
                      <a:pt x="206" y="254"/>
                    </a:lnTo>
                    <a:lnTo>
                      <a:pt x="206" y="254"/>
                    </a:lnTo>
                    <a:lnTo>
                      <a:pt x="203" y="255"/>
                    </a:lnTo>
                    <a:lnTo>
                      <a:pt x="203" y="255"/>
                    </a:lnTo>
                    <a:lnTo>
                      <a:pt x="196" y="257"/>
                    </a:lnTo>
                    <a:lnTo>
                      <a:pt x="196" y="257"/>
                    </a:lnTo>
                    <a:lnTo>
                      <a:pt x="194" y="257"/>
                    </a:lnTo>
                    <a:lnTo>
                      <a:pt x="194" y="257"/>
                    </a:lnTo>
                    <a:lnTo>
                      <a:pt x="196" y="257"/>
                    </a:lnTo>
                    <a:lnTo>
                      <a:pt x="196" y="257"/>
                    </a:lnTo>
                    <a:lnTo>
                      <a:pt x="190" y="257"/>
                    </a:lnTo>
                    <a:lnTo>
                      <a:pt x="190" y="257"/>
                    </a:lnTo>
                    <a:lnTo>
                      <a:pt x="207" y="261"/>
                    </a:lnTo>
                    <a:lnTo>
                      <a:pt x="207" y="261"/>
                    </a:lnTo>
                    <a:lnTo>
                      <a:pt x="206" y="264"/>
                    </a:lnTo>
                    <a:lnTo>
                      <a:pt x="206" y="264"/>
                    </a:lnTo>
                    <a:lnTo>
                      <a:pt x="207" y="264"/>
                    </a:lnTo>
                    <a:lnTo>
                      <a:pt x="207" y="264"/>
                    </a:lnTo>
                    <a:lnTo>
                      <a:pt x="221" y="264"/>
                    </a:lnTo>
                    <a:lnTo>
                      <a:pt x="221" y="264"/>
                    </a:lnTo>
                    <a:lnTo>
                      <a:pt x="204" y="266"/>
                    </a:lnTo>
                    <a:lnTo>
                      <a:pt x="204" y="266"/>
                    </a:lnTo>
                    <a:lnTo>
                      <a:pt x="213" y="267"/>
                    </a:lnTo>
                    <a:lnTo>
                      <a:pt x="213" y="267"/>
                    </a:lnTo>
                    <a:lnTo>
                      <a:pt x="229" y="270"/>
                    </a:lnTo>
                    <a:lnTo>
                      <a:pt x="229" y="270"/>
                    </a:lnTo>
                    <a:lnTo>
                      <a:pt x="220" y="270"/>
                    </a:lnTo>
                    <a:lnTo>
                      <a:pt x="220" y="270"/>
                    </a:lnTo>
                    <a:lnTo>
                      <a:pt x="231" y="276"/>
                    </a:lnTo>
                    <a:lnTo>
                      <a:pt x="231" y="276"/>
                    </a:lnTo>
                    <a:lnTo>
                      <a:pt x="221" y="279"/>
                    </a:lnTo>
                    <a:lnTo>
                      <a:pt x="221" y="279"/>
                    </a:lnTo>
                    <a:lnTo>
                      <a:pt x="224" y="279"/>
                    </a:lnTo>
                    <a:lnTo>
                      <a:pt x="224" y="279"/>
                    </a:lnTo>
                    <a:lnTo>
                      <a:pt x="231" y="279"/>
                    </a:lnTo>
                    <a:lnTo>
                      <a:pt x="231" y="279"/>
                    </a:lnTo>
                    <a:lnTo>
                      <a:pt x="220" y="279"/>
                    </a:lnTo>
                    <a:lnTo>
                      <a:pt x="220" y="279"/>
                    </a:lnTo>
                    <a:lnTo>
                      <a:pt x="223" y="279"/>
                    </a:lnTo>
                    <a:lnTo>
                      <a:pt x="223" y="279"/>
                    </a:lnTo>
                    <a:lnTo>
                      <a:pt x="223" y="281"/>
                    </a:lnTo>
                    <a:lnTo>
                      <a:pt x="223" y="281"/>
                    </a:lnTo>
                    <a:lnTo>
                      <a:pt x="236" y="284"/>
                    </a:lnTo>
                    <a:lnTo>
                      <a:pt x="236" y="284"/>
                    </a:lnTo>
                    <a:lnTo>
                      <a:pt x="236" y="286"/>
                    </a:lnTo>
                    <a:lnTo>
                      <a:pt x="236" y="286"/>
                    </a:lnTo>
                    <a:lnTo>
                      <a:pt x="240" y="286"/>
                    </a:lnTo>
                    <a:lnTo>
                      <a:pt x="240" y="286"/>
                    </a:lnTo>
                    <a:lnTo>
                      <a:pt x="234" y="287"/>
                    </a:lnTo>
                    <a:lnTo>
                      <a:pt x="234" y="287"/>
                    </a:lnTo>
                    <a:lnTo>
                      <a:pt x="221" y="287"/>
                    </a:lnTo>
                    <a:lnTo>
                      <a:pt x="221" y="287"/>
                    </a:lnTo>
                    <a:lnTo>
                      <a:pt x="233" y="289"/>
                    </a:lnTo>
                    <a:lnTo>
                      <a:pt x="233" y="289"/>
                    </a:lnTo>
                    <a:lnTo>
                      <a:pt x="253" y="296"/>
                    </a:lnTo>
                    <a:lnTo>
                      <a:pt x="253" y="296"/>
                    </a:lnTo>
                    <a:lnTo>
                      <a:pt x="254" y="296"/>
                    </a:lnTo>
                    <a:lnTo>
                      <a:pt x="254" y="296"/>
                    </a:lnTo>
                    <a:lnTo>
                      <a:pt x="259" y="299"/>
                    </a:lnTo>
                    <a:lnTo>
                      <a:pt x="259" y="299"/>
                    </a:lnTo>
                    <a:lnTo>
                      <a:pt x="282" y="301"/>
                    </a:lnTo>
                    <a:lnTo>
                      <a:pt x="282" y="301"/>
                    </a:lnTo>
                    <a:lnTo>
                      <a:pt x="276" y="302"/>
                    </a:lnTo>
                    <a:lnTo>
                      <a:pt x="276" y="302"/>
                    </a:lnTo>
                    <a:lnTo>
                      <a:pt x="299" y="307"/>
                    </a:lnTo>
                    <a:lnTo>
                      <a:pt x="299" y="307"/>
                    </a:lnTo>
                    <a:lnTo>
                      <a:pt x="289" y="310"/>
                    </a:lnTo>
                    <a:lnTo>
                      <a:pt x="289" y="310"/>
                    </a:lnTo>
                    <a:lnTo>
                      <a:pt x="295" y="310"/>
                    </a:lnTo>
                    <a:lnTo>
                      <a:pt x="295" y="310"/>
                    </a:lnTo>
                    <a:lnTo>
                      <a:pt x="299" y="311"/>
                    </a:lnTo>
                    <a:lnTo>
                      <a:pt x="299" y="311"/>
                    </a:lnTo>
                    <a:lnTo>
                      <a:pt x="296" y="311"/>
                    </a:lnTo>
                    <a:lnTo>
                      <a:pt x="296" y="311"/>
                    </a:lnTo>
                    <a:lnTo>
                      <a:pt x="298" y="311"/>
                    </a:lnTo>
                    <a:lnTo>
                      <a:pt x="298" y="311"/>
                    </a:lnTo>
                    <a:lnTo>
                      <a:pt x="300" y="313"/>
                    </a:lnTo>
                    <a:lnTo>
                      <a:pt x="300" y="313"/>
                    </a:lnTo>
                    <a:lnTo>
                      <a:pt x="310" y="313"/>
                    </a:lnTo>
                    <a:lnTo>
                      <a:pt x="310" y="313"/>
                    </a:lnTo>
                    <a:lnTo>
                      <a:pt x="303" y="319"/>
                    </a:lnTo>
                    <a:lnTo>
                      <a:pt x="303" y="319"/>
                    </a:lnTo>
                    <a:lnTo>
                      <a:pt x="302" y="319"/>
                    </a:lnTo>
                    <a:lnTo>
                      <a:pt x="302" y="319"/>
                    </a:lnTo>
                    <a:lnTo>
                      <a:pt x="299" y="320"/>
                    </a:lnTo>
                    <a:lnTo>
                      <a:pt x="299" y="320"/>
                    </a:lnTo>
                    <a:lnTo>
                      <a:pt x="306" y="320"/>
                    </a:lnTo>
                    <a:lnTo>
                      <a:pt x="306" y="320"/>
                    </a:lnTo>
                    <a:lnTo>
                      <a:pt x="303" y="320"/>
                    </a:lnTo>
                    <a:lnTo>
                      <a:pt x="303" y="320"/>
                    </a:lnTo>
                    <a:lnTo>
                      <a:pt x="315" y="320"/>
                    </a:lnTo>
                    <a:lnTo>
                      <a:pt x="315" y="320"/>
                    </a:lnTo>
                    <a:lnTo>
                      <a:pt x="328" y="320"/>
                    </a:lnTo>
                    <a:lnTo>
                      <a:pt x="328" y="32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10" name="Freeform 126"/>
              <p:cNvSpPr>
                <a:spLocks/>
              </p:cNvSpPr>
              <p:nvPr/>
            </p:nvSpPr>
            <p:spPr bwMode="auto">
              <a:xfrm>
                <a:off x="8130" y="10867"/>
                <a:ext cx="441" cy="285"/>
              </a:xfrm>
              <a:custGeom>
                <a:avLst/>
                <a:gdLst/>
                <a:ahLst/>
                <a:cxnLst>
                  <a:cxn ang="0">
                    <a:pos x="280" y="8"/>
                  </a:cxn>
                  <a:cxn ang="0">
                    <a:pos x="376" y="8"/>
                  </a:cxn>
                  <a:cxn ang="0">
                    <a:pos x="349" y="8"/>
                  </a:cxn>
                  <a:cxn ang="0">
                    <a:pos x="274" y="14"/>
                  </a:cxn>
                  <a:cxn ang="0">
                    <a:pos x="290" y="18"/>
                  </a:cxn>
                  <a:cxn ang="0">
                    <a:pos x="323" y="30"/>
                  </a:cxn>
                  <a:cxn ang="0">
                    <a:pos x="320" y="35"/>
                  </a:cxn>
                  <a:cxn ang="0">
                    <a:pos x="335" y="42"/>
                  </a:cxn>
                  <a:cxn ang="0">
                    <a:pos x="323" y="50"/>
                  </a:cxn>
                  <a:cxn ang="0">
                    <a:pos x="325" y="50"/>
                  </a:cxn>
                  <a:cxn ang="0">
                    <a:pos x="292" y="55"/>
                  </a:cxn>
                  <a:cxn ang="0">
                    <a:pos x="332" y="56"/>
                  </a:cxn>
                  <a:cxn ang="0">
                    <a:pos x="300" y="61"/>
                  </a:cxn>
                  <a:cxn ang="0">
                    <a:pos x="309" y="65"/>
                  </a:cxn>
                  <a:cxn ang="0">
                    <a:pos x="329" y="67"/>
                  </a:cxn>
                  <a:cxn ang="0">
                    <a:pos x="431" y="73"/>
                  </a:cxn>
                  <a:cxn ang="0">
                    <a:pos x="421" y="77"/>
                  </a:cxn>
                  <a:cxn ang="0">
                    <a:pos x="424" y="77"/>
                  </a:cxn>
                  <a:cxn ang="0">
                    <a:pos x="405" y="80"/>
                  </a:cxn>
                  <a:cxn ang="0">
                    <a:pos x="405" y="89"/>
                  </a:cxn>
                  <a:cxn ang="0">
                    <a:pos x="414" y="97"/>
                  </a:cxn>
                  <a:cxn ang="0">
                    <a:pos x="372" y="98"/>
                  </a:cxn>
                  <a:cxn ang="0">
                    <a:pos x="300" y="110"/>
                  </a:cxn>
                  <a:cxn ang="0">
                    <a:pos x="188" y="115"/>
                  </a:cxn>
                  <a:cxn ang="0">
                    <a:pos x="95" y="124"/>
                  </a:cxn>
                  <a:cxn ang="0">
                    <a:pos x="103" y="131"/>
                  </a:cxn>
                  <a:cxn ang="0">
                    <a:pos x="85" y="136"/>
                  </a:cxn>
                  <a:cxn ang="0">
                    <a:pos x="111" y="150"/>
                  </a:cxn>
                  <a:cxn ang="0">
                    <a:pos x="72" y="156"/>
                  </a:cxn>
                  <a:cxn ang="0">
                    <a:pos x="93" y="157"/>
                  </a:cxn>
                  <a:cxn ang="0">
                    <a:pos x="132" y="166"/>
                  </a:cxn>
                  <a:cxn ang="0">
                    <a:pos x="118" y="169"/>
                  </a:cxn>
                  <a:cxn ang="0">
                    <a:pos x="112" y="172"/>
                  </a:cxn>
                  <a:cxn ang="0">
                    <a:pos x="79" y="174"/>
                  </a:cxn>
                  <a:cxn ang="0">
                    <a:pos x="101" y="175"/>
                  </a:cxn>
                  <a:cxn ang="0">
                    <a:pos x="47" y="175"/>
                  </a:cxn>
                  <a:cxn ang="0">
                    <a:pos x="0" y="180"/>
                  </a:cxn>
                  <a:cxn ang="0">
                    <a:pos x="68" y="186"/>
                  </a:cxn>
                  <a:cxn ang="0">
                    <a:pos x="96" y="195"/>
                  </a:cxn>
                  <a:cxn ang="0">
                    <a:pos x="83" y="193"/>
                  </a:cxn>
                  <a:cxn ang="0">
                    <a:pos x="128" y="207"/>
                  </a:cxn>
                  <a:cxn ang="0">
                    <a:pos x="126" y="211"/>
                  </a:cxn>
                  <a:cxn ang="0">
                    <a:pos x="145" y="213"/>
                  </a:cxn>
                  <a:cxn ang="0">
                    <a:pos x="134" y="216"/>
                  </a:cxn>
                  <a:cxn ang="0">
                    <a:pos x="180" y="214"/>
                  </a:cxn>
                  <a:cxn ang="0">
                    <a:pos x="121" y="217"/>
                  </a:cxn>
                  <a:cxn ang="0">
                    <a:pos x="132" y="222"/>
                  </a:cxn>
                  <a:cxn ang="0">
                    <a:pos x="152" y="222"/>
                  </a:cxn>
                  <a:cxn ang="0">
                    <a:pos x="147" y="228"/>
                  </a:cxn>
                  <a:cxn ang="0">
                    <a:pos x="154" y="229"/>
                  </a:cxn>
                  <a:cxn ang="0">
                    <a:pos x="215" y="239"/>
                  </a:cxn>
                  <a:cxn ang="0">
                    <a:pos x="210" y="242"/>
                  </a:cxn>
                  <a:cxn ang="0">
                    <a:pos x="218" y="242"/>
                  </a:cxn>
                  <a:cxn ang="0">
                    <a:pos x="218" y="243"/>
                  </a:cxn>
                  <a:cxn ang="0">
                    <a:pos x="203" y="248"/>
                  </a:cxn>
                  <a:cxn ang="0">
                    <a:pos x="283" y="246"/>
                  </a:cxn>
                  <a:cxn ang="0">
                    <a:pos x="277" y="246"/>
                  </a:cxn>
                  <a:cxn ang="0">
                    <a:pos x="283" y="248"/>
                  </a:cxn>
                  <a:cxn ang="0">
                    <a:pos x="211" y="252"/>
                  </a:cxn>
                  <a:cxn ang="0">
                    <a:pos x="181" y="260"/>
                  </a:cxn>
                  <a:cxn ang="0">
                    <a:pos x="144" y="273"/>
                  </a:cxn>
                  <a:cxn ang="0">
                    <a:pos x="111" y="285"/>
                  </a:cxn>
                </a:cxnLst>
                <a:rect l="0" t="0" r="r" b="b"/>
                <a:pathLst>
                  <a:path w="441" h="285">
                    <a:moveTo>
                      <a:pt x="335" y="0"/>
                    </a:moveTo>
                    <a:lnTo>
                      <a:pt x="348" y="2"/>
                    </a:lnTo>
                    <a:lnTo>
                      <a:pt x="348" y="2"/>
                    </a:lnTo>
                    <a:lnTo>
                      <a:pt x="326" y="5"/>
                    </a:lnTo>
                    <a:lnTo>
                      <a:pt x="326" y="5"/>
                    </a:lnTo>
                    <a:lnTo>
                      <a:pt x="330" y="5"/>
                    </a:lnTo>
                    <a:lnTo>
                      <a:pt x="330" y="5"/>
                    </a:lnTo>
                    <a:lnTo>
                      <a:pt x="280" y="8"/>
                    </a:lnTo>
                    <a:lnTo>
                      <a:pt x="280" y="8"/>
                    </a:lnTo>
                    <a:lnTo>
                      <a:pt x="283" y="9"/>
                    </a:lnTo>
                    <a:lnTo>
                      <a:pt x="283" y="9"/>
                    </a:lnTo>
                    <a:lnTo>
                      <a:pt x="283" y="11"/>
                    </a:lnTo>
                    <a:lnTo>
                      <a:pt x="283" y="11"/>
                    </a:lnTo>
                    <a:lnTo>
                      <a:pt x="368" y="6"/>
                    </a:lnTo>
                    <a:lnTo>
                      <a:pt x="368" y="6"/>
                    </a:lnTo>
                    <a:lnTo>
                      <a:pt x="376" y="8"/>
                    </a:lnTo>
                    <a:lnTo>
                      <a:pt x="376" y="8"/>
                    </a:lnTo>
                    <a:lnTo>
                      <a:pt x="395" y="8"/>
                    </a:lnTo>
                    <a:lnTo>
                      <a:pt x="395" y="8"/>
                    </a:lnTo>
                    <a:lnTo>
                      <a:pt x="384" y="8"/>
                    </a:lnTo>
                    <a:lnTo>
                      <a:pt x="384" y="8"/>
                    </a:lnTo>
                    <a:lnTo>
                      <a:pt x="382" y="9"/>
                    </a:lnTo>
                    <a:lnTo>
                      <a:pt x="382" y="9"/>
                    </a:lnTo>
                    <a:lnTo>
                      <a:pt x="349" y="8"/>
                    </a:lnTo>
                    <a:lnTo>
                      <a:pt x="349" y="8"/>
                    </a:lnTo>
                    <a:lnTo>
                      <a:pt x="346" y="9"/>
                    </a:lnTo>
                    <a:lnTo>
                      <a:pt x="346" y="9"/>
                    </a:lnTo>
                    <a:lnTo>
                      <a:pt x="329" y="11"/>
                    </a:lnTo>
                    <a:lnTo>
                      <a:pt x="329" y="11"/>
                    </a:lnTo>
                    <a:lnTo>
                      <a:pt x="277" y="11"/>
                    </a:lnTo>
                    <a:lnTo>
                      <a:pt x="277" y="11"/>
                    </a:lnTo>
                    <a:lnTo>
                      <a:pt x="274" y="14"/>
                    </a:lnTo>
                    <a:lnTo>
                      <a:pt x="274" y="14"/>
                    </a:lnTo>
                    <a:lnTo>
                      <a:pt x="286" y="17"/>
                    </a:lnTo>
                    <a:lnTo>
                      <a:pt x="286" y="17"/>
                    </a:lnTo>
                    <a:lnTo>
                      <a:pt x="282" y="17"/>
                    </a:lnTo>
                    <a:lnTo>
                      <a:pt x="282" y="17"/>
                    </a:lnTo>
                    <a:lnTo>
                      <a:pt x="286" y="18"/>
                    </a:lnTo>
                    <a:lnTo>
                      <a:pt x="286" y="18"/>
                    </a:lnTo>
                    <a:lnTo>
                      <a:pt x="290" y="18"/>
                    </a:lnTo>
                    <a:lnTo>
                      <a:pt x="290" y="18"/>
                    </a:lnTo>
                    <a:lnTo>
                      <a:pt x="315" y="21"/>
                    </a:lnTo>
                    <a:lnTo>
                      <a:pt x="315" y="21"/>
                    </a:lnTo>
                    <a:lnTo>
                      <a:pt x="320" y="23"/>
                    </a:lnTo>
                    <a:lnTo>
                      <a:pt x="320" y="23"/>
                    </a:lnTo>
                    <a:lnTo>
                      <a:pt x="312" y="27"/>
                    </a:lnTo>
                    <a:lnTo>
                      <a:pt x="312" y="27"/>
                    </a:lnTo>
                    <a:lnTo>
                      <a:pt x="323" y="30"/>
                    </a:lnTo>
                    <a:lnTo>
                      <a:pt x="323" y="30"/>
                    </a:lnTo>
                    <a:lnTo>
                      <a:pt x="329" y="30"/>
                    </a:lnTo>
                    <a:lnTo>
                      <a:pt x="329" y="30"/>
                    </a:lnTo>
                    <a:lnTo>
                      <a:pt x="330" y="30"/>
                    </a:lnTo>
                    <a:lnTo>
                      <a:pt x="330" y="30"/>
                    </a:lnTo>
                    <a:lnTo>
                      <a:pt x="303" y="33"/>
                    </a:lnTo>
                    <a:lnTo>
                      <a:pt x="303" y="33"/>
                    </a:lnTo>
                    <a:lnTo>
                      <a:pt x="320" y="35"/>
                    </a:lnTo>
                    <a:lnTo>
                      <a:pt x="320" y="35"/>
                    </a:lnTo>
                    <a:lnTo>
                      <a:pt x="330" y="35"/>
                    </a:lnTo>
                    <a:lnTo>
                      <a:pt x="330" y="35"/>
                    </a:lnTo>
                    <a:lnTo>
                      <a:pt x="340" y="41"/>
                    </a:lnTo>
                    <a:lnTo>
                      <a:pt x="340" y="41"/>
                    </a:lnTo>
                    <a:lnTo>
                      <a:pt x="336" y="41"/>
                    </a:lnTo>
                    <a:lnTo>
                      <a:pt x="336" y="41"/>
                    </a:lnTo>
                    <a:lnTo>
                      <a:pt x="335" y="42"/>
                    </a:lnTo>
                    <a:lnTo>
                      <a:pt x="335" y="42"/>
                    </a:lnTo>
                    <a:lnTo>
                      <a:pt x="329" y="45"/>
                    </a:lnTo>
                    <a:lnTo>
                      <a:pt x="329" y="45"/>
                    </a:lnTo>
                    <a:lnTo>
                      <a:pt x="319" y="48"/>
                    </a:lnTo>
                    <a:lnTo>
                      <a:pt x="319" y="48"/>
                    </a:lnTo>
                    <a:lnTo>
                      <a:pt x="325" y="48"/>
                    </a:lnTo>
                    <a:lnTo>
                      <a:pt x="325" y="48"/>
                    </a:lnTo>
                    <a:lnTo>
                      <a:pt x="323" y="50"/>
                    </a:lnTo>
                    <a:lnTo>
                      <a:pt x="323" y="50"/>
                    </a:lnTo>
                    <a:lnTo>
                      <a:pt x="329" y="48"/>
                    </a:lnTo>
                    <a:lnTo>
                      <a:pt x="329" y="48"/>
                    </a:lnTo>
                    <a:lnTo>
                      <a:pt x="325" y="50"/>
                    </a:lnTo>
                    <a:lnTo>
                      <a:pt x="325" y="50"/>
                    </a:lnTo>
                    <a:lnTo>
                      <a:pt x="326" y="50"/>
                    </a:lnTo>
                    <a:lnTo>
                      <a:pt x="326" y="50"/>
                    </a:lnTo>
                    <a:lnTo>
                      <a:pt x="325" y="50"/>
                    </a:lnTo>
                    <a:lnTo>
                      <a:pt x="325" y="50"/>
                    </a:lnTo>
                    <a:lnTo>
                      <a:pt x="320" y="51"/>
                    </a:lnTo>
                    <a:lnTo>
                      <a:pt x="320" y="51"/>
                    </a:lnTo>
                    <a:lnTo>
                      <a:pt x="312" y="51"/>
                    </a:lnTo>
                    <a:lnTo>
                      <a:pt x="312" y="51"/>
                    </a:lnTo>
                    <a:lnTo>
                      <a:pt x="307" y="53"/>
                    </a:lnTo>
                    <a:lnTo>
                      <a:pt x="307" y="53"/>
                    </a:lnTo>
                    <a:lnTo>
                      <a:pt x="292" y="55"/>
                    </a:lnTo>
                    <a:lnTo>
                      <a:pt x="292" y="55"/>
                    </a:lnTo>
                    <a:lnTo>
                      <a:pt x="322" y="55"/>
                    </a:lnTo>
                    <a:lnTo>
                      <a:pt x="322" y="55"/>
                    </a:lnTo>
                    <a:lnTo>
                      <a:pt x="326" y="55"/>
                    </a:lnTo>
                    <a:lnTo>
                      <a:pt x="326" y="55"/>
                    </a:lnTo>
                    <a:lnTo>
                      <a:pt x="330" y="55"/>
                    </a:lnTo>
                    <a:lnTo>
                      <a:pt x="330" y="55"/>
                    </a:lnTo>
                    <a:lnTo>
                      <a:pt x="332" y="56"/>
                    </a:lnTo>
                    <a:lnTo>
                      <a:pt x="332" y="56"/>
                    </a:lnTo>
                    <a:lnTo>
                      <a:pt x="328" y="58"/>
                    </a:lnTo>
                    <a:lnTo>
                      <a:pt x="328" y="58"/>
                    </a:lnTo>
                    <a:lnTo>
                      <a:pt x="282" y="58"/>
                    </a:lnTo>
                    <a:lnTo>
                      <a:pt x="282" y="58"/>
                    </a:lnTo>
                    <a:lnTo>
                      <a:pt x="292" y="59"/>
                    </a:lnTo>
                    <a:lnTo>
                      <a:pt x="292" y="59"/>
                    </a:lnTo>
                    <a:lnTo>
                      <a:pt x="300" y="61"/>
                    </a:lnTo>
                    <a:lnTo>
                      <a:pt x="300" y="61"/>
                    </a:lnTo>
                    <a:lnTo>
                      <a:pt x="302" y="61"/>
                    </a:lnTo>
                    <a:lnTo>
                      <a:pt x="302" y="61"/>
                    </a:lnTo>
                    <a:lnTo>
                      <a:pt x="305" y="65"/>
                    </a:lnTo>
                    <a:lnTo>
                      <a:pt x="305" y="65"/>
                    </a:lnTo>
                    <a:lnTo>
                      <a:pt x="302" y="65"/>
                    </a:lnTo>
                    <a:lnTo>
                      <a:pt x="302" y="65"/>
                    </a:lnTo>
                    <a:lnTo>
                      <a:pt x="309" y="65"/>
                    </a:lnTo>
                    <a:lnTo>
                      <a:pt x="309" y="65"/>
                    </a:lnTo>
                    <a:lnTo>
                      <a:pt x="317" y="65"/>
                    </a:lnTo>
                    <a:lnTo>
                      <a:pt x="317" y="65"/>
                    </a:lnTo>
                    <a:lnTo>
                      <a:pt x="329" y="67"/>
                    </a:lnTo>
                    <a:lnTo>
                      <a:pt x="329" y="67"/>
                    </a:lnTo>
                    <a:lnTo>
                      <a:pt x="335" y="67"/>
                    </a:lnTo>
                    <a:lnTo>
                      <a:pt x="335" y="67"/>
                    </a:lnTo>
                    <a:lnTo>
                      <a:pt x="329" y="67"/>
                    </a:lnTo>
                    <a:lnTo>
                      <a:pt x="329" y="67"/>
                    </a:lnTo>
                    <a:lnTo>
                      <a:pt x="373" y="70"/>
                    </a:lnTo>
                    <a:lnTo>
                      <a:pt x="373" y="70"/>
                    </a:lnTo>
                    <a:lnTo>
                      <a:pt x="405" y="73"/>
                    </a:lnTo>
                    <a:lnTo>
                      <a:pt x="405" y="73"/>
                    </a:lnTo>
                    <a:lnTo>
                      <a:pt x="437" y="71"/>
                    </a:lnTo>
                    <a:lnTo>
                      <a:pt x="437" y="71"/>
                    </a:lnTo>
                    <a:lnTo>
                      <a:pt x="431" y="73"/>
                    </a:lnTo>
                    <a:lnTo>
                      <a:pt x="431" y="73"/>
                    </a:lnTo>
                    <a:lnTo>
                      <a:pt x="428" y="73"/>
                    </a:lnTo>
                    <a:lnTo>
                      <a:pt x="428" y="73"/>
                    </a:lnTo>
                    <a:lnTo>
                      <a:pt x="428" y="74"/>
                    </a:lnTo>
                    <a:lnTo>
                      <a:pt x="428" y="74"/>
                    </a:lnTo>
                    <a:lnTo>
                      <a:pt x="428" y="76"/>
                    </a:lnTo>
                    <a:lnTo>
                      <a:pt x="428" y="76"/>
                    </a:lnTo>
                    <a:lnTo>
                      <a:pt x="421" y="77"/>
                    </a:lnTo>
                    <a:lnTo>
                      <a:pt x="421" y="77"/>
                    </a:lnTo>
                    <a:lnTo>
                      <a:pt x="428" y="77"/>
                    </a:lnTo>
                    <a:lnTo>
                      <a:pt x="428" y="77"/>
                    </a:lnTo>
                    <a:lnTo>
                      <a:pt x="428" y="79"/>
                    </a:lnTo>
                    <a:lnTo>
                      <a:pt x="428" y="79"/>
                    </a:lnTo>
                    <a:lnTo>
                      <a:pt x="434" y="79"/>
                    </a:lnTo>
                    <a:lnTo>
                      <a:pt x="434" y="79"/>
                    </a:lnTo>
                    <a:lnTo>
                      <a:pt x="424" y="77"/>
                    </a:lnTo>
                    <a:lnTo>
                      <a:pt x="424" y="77"/>
                    </a:lnTo>
                    <a:lnTo>
                      <a:pt x="424" y="79"/>
                    </a:lnTo>
                    <a:lnTo>
                      <a:pt x="424" y="79"/>
                    </a:lnTo>
                    <a:lnTo>
                      <a:pt x="441" y="80"/>
                    </a:lnTo>
                    <a:lnTo>
                      <a:pt x="441" y="80"/>
                    </a:lnTo>
                    <a:lnTo>
                      <a:pt x="419" y="80"/>
                    </a:lnTo>
                    <a:lnTo>
                      <a:pt x="419" y="80"/>
                    </a:lnTo>
                    <a:lnTo>
                      <a:pt x="405" y="80"/>
                    </a:lnTo>
                    <a:lnTo>
                      <a:pt x="405" y="80"/>
                    </a:lnTo>
                    <a:lnTo>
                      <a:pt x="407" y="86"/>
                    </a:lnTo>
                    <a:lnTo>
                      <a:pt x="407" y="86"/>
                    </a:lnTo>
                    <a:lnTo>
                      <a:pt x="398" y="89"/>
                    </a:lnTo>
                    <a:lnTo>
                      <a:pt x="398" y="89"/>
                    </a:lnTo>
                    <a:lnTo>
                      <a:pt x="402" y="89"/>
                    </a:lnTo>
                    <a:lnTo>
                      <a:pt x="402" y="89"/>
                    </a:lnTo>
                    <a:lnTo>
                      <a:pt x="405" y="89"/>
                    </a:lnTo>
                    <a:lnTo>
                      <a:pt x="405" y="89"/>
                    </a:lnTo>
                    <a:lnTo>
                      <a:pt x="384" y="92"/>
                    </a:lnTo>
                    <a:lnTo>
                      <a:pt x="384" y="92"/>
                    </a:lnTo>
                    <a:lnTo>
                      <a:pt x="431" y="95"/>
                    </a:lnTo>
                    <a:lnTo>
                      <a:pt x="431" y="95"/>
                    </a:lnTo>
                    <a:lnTo>
                      <a:pt x="408" y="95"/>
                    </a:lnTo>
                    <a:lnTo>
                      <a:pt x="408" y="95"/>
                    </a:lnTo>
                    <a:lnTo>
                      <a:pt x="414" y="97"/>
                    </a:lnTo>
                    <a:lnTo>
                      <a:pt x="414" y="97"/>
                    </a:lnTo>
                    <a:lnTo>
                      <a:pt x="399" y="97"/>
                    </a:lnTo>
                    <a:lnTo>
                      <a:pt x="399" y="97"/>
                    </a:lnTo>
                    <a:lnTo>
                      <a:pt x="391" y="97"/>
                    </a:lnTo>
                    <a:lnTo>
                      <a:pt x="391" y="97"/>
                    </a:lnTo>
                    <a:lnTo>
                      <a:pt x="373" y="98"/>
                    </a:lnTo>
                    <a:lnTo>
                      <a:pt x="373" y="98"/>
                    </a:lnTo>
                    <a:lnTo>
                      <a:pt x="372" y="98"/>
                    </a:lnTo>
                    <a:lnTo>
                      <a:pt x="372" y="98"/>
                    </a:lnTo>
                    <a:lnTo>
                      <a:pt x="372" y="100"/>
                    </a:lnTo>
                    <a:lnTo>
                      <a:pt x="372" y="100"/>
                    </a:lnTo>
                    <a:lnTo>
                      <a:pt x="371" y="100"/>
                    </a:lnTo>
                    <a:lnTo>
                      <a:pt x="371" y="100"/>
                    </a:lnTo>
                    <a:lnTo>
                      <a:pt x="307" y="104"/>
                    </a:lnTo>
                    <a:lnTo>
                      <a:pt x="307" y="104"/>
                    </a:lnTo>
                    <a:lnTo>
                      <a:pt x="300" y="110"/>
                    </a:lnTo>
                    <a:lnTo>
                      <a:pt x="300" y="110"/>
                    </a:lnTo>
                    <a:lnTo>
                      <a:pt x="266" y="112"/>
                    </a:lnTo>
                    <a:lnTo>
                      <a:pt x="266" y="112"/>
                    </a:lnTo>
                    <a:lnTo>
                      <a:pt x="195" y="110"/>
                    </a:lnTo>
                    <a:lnTo>
                      <a:pt x="195" y="110"/>
                    </a:lnTo>
                    <a:lnTo>
                      <a:pt x="174" y="110"/>
                    </a:lnTo>
                    <a:lnTo>
                      <a:pt x="174" y="110"/>
                    </a:lnTo>
                    <a:lnTo>
                      <a:pt x="188" y="115"/>
                    </a:lnTo>
                    <a:lnTo>
                      <a:pt x="188" y="115"/>
                    </a:lnTo>
                    <a:lnTo>
                      <a:pt x="118" y="122"/>
                    </a:lnTo>
                    <a:lnTo>
                      <a:pt x="118" y="122"/>
                    </a:lnTo>
                    <a:lnTo>
                      <a:pt x="98" y="122"/>
                    </a:lnTo>
                    <a:lnTo>
                      <a:pt x="98" y="122"/>
                    </a:lnTo>
                    <a:lnTo>
                      <a:pt x="89" y="122"/>
                    </a:lnTo>
                    <a:lnTo>
                      <a:pt x="89" y="122"/>
                    </a:lnTo>
                    <a:lnTo>
                      <a:pt x="95" y="124"/>
                    </a:lnTo>
                    <a:lnTo>
                      <a:pt x="95" y="124"/>
                    </a:lnTo>
                    <a:lnTo>
                      <a:pt x="99" y="124"/>
                    </a:lnTo>
                    <a:lnTo>
                      <a:pt x="99" y="124"/>
                    </a:lnTo>
                    <a:lnTo>
                      <a:pt x="88" y="128"/>
                    </a:lnTo>
                    <a:lnTo>
                      <a:pt x="88" y="128"/>
                    </a:lnTo>
                    <a:lnTo>
                      <a:pt x="86" y="131"/>
                    </a:lnTo>
                    <a:lnTo>
                      <a:pt x="86" y="131"/>
                    </a:lnTo>
                    <a:lnTo>
                      <a:pt x="103" y="131"/>
                    </a:lnTo>
                    <a:lnTo>
                      <a:pt x="103" y="131"/>
                    </a:lnTo>
                    <a:lnTo>
                      <a:pt x="105" y="131"/>
                    </a:lnTo>
                    <a:lnTo>
                      <a:pt x="105" y="131"/>
                    </a:lnTo>
                    <a:lnTo>
                      <a:pt x="91" y="134"/>
                    </a:lnTo>
                    <a:lnTo>
                      <a:pt x="91" y="134"/>
                    </a:lnTo>
                    <a:lnTo>
                      <a:pt x="95" y="136"/>
                    </a:lnTo>
                    <a:lnTo>
                      <a:pt x="95" y="136"/>
                    </a:lnTo>
                    <a:lnTo>
                      <a:pt x="85" y="136"/>
                    </a:lnTo>
                    <a:lnTo>
                      <a:pt x="85" y="136"/>
                    </a:lnTo>
                    <a:lnTo>
                      <a:pt x="68" y="136"/>
                    </a:lnTo>
                    <a:lnTo>
                      <a:pt x="68" y="136"/>
                    </a:lnTo>
                    <a:lnTo>
                      <a:pt x="95" y="139"/>
                    </a:lnTo>
                    <a:lnTo>
                      <a:pt x="95" y="139"/>
                    </a:lnTo>
                    <a:lnTo>
                      <a:pt x="95" y="145"/>
                    </a:lnTo>
                    <a:lnTo>
                      <a:pt x="95" y="145"/>
                    </a:lnTo>
                    <a:lnTo>
                      <a:pt x="111" y="150"/>
                    </a:lnTo>
                    <a:lnTo>
                      <a:pt x="111" y="150"/>
                    </a:lnTo>
                    <a:lnTo>
                      <a:pt x="112" y="150"/>
                    </a:lnTo>
                    <a:lnTo>
                      <a:pt x="112" y="150"/>
                    </a:lnTo>
                    <a:lnTo>
                      <a:pt x="111" y="150"/>
                    </a:lnTo>
                    <a:lnTo>
                      <a:pt x="111" y="150"/>
                    </a:lnTo>
                    <a:lnTo>
                      <a:pt x="69" y="154"/>
                    </a:lnTo>
                    <a:lnTo>
                      <a:pt x="69" y="154"/>
                    </a:lnTo>
                    <a:lnTo>
                      <a:pt x="72" y="156"/>
                    </a:lnTo>
                    <a:lnTo>
                      <a:pt x="72" y="156"/>
                    </a:lnTo>
                    <a:lnTo>
                      <a:pt x="70" y="156"/>
                    </a:lnTo>
                    <a:lnTo>
                      <a:pt x="70" y="156"/>
                    </a:lnTo>
                    <a:lnTo>
                      <a:pt x="66" y="156"/>
                    </a:lnTo>
                    <a:lnTo>
                      <a:pt x="66" y="156"/>
                    </a:lnTo>
                    <a:lnTo>
                      <a:pt x="72" y="156"/>
                    </a:lnTo>
                    <a:lnTo>
                      <a:pt x="72" y="156"/>
                    </a:lnTo>
                    <a:lnTo>
                      <a:pt x="93" y="157"/>
                    </a:lnTo>
                    <a:lnTo>
                      <a:pt x="93" y="157"/>
                    </a:lnTo>
                    <a:lnTo>
                      <a:pt x="95" y="157"/>
                    </a:lnTo>
                    <a:lnTo>
                      <a:pt x="95" y="157"/>
                    </a:lnTo>
                    <a:lnTo>
                      <a:pt x="126" y="165"/>
                    </a:lnTo>
                    <a:lnTo>
                      <a:pt x="126" y="165"/>
                    </a:lnTo>
                    <a:lnTo>
                      <a:pt x="131" y="166"/>
                    </a:lnTo>
                    <a:lnTo>
                      <a:pt x="131" y="166"/>
                    </a:lnTo>
                    <a:lnTo>
                      <a:pt x="132" y="166"/>
                    </a:lnTo>
                    <a:lnTo>
                      <a:pt x="132" y="166"/>
                    </a:lnTo>
                    <a:lnTo>
                      <a:pt x="135" y="166"/>
                    </a:lnTo>
                    <a:lnTo>
                      <a:pt x="135" y="166"/>
                    </a:lnTo>
                    <a:lnTo>
                      <a:pt x="132" y="166"/>
                    </a:lnTo>
                    <a:lnTo>
                      <a:pt x="132" y="166"/>
                    </a:lnTo>
                    <a:lnTo>
                      <a:pt x="131" y="166"/>
                    </a:lnTo>
                    <a:lnTo>
                      <a:pt x="131" y="166"/>
                    </a:lnTo>
                    <a:lnTo>
                      <a:pt x="118" y="169"/>
                    </a:lnTo>
                    <a:lnTo>
                      <a:pt x="118" y="169"/>
                    </a:lnTo>
                    <a:lnTo>
                      <a:pt x="134" y="169"/>
                    </a:lnTo>
                    <a:lnTo>
                      <a:pt x="134" y="169"/>
                    </a:lnTo>
                    <a:lnTo>
                      <a:pt x="121" y="171"/>
                    </a:lnTo>
                    <a:lnTo>
                      <a:pt x="121" y="171"/>
                    </a:lnTo>
                    <a:lnTo>
                      <a:pt x="121" y="172"/>
                    </a:lnTo>
                    <a:lnTo>
                      <a:pt x="121" y="172"/>
                    </a:lnTo>
                    <a:lnTo>
                      <a:pt x="112" y="172"/>
                    </a:lnTo>
                    <a:lnTo>
                      <a:pt x="112" y="172"/>
                    </a:lnTo>
                    <a:lnTo>
                      <a:pt x="112" y="174"/>
                    </a:lnTo>
                    <a:lnTo>
                      <a:pt x="112" y="174"/>
                    </a:lnTo>
                    <a:lnTo>
                      <a:pt x="111" y="174"/>
                    </a:lnTo>
                    <a:lnTo>
                      <a:pt x="111" y="174"/>
                    </a:lnTo>
                    <a:lnTo>
                      <a:pt x="116" y="174"/>
                    </a:lnTo>
                    <a:lnTo>
                      <a:pt x="116" y="174"/>
                    </a:lnTo>
                    <a:lnTo>
                      <a:pt x="79" y="174"/>
                    </a:lnTo>
                    <a:lnTo>
                      <a:pt x="79" y="174"/>
                    </a:lnTo>
                    <a:lnTo>
                      <a:pt x="76" y="174"/>
                    </a:lnTo>
                    <a:lnTo>
                      <a:pt x="76" y="174"/>
                    </a:lnTo>
                    <a:lnTo>
                      <a:pt x="75" y="174"/>
                    </a:lnTo>
                    <a:lnTo>
                      <a:pt x="75" y="174"/>
                    </a:lnTo>
                    <a:lnTo>
                      <a:pt x="73" y="174"/>
                    </a:lnTo>
                    <a:lnTo>
                      <a:pt x="73" y="174"/>
                    </a:lnTo>
                    <a:lnTo>
                      <a:pt x="101" y="175"/>
                    </a:lnTo>
                    <a:lnTo>
                      <a:pt x="101" y="175"/>
                    </a:lnTo>
                    <a:lnTo>
                      <a:pt x="102" y="175"/>
                    </a:lnTo>
                    <a:lnTo>
                      <a:pt x="102" y="175"/>
                    </a:lnTo>
                    <a:lnTo>
                      <a:pt x="91" y="175"/>
                    </a:lnTo>
                    <a:lnTo>
                      <a:pt x="91" y="175"/>
                    </a:lnTo>
                    <a:lnTo>
                      <a:pt x="80" y="175"/>
                    </a:lnTo>
                    <a:lnTo>
                      <a:pt x="80" y="175"/>
                    </a:lnTo>
                    <a:lnTo>
                      <a:pt x="47" y="175"/>
                    </a:lnTo>
                    <a:lnTo>
                      <a:pt x="47" y="175"/>
                    </a:lnTo>
                    <a:lnTo>
                      <a:pt x="49" y="175"/>
                    </a:lnTo>
                    <a:lnTo>
                      <a:pt x="49" y="175"/>
                    </a:lnTo>
                    <a:lnTo>
                      <a:pt x="35" y="175"/>
                    </a:lnTo>
                    <a:lnTo>
                      <a:pt x="35" y="175"/>
                    </a:lnTo>
                    <a:lnTo>
                      <a:pt x="32" y="177"/>
                    </a:lnTo>
                    <a:lnTo>
                      <a:pt x="32" y="177"/>
                    </a:lnTo>
                    <a:lnTo>
                      <a:pt x="0" y="180"/>
                    </a:lnTo>
                    <a:lnTo>
                      <a:pt x="0" y="180"/>
                    </a:lnTo>
                    <a:lnTo>
                      <a:pt x="33" y="181"/>
                    </a:lnTo>
                    <a:lnTo>
                      <a:pt x="33" y="181"/>
                    </a:lnTo>
                    <a:lnTo>
                      <a:pt x="68" y="184"/>
                    </a:lnTo>
                    <a:lnTo>
                      <a:pt x="68" y="184"/>
                    </a:lnTo>
                    <a:lnTo>
                      <a:pt x="63" y="184"/>
                    </a:lnTo>
                    <a:lnTo>
                      <a:pt x="63" y="184"/>
                    </a:lnTo>
                    <a:lnTo>
                      <a:pt x="68" y="186"/>
                    </a:lnTo>
                    <a:lnTo>
                      <a:pt x="68" y="186"/>
                    </a:lnTo>
                    <a:lnTo>
                      <a:pt x="57" y="184"/>
                    </a:lnTo>
                    <a:lnTo>
                      <a:pt x="57" y="184"/>
                    </a:lnTo>
                    <a:lnTo>
                      <a:pt x="57" y="190"/>
                    </a:lnTo>
                    <a:lnTo>
                      <a:pt x="57" y="190"/>
                    </a:lnTo>
                    <a:lnTo>
                      <a:pt x="93" y="195"/>
                    </a:lnTo>
                    <a:lnTo>
                      <a:pt x="93" y="195"/>
                    </a:lnTo>
                    <a:lnTo>
                      <a:pt x="96" y="195"/>
                    </a:lnTo>
                    <a:lnTo>
                      <a:pt x="96" y="195"/>
                    </a:lnTo>
                    <a:lnTo>
                      <a:pt x="99" y="195"/>
                    </a:lnTo>
                    <a:lnTo>
                      <a:pt x="99" y="195"/>
                    </a:lnTo>
                    <a:lnTo>
                      <a:pt x="102" y="195"/>
                    </a:lnTo>
                    <a:lnTo>
                      <a:pt x="102" y="195"/>
                    </a:lnTo>
                    <a:lnTo>
                      <a:pt x="56" y="193"/>
                    </a:lnTo>
                    <a:lnTo>
                      <a:pt x="56" y="193"/>
                    </a:lnTo>
                    <a:lnTo>
                      <a:pt x="83" y="193"/>
                    </a:lnTo>
                    <a:lnTo>
                      <a:pt x="83" y="193"/>
                    </a:lnTo>
                    <a:lnTo>
                      <a:pt x="75" y="198"/>
                    </a:lnTo>
                    <a:lnTo>
                      <a:pt x="75" y="198"/>
                    </a:lnTo>
                    <a:lnTo>
                      <a:pt x="80" y="202"/>
                    </a:lnTo>
                    <a:lnTo>
                      <a:pt x="80" y="202"/>
                    </a:lnTo>
                    <a:lnTo>
                      <a:pt x="119" y="204"/>
                    </a:lnTo>
                    <a:lnTo>
                      <a:pt x="119" y="204"/>
                    </a:lnTo>
                    <a:lnTo>
                      <a:pt x="128" y="207"/>
                    </a:lnTo>
                    <a:lnTo>
                      <a:pt x="128" y="207"/>
                    </a:lnTo>
                    <a:lnTo>
                      <a:pt x="126" y="207"/>
                    </a:lnTo>
                    <a:lnTo>
                      <a:pt x="126" y="207"/>
                    </a:lnTo>
                    <a:lnTo>
                      <a:pt x="132" y="210"/>
                    </a:lnTo>
                    <a:lnTo>
                      <a:pt x="132" y="210"/>
                    </a:lnTo>
                    <a:lnTo>
                      <a:pt x="134" y="210"/>
                    </a:lnTo>
                    <a:lnTo>
                      <a:pt x="134" y="210"/>
                    </a:lnTo>
                    <a:lnTo>
                      <a:pt x="126" y="211"/>
                    </a:lnTo>
                    <a:lnTo>
                      <a:pt x="126" y="211"/>
                    </a:lnTo>
                    <a:lnTo>
                      <a:pt x="128" y="211"/>
                    </a:lnTo>
                    <a:lnTo>
                      <a:pt x="128" y="211"/>
                    </a:lnTo>
                    <a:lnTo>
                      <a:pt x="125" y="211"/>
                    </a:lnTo>
                    <a:lnTo>
                      <a:pt x="125" y="211"/>
                    </a:lnTo>
                    <a:lnTo>
                      <a:pt x="135" y="213"/>
                    </a:lnTo>
                    <a:lnTo>
                      <a:pt x="135" y="213"/>
                    </a:lnTo>
                    <a:lnTo>
                      <a:pt x="145" y="213"/>
                    </a:lnTo>
                    <a:lnTo>
                      <a:pt x="145" y="213"/>
                    </a:lnTo>
                    <a:lnTo>
                      <a:pt x="131" y="214"/>
                    </a:lnTo>
                    <a:lnTo>
                      <a:pt x="131" y="214"/>
                    </a:lnTo>
                    <a:lnTo>
                      <a:pt x="129" y="214"/>
                    </a:lnTo>
                    <a:lnTo>
                      <a:pt x="129" y="214"/>
                    </a:lnTo>
                    <a:lnTo>
                      <a:pt x="135" y="214"/>
                    </a:lnTo>
                    <a:lnTo>
                      <a:pt x="135" y="214"/>
                    </a:lnTo>
                    <a:lnTo>
                      <a:pt x="134" y="216"/>
                    </a:lnTo>
                    <a:lnTo>
                      <a:pt x="134" y="216"/>
                    </a:lnTo>
                    <a:lnTo>
                      <a:pt x="165" y="214"/>
                    </a:lnTo>
                    <a:lnTo>
                      <a:pt x="165" y="214"/>
                    </a:lnTo>
                    <a:lnTo>
                      <a:pt x="171" y="213"/>
                    </a:lnTo>
                    <a:lnTo>
                      <a:pt x="171" y="213"/>
                    </a:lnTo>
                    <a:lnTo>
                      <a:pt x="175" y="213"/>
                    </a:lnTo>
                    <a:lnTo>
                      <a:pt x="175" y="213"/>
                    </a:lnTo>
                    <a:lnTo>
                      <a:pt x="180" y="214"/>
                    </a:lnTo>
                    <a:lnTo>
                      <a:pt x="180" y="214"/>
                    </a:lnTo>
                    <a:lnTo>
                      <a:pt x="168" y="214"/>
                    </a:lnTo>
                    <a:lnTo>
                      <a:pt x="168" y="214"/>
                    </a:lnTo>
                    <a:lnTo>
                      <a:pt x="128" y="217"/>
                    </a:lnTo>
                    <a:lnTo>
                      <a:pt x="128" y="217"/>
                    </a:lnTo>
                    <a:lnTo>
                      <a:pt x="122" y="217"/>
                    </a:lnTo>
                    <a:lnTo>
                      <a:pt x="122" y="217"/>
                    </a:lnTo>
                    <a:lnTo>
                      <a:pt x="121" y="217"/>
                    </a:lnTo>
                    <a:lnTo>
                      <a:pt x="121" y="217"/>
                    </a:lnTo>
                    <a:lnTo>
                      <a:pt x="129" y="219"/>
                    </a:lnTo>
                    <a:lnTo>
                      <a:pt x="129" y="219"/>
                    </a:lnTo>
                    <a:lnTo>
                      <a:pt x="131" y="220"/>
                    </a:lnTo>
                    <a:lnTo>
                      <a:pt x="131" y="220"/>
                    </a:lnTo>
                    <a:lnTo>
                      <a:pt x="136" y="222"/>
                    </a:lnTo>
                    <a:lnTo>
                      <a:pt x="136" y="222"/>
                    </a:lnTo>
                    <a:lnTo>
                      <a:pt x="132" y="222"/>
                    </a:lnTo>
                    <a:lnTo>
                      <a:pt x="132" y="222"/>
                    </a:lnTo>
                    <a:lnTo>
                      <a:pt x="122" y="222"/>
                    </a:lnTo>
                    <a:lnTo>
                      <a:pt x="122" y="222"/>
                    </a:lnTo>
                    <a:lnTo>
                      <a:pt x="142" y="220"/>
                    </a:lnTo>
                    <a:lnTo>
                      <a:pt x="142" y="220"/>
                    </a:lnTo>
                    <a:lnTo>
                      <a:pt x="151" y="222"/>
                    </a:lnTo>
                    <a:lnTo>
                      <a:pt x="151" y="222"/>
                    </a:lnTo>
                    <a:lnTo>
                      <a:pt x="152" y="222"/>
                    </a:lnTo>
                    <a:lnTo>
                      <a:pt x="152" y="222"/>
                    </a:lnTo>
                    <a:lnTo>
                      <a:pt x="157" y="222"/>
                    </a:lnTo>
                    <a:lnTo>
                      <a:pt x="157" y="222"/>
                    </a:lnTo>
                    <a:lnTo>
                      <a:pt x="161" y="223"/>
                    </a:lnTo>
                    <a:lnTo>
                      <a:pt x="161" y="223"/>
                    </a:lnTo>
                    <a:lnTo>
                      <a:pt x="145" y="226"/>
                    </a:lnTo>
                    <a:lnTo>
                      <a:pt x="145" y="226"/>
                    </a:lnTo>
                    <a:lnTo>
                      <a:pt x="147" y="228"/>
                    </a:lnTo>
                    <a:lnTo>
                      <a:pt x="147" y="228"/>
                    </a:lnTo>
                    <a:lnTo>
                      <a:pt x="149" y="228"/>
                    </a:lnTo>
                    <a:lnTo>
                      <a:pt x="149" y="228"/>
                    </a:lnTo>
                    <a:lnTo>
                      <a:pt x="144" y="229"/>
                    </a:lnTo>
                    <a:lnTo>
                      <a:pt x="144" y="229"/>
                    </a:lnTo>
                    <a:lnTo>
                      <a:pt x="132" y="231"/>
                    </a:lnTo>
                    <a:lnTo>
                      <a:pt x="132" y="231"/>
                    </a:lnTo>
                    <a:lnTo>
                      <a:pt x="154" y="229"/>
                    </a:lnTo>
                    <a:lnTo>
                      <a:pt x="154" y="229"/>
                    </a:lnTo>
                    <a:lnTo>
                      <a:pt x="198" y="237"/>
                    </a:lnTo>
                    <a:lnTo>
                      <a:pt x="198" y="237"/>
                    </a:lnTo>
                    <a:lnTo>
                      <a:pt x="213" y="239"/>
                    </a:lnTo>
                    <a:lnTo>
                      <a:pt x="213" y="239"/>
                    </a:lnTo>
                    <a:lnTo>
                      <a:pt x="210" y="239"/>
                    </a:lnTo>
                    <a:lnTo>
                      <a:pt x="210" y="239"/>
                    </a:lnTo>
                    <a:lnTo>
                      <a:pt x="215" y="239"/>
                    </a:lnTo>
                    <a:lnTo>
                      <a:pt x="215" y="239"/>
                    </a:lnTo>
                    <a:lnTo>
                      <a:pt x="217" y="240"/>
                    </a:lnTo>
                    <a:lnTo>
                      <a:pt x="217" y="240"/>
                    </a:lnTo>
                    <a:lnTo>
                      <a:pt x="215" y="240"/>
                    </a:lnTo>
                    <a:lnTo>
                      <a:pt x="215" y="240"/>
                    </a:lnTo>
                    <a:lnTo>
                      <a:pt x="214" y="240"/>
                    </a:lnTo>
                    <a:lnTo>
                      <a:pt x="214" y="240"/>
                    </a:lnTo>
                    <a:lnTo>
                      <a:pt x="210" y="242"/>
                    </a:lnTo>
                    <a:lnTo>
                      <a:pt x="210" y="242"/>
                    </a:lnTo>
                    <a:lnTo>
                      <a:pt x="205" y="243"/>
                    </a:lnTo>
                    <a:lnTo>
                      <a:pt x="205" y="243"/>
                    </a:lnTo>
                    <a:lnTo>
                      <a:pt x="223" y="242"/>
                    </a:lnTo>
                    <a:lnTo>
                      <a:pt x="223" y="242"/>
                    </a:lnTo>
                    <a:lnTo>
                      <a:pt x="220" y="242"/>
                    </a:lnTo>
                    <a:lnTo>
                      <a:pt x="220" y="242"/>
                    </a:lnTo>
                    <a:lnTo>
                      <a:pt x="218" y="242"/>
                    </a:lnTo>
                    <a:lnTo>
                      <a:pt x="218" y="242"/>
                    </a:lnTo>
                    <a:lnTo>
                      <a:pt x="221" y="242"/>
                    </a:lnTo>
                    <a:lnTo>
                      <a:pt x="221" y="242"/>
                    </a:lnTo>
                    <a:lnTo>
                      <a:pt x="221" y="243"/>
                    </a:lnTo>
                    <a:lnTo>
                      <a:pt x="221" y="243"/>
                    </a:lnTo>
                    <a:lnTo>
                      <a:pt x="223" y="243"/>
                    </a:lnTo>
                    <a:lnTo>
                      <a:pt x="223" y="243"/>
                    </a:lnTo>
                    <a:lnTo>
                      <a:pt x="218" y="243"/>
                    </a:lnTo>
                    <a:lnTo>
                      <a:pt x="218" y="243"/>
                    </a:lnTo>
                    <a:lnTo>
                      <a:pt x="214" y="246"/>
                    </a:lnTo>
                    <a:lnTo>
                      <a:pt x="214" y="246"/>
                    </a:lnTo>
                    <a:lnTo>
                      <a:pt x="211" y="248"/>
                    </a:lnTo>
                    <a:lnTo>
                      <a:pt x="211" y="248"/>
                    </a:lnTo>
                    <a:lnTo>
                      <a:pt x="195" y="248"/>
                    </a:lnTo>
                    <a:lnTo>
                      <a:pt x="195" y="248"/>
                    </a:lnTo>
                    <a:lnTo>
                      <a:pt x="203" y="248"/>
                    </a:lnTo>
                    <a:lnTo>
                      <a:pt x="203" y="248"/>
                    </a:lnTo>
                    <a:lnTo>
                      <a:pt x="200" y="248"/>
                    </a:lnTo>
                    <a:lnTo>
                      <a:pt x="200" y="248"/>
                    </a:lnTo>
                    <a:lnTo>
                      <a:pt x="274" y="246"/>
                    </a:lnTo>
                    <a:lnTo>
                      <a:pt x="274" y="246"/>
                    </a:lnTo>
                    <a:lnTo>
                      <a:pt x="280" y="246"/>
                    </a:lnTo>
                    <a:lnTo>
                      <a:pt x="280" y="246"/>
                    </a:lnTo>
                    <a:lnTo>
                      <a:pt x="283" y="246"/>
                    </a:lnTo>
                    <a:lnTo>
                      <a:pt x="283" y="246"/>
                    </a:lnTo>
                    <a:lnTo>
                      <a:pt x="280" y="246"/>
                    </a:lnTo>
                    <a:lnTo>
                      <a:pt x="280" y="246"/>
                    </a:lnTo>
                    <a:lnTo>
                      <a:pt x="279" y="246"/>
                    </a:lnTo>
                    <a:lnTo>
                      <a:pt x="279" y="246"/>
                    </a:lnTo>
                    <a:lnTo>
                      <a:pt x="276" y="246"/>
                    </a:lnTo>
                    <a:lnTo>
                      <a:pt x="276" y="246"/>
                    </a:lnTo>
                    <a:lnTo>
                      <a:pt x="277" y="246"/>
                    </a:lnTo>
                    <a:lnTo>
                      <a:pt x="277" y="246"/>
                    </a:lnTo>
                    <a:lnTo>
                      <a:pt x="287" y="248"/>
                    </a:lnTo>
                    <a:lnTo>
                      <a:pt x="287" y="248"/>
                    </a:lnTo>
                    <a:lnTo>
                      <a:pt x="283" y="248"/>
                    </a:lnTo>
                    <a:lnTo>
                      <a:pt x="283" y="248"/>
                    </a:lnTo>
                    <a:lnTo>
                      <a:pt x="282" y="248"/>
                    </a:lnTo>
                    <a:lnTo>
                      <a:pt x="282" y="248"/>
                    </a:lnTo>
                    <a:lnTo>
                      <a:pt x="283" y="248"/>
                    </a:lnTo>
                    <a:lnTo>
                      <a:pt x="283" y="248"/>
                    </a:lnTo>
                    <a:lnTo>
                      <a:pt x="270" y="249"/>
                    </a:lnTo>
                    <a:lnTo>
                      <a:pt x="270" y="249"/>
                    </a:lnTo>
                    <a:lnTo>
                      <a:pt x="240" y="251"/>
                    </a:lnTo>
                    <a:lnTo>
                      <a:pt x="240" y="251"/>
                    </a:lnTo>
                    <a:lnTo>
                      <a:pt x="210" y="252"/>
                    </a:lnTo>
                    <a:lnTo>
                      <a:pt x="210" y="252"/>
                    </a:lnTo>
                    <a:lnTo>
                      <a:pt x="211" y="252"/>
                    </a:lnTo>
                    <a:lnTo>
                      <a:pt x="211" y="252"/>
                    </a:lnTo>
                    <a:lnTo>
                      <a:pt x="203" y="251"/>
                    </a:lnTo>
                    <a:lnTo>
                      <a:pt x="203" y="251"/>
                    </a:lnTo>
                    <a:lnTo>
                      <a:pt x="185" y="252"/>
                    </a:lnTo>
                    <a:lnTo>
                      <a:pt x="185" y="252"/>
                    </a:lnTo>
                    <a:lnTo>
                      <a:pt x="204" y="255"/>
                    </a:lnTo>
                    <a:lnTo>
                      <a:pt x="204" y="255"/>
                    </a:lnTo>
                    <a:lnTo>
                      <a:pt x="181" y="260"/>
                    </a:lnTo>
                    <a:lnTo>
                      <a:pt x="181" y="260"/>
                    </a:lnTo>
                    <a:lnTo>
                      <a:pt x="180" y="260"/>
                    </a:lnTo>
                    <a:lnTo>
                      <a:pt x="180" y="260"/>
                    </a:lnTo>
                    <a:lnTo>
                      <a:pt x="174" y="263"/>
                    </a:lnTo>
                    <a:lnTo>
                      <a:pt x="174" y="263"/>
                    </a:lnTo>
                    <a:lnTo>
                      <a:pt x="193" y="266"/>
                    </a:lnTo>
                    <a:lnTo>
                      <a:pt x="193" y="266"/>
                    </a:lnTo>
                    <a:lnTo>
                      <a:pt x="144" y="273"/>
                    </a:lnTo>
                    <a:lnTo>
                      <a:pt x="144" y="273"/>
                    </a:lnTo>
                    <a:lnTo>
                      <a:pt x="142" y="273"/>
                    </a:lnTo>
                    <a:lnTo>
                      <a:pt x="142" y="273"/>
                    </a:lnTo>
                    <a:lnTo>
                      <a:pt x="136" y="276"/>
                    </a:lnTo>
                    <a:lnTo>
                      <a:pt x="136" y="276"/>
                    </a:lnTo>
                    <a:lnTo>
                      <a:pt x="141" y="278"/>
                    </a:lnTo>
                    <a:lnTo>
                      <a:pt x="141" y="278"/>
                    </a:lnTo>
                    <a:lnTo>
                      <a:pt x="111" y="285"/>
                    </a:lnTo>
                    <a:lnTo>
                      <a:pt x="111" y="285"/>
                    </a:lnTo>
                    <a:lnTo>
                      <a:pt x="124" y="285"/>
                    </a:lnTo>
                    <a:lnTo>
                      <a:pt x="124" y="285"/>
                    </a:lnTo>
                    <a:lnTo>
                      <a:pt x="132" y="28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11" name="Freeform 127"/>
              <p:cNvSpPr>
                <a:spLocks/>
              </p:cNvSpPr>
              <p:nvPr/>
            </p:nvSpPr>
            <p:spPr bwMode="auto">
              <a:xfrm>
                <a:off x="8094" y="11152"/>
                <a:ext cx="239" cy="254"/>
              </a:xfrm>
              <a:custGeom>
                <a:avLst/>
                <a:gdLst/>
                <a:ahLst/>
                <a:cxnLst>
                  <a:cxn ang="0">
                    <a:pos x="198" y="5"/>
                  </a:cxn>
                  <a:cxn ang="0">
                    <a:pos x="183" y="12"/>
                  </a:cxn>
                  <a:cxn ang="0">
                    <a:pos x="185" y="21"/>
                  </a:cxn>
                  <a:cxn ang="0">
                    <a:pos x="125" y="26"/>
                  </a:cxn>
                  <a:cxn ang="0">
                    <a:pos x="131" y="29"/>
                  </a:cxn>
                  <a:cxn ang="0">
                    <a:pos x="59" y="39"/>
                  </a:cxn>
                  <a:cxn ang="0">
                    <a:pos x="71" y="38"/>
                  </a:cxn>
                  <a:cxn ang="0">
                    <a:pos x="91" y="39"/>
                  </a:cxn>
                  <a:cxn ang="0">
                    <a:pos x="135" y="41"/>
                  </a:cxn>
                  <a:cxn ang="0">
                    <a:pos x="121" y="41"/>
                  </a:cxn>
                  <a:cxn ang="0">
                    <a:pos x="125" y="47"/>
                  </a:cxn>
                  <a:cxn ang="0">
                    <a:pos x="128" y="53"/>
                  </a:cxn>
                  <a:cxn ang="0">
                    <a:pos x="111" y="58"/>
                  </a:cxn>
                  <a:cxn ang="0">
                    <a:pos x="99" y="62"/>
                  </a:cxn>
                  <a:cxn ang="0">
                    <a:pos x="66" y="67"/>
                  </a:cxn>
                  <a:cxn ang="0">
                    <a:pos x="79" y="67"/>
                  </a:cxn>
                  <a:cxn ang="0">
                    <a:pos x="40" y="68"/>
                  </a:cxn>
                  <a:cxn ang="0">
                    <a:pos x="99" y="73"/>
                  </a:cxn>
                  <a:cxn ang="0">
                    <a:pos x="99" y="76"/>
                  </a:cxn>
                  <a:cxn ang="0">
                    <a:pos x="144" y="80"/>
                  </a:cxn>
                  <a:cxn ang="0">
                    <a:pos x="174" y="85"/>
                  </a:cxn>
                  <a:cxn ang="0">
                    <a:pos x="193" y="86"/>
                  </a:cxn>
                  <a:cxn ang="0">
                    <a:pos x="147" y="86"/>
                  </a:cxn>
                  <a:cxn ang="0">
                    <a:pos x="131" y="91"/>
                  </a:cxn>
                  <a:cxn ang="0">
                    <a:pos x="116" y="95"/>
                  </a:cxn>
                  <a:cxn ang="0">
                    <a:pos x="155" y="101"/>
                  </a:cxn>
                  <a:cxn ang="0">
                    <a:pos x="172" y="104"/>
                  </a:cxn>
                  <a:cxn ang="0">
                    <a:pos x="168" y="112"/>
                  </a:cxn>
                  <a:cxn ang="0">
                    <a:pos x="190" y="118"/>
                  </a:cxn>
                  <a:cxn ang="0">
                    <a:pos x="161" y="121"/>
                  </a:cxn>
                  <a:cxn ang="0">
                    <a:pos x="151" y="124"/>
                  </a:cxn>
                  <a:cxn ang="0">
                    <a:pos x="119" y="133"/>
                  </a:cxn>
                  <a:cxn ang="0">
                    <a:pos x="127" y="141"/>
                  </a:cxn>
                  <a:cxn ang="0">
                    <a:pos x="147" y="147"/>
                  </a:cxn>
                  <a:cxn ang="0">
                    <a:pos x="167" y="151"/>
                  </a:cxn>
                  <a:cxn ang="0">
                    <a:pos x="168" y="151"/>
                  </a:cxn>
                  <a:cxn ang="0">
                    <a:pos x="183" y="160"/>
                  </a:cxn>
                  <a:cxn ang="0">
                    <a:pos x="180" y="169"/>
                  </a:cxn>
                  <a:cxn ang="0">
                    <a:pos x="168" y="171"/>
                  </a:cxn>
                  <a:cxn ang="0">
                    <a:pos x="185" y="178"/>
                  </a:cxn>
                  <a:cxn ang="0">
                    <a:pos x="175" y="193"/>
                  </a:cxn>
                  <a:cxn ang="0">
                    <a:pos x="213" y="196"/>
                  </a:cxn>
                  <a:cxn ang="0">
                    <a:pos x="226" y="201"/>
                  </a:cxn>
                  <a:cxn ang="0">
                    <a:pos x="239" y="202"/>
                  </a:cxn>
                  <a:cxn ang="0">
                    <a:pos x="178" y="205"/>
                  </a:cxn>
                  <a:cxn ang="0">
                    <a:pos x="185" y="205"/>
                  </a:cxn>
                  <a:cxn ang="0">
                    <a:pos x="114" y="205"/>
                  </a:cxn>
                  <a:cxn ang="0">
                    <a:pos x="86" y="207"/>
                  </a:cxn>
                  <a:cxn ang="0">
                    <a:pos x="124" y="207"/>
                  </a:cxn>
                  <a:cxn ang="0">
                    <a:pos x="101" y="208"/>
                  </a:cxn>
                  <a:cxn ang="0">
                    <a:pos x="105" y="216"/>
                  </a:cxn>
                  <a:cxn ang="0">
                    <a:pos x="122" y="219"/>
                  </a:cxn>
                  <a:cxn ang="0">
                    <a:pos x="99" y="225"/>
                  </a:cxn>
                  <a:cxn ang="0">
                    <a:pos x="127" y="228"/>
                  </a:cxn>
                  <a:cxn ang="0">
                    <a:pos x="152" y="228"/>
                  </a:cxn>
                  <a:cxn ang="0">
                    <a:pos x="122" y="230"/>
                  </a:cxn>
                  <a:cxn ang="0">
                    <a:pos x="139" y="230"/>
                  </a:cxn>
                  <a:cxn ang="0">
                    <a:pos x="99" y="236"/>
                  </a:cxn>
                  <a:cxn ang="0">
                    <a:pos x="14" y="239"/>
                  </a:cxn>
                  <a:cxn ang="0">
                    <a:pos x="0" y="239"/>
                  </a:cxn>
                  <a:cxn ang="0">
                    <a:pos x="19" y="240"/>
                  </a:cxn>
                  <a:cxn ang="0">
                    <a:pos x="76" y="254"/>
                  </a:cxn>
                </a:cxnLst>
                <a:rect l="0" t="0" r="r" b="b"/>
                <a:pathLst>
                  <a:path w="239" h="254">
                    <a:moveTo>
                      <a:pt x="168" y="0"/>
                    </a:moveTo>
                    <a:lnTo>
                      <a:pt x="168" y="0"/>
                    </a:lnTo>
                    <a:lnTo>
                      <a:pt x="177" y="3"/>
                    </a:lnTo>
                    <a:lnTo>
                      <a:pt x="177" y="3"/>
                    </a:lnTo>
                    <a:lnTo>
                      <a:pt x="181" y="5"/>
                    </a:lnTo>
                    <a:lnTo>
                      <a:pt x="181" y="5"/>
                    </a:lnTo>
                    <a:lnTo>
                      <a:pt x="198" y="5"/>
                    </a:lnTo>
                    <a:lnTo>
                      <a:pt x="198" y="5"/>
                    </a:lnTo>
                    <a:lnTo>
                      <a:pt x="200" y="6"/>
                    </a:lnTo>
                    <a:lnTo>
                      <a:pt x="200" y="6"/>
                    </a:lnTo>
                    <a:lnTo>
                      <a:pt x="200" y="9"/>
                    </a:lnTo>
                    <a:lnTo>
                      <a:pt x="200" y="9"/>
                    </a:lnTo>
                    <a:lnTo>
                      <a:pt x="180" y="12"/>
                    </a:lnTo>
                    <a:lnTo>
                      <a:pt x="180" y="12"/>
                    </a:lnTo>
                    <a:lnTo>
                      <a:pt x="183" y="12"/>
                    </a:lnTo>
                    <a:lnTo>
                      <a:pt x="183" y="12"/>
                    </a:lnTo>
                    <a:lnTo>
                      <a:pt x="193" y="12"/>
                    </a:lnTo>
                    <a:lnTo>
                      <a:pt x="193" y="12"/>
                    </a:lnTo>
                    <a:lnTo>
                      <a:pt x="177" y="12"/>
                    </a:lnTo>
                    <a:lnTo>
                      <a:pt x="177" y="12"/>
                    </a:lnTo>
                    <a:lnTo>
                      <a:pt x="180" y="18"/>
                    </a:lnTo>
                    <a:lnTo>
                      <a:pt x="180" y="18"/>
                    </a:lnTo>
                    <a:lnTo>
                      <a:pt x="185" y="21"/>
                    </a:lnTo>
                    <a:lnTo>
                      <a:pt x="185" y="21"/>
                    </a:lnTo>
                    <a:lnTo>
                      <a:pt x="171" y="23"/>
                    </a:lnTo>
                    <a:lnTo>
                      <a:pt x="171" y="23"/>
                    </a:lnTo>
                    <a:lnTo>
                      <a:pt x="148" y="27"/>
                    </a:lnTo>
                    <a:lnTo>
                      <a:pt x="148" y="27"/>
                    </a:lnTo>
                    <a:lnTo>
                      <a:pt x="157" y="27"/>
                    </a:lnTo>
                    <a:lnTo>
                      <a:pt x="157" y="27"/>
                    </a:lnTo>
                    <a:lnTo>
                      <a:pt x="125" y="26"/>
                    </a:lnTo>
                    <a:lnTo>
                      <a:pt x="125" y="26"/>
                    </a:lnTo>
                    <a:lnTo>
                      <a:pt x="131" y="27"/>
                    </a:lnTo>
                    <a:lnTo>
                      <a:pt x="131" y="27"/>
                    </a:lnTo>
                    <a:lnTo>
                      <a:pt x="135" y="27"/>
                    </a:lnTo>
                    <a:lnTo>
                      <a:pt x="135" y="27"/>
                    </a:lnTo>
                    <a:lnTo>
                      <a:pt x="139" y="29"/>
                    </a:lnTo>
                    <a:lnTo>
                      <a:pt x="139" y="29"/>
                    </a:lnTo>
                    <a:lnTo>
                      <a:pt x="131" y="29"/>
                    </a:lnTo>
                    <a:lnTo>
                      <a:pt x="131" y="29"/>
                    </a:lnTo>
                    <a:lnTo>
                      <a:pt x="122" y="38"/>
                    </a:lnTo>
                    <a:lnTo>
                      <a:pt x="122" y="38"/>
                    </a:lnTo>
                    <a:lnTo>
                      <a:pt x="109" y="39"/>
                    </a:lnTo>
                    <a:lnTo>
                      <a:pt x="109" y="39"/>
                    </a:lnTo>
                    <a:lnTo>
                      <a:pt x="65" y="38"/>
                    </a:lnTo>
                    <a:lnTo>
                      <a:pt x="65" y="38"/>
                    </a:lnTo>
                    <a:lnTo>
                      <a:pt x="59" y="39"/>
                    </a:lnTo>
                    <a:lnTo>
                      <a:pt x="59" y="39"/>
                    </a:lnTo>
                    <a:lnTo>
                      <a:pt x="79" y="38"/>
                    </a:lnTo>
                    <a:lnTo>
                      <a:pt x="79" y="38"/>
                    </a:lnTo>
                    <a:lnTo>
                      <a:pt x="75" y="38"/>
                    </a:lnTo>
                    <a:lnTo>
                      <a:pt x="75" y="38"/>
                    </a:lnTo>
                    <a:lnTo>
                      <a:pt x="56" y="38"/>
                    </a:lnTo>
                    <a:lnTo>
                      <a:pt x="56" y="38"/>
                    </a:lnTo>
                    <a:lnTo>
                      <a:pt x="71" y="38"/>
                    </a:lnTo>
                    <a:lnTo>
                      <a:pt x="71" y="38"/>
                    </a:lnTo>
                    <a:lnTo>
                      <a:pt x="112" y="38"/>
                    </a:lnTo>
                    <a:lnTo>
                      <a:pt x="112" y="38"/>
                    </a:lnTo>
                    <a:lnTo>
                      <a:pt x="115" y="39"/>
                    </a:lnTo>
                    <a:lnTo>
                      <a:pt x="115" y="39"/>
                    </a:lnTo>
                    <a:lnTo>
                      <a:pt x="122" y="39"/>
                    </a:lnTo>
                    <a:lnTo>
                      <a:pt x="122" y="39"/>
                    </a:lnTo>
                    <a:lnTo>
                      <a:pt x="91" y="39"/>
                    </a:lnTo>
                    <a:lnTo>
                      <a:pt x="91" y="39"/>
                    </a:lnTo>
                    <a:lnTo>
                      <a:pt x="89" y="41"/>
                    </a:lnTo>
                    <a:lnTo>
                      <a:pt x="89" y="41"/>
                    </a:lnTo>
                    <a:lnTo>
                      <a:pt x="88" y="41"/>
                    </a:lnTo>
                    <a:lnTo>
                      <a:pt x="88" y="41"/>
                    </a:lnTo>
                    <a:lnTo>
                      <a:pt x="111" y="39"/>
                    </a:lnTo>
                    <a:lnTo>
                      <a:pt x="111" y="39"/>
                    </a:lnTo>
                    <a:lnTo>
                      <a:pt x="135" y="41"/>
                    </a:lnTo>
                    <a:lnTo>
                      <a:pt x="135" y="41"/>
                    </a:lnTo>
                    <a:lnTo>
                      <a:pt x="114" y="41"/>
                    </a:lnTo>
                    <a:lnTo>
                      <a:pt x="114" y="41"/>
                    </a:lnTo>
                    <a:lnTo>
                      <a:pt x="109" y="39"/>
                    </a:lnTo>
                    <a:lnTo>
                      <a:pt x="109" y="39"/>
                    </a:lnTo>
                    <a:lnTo>
                      <a:pt x="114" y="41"/>
                    </a:lnTo>
                    <a:lnTo>
                      <a:pt x="114" y="41"/>
                    </a:lnTo>
                    <a:lnTo>
                      <a:pt x="121" y="41"/>
                    </a:lnTo>
                    <a:lnTo>
                      <a:pt x="121" y="41"/>
                    </a:lnTo>
                    <a:lnTo>
                      <a:pt x="119" y="41"/>
                    </a:lnTo>
                    <a:lnTo>
                      <a:pt x="119" y="41"/>
                    </a:lnTo>
                    <a:lnTo>
                      <a:pt x="118" y="46"/>
                    </a:lnTo>
                    <a:lnTo>
                      <a:pt x="118" y="46"/>
                    </a:lnTo>
                    <a:lnTo>
                      <a:pt x="116" y="47"/>
                    </a:lnTo>
                    <a:lnTo>
                      <a:pt x="116" y="47"/>
                    </a:lnTo>
                    <a:lnTo>
                      <a:pt x="125" y="47"/>
                    </a:lnTo>
                    <a:lnTo>
                      <a:pt x="125" y="47"/>
                    </a:lnTo>
                    <a:lnTo>
                      <a:pt x="119" y="47"/>
                    </a:lnTo>
                    <a:lnTo>
                      <a:pt x="119" y="47"/>
                    </a:lnTo>
                    <a:lnTo>
                      <a:pt x="125" y="47"/>
                    </a:lnTo>
                    <a:lnTo>
                      <a:pt x="125" y="47"/>
                    </a:lnTo>
                    <a:lnTo>
                      <a:pt x="127" y="50"/>
                    </a:lnTo>
                    <a:lnTo>
                      <a:pt x="127" y="50"/>
                    </a:lnTo>
                    <a:lnTo>
                      <a:pt x="128" y="53"/>
                    </a:lnTo>
                    <a:lnTo>
                      <a:pt x="128" y="53"/>
                    </a:lnTo>
                    <a:lnTo>
                      <a:pt x="129" y="56"/>
                    </a:lnTo>
                    <a:lnTo>
                      <a:pt x="129" y="56"/>
                    </a:lnTo>
                    <a:lnTo>
                      <a:pt x="121" y="56"/>
                    </a:lnTo>
                    <a:lnTo>
                      <a:pt x="121" y="56"/>
                    </a:lnTo>
                    <a:lnTo>
                      <a:pt x="132" y="56"/>
                    </a:lnTo>
                    <a:lnTo>
                      <a:pt x="132" y="56"/>
                    </a:lnTo>
                    <a:lnTo>
                      <a:pt x="111" y="58"/>
                    </a:lnTo>
                    <a:lnTo>
                      <a:pt x="111" y="58"/>
                    </a:lnTo>
                    <a:lnTo>
                      <a:pt x="109" y="58"/>
                    </a:lnTo>
                    <a:lnTo>
                      <a:pt x="109" y="58"/>
                    </a:lnTo>
                    <a:lnTo>
                      <a:pt x="109" y="59"/>
                    </a:lnTo>
                    <a:lnTo>
                      <a:pt x="109" y="59"/>
                    </a:lnTo>
                    <a:lnTo>
                      <a:pt x="111" y="59"/>
                    </a:lnTo>
                    <a:lnTo>
                      <a:pt x="111" y="59"/>
                    </a:lnTo>
                    <a:lnTo>
                      <a:pt x="99" y="62"/>
                    </a:lnTo>
                    <a:lnTo>
                      <a:pt x="99" y="62"/>
                    </a:lnTo>
                    <a:lnTo>
                      <a:pt x="96" y="62"/>
                    </a:lnTo>
                    <a:lnTo>
                      <a:pt x="96" y="62"/>
                    </a:lnTo>
                    <a:lnTo>
                      <a:pt x="101" y="65"/>
                    </a:lnTo>
                    <a:lnTo>
                      <a:pt x="101" y="65"/>
                    </a:lnTo>
                    <a:lnTo>
                      <a:pt x="63" y="65"/>
                    </a:lnTo>
                    <a:lnTo>
                      <a:pt x="63" y="65"/>
                    </a:lnTo>
                    <a:lnTo>
                      <a:pt x="66" y="67"/>
                    </a:lnTo>
                    <a:lnTo>
                      <a:pt x="66" y="67"/>
                    </a:lnTo>
                    <a:lnTo>
                      <a:pt x="81" y="67"/>
                    </a:lnTo>
                    <a:lnTo>
                      <a:pt x="81" y="67"/>
                    </a:lnTo>
                    <a:lnTo>
                      <a:pt x="85" y="67"/>
                    </a:lnTo>
                    <a:lnTo>
                      <a:pt x="85" y="67"/>
                    </a:lnTo>
                    <a:lnTo>
                      <a:pt x="86" y="67"/>
                    </a:lnTo>
                    <a:lnTo>
                      <a:pt x="86" y="67"/>
                    </a:lnTo>
                    <a:lnTo>
                      <a:pt x="79" y="67"/>
                    </a:lnTo>
                    <a:lnTo>
                      <a:pt x="79" y="67"/>
                    </a:lnTo>
                    <a:lnTo>
                      <a:pt x="81" y="67"/>
                    </a:lnTo>
                    <a:lnTo>
                      <a:pt x="81" y="67"/>
                    </a:lnTo>
                    <a:lnTo>
                      <a:pt x="37" y="67"/>
                    </a:lnTo>
                    <a:lnTo>
                      <a:pt x="37" y="67"/>
                    </a:lnTo>
                    <a:lnTo>
                      <a:pt x="39" y="68"/>
                    </a:lnTo>
                    <a:lnTo>
                      <a:pt x="39" y="68"/>
                    </a:lnTo>
                    <a:lnTo>
                      <a:pt x="40" y="68"/>
                    </a:lnTo>
                    <a:lnTo>
                      <a:pt x="40" y="68"/>
                    </a:lnTo>
                    <a:lnTo>
                      <a:pt x="43" y="68"/>
                    </a:lnTo>
                    <a:lnTo>
                      <a:pt x="43" y="68"/>
                    </a:lnTo>
                    <a:lnTo>
                      <a:pt x="36" y="70"/>
                    </a:lnTo>
                    <a:lnTo>
                      <a:pt x="36" y="70"/>
                    </a:lnTo>
                    <a:lnTo>
                      <a:pt x="55" y="68"/>
                    </a:lnTo>
                    <a:lnTo>
                      <a:pt x="55" y="68"/>
                    </a:lnTo>
                    <a:lnTo>
                      <a:pt x="99" y="73"/>
                    </a:lnTo>
                    <a:lnTo>
                      <a:pt x="99" y="73"/>
                    </a:lnTo>
                    <a:lnTo>
                      <a:pt x="85" y="71"/>
                    </a:lnTo>
                    <a:lnTo>
                      <a:pt x="85" y="71"/>
                    </a:lnTo>
                    <a:lnTo>
                      <a:pt x="83" y="71"/>
                    </a:lnTo>
                    <a:lnTo>
                      <a:pt x="83" y="71"/>
                    </a:lnTo>
                    <a:lnTo>
                      <a:pt x="86" y="74"/>
                    </a:lnTo>
                    <a:lnTo>
                      <a:pt x="86" y="74"/>
                    </a:lnTo>
                    <a:lnTo>
                      <a:pt x="99" y="76"/>
                    </a:lnTo>
                    <a:lnTo>
                      <a:pt x="99" y="76"/>
                    </a:lnTo>
                    <a:lnTo>
                      <a:pt x="111" y="76"/>
                    </a:lnTo>
                    <a:lnTo>
                      <a:pt x="111" y="76"/>
                    </a:lnTo>
                    <a:lnTo>
                      <a:pt x="102" y="76"/>
                    </a:lnTo>
                    <a:lnTo>
                      <a:pt x="102" y="76"/>
                    </a:lnTo>
                    <a:lnTo>
                      <a:pt x="139" y="80"/>
                    </a:lnTo>
                    <a:lnTo>
                      <a:pt x="139" y="80"/>
                    </a:lnTo>
                    <a:lnTo>
                      <a:pt x="144" y="80"/>
                    </a:lnTo>
                    <a:lnTo>
                      <a:pt x="144" y="80"/>
                    </a:lnTo>
                    <a:lnTo>
                      <a:pt x="168" y="82"/>
                    </a:lnTo>
                    <a:lnTo>
                      <a:pt x="168" y="82"/>
                    </a:lnTo>
                    <a:lnTo>
                      <a:pt x="151" y="82"/>
                    </a:lnTo>
                    <a:lnTo>
                      <a:pt x="151" y="82"/>
                    </a:lnTo>
                    <a:lnTo>
                      <a:pt x="171" y="83"/>
                    </a:lnTo>
                    <a:lnTo>
                      <a:pt x="171" y="83"/>
                    </a:lnTo>
                    <a:lnTo>
                      <a:pt x="174" y="85"/>
                    </a:lnTo>
                    <a:lnTo>
                      <a:pt x="174" y="85"/>
                    </a:lnTo>
                    <a:lnTo>
                      <a:pt x="207" y="83"/>
                    </a:lnTo>
                    <a:lnTo>
                      <a:pt x="207" y="83"/>
                    </a:lnTo>
                    <a:lnTo>
                      <a:pt x="204" y="85"/>
                    </a:lnTo>
                    <a:lnTo>
                      <a:pt x="204" y="85"/>
                    </a:lnTo>
                    <a:lnTo>
                      <a:pt x="207" y="85"/>
                    </a:lnTo>
                    <a:lnTo>
                      <a:pt x="207" y="85"/>
                    </a:lnTo>
                    <a:lnTo>
                      <a:pt x="193" y="86"/>
                    </a:lnTo>
                    <a:lnTo>
                      <a:pt x="193" y="86"/>
                    </a:lnTo>
                    <a:lnTo>
                      <a:pt x="187" y="86"/>
                    </a:lnTo>
                    <a:lnTo>
                      <a:pt x="187" y="86"/>
                    </a:lnTo>
                    <a:lnTo>
                      <a:pt x="144" y="85"/>
                    </a:lnTo>
                    <a:lnTo>
                      <a:pt x="144" y="85"/>
                    </a:lnTo>
                    <a:lnTo>
                      <a:pt x="150" y="86"/>
                    </a:lnTo>
                    <a:lnTo>
                      <a:pt x="150" y="86"/>
                    </a:lnTo>
                    <a:lnTo>
                      <a:pt x="147" y="86"/>
                    </a:lnTo>
                    <a:lnTo>
                      <a:pt x="147" y="86"/>
                    </a:lnTo>
                    <a:lnTo>
                      <a:pt x="147" y="89"/>
                    </a:lnTo>
                    <a:lnTo>
                      <a:pt x="147" y="89"/>
                    </a:lnTo>
                    <a:lnTo>
                      <a:pt x="141" y="91"/>
                    </a:lnTo>
                    <a:lnTo>
                      <a:pt x="141" y="91"/>
                    </a:lnTo>
                    <a:lnTo>
                      <a:pt x="132" y="91"/>
                    </a:lnTo>
                    <a:lnTo>
                      <a:pt x="132" y="91"/>
                    </a:lnTo>
                    <a:lnTo>
                      <a:pt x="131" y="91"/>
                    </a:lnTo>
                    <a:lnTo>
                      <a:pt x="131" y="91"/>
                    </a:lnTo>
                    <a:lnTo>
                      <a:pt x="115" y="91"/>
                    </a:lnTo>
                    <a:lnTo>
                      <a:pt x="115" y="91"/>
                    </a:lnTo>
                    <a:lnTo>
                      <a:pt x="114" y="92"/>
                    </a:lnTo>
                    <a:lnTo>
                      <a:pt x="114" y="92"/>
                    </a:lnTo>
                    <a:lnTo>
                      <a:pt x="115" y="92"/>
                    </a:lnTo>
                    <a:lnTo>
                      <a:pt x="115" y="92"/>
                    </a:lnTo>
                    <a:lnTo>
                      <a:pt x="116" y="95"/>
                    </a:lnTo>
                    <a:lnTo>
                      <a:pt x="116" y="95"/>
                    </a:lnTo>
                    <a:lnTo>
                      <a:pt x="151" y="97"/>
                    </a:lnTo>
                    <a:lnTo>
                      <a:pt x="151" y="97"/>
                    </a:lnTo>
                    <a:lnTo>
                      <a:pt x="167" y="100"/>
                    </a:lnTo>
                    <a:lnTo>
                      <a:pt x="167" y="100"/>
                    </a:lnTo>
                    <a:lnTo>
                      <a:pt x="164" y="100"/>
                    </a:lnTo>
                    <a:lnTo>
                      <a:pt x="164" y="100"/>
                    </a:lnTo>
                    <a:lnTo>
                      <a:pt x="155" y="101"/>
                    </a:lnTo>
                    <a:lnTo>
                      <a:pt x="155" y="101"/>
                    </a:lnTo>
                    <a:lnTo>
                      <a:pt x="162" y="103"/>
                    </a:lnTo>
                    <a:lnTo>
                      <a:pt x="162" y="103"/>
                    </a:lnTo>
                    <a:lnTo>
                      <a:pt x="157" y="104"/>
                    </a:lnTo>
                    <a:lnTo>
                      <a:pt x="157" y="104"/>
                    </a:lnTo>
                    <a:lnTo>
                      <a:pt x="165" y="104"/>
                    </a:lnTo>
                    <a:lnTo>
                      <a:pt x="165" y="104"/>
                    </a:lnTo>
                    <a:lnTo>
                      <a:pt x="172" y="104"/>
                    </a:lnTo>
                    <a:lnTo>
                      <a:pt x="172" y="104"/>
                    </a:lnTo>
                    <a:lnTo>
                      <a:pt x="185" y="106"/>
                    </a:lnTo>
                    <a:lnTo>
                      <a:pt x="185" y="106"/>
                    </a:lnTo>
                    <a:lnTo>
                      <a:pt x="180" y="106"/>
                    </a:lnTo>
                    <a:lnTo>
                      <a:pt x="180" y="106"/>
                    </a:lnTo>
                    <a:lnTo>
                      <a:pt x="167" y="106"/>
                    </a:lnTo>
                    <a:lnTo>
                      <a:pt x="167" y="106"/>
                    </a:lnTo>
                    <a:lnTo>
                      <a:pt x="168" y="112"/>
                    </a:lnTo>
                    <a:lnTo>
                      <a:pt x="168" y="112"/>
                    </a:lnTo>
                    <a:lnTo>
                      <a:pt x="174" y="116"/>
                    </a:lnTo>
                    <a:lnTo>
                      <a:pt x="174" y="116"/>
                    </a:lnTo>
                    <a:lnTo>
                      <a:pt x="175" y="116"/>
                    </a:lnTo>
                    <a:lnTo>
                      <a:pt x="175" y="116"/>
                    </a:lnTo>
                    <a:lnTo>
                      <a:pt x="181" y="118"/>
                    </a:lnTo>
                    <a:lnTo>
                      <a:pt x="181" y="118"/>
                    </a:lnTo>
                    <a:lnTo>
                      <a:pt x="190" y="118"/>
                    </a:lnTo>
                    <a:lnTo>
                      <a:pt x="190" y="118"/>
                    </a:lnTo>
                    <a:lnTo>
                      <a:pt x="184" y="118"/>
                    </a:lnTo>
                    <a:lnTo>
                      <a:pt x="184" y="118"/>
                    </a:lnTo>
                    <a:lnTo>
                      <a:pt x="184" y="119"/>
                    </a:lnTo>
                    <a:lnTo>
                      <a:pt x="184" y="119"/>
                    </a:lnTo>
                    <a:lnTo>
                      <a:pt x="174" y="121"/>
                    </a:lnTo>
                    <a:lnTo>
                      <a:pt x="174" y="121"/>
                    </a:lnTo>
                    <a:lnTo>
                      <a:pt x="161" y="121"/>
                    </a:lnTo>
                    <a:lnTo>
                      <a:pt x="161" y="121"/>
                    </a:lnTo>
                    <a:lnTo>
                      <a:pt x="157" y="122"/>
                    </a:lnTo>
                    <a:lnTo>
                      <a:pt x="157" y="122"/>
                    </a:lnTo>
                    <a:lnTo>
                      <a:pt x="151" y="124"/>
                    </a:lnTo>
                    <a:lnTo>
                      <a:pt x="151" y="124"/>
                    </a:lnTo>
                    <a:lnTo>
                      <a:pt x="144" y="124"/>
                    </a:lnTo>
                    <a:lnTo>
                      <a:pt x="144" y="124"/>
                    </a:lnTo>
                    <a:lnTo>
                      <a:pt x="151" y="124"/>
                    </a:lnTo>
                    <a:lnTo>
                      <a:pt x="151" y="124"/>
                    </a:lnTo>
                    <a:lnTo>
                      <a:pt x="150" y="124"/>
                    </a:lnTo>
                    <a:lnTo>
                      <a:pt x="150" y="124"/>
                    </a:lnTo>
                    <a:lnTo>
                      <a:pt x="165" y="128"/>
                    </a:lnTo>
                    <a:lnTo>
                      <a:pt x="165" y="128"/>
                    </a:lnTo>
                    <a:lnTo>
                      <a:pt x="141" y="128"/>
                    </a:lnTo>
                    <a:lnTo>
                      <a:pt x="141" y="128"/>
                    </a:lnTo>
                    <a:lnTo>
                      <a:pt x="119" y="133"/>
                    </a:lnTo>
                    <a:lnTo>
                      <a:pt x="119" y="133"/>
                    </a:lnTo>
                    <a:lnTo>
                      <a:pt x="132" y="139"/>
                    </a:lnTo>
                    <a:lnTo>
                      <a:pt x="132" y="139"/>
                    </a:lnTo>
                    <a:lnTo>
                      <a:pt x="134" y="139"/>
                    </a:lnTo>
                    <a:lnTo>
                      <a:pt x="134" y="139"/>
                    </a:lnTo>
                    <a:lnTo>
                      <a:pt x="129" y="141"/>
                    </a:lnTo>
                    <a:lnTo>
                      <a:pt x="129" y="141"/>
                    </a:lnTo>
                    <a:lnTo>
                      <a:pt x="127" y="141"/>
                    </a:lnTo>
                    <a:lnTo>
                      <a:pt x="127" y="141"/>
                    </a:lnTo>
                    <a:lnTo>
                      <a:pt x="129" y="145"/>
                    </a:lnTo>
                    <a:lnTo>
                      <a:pt x="129" y="145"/>
                    </a:lnTo>
                    <a:lnTo>
                      <a:pt x="142" y="145"/>
                    </a:lnTo>
                    <a:lnTo>
                      <a:pt x="142" y="145"/>
                    </a:lnTo>
                    <a:lnTo>
                      <a:pt x="144" y="147"/>
                    </a:lnTo>
                    <a:lnTo>
                      <a:pt x="144" y="147"/>
                    </a:lnTo>
                    <a:lnTo>
                      <a:pt x="147" y="147"/>
                    </a:lnTo>
                    <a:lnTo>
                      <a:pt x="147" y="147"/>
                    </a:lnTo>
                    <a:lnTo>
                      <a:pt x="150" y="147"/>
                    </a:lnTo>
                    <a:lnTo>
                      <a:pt x="150" y="147"/>
                    </a:lnTo>
                    <a:lnTo>
                      <a:pt x="162" y="148"/>
                    </a:lnTo>
                    <a:lnTo>
                      <a:pt x="162" y="148"/>
                    </a:lnTo>
                    <a:lnTo>
                      <a:pt x="164" y="151"/>
                    </a:lnTo>
                    <a:lnTo>
                      <a:pt x="164" y="151"/>
                    </a:lnTo>
                    <a:lnTo>
                      <a:pt x="167" y="151"/>
                    </a:lnTo>
                    <a:lnTo>
                      <a:pt x="167" y="151"/>
                    </a:lnTo>
                    <a:lnTo>
                      <a:pt x="168" y="151"/>
                    </a:lnTo>
                    <a:lnTo>
                      <a:pt x="168" y="151"/>
                    </a:lnTo>
                    <a:lnTo>
                      <a:pt x="165" y="151"/>
                    </a:lnTo>
                    <a:lnTo>
                      <a:pt x="165" y="151"/>
                    </a:lnTo>
                    <a:lnTo>
                      <a:pt x="167" y="151"/>
                    </a:lnTo>
                    <a:lnTo>
                      <a:pt x="167" y="151"/>
                    </a:lnTo>
                    <a:lnTo>
                      <a:pt x="168" y="151"/>
                    </a:lnTo>
                    <a:lnTo>
                      <a:pt x="168" y="151"/>
                    </a:lnTo>
                    <a:lnTo>
                      <a:pt x="177" y="156"/>
                    </a:lnTo>
                    <a:lnTo>
                      <a:pt x="177" y="156"/>
                    </a:lnTo>
                    <a:lnTo>
                      <a:pt x="174" y="156"/>
                    </a:lnTo>
                    <a:lnTo>
                      <a:pt x="174" y="156"/>
                    </a:lnTo>
                    <a:lnTo>
                      <a:pt x="172" y="157"/>
                    </a:lnTo>
                    <a:lnTo>
                      <a:pt x="172" y="157"/>
                    </a:lnTo>
                    <a:lnTo>
                      <a:pt x="183" y="160"/>
                    </a:lnTo>
                    <a:lnTo>
                      <a:pt x="183" y="160"/>
                    </a:lnTo>
                    <a:lnTo>
                      <a:pt x="181" y="160"/>
                    </a:lnTo>
                    <a:lnTo>
                      <a:pt x="181" y="160"/>
                    </a:lnTo>
                    <a:lnTo>
                      <a:pt x="170" y="163"/>
                    </a:lnTo>
                    <a:lnTo>
                      <a:pt x="170" y="163"/>
                    </a:lnTo>
                    <a:lnTo>
                      <a:pt x="165" y="165"/>
                    </a:lnTo>
                    <a:lnTo>
                      <a:pt x="165" y="165"/>
                    </a:lnTo>
                    <a:lnTo>
                      <a:pt x="180" y="169"/>
                    </a:lnTo>
                    <a:lnTo>
                      <a:pt x="180" y="169"/>
                    </a:lnTo>
                    <a:lnTo>
                      <a:pt x="178" y="169"/>
                    </a:lnTo>
                    <a:lnTo>
                      <a:pt x="178" y="169"/>
                    </a:lnTo>
                    <a:lnTo>
                      <a:pt x="171" y="169"/>
                    </a:lnTo>
                    <a:lnTo>
                      <a:pt x="171" y="169"/>
                    </a:lnTo>
                    <a:lnTo>
                      <a:pt x="165" y="171"/>
                    </a:lnTo>
                    <a:lnTo>
                      <a:pt x="165" y="171"/>
                    </a:lnTo>
                    <a:lnTo>
                      <a:pt x="168" y="171"/>
                    </a:lnTo>
                    <a:lnTo>
                      <a:pt x="168" y="171"/>
                    </a:lnTo>
                    <a:lnTo>
                      <a:pt x="158" y="175"/>
                    </a:lnTo>
                    <a:lnTo>
                      <a:pt x="158" y="175"/>
                    </a:lnTo>
                    <a:lnTo>
                      <a:pt x="162" y="175"/>
                    </a:lnTo>
                    <a:lnTo>
                      <a:pt x="162" y="175"/>
                    </a:lnTo>
                    <a:lnTo>
                      <a:pt x="164" y="175"/>
                    </a:lnTo>
                    <a:lnTo>
                      <a:pt x="164" y="175"/>
                    </a:lnTo>
                    <a:lnTo>
                      <a:pt x="185" y="178"/>
                    </a:lnTo>
                    <a:lnTo>
                      <a:pt x="185" y="178"/>
                    </a:lnTo>
                    <a:lnTo>
                      <a:pt x="191" y="180"/>
                    </a:lnTo>
                    <a:lnTo>
                      <a:pt x="191" y="180"/>
                    </a:lnTo>
                    <a:lnTo>
                      <a:pt x="193" y="189"/>
                    </a:lnTo>
                    <a:lnTo>
                      <a:pt x="193" y="189"/>
                    </a:lnTo>
                    <a:lnTo>
                      <a:pt x="180" y="192"/>
                    </a:lnTo>
                    <a:lnTo>
                      <a:pt x="180" y="192"/>
                    </a:lnTo>
                    <a:lnTo>
                      <a:pt x="175" y="193"/>
                    </a:lnTo>
                    <a:lnTo>
                      <a:pt x="175" y="193"/>
                    </a:lnTo>
                    <a:lnTo>
                      <a:pt x="221" y="196"/>
                    </a:lnTo>
                    <a:lnTo>
                      <a:pt x="221" y="196"/>
                    </a:lnTo>
                    <a:lnTo>
                      <a:pt x="200" y="196"/>
                    </a:lnTo>
                    <a:lnTo>
                      <a:pt x="200" y="196"/>
                    </a:lnTo>
                    <a:lnTo>
                      <a:pt x="203" y="196"/>
                    </a:lnTo>
                    <a:lnTo>
                      <a:pt x="203" y="196"/>
                    </a:lnTo>
                    <a:lnTo>
                      <a:pt x="213" y="196"/>
                    </a:lnTo>
                    <a:lnTo>
                      <a:pt x="213" y="196"/>
                    </a:lnTo>
                    <a:lnTo>
                      <a:pt x="208" y="198"/>
                    </a:lnTo>
                    <a:lnTo>
                      <a:pt x="208" y="198"/>
                    </a:lnTo>
                    <a:lnTo>
                      <a:pt x="204" y="199"/>
                    </a:lnTo>
                    <a:lnTo>
                      <a:pt x="204" y="199"/>
                    </a:lnTo>
                    <a:lnTo>
                      <a:pt x="230" y="199"/>
                    </a:lnTo>
                    <a:lnTo>
                      <a:pt x="230" y="199"/>
                    </a:lnTo>
                    <a:lnTo>
                      <a:pt x="226" y="201"/>
                    </a:lnTo>
                    <a:lnTo>
                      <a:pt x="226" y="201"/>
                    </a:lnTo>
                    <a:lnTo>
                      <a:pt x="239" y="201"/>
                    </a:lnTo>
                    <a:lnTo>
                      <a:pt x="239" y="201"/>
                    </a:lnTo>
                    <a:lnTo>
                      <a:pt x="236" y="201"/>
                    </a:lnTo>
                    <a:lnTo>
                      <a:pt x="236" y="201"/>
                    </a:lnTo>
                    <a:lnTo>
                      <a:pt x="237" y="201"/>
                    </a:lnTo>
                    <a:lnTo>
                      <a:pt x="237" y="201"/>
                    </a:lnTo>
                    <a:lnTo>
                      <a:pt x="239" y="202"/>
                    </a:lnTo>
                    <a:lnTo>
                      <a:pt x="239" y="202"/>
                    </a:lnTo>
                    <a:lnTo>
                      <a:pt x="227" y="202"/>
                    </a:lnTo>
                    <a:lnTo>
                      <a:pt x="227" y="202"/>
                    </a:lnTo>
                    <a:lnTo>
                      <a:pt x="229" y="202"/>
                    </a:lnTo>
                    <a:lnTo>
                      <a:pt x="229" y="202"/>
                    </a:lnTo>
                    <a:lnTo>
                      <a:pt x="181" y="204"/>
                    </a:lnTo>
                    <a:lnTo>
                      <a:pt x="181" y="204"/>
                    </a:lnTo>
                    <a:lnTo>
                      <a:pt x="178" y="205"/>
                    </a:lnTo>
                    <a:lnTo>
                      <a:pt x="178" y="205"/>
                    </a:lnTo>
                    <a:lnTo>
                      <a:pt x="181" y="205"/>
                    </a:lnTo>
                    <a:lnTo>
                      <a:pt x="181" y="205"/>
                    </a:lnTo>
                    <a:lnTo>
                      <a:pt x="191" y="205"/>
                    </a:lnTo>
                    <a:lnTo>
                      <a:pt x="191" y="205"/>
                    </a:lnTo>
                    <a:lnTo>
                      <a:pt x="190" y="205"/>
                    </a:lnTo>
                    <a:lnTo>
                      <a:pt x="190" y="205"/>
                    </a:lnTo>
                    <a:lnTo>
                      <a:pt x="185" y="205"/>
                    </a:lnTo>
                    <a:lnTo>
                      <a:pt x="185" y="205"/>
                    </a:lnTo>
                    <a:lnTo>
                      <a:pt x="161" y="207"/>
                    </a:lnTo>
                    <a:lnTo>
                      <a:pt x="161" y="207"/>
                    </a:lnTo>
                    <a:lnTo>
                      <a:pt x="127" y="205"/>
                    </a:lnTo>
                    <a:lnTo>
                      <a:pt x="127" y="205"/>
                    </a:lnTo>
                    <a:lnTo>
                      <a:pt x="119" y="205"/>
                    </a:lnTo>
                    <a:lnTo>
                      <a:pt x="119" y="205"/>
                    </a:lnTo>
                    <a:lnTo>
                      <a:pt x="114" y="205"/>
                    </a:lnTo>
                    <a:lnTo>
                      <a:pt x="114" y="205"/>
                    </a:lnTo>
                    <a:lnTo>
                      <a:pt x="111" y="205"/>
                    </a:lnTo>
                    <a:lnTo>
                      <a:pt x="111" y="205"/>
                    </a:lnTo>
                    <a:lnTo>
                      <a:pt x="99" y="205"/>
                    </a:lnTo>
                    <a:lnTo>
                      <a:pt x="99" y="205"/>
                    </a:lnTo>
                    <a:lnTo>
                      <a:pt x="83" y="207"/>
                    </a:lnTo>
                    <a:lnTo>
                      <a:pt x="83" y="207"/>
                    </a:lnTo>
                    <a:lnTo>
                      <a:pt x="86" y="207"/>
                    </a:lnTo>
                    <a:lnTo>
                      <a:pt x="86" y="207"/>
                    </a:lnTo>
                    <a:lnTo>
                      <a:pt x="118" y="205"/>
                    </a:lnTo>
                    <a:lnTo>
                      <a:pt x="118" y="205"/>
                    </a:lnTo>
                    <a:lnTo>
                      <a:pt x="121" y="205"/>
                    </a:lnTo>
                    <a:lnTo>
                      <a:pt x="121" y="205"/>
                    </a:lnTo>
                    <a:lnTo>
                      <a:pt x="118" y="207"/>
                    </a:lnTo>
                    <a:lnTo>
                      <a:pt x="118" y="207"/>
                    </a:lnTo>
                    <a:lnTo>
                      <a:pt x="124" y="207"/>
                    </a:lnTo>
                    <a:lnTo>
                      <a:pt x="124" y="207"/>
                    </a:lnTo>
                    <a:lnTo>
                      <a:pt x="131" y="207"/>
                    </a:lnTo>
                    <a:lnTo>
                      <a:pt x="131" y="207"/>
                    </a:lnTo>
                    <a:lnTo>
                      <a:pt x="119" y="207"/>
                    </a:lnTo>
                    <a:lnTo>
                      <a:pt x="119" y="207"/>
                    </a:lnTo>
                    <a:lnTo>
                      <a:pt x="115" y="207"/>
                    </a:lnTo>
                    <a:lnTo>
                      <a:pt x="115" y="207"/>
                    </a:lnTo>
                    <a:lnTo>
                      <a:pt x="101" y="208"/>
                    </a:lnTo>
                    <a:lnTo>
                      <a:pt x="101" y="208"/>
                    </a:lnTo>
                    <a:lnTo>
                      <a:pt x="108" y="210"/>
                    </a:lnTo>
                    <a:lnTo>
                      <a:pt x="108" y="210"/>
                    </a:lnTo>
                    <a:lnTo>
                      <a:pt x="112" y="210"/>
                    </a:lnTo>
                    <a:lnTo>
                      <a:pt x="112" y="210"/>
                    </a:lnTo>
                    <a:lnTo>
                      <a:pt x="101" y="213"/>
                    </a:lnTo>
                    <a:lnTo>
                      <a:pt x="101" y="213"/>
                    </a:lnTo>
                    <a:lnTo>
                      <a:pt x="105" y="216"/>
                    </a:lnTo>
                    <a:lnTo>
                      <a:pt x="105" y="216"/>
                    </a:lnTo>
                    <a:lnTo>
                      <a:pt x="104" y="216"/>
                    </a:lnTo>
                    <a:lnTo>
                      <a:pt x="104" y="216"/>
                    </a:lnTo>
                    <a:lnTo>
                      <a:pt x="125" y="216"/>
                    </a:lnTo>
                    <a:lnTo>
                      <a:pt x="125" y="216"/>
                    </a:lnTo>
                    <a:lnTo>
                      <a:pt x="127" y="217"/>
                    </a:lnTo>
                    <a:lnTo>
                      <a:pt x="127" y="217"/>
                    </a:lnTo>
                    <a:lnTo>
                      <a:pt x="122" y="219"/>
                    </a:lnTo>
                    <a:lnTo>
                      <a:pt x="122" y="219"/>
                    </a:lnTo>
                    <a:lnTo>
                      <a:pt x="114" y="220"/>
                    </a:lnTo>
                    <a:lnTo>
                      <a:pt x="114" y="220"/>
                    </a:lnTo>
                    <a:lnTo>
                      <a:pt x="106" y="222"/>
                    </a:lnTo>
                    <a:lnTo>
                      <a:pt x="106" y="222"/>
                    </a:lnTo>
                    <a:lnTo>
                      <a:pt x="91" y="225"/>
                    </a:lnTo>
                    <a:lnTo>
                      <a:pt x="91" y="225"/>
                    </a:lnTo>
                    <a:lnTo>
                      <a:pt x="99" y="225"/>
                    </a:lnTo>
                    <a:lnTo>
                      <a:pt x="99" y="225"/>
                    </a:lnTo>
                    <a:lnTo>
                      <a:pt x="96" y="225"/>
                    </a:lnTo>
                    <a:lnTo>
                      <a:pt x="96" y="225"/>
                    </a:lnTo>
                    <a:lnTo>
                      <a:pt x="115" y="226"/>
                    </a:lnTo>
                    <a:lnTo>
                      <a:pt x="115" y="226"/>
                    </a:lnTo>
                    <a:lnTo>
                      <a:pt x="129" y="228"/>
                    </a:lnTo>
                    <a:lnTo>
                      <a:pt x="129" y="228"/>
                    </a:lnTo>
                    <a:lnTo>
                      <a:pt x="127" y="228"/>
                    </a:lnTo>
                    <a:lnTo>
                      <a:pt x="127" y="228"/>
                    </a:lnTo>
                    <a:lnTo>
                      <a:pt x="118" y="228"/>
                    </a:lnTo>
                    <a:lnTo>
                      <a:pt x="118" y="228"/>
                    </a:lnTo>
                    <a:lnTo>
                      <a:pt x="164" y="226"/>
                    </a:lnTo>
                    <a:lnTo>
                      <a:pt x="164" y="226"/>
                    </a:lnTo>
                    <a:lnTo>
                      <a:pt x="150" y="228"/>
                    </a:lnTo>
                    <a:lnTo>
                      <a:pt x="150" y="228"/>
                    </a:lnTo>
                    <a:lnTo>
                      <a:pt x="152" y="228"/>
                    </a:lnTo>
                    <a:lnTo>
                      <a:pt x="152" y="228"/>
                    </a:lnTo>
                    <a:lnTo>
                      <a:pt x="144" y="230"/>
                    </a:lnTo>
                    <a:lnTo>
                      <a:pt x="144" y="230"/>
                    </a:lnTo>
                    <a:lnTo>
                      <a:pt x="128" y="228"/>
                    </a:lnTo>
                    <a:lnTo>
                      <a:pt x="128" y="228"/>
                    </a:lnTo>
                    <a:lnTo>
                      <a:pt x="129" y="228"/>
                    </a:lnTo>
                    <a:lnTo>
                      <a:pt x="129" y="228"/>
                    </a:lnTo>
                    <a:lnTo>
                      <a:pt x="122" y="230"/>
                    </a:lnTo>
                    <a:lnTo>
                      <a:pt x="122" y="230"/>
                    </a:lnTo>
                    <a:lnTo>
                      <a:pt x="134" y="228"/>
                    </a:lnTo>
                    <a:lnTo>
                      <a:pt x="134" y="228"/>
                    </a:lnTo>
                    <a:lnTo>
                      <a:pt x="125" y="228"/>
                    </a:lnTo>
                    <a:lnTo>
                      <a:pt x="125" y="228"/>
                    </a:lnTo>
                    <a:lnTo>
                      <a:pt x="131" y="230"/>
                    </a:lnTo>
                    <a:lnTo>
                      <a:pt x="131" y="230"/>
                    </a:lnTo>
                    <a:lnTo>
                      <a:pt x="139" y="230"/>
                    </a:lnTo>
                    <a:lnTo>
                      <a:pt x="139" y="230"/>
                    </a:lnTo>
                    <a:lnTo>
                      <a:pt x="121" y="230"/>
                    </a:lnTo>
                    <a:lnTo>
                      <a:pt x="121" y="230"/>
                    </a:lnTo>
                    <a:lnTo>
                      <a:pt x="119" y="230"/>
                    </a:lnTo>
                    <a:lnTo>
                      <a:pt x="119" y="230"/>
                    </a:lnTo>
                    <a:lnTo>
                      <a:pt x="102" y="234"/>
                    </a:lnTo>
                    <a:lnTo>
                      <a:pt x="102" y="234"/>
                    </a:lnTo>
                    <a:lnTo>
                      <a:pt x="99" y="236"/>
                    </a:lnTo>
                    <a:lnTo>
                      <a:pt x="99" y="236"/>
                    </a:lnTo>
                    <a:lnTo>
                      <a:pt x="92" y="236"/>
                    </a:lnTo>
                    <a:lnTo>
                      <a:pt x="92" y="236"/>
                    </a:lnTo>
                    <a:lnTo>
                      <a:pt x="10" y="237"/>
                    </a:lnTo>
                    <a:lnTo>
                      <a:pt x="10" y="237"/>
                    </a:lnTo>
                    <a:lnTo>
                      <a:pt x="14" y="237"/>
                    </a:lnTo>
                    <a:lnTo>
                      <a:pt x="14" y="237"/>
                    </a:lnTo>
                    <a:lnTo>
                      <a:pt x="14" y="239"/>
                    </a:lnTo>
                    <a:lnTo>
                      <a:pt x="14" y="239"/>
                    </a:lnTo>
                    <a:lnTo>
                      <a:pt x="3" y="239"/>
                    </a:lnTo>
                    <a:lnTo>
                      <a:pt x="3" y="239"/>
                    </a:lnTo>
                    <a:lnTo>
                      <a:pt x="0" y="239"/>
                    </a:lnTo>
                    <a:lnTo>
                      <a:pt x="0" y="239"/>
                    </a:lnTo>
                    <a:lnTo>
                      <a:pt x="6" y="239"/>
                    </a:lnTo>
                    <a:lnTo>
                      <a:pt x="6" y="239"/>
                    </a:lnTo>
                    <a:lnTo>
                      <a:pt x="0" y="239"/>
                    </a:lnTo>
                    <a:lnTo>
                      <a:pt x="0" y="239"/>
                    </a:lnTo>
                    <a:lnTo>
                      <a:pt x="16" y="240"/>
                    </a:lnTo>
                    <a:lnTo>
                      <a:pt x="16" y="240"/>
                    </a:lnTo>
                    <a:lnTo>
                      <a:pt x="27" y="240"/>
                    </a:lnTo>
                    <a:lnTo>
                      <a:pt x="27" y="240"/>
                    </a:lnTo>
                    <a:lnTo>
                      <a:pt x="13" y="240"/>
                    </a:lnTo>
                    <a:lnTo>
                      <a:pt x="13" y="240"/>
                    </a:lnTo>
                    <a:lnTo>
                      <a:pt x="19" y="240"/>
                    </a:lnTo>
                    <a:lnTo>
                      <a:pt x="19" y="240"/>
                    </a:lnTo>
                    <a:lnTo>
                      <a:pt x="16" y="245"/>
                    </a:lnTo>
                    <a:lnTo>
                      <a:pt x="16" y="245"/>
                    </a:lnTo>
                    <a:lnTo>
                      <a:pt x="37" y="254"/>
                    </a:lnTo>
                    <a:lnTo>
                      <a:pt x="37" y="254"/>
                    </a:lnTo>
                    <a:lnTo>
                      <a:pt x="39" y="254"/>
                    </a:lnTo>
                    <a:lnTo>
                      <a:pt x="39" y="254"/>
                    </a:lnTo>
                    <a:lnTo>
                      <a:pt x="76" y="254"/>
                    </a:lnTo>
                    <a:lnTo>
                      <a:pt x="76" y="254"/>
                    </a:lnTo>
                    <a:lnTo>
                      <a:pt x="78" y="254"/>
                    </a:lnTo>
                    <a:lnTo>
                      <a:pt x="78" y="254"/>
                    </a:lnTo>
                    <a:lnTo>
                      <a:pt x="68" y="254"/>
                    </a:lnTo>
                    <a:lnTo>
                      <a:pt x="68" y="254"/>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12" name="Freeform 128"/>
              <p:cNvSpPr>
                <a:spLocks/>
              </p:cNvSpPr>
              <p:nvPr/>
            </p:nvSpPr>
            <p:spPr bwMode="auto">
              <a:xfrm>
                <a:off x="7449" y="11406"/>
                <a:ext cx="728" cy="274"/>
              </a:xfrm>
              <a:custGeom>
                <a:avLst/>
                <a:gdLst/>
                <a:ahLst/>
                <a:cxnLst>
                  <a:cxn ang="0">
                    <a:pos x="728" y="3"/>
                  </a:cxn>
                  <a:cxn ang="0">
                    <a:pos x="717" y="10"/>
                  </a:cxn>
                  <a:cxn ang="0">
                    <a:pos x="701" y="12"/>
                  </a:cxn>
                  <a:cxn ang="0">
                    <a:pos x="622" y="12"/>
                  </a:cxn>
                  <a:cxn ang="0">
                    <a:pos x="635" y="18"/>
                  </a:cxn>
                  <a:cxn ang="0">
                    <a:pos x="615" y="24"/>
                  </a:cxn>
                  <a:cxn ang="0">
                    <a:pos x="549" y="28"/>
                  </a:cxn>
                  <a:cxn ang="0">
                    <a:pos x="519" y="36"/>
                  </a:cxn>
                  <a:cxn ang="0">
                    <a:pos x="553" y="39"/>
                  </a:cxn>
                  <a:cxn ang="0">
                    <a:pos x="549" y="42"/>
                  </a:cxn>
                  <a:cxn ang="0">
                    <a:pos x="486" y="49"/>
                  </a:cxn>
                  <a:cxn ang="0">
                    <a:pos x="467" y="51"/>
                  </a:cxn>
                  <a:cxn ang="0">
                    <a:pos x="454" y="52"/>
                  </a:cxn>
                  <a:cxn ang="0">
                    <a:pos x="361" y="58"/>
                  </a:cxn>
                  <a:cxn ang="0">
                    <a:pos x="335" y="64"/>
                  </a:cxn>
                  <a:cxn ang="0">
                    <a:pos x="345" y="69"/>
                  </a:cxn>
                  <a:cxn ang="0">
                    <a:pos x="285" y="68"/>
                  </a:cxn>
                  <a:cxn ang="0">
                    <a:pos x="231" y="69"/>
                  </a:cxn>
                  <a:cxn ang="0">
                    <a:pos x="188" y="77"/>
                  </a:cxn>
                  <a:cxn ang="0">
                    <a:pos x="194" y="78"/>
                  </a:cxn>
                  <a:cxn ang="0">
                    <a:pos x="220" y="80"/>
                  </a:cxn>
                  <a:cxn ang="0">
                    <a:pos x="282" y="84"/>
                  </a:cxn>
                  <a:cxn ang="0">
                    <a:pos x="247" y="84"/>
                  </a:cxn>
                  <a:cxn ang="0">
                    <a:pos x="234" y="89"/>
                  </a:cxn>
                  <a:cxn ang="0">
                    <a:pos x="206" y="95"/>
                  </a:cxn>
                  <a:cxn ang="0">
                    <a:pos x="190" y="99"/>
                  </a:cxn>
                  <a:cxn ang="0">
                    <a:pos x="211" y="99"/>
                  </a:cxn>
                  <a:cxn ang="0">
                    <a:pos x="219" y="108"/>
                  </a:cxn>
                  <a:cxn ang="0">
                    <a:pos x="243" y="110"/>
                  </a:cxn>
                  <a:cxn ang="0">
                    <a:pos x="262" y="111"/>
                  </a:cxn>
                  <a:cxn ang="0">
                    <a:pos x="263" y="114"/>
                  </a:cxn>
                  <a:cxn ang="0">
                    <a:pos x="234" y="117"/>
                  </a:cxn>
                  <a:cxn ang="0">
                    <a:pos x="239" y="120"/>
                  </a:cxn>
                  <a:cxn ang="0">
                    <a:pos x="308" y="125"/>
                  </a:cxn>
                  <a:cxn ang="0">
                    <a:pos x="239" y="138"/>
                  </a:cxn>
                  <a:cxn ang="0">
                    <a:pos x="237" y="143"/>
                  </a:cxn>
                  <a:cxn ang="0">
                    <a:pos x="193" y="144"/>
                  </a:cxn>
                  <a:cxn ang="0">
                    <a:pos x="154" y="147"/>
                  </a:cxn>
                  <a:cxn ang="0">
                    <a:pos x="160" y="155"/>
                  </a:cxn>
                  <a:cxn ang="0">
                    <a:pos x="184" y="164"/>
                  </a:cxn>
                  <a:cxn ang="0">
                    <a:pos x="190" y="176"/>
                  </a:cxn>
                  <a:cxn ang="0">
                    <a:pos x="164" y="178"/>
                  </a:cxn>
                  <a:cxn ang="0">
                    <a:pos x="135" y="184"/>
                  </a:cxn>
                  <a:cxn ang="0">
                    <a:pos x="122" y="190"/>
                  </a:cxn>
                  <a:cxn ang="0">
                    <a:pos x="86" y="196"/>
                  </a:cxn>
                  <a:cxn ang="0">
                    <a:pos x="78" y="197"/>
                  </a:cxn>
                  <a:cxn ang="0">
                    <a:pos x="42" y="200"/>
                  </a:cxn>
                  <a:cxn ang="0">
                    <a:pos x="29" y="203"/>
                  </a:cxn>
                  <a:cxn ang="0">
                    <a:pos x="36" y="215"/>
                  </a:cxn>
                  <a:cxn ang="0">
                    <a:pos x="23" y="221"/>
                  </a:cxn>
                  <a:cxn ang="0">
                    <a:pos x="26" y="226"/>
                  </a:cxn>
                  <a:cxn ang="0">
                    <a:pos x="36" y="229"/>
                  </a:cxn>
                  <a:cxn ang="0">
                    <a:pos x="32" y="236"/>
                  </a:cxn>
                  <a:cxn ang="0">
                    <a:pos x="65" y="236"/>
                  </a:cxn>
                  <a:cxn ang="0">
                    <a:pos x="48" y="245"/>
                  </a:cxn>
                  <a:cxn ang="0">
                    <a:pos x="20" y="248"/>
                  </a:cxn>
                  <a:cxn ang="0">
                    <a:pos x="46" y="250"/>
                  </a:cxn>
                  <a:cxn ang="0">
                    <a:pos x="42" y="253"/>
                  </a:cxn>
                  <a:cxn ang="0">
                    <a:pos x="17" y="258"/>
                  </a:cxn>
                  <a:cxn ang="0">
                    <a:pos x="23" y="264"/>
                  </a:cxn>
                  <a:cxn ang="0">
                    <a:pos x="26" y="265"/>
                  </a:cxn>
                  <a:cxn ang="0">
                    <a:pos x="45" y="271"/>
                  </a:cxn>
                </a:cxnLst>
                <a:rect l="0" t="0" r="r" b="b"/>
                <a:pathLst>
                  <a:path w="728" h="274">
                    <a:moveTo>
                      <a:pt x="713" y="0"/>
                    </a:moveTo>
                    <a:lnTo>
                      <a:pt x="711" y="1"/>
                    </a:lnTo>
                    <a:lnTo>
                      <a:pt x="711" y="1"/>
                    </a:lnTo>
                    <a:lnTo>
                      <a:pt x="707" y="3"/>
                    </a:lnTo>
                    <a:lnTo>
                      <a:pt x="707" y="3"/>
                    </a:lnTo>
                    <a:lnTo>
                      <a:pt x="727" y="3"/>
                    </a:lnTo>
                    <a:lnTo>
                      <a:pt x="727" y="3"/>
                    </a:lnTo>
                    <a:lnTo>
                      <a:pt x="728" y="3"/>
                    </a:lnTo>
                    <a:lnTo>
                      <a:pt x="728" y="3"/>
                    </a:lnTo>
                    <a:lnTo>
                      <a:pt x="727" y="6"/>
                    </a:lnTo>
                    <a:lnTo>
                      <a:pt x="727" y="6"/>
                    </a:lnTo>
                    <a:lnTo>
                      <a:pt x="705" y="9"/>
                    </a:lnTo>
                    <a:lnTo>
                      <a:pt x="705" y="9"/>
                    </a:lnTo>
                    <a:lnTo>
                      <a:pt x="716" y="9"/>
                    </a:lnTo>
                    <a:lnTo>
                      <a:pt x="716" y="9"/>
                    </a:lnTo>
                    <a:lnTo>
                      <a:pt x="717" y="10"/>
                    </a:lnTo>
                    <a:lnTo>
                      <a:pt x="717" y="10"/>
                    </a:lnTo>
                    <a:lnTo>
                      <a:pt x="716" y="10"/>
                    </a:lnTo>
                    <a:lnTo>
                      <a:pt x="716" y="10"/>
                    </a:lnTo>
                    <a:lnTo>
                      <a:pt x="711" y="10"/>
                    </a:lnTo>
                    <a:lnTo>
                      <a:pt x="711" y="10"/>
                    </a:lnTo>
                    <a:lnTo>
                      <a:pt x="700" y="12"/>
                    </a:lnTo>
                    <a:lnTo>
                      <a:pt x="700" y="12"/>
                    </a:lnTo>
                    <a:lnTo>
                      <a:pt x="701" y="12"/>
                    </a:lnTo>
                    <a:lnTo>
                      <a:pt x="701" y="12"/>
                    </a:lnTo>
                    <a:lnTo>
                      <a:pt x="718" y="10"/>
                    </a:lnTo>
                    <a:lnTo>
                      <a:pt x="718" y="10"/>
                    </a:lnTo>
                    <a:lnTo>
                      <a:pt x="638" y="12"/>
                    </a:lnTo>
                    <a:lnTo>
                      <a:pt x="638" y="12"/>
                    </a:lnTo>
                    <a:lnTo>
                      <a:pt x="635" y="12"/>
                    </a:lnTo>
                    <a:lnTo>
                      <a:pt x="635" y="12"/>
                    </a:lnTo>
                    <a:lnTo>
                      <a:pt x="622" y="12"/>
                    </a:lnTo>
                    <a:lnTo>
                      <a:pt x="622" y="12"/>
                    </a:lnTo>
                    <a:lnTo>
                      <a:pt x="612" y="15"/>
                    </a:lnTo>
                    <a:lnTo>
                      <a:pt x="612" y="15"/>
                    </a:lnTo>
                    <a:lnTo>
                      <a:pt x="605" y="15"/>
                    </a:lnTo>
                    <a:lnTo>
                      <a:pt x="605" y="15"/>
                    </a:lnTo>
                    <a:lnTo>
                      <a:pt x="645" y="18"/>
                    </a:lnTo>
                    <a:lnTo>
                      <a:pt x="645" y="18"/>
                    </a:lnTo>
                    <a:lnTo>
                      <a:pt x="635" y="18"/>
                    </a:lnTo>
                    <a:lnTo>
                      <a:pt x="635" y="18"/>
                    </a:lnTo>
                    <a:lnTo>
                      <a:pt x="634" y="19"/>
                    </a:lnTo>
                    <a:lnTo>
                      <a:pt x="634" y="19"/>
                    </a:lnTo>
                    <a:lnTo>
                      <a:pt x="635" y="19"/>
                    </a:lnTo>
                    <a:lnTo>
                      <a:pt x="635" y="19"/>
                    </a:lnTo>
                    <a:lnTo>
                      <a:pt x="618" y="22"/>
                    </a:lnTo>
                    <a:lnTo>
                      <a:pt x="618" y="22"/>
                    </a:lnTo>
                    <a:lnTo>
                      <a:pt x="615" y="24"/>
                    </a:lnTo>
                    <a:lnTo>
                      <a:pt x="615" y="24"/>
                    </a:lnTo>
                    <a:lnTo>
                      <a:pt x="608" y="24"/>
                    </a:lnTo>
                    <a:lnTo>
                      <a:pt x="608" y="24"/>
                    </a:lnTo>
                    <a:lnTo>
                      <a:pt x="611" y="24"/>
                    </a:lnTo>
                    <a:lnTo>
                      <a:pt x="611" y="24"/>
                    </a:lnTo>
                    <a:lnTo>
                      <a:pt x="598" y="24"/>
                    </a:lnTo>
                    <a:lnTo>
                      <a:pt x="598" y="24"/>
                    </a:lnTo>
                    <a:lnTo>
                      <a:pt x="549" y="28"/>
                    </a:lnTo>
                    <a:lnTo>
                      <a:pt x="549" y="28"/>
                    </a:lnTo>
                    <a:lnTo>
                      <a:pt x="547" y="36"/>
                    </a:lnTo>
                    <a:lnTo>
                      <a:pt x="547" y="36"/>
                    </a:lnTo>
                    <a:lnTo>
                      <a:pt x="530" y="34"/>
                    </a:lnTo>
                    <a:lnTo>
                      <a:pt x="530" y="34"/>
                    </a:lnTo>
                    <a:lnTo>
                      <a:pt x="509" y="36"/>
                    </a:lnTo>
                    <a:lnTo>
                      <a:pt x="509" y="36"/>
                    </a:lnTo>
                    <a:lnTo>
                      <a:pt x="519" y="36"/>
                    </a:lnTo>
                    <a:lnTo>
                      <a:pt x="519" y="36"/>
                    </a:lnTo>
                    <a:lnTo>
                      <a:pt x="558" y="33"/>
                    </a:lnTo>
                    <a:lnTo>
                      <a:pt x="558" y="33"/>
                    </a:lnTo>
                    <a:lnTo>
                      <a:pt x="572" y="33"/>
                    </a:lnTo>
                    <a:lnTo>
                      <a:pt x="572" y="33"/>
                    </a:lnTo>
                    <a:lnTo>
                      <a:pt x="568" y="36"/>
                    </a:lnTo>
                    <a:lnTo>
                      <a:pt x="568" y="36"/>
                    </a:lnTo>
                    <a:lnTo>
                      <a:pt x="553" y="39"/>
                    </a:lnTo>
                    <a:lnTo>
                      <a:pt x="553" y="39"/>
                    </a:lnTo>
                    <a:lnTo>
                      <a:pt x="555" y="40"/>
                    </a:lnTo>
                    <a:lnTo>
                      <a:pt x="555" y="40"/>
                    </a:lnTo>
                    <a:lnTo>
                      <a:pt x="553" y="40"/>
                    </a:lnTo>
                    <a:lnTo>
                      <a:pt x="553" y="40"/>
                    </a:lnTo>
                    <a:lnTo>
                      <a:pt x="555" y="40"/>
                    </a:lnTo>
                    <a:lnTo>
                      <a:pt x="555" y="40"/>
                    </a:lnTo>
                    <a:lnTo>
                      <a:pt x="549" y="42"/>
                    </a:lnTo>
                    <a:lnTo>
                      <a:pt x="549" y="42"/>
                    </a:lnTo>
                    <a:lnTo>
                      <a:pt x="520" y="42"/>
                    </a:lnTo>
                    <a:lnTo>
                      <a:pt x="520" y="42"/>
                    </a:lnTo>
                    <a:lnTo>
                      <a:pt x="514" y="42"/>
                    </a:lnTo>
                    <a:lnTo>
                      <a:pt x="514" y="42"/>
                    </a:lnTo>
                    <a:lnTo>
                      <a:pt x="526" y="42"/>
                    </a:lnTo>
                    <a:lnTo>
                      <a:pt x="526" y="42"/>
                    </a:lnTo>
                    <a:lnTo>
                      <a:pt x="486" y="49"/>
                    </a:lnTo>
                    <a:lnTo>
                      <a:pt x="486" y="49"/>
                    </a:lnTo>
                    <a:lnTo>
                      <a:pt x="479" y="49"/>
                    </a:lnTo>
                    <a:lnTo>
                      <a:pt x="479" y="49"/>
                    </a:lnTo>
                    <a:lnTo>
                      <a:pt x="480" y="49"/>
                    </a:lnTo>
                    <a:lnTo>
                      <a:pt x="480" y="49"/>
                    </a:lnTo>
                    <a:lnTo>
                      <a:pt x="460" y="51"/>
                    </a:lnTo>
                    <a:lnTo>
                      <a:pt x="460" y="51"/>
                    </a:lnTo>
                    <a:lnTo>
                      <a:pt x="467" y="51"/>
                    </a:lnTo>
                    <a:lnTo>
                      <a:pt x="467" y="51"/>
                    </a:lnTo>
                    <a:lnTo>
                      <a:pt x="476" y="51"/>
                    </a:lnTo>
                    <a:lnTo>
                      <a:pt x="476" y="51"/>
                    </a:lnTo>
                    <a:lnTo>
                      <a:pt x="468" y="52"/>
                    </a:lnTo>
                    <a:lnTo>
                      <a:pt x="468" y="52"/>
                    </a:lnTo>
                    <a:lnTo>
                      <a:pt x="457" y="52"/>
                    </a:lnTo>
                    <a:lnTo>
                      <a:pt x="457" y="52"/>
                    </a:lnTo>
                    <a:lnTo>
                      <a:pt x="454" y="52"/>
                    </a:lnTo>
                    <a:lnTo>
                      <a:pt x="454" y="52"/>
                    </a:lnTo>
                    <a:lnTo>
                      <a:pt x="450" y="54"/>
                    </a:lnTo>
                    <a:lnTo>
                      <a:pt x="450" y="54"/>
                    </a:lnTo>
                    <a:lnTo>
                      <a:pt x="420" y="57"/>
                    </a:lnTo>
                    <a:lnTo>
                      <a:pt x="420" y="57"/>
                    </a:lnTo>
                    <a:lnTo>
                      <a:pt x="418" y="57"/>
                    </a:lnTo>
                    <a:lnTo>
                      <a:pt x="418" y="57"/>
                    </a:lnTo>
                    <a:lnTo>
                      <a:pt x="361" y="58"/>
                    </a:lnTo>
                    <a:lnTo>
                      <a:pt x="361" y="58"/>
                    </a:lnTo>
                    <a:lnTo>
                      <a:pt x="359" y="58"/>
                    </a:lnTo>
                    <a:lnTo>
                      <a:pt x="359" y="58"/>
                    </a:lnTo>
                    <a:lnTo>
                      <a:pt x="319" y="58"/>
                    </a:lnTo>
                    <a:lnTo>
                      <a:pt x="319" y="58"/>
                    </a:lnTo>
                    <a:lnTo>
                      <a:pt x="333" y="63"/>
                    </a:lnTo>
                    <a:lnTo>
                      <a:pt x="333" y="63"/>
                    </a:lnTo>
                    <a:lnTo>
                      <a:pt x="335" y="64"/>
                    </a:lnTo>
                    <a:lnTo>
                      <a:pt x="335" y="64"/>
                    </a:lnTo>
                    <a:lnTo>
                      <a:pt x="336" y="66"/>
                    </a:lnTo>
                    <a:lnTo>
                      <a:pt x="336" y="66"/>
                    </a:lnTo>
                    <a:lnTo>
                      <a:pt x="345" y="68"/>
                    </a:lnTo>
                    <a:lnTo>
                      <a:pt x="345" y="68"/>
                    </a:lnTo>
                    <a:lnTo>
                      <a:pt x="346" y="68"/>
                    </a:lnTo>
                    <a:lnTo>
                      <a:pt x="346" y="68"/>
                    </a:lnTo>
                    <a:lnTo>
                      <a:pt x="345" y="69"/>
                    </a:lnTo>
                    <a:lnTo>
                      <a:pt x="345" y="69"/>
                    </a:lnTo>
                    <a:lnTo>
                      <a:pt x="349" y="69"/>
                    </a:lnTo>
                    <a:lnTo>
                      <a:pt x="349" y="69"/>
                    </a:lnTo>
                    <a:lnTo>
                      <a:pt x="348" y="69"/>
                    </a:lnTo>
                    <a:lnTo>
                      <a:pt x="348" y="69"/>
                    </a:lnTo>
                    <a:lnTo>
                      <a:pt x="290" y="68"/>
                    </a:lnTo>
                    <a:lnTo>
                      <a:pt x="290" y="68"/>
                    </a:lnTo>
                    <a:lnTo>
                      <a:pt x="285" y="68"/>
                    </a:lnTo>
                    <a:lnTo>
                      <a:pt x="285" y="68"/>
                    </a:lnTo>
                    <a:lnTo>
                      <a:pt x="249" y="69"/>
                    </a:lnTo>
                    <a:lnTo>
                      <a:pt x="249" y="69"/>
                    </a:lnTo>
                    <a:lnTo>
                      <a:pt x="227" y="68"/>
                    </a:lnTo>
                    <a:lnTo>
                      <a:pt x="227" y="68"/>
                    </a:lnTo>
                    <a:lnTo>
                      <a:pt x="234" y="68"/>
                    </a:lnTo>
                    <a:lnTo>
                      <a:pt x="234" y="68"/>
                    </a:lnTo>
                    <a:lnTo>
                      <a:pt x="231" y="69"/>
                    </a:lnTo>
                    <a:lnTo>
                      <a:pt x="231" y="69"/>
                    </a:lnTo>
                    <a:lnTo>
                      <a:pt x="233" y="72"/>
                    </a:lnTo>
                    <a:lnTo>
                      <a:pt x="233" y="72"/>
                    </a:lnTo>
                    <a:lnTo>
                      <a:pt x="210" y="74"/>
                    </a:lnTo>
                    <a:lnTo>
                      <a:pt x="210" y="74"/>
                    </a:lnTo>
                    <a:lnTo>
                      <a:pt x="188" y="75"/>
                    </a:lnTo>
                    <a:lnTo>
                      <a:pt x="188" y="75"/>
                    </a:lnTo>
                    <a:lnTo>
                      <a:pt x="188" y="77"/>
                    </a:lnTo>
                    <a:lnTo>
                      <a:pt x="188" y="77"/>
                    </a:lnTo>
                    <a:lnTo>
                      <a:pt x="191" y="77"/>
                    </a:lnTo>
                    <a:lnTo>
                      <a:pt x="191" y="77"/>
                    </a:lnTo>
                    <a:lnTo>
                      <a:pt x="191" y="78"/>
                    </a:lnTo>
                    <a:lnTo>
                      <a:pt x="191" y="78"/>
                    </a:lnTo>
                    <a:lnTo>
                      <a:pt x="196" y="78"/>
                    </a:lnTo>
                    <a:lnTo>
                      <a:pt x="196" y="78"/>
                    </a:lnTo>
                    <a:lnTo>
                      <a:pt x="194" y="78"/>
                    </a:lnTo>
                    <a:lnTo>
                      <a:pt x="194" y="78"/>
                    </a:lnTo>
                    <a:lnTo>
                      <a:pt x="196" y="78"/>
                    </a:lnTo>
                    <a:lnTo>
                      <a:pt x="196" y="78"/>
                    </a:lnTo>
                    <a:lnTo>
                      <a:pt x="203" y="78"/>
                    </a:lnTo>
                    <a:lnTo>
                      <a:pt x="203" y="78"/>
                    </a:lnTo>
                    <a:lnTo>
                      <a:pt x="221" y="78"/>
                    </a:lnTo>
                    <a:lnTo>
                      <a:pt x="221" y="78"/>
                    </a:lnTo>
                    <a:lnTo>
                      <a:pt x="220" y="80"/>
                    </a:lnTo>
                    <a:lnTo>
                      <a:pt x="220" y="80"/>
                    </a:lnTo>
                    <a:lnTo>
                      <a:pt x="233" y="81"/>
                    </a:lnTo>
                    <a:lnTo>
                      <a:pt x="233" y="81"/>
                    </a:lnTo>
                    <a:lnTo>
                      <a:pt x="237" y="81"/>
                    </a:lnTo>
                    <a:lnTo>
                      <a:pt x="237" y="81"/>
                    </a:lnTo>
                    <a:lnTo>
                      <a:pt x="275" y="83"/>
                    </a:lnTo>
                    <a:lnTo>
                      <a:pt x="275" y="83"/>
                    </a:lnTo>
                    <a:lnTo>
                      <a:pt x="282" y="84"/>
                    </a:lnTo>
                    <a:lnTo>
                      <a:pt x="282" y="84"/>
                    </a:lnTo>
                    <a:lnTo>
                      <a:pt x="253" y="83"/>
                    </a:lnTo>
                    <a:lnTo>
                      <a:pt x="253" y="83"/>
                    </a:lnTo>
                    <a:lnTo>
                      <a:pt x="249" y="84"/>
                    </a:lnTo>
                    <a:lnTo>
                      <a:pt x="249" y="84"/>
                    </a:lnTo>
                    <a:lnTo>
                      <a:pt x="275" y="83"/>
                    </a:lnTo>
                    <a:lnTo>
                      <a:pt x="275" y="83"/>
                    </a:lnTo>
                    <a:lnTo>
                      <a:pt x="247" y="84"/>
                    </a:lnTo>
                    <a:lnTo>
                      <a:pt x="247" y="84"/>
                    </a:lnTo>
                    <a:lnTo>
                      <a:pt x="236" y="87"/>
                    </a:lnTo>
                    <a:lnTo>
                      <a:pt x="236" y="87"/>
                    </a:lnTo>
                    <a:lnTo>
                      <a:pt x="240" y="87"/>
                    </a:lnTo>
                    <a:lnTo>
                      <a:pt x="240" y="87"/>
                    </a:lnTo>
                    <a:lnTo>
                      <a:pt x="223" y="87"/>
                    </a:lnTo>
                    <a:lnTo>
                      <a:pt x="223" y="87"/>
                    </a:lnTo>
                    <a:lnTo>
                      <a:pt x="234" y="89"/>
                    </a:lnTo>
                    <a:lnTo>
                      <a:pt x="234" y="89"/>
                    </a:lnTo>
                    <a:lnTo>
                      <a:pt x="226" y="90"/>
                    </a:lnTo>
                    <a:lnTo>
                      <a:pt x="226" y="90"/>
                    </a:lnTo>
                    <a:lnTo>
                      <a:pt x="210" y="89"/>
                    </a:lnTo>
                    <a:lnTo>
                      <a:pt x="210" y="89"/>
                    </a:lnTo>
                    <a:lnTo>
                      <a:pt x="207" y="90"/>
                    </a:lnTo>
                    <a:lnTo>
                      <a:pt x="207" y="90"/>
                    </a:lnTo>
                    <a:lnTo>
                      <a:pt x="206" y="95"/>
                    </a:lnTo>
                    <a:lnTo>
                      <a:pt x="206" y="95"/>
                    </a:lnTo>
                    <a:lnTo>
                      <a:pt x="211" y="99"/>
                    </a:lnTo>
                    <a:lnTo>
                      <a:pt x="211" y="99"/>
                    </a:lnTo>
                    <a:lnTo>
                      <a:pt x="220" y="99"/>
                    </a:lnTo>
                    <a:lnTo>
                      <a:pt x="220" y="99"/>
                    </a:lnTo>
                    <a:lnTo>
                      <a:pt x="223" y="99"/>
                    </a:lnTo>
                    <a:lnTo>
                      <a:pt x="223" y="99"/>
                    </a:lnTo>
                    <a:lnTo>
                      <a:pt x="190" y="99"/>
                    </a:lnTo>
                    <a:lnTo>
                      <a:pt x="190" y="99"/>
                    </a:lnTo>
                    <a:lnTo>
                      <a:pt x="183" y="99"/>
                    </a:lnTo>
                    <a:lnTo>
                      <a:pt x="183" y="99"/>
                    </a:lnTo>
                    <a:lnTo>
                      <a:pt x="193" y="101"/>
                    </a:lnTo>
                    <a:lnTo>
                      <a:pt x="193" y="101"/>
                    </a:lnTo>
                    <a:lnTo>
                      <a:pt x="191" y="101"/>
                    </a:lnTo>
                    <a:lnTo>
                      <a:pt x="191" y="101"/>
                    </a:lnTo>
                    <a:lnTo>
                      <a:pt x="211" y="99"/>
                    </a:lnTo>
                    <a:lnTo>
                      <a:pt x="211" y="99"/>
                    </a:lnTo>
                    <a:lnTo>
                      <a:pt x="210" y="99"/>
                    </a:lnTo>
                    <a:lnTo>
                      <a:pt x="210" y="99"/>
                    </a:lnTo>
                    <a:lnTo>
                      <a:pt x="208" y="104"/>
                    </a:lnTo>
                    <a:lnTo>
                      <a:pt x="208" y="104"/>
                    </a:lnTo>
                    <a:lnTo>
                      <a:pt x="220" y="108"/>
                    </a:lnTo>
                    <a:lnTo>
                      <a:pt x="220" y="108"/>
                    </a:lnTo>
                    <a:lnTo>
                      <a:pt x="219" y="108"/>
                    </a:lnTo>
                    <a:lnTo>
                      <a:pt x="219" y="108"/>
                    </a:lnTo>
                    <a:lnTo>
                      <a:pt x="237" y="108"/>
                    </a:lnTo>
                    <a:lnTo>
                      <a:pt x="237" y="108"/>
                    </a:lnTo>
                    <a:lnTo>
                      <a:pt x="240" y="110"/>
                    </a:lnTo>
                    <a:lnTo>
                      <a:pt x="240" y="110"/>
                    </a:lnTo>
                    <a:lnTo>
                      <a:pt x="242" y="110"/>
                    </a:lnTo>
                    <a:lnTo>
                      <a:pt x="242" y="110"/>
                    </a:lnTo>
                    <a:lnTo>
                      <a:pt x="243" y="110"/>
                    </a:lnTo>
                    <a:lnTo>
                      <a:pt x="243" y="110"/>
                    </a:lnTo>
                    <a:lnTo>
                      <a:pt x="242" y="110"/>
                    </a:lnTo>
                    <a:lnTo>
                      <a:pt x="242" y="110"/>
                    </a:lnTo>
                    <a:lnTo>
                      <a:pt x="254" y="110"/>
                    </a:lnTo>
                    <a:lnTo>
                      <a:pt x="254" y="110"/>
                    </a:lnTo>
                    <a:lnTo>
                      <a:pt x="257" y="111"/>
                    </a:lnTo>
                    <a:lnTo>
                      <a:pt x="257" y="111"/>
                    </a:lnTo>
                    <a:lnTo>
                      <a:pt x="262" y="111"/>
                    </a:lnTo>
                    <a:lnTo>
                      <a:pt x="262" y="111"/>
                    </a:lnTo>
                    <a:lnTo>
                      <a:pt x="265" y="113"/>
                    </a:lnTo>
                    <a:lnTo>
                      <a:pt x="265" y="113"/>
                    </a:lnTo>
                    <a:lnTo>
                      <a:pt x="259" y="113"/>
                    </a:lnTo>
                    <a:lnTo>
                      <a:pt x="259" y="113"/>
                    </a:lnTo>
                    <a:lnTo>
                      <a:pt x="265" y="114"/>
                    </a:lnTo>
                    <a:lnTo>
                      <a:pt x="265" y="114"/>
                    </a:lnTo>
                    <a:lnTo>
                      <a:pt x="263" y="114"/>
                    </a:lnTo>
                    <a:lnTo>
                      <a:pt x="263" y="114"/>
                    </a:lnTo>
                    <a:lnTo>
                      <a:pt x="262" y="114"/>
                    </a:lnTo>
                    <a:lnTo>
                      <a:pt x="262" y="114"/>
                    </a:lnTo>
                    <a:lnTo>
                      <a:pt x="247" y="113"/>
                    </a:lnTo>
                    <a:lnTo>
                      <a:pt x="247" y="113"/>
                    </a:lnTo>
                    <a:lnTo>
                      <a:pt x="210" y="117"/>
                    </a:lnTo>
                    <a:lnTo>
                      <a:pt x="210" y="117"/>
                    </a:lnTo>
                    <a:lnTo>
                      <a:pt x="234" y="117"/>
                    </a:lnTo>
                    <a:lnTo>
                      <a:pt x="234" y="117"/>
                    </a:lnTo>
                    <a:lnTo>
                      <a:pt x="247" y="117"/>
                    </a:lnTo>
                    <a:lnTo>
                      <a:pt x="247" y="117"/>
                    </a:lnTo>
                    <a:lnTo>
                      <a:pt x="223" y="120"/>
                    </a:lnTo>
                    <a:lnTo>
                      <a:pt x="223" y="120"/>
                    </a:lnTo>
                    <a:lnTo>
                      <a:pt x="244" y="119"/>
                    </a:lnTo>
                    <a:lnTo>
                      <a:pt x="244" y="119"/>
                    </a:lnTo>
                    <a:lnTo>
                      <a:pt x="239" y="120"/>
                    </a:lnTo>
                    <a:lnTo>
                      <a:pt x="239" y="120"/>
                    </a:lnTo>
                    <a:lnTo>
                      <a:pt x="253" y="122"/>
                    </a:lnTo>
                    <a:lnTo>
                      <a:pt x="253" y="122"/>
                    </a:lnTo>
                    <a:lnTo>
                      <a:pt x="244" y="120"/>
                    </a:lnTo>
                    <a:lnTo>
                      <a:pt x="244" y="120"/>
                    </a:lnTo>
                    <a:lnTo>
                      <a:pt x="239" y="125"/>
                    </a:lnTo>
                    <a:lnTo>
                      <a:pt x="239" y="125"/>
                    </a:lnTo>
                    <a:lnTo>
                      <a:pt x="308" y="125"/>
                    </a:lnTo>
                    <a:lnTo>
                      <a:pt x="308" y="125"/>
                    </a:lnTo>
                    <a:lnTo>
                      <a:pt x="247" y="129"/>
                    </a:lnTo>
                    <a:lnTo>
                      <a:pt x="247" y="129"/>
                    </a:lnTo>
                    <a:lnTo>
                      <a:pt x="253" y="131"/>
                    </a:lnTo>
                    <a:lnTo>
                      <a:pt x="253" y="131"/>
                    </a:lnTo>
                    <a:lnTo>
                      <a:pt x="236" y="135"/>
                    </a:lnTo>
                    <a:lnTo>
                      <a:pt x="236" y="135"/>
                    </a:lnTo>
                    <a:lnTo>
                      <a:pt x="239" y="138"/>
                    </a:lnTo>
                    <a:lnTo>
                      <a:pt x="239" y="138"/>
                    </a:lnTo>
                    <a:lnTo>
                      <a:pt x="240" y="141"/>
                    </a:lnTo>
                    <a:lnTo>
                      <a:pt x="240" y="141"/>
                    </a:lnTo>
                    <a:lnTo>
                      <a:pt x="234" y="141"/>
                    </a:lnTo>
                    <a:lnTo>
                      <a:pt x="234" y="141"/>
                    </a:lnTo>
                    <a:lnTo>
                      <a:pt x="236" y="143"/>
                    </a:lnTo>
                    <a:lnTo>
                      <a:pt x="236" y="143"/>
                    </a:lnTo>
                    <a:lnTo>
                      <a:pt x="237" y="143"/>
                    </a:lnTo>
                    <a:lnTo>
                      <a:pt x="237" y="143"/>
                    </a:lnTo>
                    <a:lnTo>
                      <a:pt x="211" y="143"/>
                    </a:lnTo>
                    <a:lnTo>
                      <a:pt x="211" y="143"/>
                    </a:lnTo>
                    <a:lnTo>
                      <a:pt x="213" y="143"/>
                    </a:lnTo>
                    <a:lnTo>
                      <a:pt x="213" y="143"/>
                    </a:lnTo>
                    <a:lnTo>
                      <a:pt x="217" y="143"/>
                    </a:lnTo>
                    <a:lnTo>
                      <a:pt x="217" y="143"/>
                    </a:lnTo>
                    <a:lnTo>
                      <a:pt x="193" y="144"/>
                    </a:lnTo>
                    <a:lnTo>
                      <a:pt x="193" y="144"/>
                    </a:lnTo>
                    <a:lnTo>
                      <a:pt x="194" y="144"/>
                    </a:lnTo>
                    <a:lnTo>
                      <a:pt x="194" y="144"/>
                    </a:lnTo>
                    <a:lnTo>
                      <a:pt x="198" y="144"/>
                    </a:lnTo>
                    <a:lnTo>
                      <a:pt x="198" y="144"/>
                    </a:lnTo>
                    <a:lnTo>
                      <a:pt x="174" y="147"/>
                    </a:lnTo>
                    <a:lnTo>
                      <a:pt x="174" y="147"/>
                    </a:lnTo>
                    <a:lnTo>
                      <a:pt x="154" y="147"/>
                    </a:lnTo>
                    <a:lnTo>
                      <a:pt x="154" y="147"/>
                    </a:lnTo>
                    <a:lnTo>
                      <a:pt x="161" y="149"/>
                    </a:lnTo>
                    <a:lnTo>
                      <a:pt x="161" y="149"/>
                    </a:lnTo>
                    <a:lnTo>
                      <a:pt x="170" y="152"/>
                    </a:lnTo>
                    <a:lnTo>
                      <a:pt x="170" y="152"/>
                    </a:lnTo>
                    <a:lnTo>
                      <a:pt x="188" y="155"/>
                    </a:lnTo>
                    <a:lnTo>
                      <a:pt x="188" y="155"/>
                    </a:lnTo>
                    <a:lnTo>
                      <a:pt x="160" y="155"/>
                    </a:lnTo>
                    <a:lnTo>
                      <a:pt x="160" y="155"/>
                    </a:lnTo>
                    <a:lnTo>
                      <a:pt x="161" y="156"/>
                    </a:lnTo>
                    <a:lnTo>
                      <a:pt x="161" y="156"/>
                    </a:lnTo>
                    <a:lnTo>
                      <a:pt x="160" y="156"/>
                    </a:lnTo>
                    <a:lnTo>
                      <a:pt x="160" y="156"/>
                    </a:lnTo>
                    <a:lnTo>
                      <a:pt x="186" y="164"/>
                    </a:lnTo>
                    <a:lnTo>
                      <a:pt x="186" y="164"/>
                    </a:lnTo>
                    <a:lnTo>
                      <a:pt x="184" y="164"/>
                    </a:lnTo>
                    <a:lnTo>
                      <a:pt x="184" y="164"/>
                    </a:lnTo>
                    <a:lnTo>
                      <a:pt x="183" y="166"/>
                    </a:lnTo>
                    <a:lnTo>
                      <a:pt x="183" y="166"/>
                    </a:lnTo>
                    <a:lnTo>
                      <a:pt x="198" y="169"/>
                    </a:lnTo>
                    <a:lnTo>
                      <a:pt x="198" y="169"/>
                    </a:lnTo>
                    <a:lnTo>
                      <a:pt x="198" y="170"/>
                    </a:lnTo>
                    <a:lnTo>
                      <a:pt x="198" y="170"/>
                    </a:lnTo>
                    <a:lnTo>
                      <a:pt x="190" y="176"/>
                    </a:lnTo>
                    <a:lnTo>
                      <a:pt x="190" y="176"/>
                    </a:lnTo>
                    <a:lnTo>
                      <a:pt x="187" y="178"/>
                    </a:lnTo>
                    <a:lnTo>
                      <a:pt x="187" y="178"/>
                    </a:lnTo>
                    <a:lnTo>
                      <a:pt x="191" y="178"/>
                    </a:lnTo>
                    <a:lnTo>
                      <a:pt x="191" y="178"/>
                    </a:lnTo>
                    <a:lnTo>
                      <a:pt x="167" y="178"/>
                    </a:lnTo>
                    <a:lnTo>
                      <a:pt x="167" y="178"/>
                    </a:lnTo>
                    <a:lnTo>
                      <a:pt x="164" y="178"/>
                    </a:lnTo>
                    <a:lnTo>
                      <a:pt x="164" y="178"/>
                    </a:lnTo>
                    <a:lnTo>
                      <a:pt x="144" y="179"/>
                    </a:lnTo>
                    <a:lnTo>
                      <a:pt x="144" y="179"/>
                    </a:lnTo>
                    <a:lnTo>
                      <a:pt x="138" y="181"/>
                    </a:lnTo>
                    <a:lnTo>
                      <a:pt x="138" y="181"/>
                    </a:lnTo>
                    <a:lnTo>
                      <a:pt x="132" y="182"/>
                    </a:lnTo>
                    <a:lnTo>
                      <a:pt x="132" y="182"/>
                    </a:lnTo>
                    <a:lnTo>
                      <a:pt x="135" y="184"/>
                    </a:lnTo>
                    <a:lnTo>
                      <a:pt x="135" y="184"/>
                    </a:lnTo>
                    <a:lnTo>
                      <a:pt x="145" y="184"/>
                    </a:lnTo>
                    <a:lnTo>
                      <a:pt x="145" y="184"/>
                    </a:lnTo>
                    <a:lnTo>
                      <a:pt x="125" y="187"/>
                    </a:lnTo>
                    <a:lnTo>
                      <a:pt x="125" y="187"/>
                    </a:lnTo>
                    <a:lnTo>
                      <a:pt x="124" y="188"/>
                    </a:lnTo>
                    <a:lnTo>
                      <a:pt x="124" y="188"/>
                    </a:lnTo>
                    <a:lnTo>
                      <a:pt x="122" y="190"/>
                    </a:lnTo>
                    <a:lnTo>
                      <a:pt x="122" y="190"/>
                    </a:lnTo>
                    <a:lnTo>
                      <a:pt x="85" y="191"/>
                    </a:lnTo>
                    <a:lnTo>
                      <a:pt x="85" y="191"/>
                    </a:lnTo>
                    <a:lnTo>
                      <a:pt x="84" y="191"/>
                    </a:lnTo>
                    <a:lnTo>
                      <a:pt x="84" y="191"/>
                    </a:lnTo>
                    <a:lnTo>
                      <a:pt x="94" y="194"/>
                    </a:lnTo>
                    <a:lnTo>
                      <a:pt x="94" y="194"/>
                    </a:lnTo>
                    <a:lnTo>
                      <a:pt x="86" y="196"/>
                    </a:lnTo>
                    <a:lnTo>
                      <a:pt x="86" y="196"/>
                    </a:lnTo>
                    <a:lnTo>
                      <a:pt x="88" y="196"/>
                    </a:lnTo>
                    <a:lnTo>
                      <a:pt x="88" y="196"/>
                    </a:lnTo>
                    <a:lnTo>
                      <a:pt x="71" y="197"/>
                    </a:lnTo>
                    <a:lnTo>
                      <a:pt x="71" y="197"/>
                    </a:lnTo>
                    <a:lnTo>
                      <a:pt x="81" y="197"/>
                    </a:lnTo>
                    <a:lnTo>
                      <a:pt x="81" y="197"/>
                    </a:lnTo>
                    <a:lnTo>
                      <a:pt x="78" y="197"/>
                    </a:lnTo>
                    <a:lnTo>
                      <a:pt x="78" y="197"/>
                    </a:lnTo>
                    <a:lnTo>
                      <a:pt x="53" y="197"/>
                    </a:lnTo>
                    <a:lnTo>
                      <a:pt x="53" y="197"/>
                    </a:lnTo>
                    <a:lnTo>
                      <a:pt x="39" y="199"/>
                    </a:lnTo>
                    <a:lnTo>
                      <a:pt x="39" y="199"/>
                    </a:lnTo>
                    <a:lnTo>
                      <a:pt x="40" y="199"/>
                    </a:lnTo>
                    <a:lnTo>
                      <a:pt x="40" y="199"/>
                    </a:lnTo>
                    <a:lnTo>
                      <a:pt x="42" y="200"/>
                    </a:lnTo>
                    <a:lnTo>
                      <a:pt x="42" y="200"/>
                    </a:lnTo>
                    <a:lnTo>
                      <a:pt x="48" y="202"/>
                    </a:lnTo>
                    <a:lnTo>
                      <a:pt x="48" y="202"/>
                    </a:lnTo>
                    <a:lnTo>
                      <a:pt x="56" y="202"/>
                    </a:lnTo>
                    <a:lnTo>
                      <a:pt x="56" y="202"/>
                    </a:lnTo>
                    <a:lnTo>
                      <a:pt x="53" y="202"/>
                    </a:lnTo>
                    <a:lnTo>
                      <a:pt x="53" y="202"/>
                    </a:lnTo>
                    <a:lnTo>
                      <a:pt x="29" y="203"/>
                    </a:lnTo>
                    <a:lnTo>
                      <a:pt x="29" y="203"/>
                    </a:lnTo>
                    <a:lnTo>
                      <a:pt x="45" y="203"/>
                    </a:lnTo>
                    <a:lnTo>
                      <a:pt x="45" y="203"/>
                    </a:lnTo>
                    <a:lnTo>
                      <a:pt x="46" y="209"/>
                    </a:lnTo>
                    <a:lnTo>
                      <a:pt x="46" y="209"/>
                    </a:lnTo>
                    <a:lnTo>
                      <a:pt x="36" y="214"/>
                    </a:lnTo>
                    <a:lnTo>
                      <a:pt x="36" y="214"/>
                    </a:lnTo>
                    <a:lnTo>
                      <a:pt x="36" y="215"/>
                    </a:lnTo>
                    <a:lnTo>
                      <a:pt x="36" y="215"/>
                    </a:lnTo>
                    <a:lnTo>
                      <a:pt x="29" y="217"/>
                    </a:lnTo>
                    <a:lnTo>
                      <a:pt x="29" y="217"/>
                    </a:lnTo>
                    <a:lnTo>
                      <a:pt x="26" y="217"/>
                    </a:lnTo>
                    <a:lnTo>
                      <a:pt x="26" y="217"/>
                    </a:lnTo>
                    <a:lnTo>
                      <a:pt x="22" y="221"/>
                    </a:lnTo>
                    <a:lnTo>
                      <a:pt x="22" y="221"/>
                    </a:lnTo>
                    <a:lnTo>
                      <a:pt x="23" y="221"/>
                    </a:lnTo>
                    <a:lnTo>
                      <a:pt x="23" y="221"/>
                    </a:lnTo>
                    <a:lnTo>
                      <a:pt x="26" y="221"/>
                    </a:lnTo>
                    <a:lnTo>
                      <a:pt x="26" y="221"/>
                    </a:lnTo>
                    <a:lnTo>
                      <a:pt x="32" y="224"/>
                    </a:lnTo>
                    <a:lnTo>
                      <a:pt x="32" y="224"/>
                    </a:lnTo>
                    <a:lnTo>
                      <a:pt x="35" y="224"/>
                    </a:lnTo>
                    <a:lnTo>
                      <a:pt x="35" y="224"/>
                    </a:lnTo>
                    <a:lnTo>
                      <a:pt x="26" y="226"/>
                    </a:lnTo>
                    <a:lnTo>
                      <a:pt x="26" y="226"/>
                    </a:lnTo>
                    <a:lnTo>
                      <a:pt x="30" y="226"/>
                    </a:lnTo>
                    <a:lnTo>
                      <a:pt x="30" y="226"/>
                    </a:lnTo>
                    <a:lnTo>
                      <a:pt x="43" y="227"/>
                    </a:lnTo>
                    <a:lnTo>
                      <a:pt x="43" y="227"/>
                    </a:lnTo>
                    <a:lnTo>
                      <a:pt x="36" y="227"/>
                    </a:lnTo>
                    <a:lnTo>
                      <a:pt x="36" y="227"/>
                    </a:lnTo>
                    <a:lnTo>
                      <a:pt x="36" y="229"/>
                    </a:lnTo>
                    <a:lnTo>
                      <a:pt x="36" y="229"/>
                    </a:lnTo>
                    <a:lnTo>
                      <a:pt x="42" y="229"/>
                    </a:lnTo>
                    <a:lnTo>
                      <a:pt x="42" y="229"/>
                    </a:lnTo>
                    <a:lnTo>
                      <a:pt x="46" y="233"/>
                    </a:lnTo>
                    <a:lnTo>
                      <a:pt x="46" y="233"/>
                    </a:lnTo>
                    <a:lnTo>
                      <a:pt x="33" y="236"/>
                    </a:lnTo>
                    <a:lnTo>
                      <a:pt x="33" y="236"/>
                    </a:lnTo>
                    <a:lnTo>
                      <a:pt x="32" y="236"/>
                    </a:lnTo>
                    <a:lnTo>
                      <a:pt x="32" y="236"/>
                    </a:lnTo>
                    <a:lnTo>
                      <a:pt x="30" y="236"/>
                    </a:lnTo>
                    <a:lnTo>
                      <a:pt x="30" y="236"/>
                    </a:lnTo>
                    <a:lnTo>
                      <a:pt x="45" y="236"/>
                    </a:lnTo>
                    <a:lnTo>
                      <a:pt x="45" y="236"/>
                    </a:lnTo>
                    <a:lnTo>
                      <a:pt x="68" y="238"/>
                    </a:lnTo>
                    <a:lnTo>
                      <a:pt x="68" y="238"/>
                    </a:lnTo>
                    <a:lnTo>
                      <a:pt x="65" y="236"/>
                    </a:lnTo>
                    <a:lnTo>
                      <a:pt x="65" y="236"/>
                    </a:lnTo>
                    <a:lnTo>
                      <a:pt x="58" y="241"/>
                    </a:lnTo>
                    <a:lnTo>
                      <a:pt x="58" y="241"/>
                    </a:lnTo>
                    <a:lnTo>
                      <a:pt x="50" y="244"/>
                    </a:lnTo>
                    <a:lnTo>
                      <a:pt x="50" y="244"/>
                    </a:lnTo>
                    <a:lnTo>
                      <a:pt x="55" y="244"/>
                    </a:lnTo>
                    <a:lnTo>
                      <a:pt x="55" y="244"/>
                    </a:lnTo>
                    <a:lnTo>
                      <a:pt x="48" y="245"/>
                    </a:lnTo>
                    <a:lnTo>
                      <a:pt x="48" y="245"/>
                    </a:lnTo>
                    <a:lnTo>
                      <a:pt x="42" y="245"/>
                    </a:lnTo>
                    <a:lnTo>
                      <a:pt x="42" y="245"/>
                    </a:lnTo>
                    <a:lnTo>
                      <a:pt x="36" y="247"/>
                    </a:lnTo>
                    <a:lnTo>
                      <a:pt x="36" y="247"/>
                    </a:lnTo>
                    <a:lnTo>
                      <a:pt x="29" y="247"/>
                    </a:lnTo>
                    <a:lnTo>
                      <a:pt x="29" y="247"/>
                    </a:lnTo>
                    <a:lnTo>
                      <a:pt x="20" y="248"/>
                    </a:lnTo>
                    <a:lnTo>
                      <a:pt x="20" y="248"/>
                    </a:lnTo>
                    <a:lnTo>
                      <a:pt x="23" y="248"/>
                    </a:lnTo>
                    <a:lnTo>
                      <a:pt x="23" y="248"/>
                    </a:lnTo>
                    <a:lnTo>
                      <a:pt x="30" y="248"/>
                    </a:lnTo>
                    <a:lnTo>
                      <a:pt x="30" y="248"/>
                    </a:lnTo>
                    <a:lnTo>
                      <a:pt x="39" y="250"/>
                    </a:lnTo>
                    <a:lnTo>
                      <a:pt x="39" y="250"/>
                    </a:lnTo>
                    <a:lnTo>
                      <a:pt x="46" y="250"/>
                    </a:lnTo>
                    <a:lnTo>
                      <a:pt x="46" y="250"/>
                    </a:lnTo>
                    <a:lnTo>
                      <a:pt x="35" y="252"/>
                    </a:lnTo>
                    <a:lnTo>
                      <a:pt x="35" y="252"/>
                    </a:lnTo>
                    <a:lnTo>
                      <a:pt x="36" y="253"/>
                    </a:lnTo>
                    <a:lnTo>
                      <a:pt x="36" y="253"/>
                    </a:lnTo>
                    <a:lnTo>
                      <a:pt x="42" y="252"/>
                    </a:lnTo>
                    <a:lnTo>
                      <a:pt x="42" y="252"/>
                    </a:lnTo>
                    <a:lnTo>
                      <a:pt x="42" y="253"/>
                    </a:lnTo>
                    <a:lnTo>
                      <a:pt x="42" y="253"/>
                    </a:lnTo>
                    <a:lnTo>
                      <a:pt x="43" y="255"/>
                    </a:lnTo>
                    <a:lnTo>
                      <a:pt x="43" y="255"/>
                    </a:lnTo>
                    <a:lnTo>
                      <a:pt x="45" y="255"/>
                    </a:lnTo>
                    <a:lnTo>
                      <a:pt x="45" y="255"/>
                    </a:lnTo>
                    <a:lnTo>
                      <a:pt x="32" y="255"/>
                    </a:lnTo>
                    <a:lnTo>
                      <a:pt x="32" y="255"/>
                    </a:lnTo>
                    <a:lnTo>
                      <a:pt x="17" y="258"/>
                    </a:lnTo>
                    <a:lnTo>
                      <a:pt x="17" y="258"/>
                    </a:lnTo>
                    <a:lnTo>
                      <a:pt x="13" y="259"/>
                    </a:lnTo>
                    <a:lnTo>
                      <a:pt x="13" y="259"/>
                    </a:lnTo>
                    <a:lnTo>
                      <a:pt x="35" y="259"/>
                    </a:lnTo>
                    <a:lnTo>
                      <a:pt x="35" y="259"/>
                    </a:lnTo>
                    <a:lnTo>
                      <a:pt x="33" y="261"/>
                    </a:lnTo>
                    <a:lnTo>
                      <a:pt x="33" y="261"/>
                    </a:lnTo>
                    <a:lnTo>
                      <a:pt x="23" y="264"/>
                    </a:lnTo>
                    <a:lnTo>
                      <a:pt x="23" y="264"/>
                    </a:lnTo>
                    <a:lnTo>
                      <a:pt x="22" y="264"/>
                    </a:lnTo>
                    <a:lnTo>
                      <a:pt x="22" y="264"/>
                    </a:lnTo>
                    <a:lnTo>
                      <a:pt x="26" y="264"/>
                    </a:lnTo>
                    <a:lnTo>
                      <a:pt x="26" y="264"/>
                    </a:lnTo>
                    <a:lnTo>
                      <a:pt x="28" y="264"/>
                    </a:lnTo>
                    <a:lnTo>
                      <a:pt x="28" y="264"/>
                    </a:lnTo>
                    <a:lnTo>
                      <a:pt x="26" y="265"/>
                    </a:lnTo>
                    <a:lnTo>
                      <a:pt x="26" y="265"/>
                    </a:lnTo>
                    <a:lnTo>
                      <a:pt x="0" y="268"/>
                    </a:lnTo>
                    <a:lnTo>
                      <a:pt x="0" y="268"/>
                    </a:lnTo>
                    <a:lnTo>
                      <a:pt x="2" y="270"/>
                    </a:lnTo>
                    <a:lnTo>
                      <a:pt x="2" y="270"/>
                    </a:lnTo>
                    <a:lnTo>
                      <a:pt x="38" y="268"/>
                    </a:lnTo>
                    <a:lnTo>
                      <a:pt x="38" y="268"/>
                    </a:lnTo>
                    <a:lnTo>
                      <a:pt x="45" y="271"/>
                    </a:lnTo>
                    <a:lnTo>
                      <a:pt x="45" y="271"/>
                    </a:lnTo>
                    <a:lnTo>
                      <a:pt x="49" y="271"/>
                    </a:lnTo>
                    <a:lnTo>
                      <a:pt x="49" y="271"/>
                    </a:lnTo>
                    <a:lnTo>
                      <a:pt x="45" y="274"/>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13" name="Freeform 129"/>
              <p:cNvSpPr>
                <a:spLocks/>
              </p:cNvSpPr>
              <p:nvPr/>
            </p:nvSpPr>
            <p:spPr bwMode="auto">
              <a:xfrm>
                <a:off x="7438" y="11680"/>
                <a:ext cx="449" cy="275"/>
              </a:xfrm>
              <a:custGeom>
                <a:avLst/>
                <a:gdLst/>
                <a:ahLst/>
                <a:cxnLst>
                  <a:cxn ang="0">
                    <a:pos x="77" y="2"/>
                  </a:cxn>
                  <a:cxn ang="0">
                    <a:pos x="76" y="3"/>
                  </a:cxn>
                  <a:cxn ang="0">
                    <a:pos x="70" y="5"/>
                  </a:cxn>
                  <a:cxn ang="0">
                    <a:pos x="73" y="23"/>
                  </a:cxn>
                  <a:cxn ang="0">
                    <a:pos x="100" y="32"/>
                  </a:cxn>
                  <a:cxn ang="0">
                    <a:pos x="105" y="35"/>
                  </a:cxn>
                  <a:cxn ang="0">
                    <a:pos x="95" y="36"/>
                  </a:cxn>
                  <a:cxn ang="0">
                    <a:pos x="89" y="41"/>
                  </a:cxn>
                  <a:cxn ang="0">
                    <a:pos x="69" y="48"/>
                  </a:cxn>
                  <a:cxn ang="0">
                    <a:pos x="34" y="54"/>
                  </a:cxn>
                  <a:cxn ang="0">
                    <a:pos x="41" y="57"/>
                  </a:cxn>
                  <a:cxn ang="0">
                    <a:pos x="40" y="60"/>
                  </a:cxn>
                  <a:cxn ang="0">
                    <a:pos x="39" y="62"/>
                  </a:cxn>
                  <a:cxn ang="0">
                    <a:pos x="61" y="71"/>
                  </a:cxn>
                  <a:cxn ang="0">
                    <a:pos x="159" y="76"/>
                  </a:cxn>
                  <a:cxn ang="0">
                    <a:pos x="132" y="83"/>
                  </a:cxn>
                  <a:cxn ang="0">
                    <a:pos x="199" y="88"/>
                  </a:cxn>
                  <a:cxn ang="0">
                    <a:pos x="168" y="91"/>
                  </a:cxn>
                  <a:cxn ang="0">
                    <a:pos x="198" y="92"/>
                  </a:cxn>
                  <a:cxn ang="0">
                    <a:pos x="211" y="97"/>
                  </a:cxn>
                  <a:cxn ang="0">
                    <a:pos x="231" y="101"/>
                  </a:cxn>
                  <a:cxn ang="0">
                    <a:pos x="215" y="103"/>
                  </a:cxn>
                  <a:cxn ang="0">
                    <a:pos x="242" y="103"/>
                  </a:cxn>
                  <a:cxn ang="0">
                    <a:pos x="194" y="106"/>
                  </a:cxn>
                  <a:cxn ang="0">
                    <a:pos x="172" y="107"/>
                  </a:cxn>
                  <a:cxn ang="0">
                    <a:pos x="217" y="104"/>
                  </a:cxn>
                  <a:cxn ang="0">
                    <a:pos x="198" y="109"/>
                  </a:cxn>
                  <a:cxn ang="0">
                    <a:pos x="204" y="110"/>
                  </a:cxn>
                  <a:cxn ang="0">
                    <a:pos x="225" y="112"/>
                  </a:cxn>
                  <a:cxn ang="0">
                    <a:pos x="214" y="119"/>
                  </a:cxn>
                  <a:cxn ang="0">
                    <a:pos x="221" y="125"/>
                  </a:cxn>
                  <a:cxn ang="0">
                    <a:pos x="240" y="127"/>
                  </a:cxn>
                  <a:cxn ang="0">
                    <a:pos x="270" y="133"/>
                  </a:cxn>
                  <a:cxn ang="0">
                    <a:pos x="247" y="140"/>
                  </a:cxn>
                  <a:cxn ang="0">
                    <a:pos x="294" y="142"/>
                  </a:cxn>
                  <a:cxn ang="0">
                    <a:pos x="367" y="145"/>
                  </a:cxn>
                  <a:cxn ang="0">
                    <a:pos x="342" y="154"/>
                  </a:cxn>
                  <a:cxn ang="0">
                    <a:pos x="357" y="155"/>
                  </a:cxn>
                  <a:cxn ang="0">
                    <a:pos x="439" y="157"/>
                  </a:cxn>
                  <a:cxn ang="0">
                    <a:pos x="432" y="157"/>
                  </a:cxn>
                  <a:cxn ang="0">
                    <a:pos x="432" y="162"/>
                  </a:cxn>
                  <a:cxn ang="0">
                    <a:pos x="416" y="166"/>
                  </a:cxn>
                  <a:cxn ang="0">
                    <a:pos x="422" y="172"/>
                  </a:cxn>
                  <a:cxn ang="0">
                    <a:pos x="418" y="172"/>
                  </a:cxn>
                  <a:cxn ang="0">
                    <a:pos x="389" y="177"/>
                  </a:cxn>
                  <a:cxn ang="0">
                    <a:pos x="357" y="180"/>
                  </a:cxn>
                  <a:cxn ang="0">
                    <a:pos x="336" y="186"/>
                  </a:cxn>
                  <a:cxn ang="0">
                    <a:pos x="301" y="189"/>
                  </a:cxn>
                  <a:cxn ang="0">
                    <a:pos x="304" y="199"/>
                  </a:cxn>
                  <a:cxn ang="0">
                    <a:pos x="267" y="202"/>
                  </a:cxn>
                  <a:cxn ang="0">
                    <a:pos x="278" y="207"/>
                  </a:cxn>
                  <a:cxn ang="0">
                    <a:pos x="286" y="216"/>
                  </a:cxn>
                  <a:cxn ang="0">
                    <a:pos x="274" y="220"/>
                  </a:cxn>
                  <a:cxn ang="0">
                    <a:pos x="296" y="226"/>
                  </a:cxn>
                  <a:cxn ang="0">
                    <a:pos x="301" y="228"/>
                  </a:cxn>
                  <a:cxn ang="0">
                    <a:pos x="313" y="228"/>
                  </a:cxn>
                  <a:cxn ang="0">
                    <a:pos x="349" y="234"/>
                  </a:cxn>
                  <a:cxn ang="0">
                    <a:pos x="355" y="246"/>
                  </a:cxn>
                  <a:cxn ang="0">
                    <a:pos x="366" y="252"/>
                  </a:cxn>
                  <a:cxn ang="0">
                    <a:pos x="344" y="261"/>
                  </a:cxn>
                  <a:cxn ang="0">
                    <a:pos x="355" y="272"/>
                  </a:cxn>
                  <a:cxn ang="0">
                    <a:pos x="347" y="275"/>
                  </a:cxn>
                </a:cxnLst>
                <a:rect l="0" t="0" r="r" b="b"/>
                <a:pathLst>
                  <a:path w="449" h="275">
                    <a:moveTo>
                      <a:pt x="56" y="0"/>
                    </a:moveTo>
                    <a:lnTo>
                      <a:pt x="56" y="0"/>
                    </a:lnTo>
                    <a:lnTo>
                      <a:pt x="72" y="0"/>
                    </a:lnTo>
                    <a:lnTo>
                      <a:pt x="72" y="0"/>
                    </a:lnTo>
                    <a:lnTo>
                      <a:pt x="74" y="0"/>
                    </a:lnTo>
                    <a:lnTo>
                      <a:pt x="74" y="0"/>
                    </a:lnTo>
                    <a:lnTo>
                      <a:pt x="77" y="2"/>
                    </a:lnTo>
                    <a:lnTo>
                      <a:pt x="77" y="2"/>
                    </a:lnTo>
                    <a:lnTo>
                      <a:pt x="66" y="3"/>
                    </a:lnTo>
                    <a:lnTo>
                      <a:pt x="66" y="3"/>
                    </a:lnTo>
                    <a:lnTo>
                      <a:pt x="64" y="3"/>
                    </a:lnTo>
                    <a:lnTo>
                      <a:pt x="64" y="3"/>
                    </a:lnTo>
                    <a:lnTo>
                      <a:pt x="73" y="3"/>
                    </a:lnTo>
                    <a:lnTo>
                      <a:pt x="73" y="3"/>
                    </a:lnTo>
                    <a:lnTo>
                      <a:pt x="76" y="3"/>
                    </a:lnTo>
                    <a:lnTo>
                      <a:pt x="76" y="3"/>
                    </a:lnTo>
                    <a:lnTo>
                      <a:pt x="73" y="5"/>
                    </a:lnTo>
                    <a:lnTo>
                      <a:pt x="73" y="5"/>
                    </a:lnTo>
                    <a:lnTo>
                      <a:pt x="82" y="5"/>
                    </a:lnTo>
                    <a:lnTo>
                      <a:pt x="82" y="5"/>
                    </a:lnTo>
                    <a:lnTo>
                      <a:pt x="83" y="5"/>
                    </a:lnTo>
                    <a:lnTo>
                      <a:pt x="83" y="5"/>
                    </a:lnTo>
                    <a:lnTo>
                      <a:pt x="70" y="5"/>
                    </a:lnTo>
                    <a:lnTo>
                      <a:pt x="70" y="5"/>
                    </a:lnTo>
                    <a:lnTo>
                      <a:pt x="93" y="9"/>
                    </a:lnTo>
                    <a:lnTo>
                      <a:pt x="93" y="9"/>
                    </a:lnTo>
                    <a:lnTo>
                      <a:pt x="73" y="21"/>
                    </a:lnTo>
                    <a:lnTo>
                      <a:pt x="73" y="21"/>
                    </a:lnTo>
                    <a:lnTo>
                      <a:pt x="70" y="21"/>
                    </a:lnTo>
                    <a:lnTo>
                      <a:pt x="70" y="21"/>
                    </a:lnTo>
                    <a:lnTo>
                      <a:pt x="73" y="23"/>
                    </a:lnTo>
                    <a:lnTo>
                      <a:pt x="73" y="23"/>
                    </a:lnTo>
                    <a:lnTo>
                      <a:pt x="89" y="26"/>
                    </a:lnTo>
                    <a:lnTo>
                      <a:pt x="89" y="26"/>
                    </a:lnTo>
                    <a:lnTo>
                      <a:pt x="102" y="30"/>
                    </a:lnTo>
                    <a:lnTo>
                      <a:pt x="102" y="30"/>
                    </a:lnTo>
                    <a:lnTo>
                      <a:pt x="99" y="32"/>
                    </a:lnTo>
                    <a:lnTo>
                      <a:pt x="99" y="32"/>
                    </a:lnTo>
                    <a:lnTo>
                      <a:pt x="100" y="32"/>
                    </a:lnTo>
                    <a:lnTo>
                      <a:pt x="100" y="32"/>
                    </a:lnTo>
                    <a:lnTo>
                      <a:pt x="102" y="32"/>
                    </a:lnTo>
                    <a:lnTo>
                      <a:pt x="102" y="32"/>
                    </a:lnTo>
                    <a:lnTo>
                      <a:pt x="115" y="33"/>
                    </a:lnTo>
                    <a:lnTo>
                      <a:pt x="115" y="33"/>
                    </a:lnTo>
                    <a:lnTo>
                      <a:pt x="100" y="33"/>
                    </a:lnTo>
                    <a:lnTo>
                      <a:pt x="100" y="33"/>
                    </a:lnTo>
                    <a:lnTo>
                      <a:pt x="105" y="35"/>
                    </a:lnTo>
                    <a:lnTo>
                      <a:pt x="105" y="35"/>
                    </a:lnTo>
                    <a:lnTo>
                      <a:pt x="107" y="35"/>
                    </a:lnTo>
                    <a:lnTo>
                      <a:pt x="107" y="35"/>
                    </a:lnTo>
                    <a:lnTo>
                      <a:pt x="100" y="35"/>
                    </a:lnTo>
                    <a:lnTo>
                      <a:pt x="100" y="35"/>
                    </a:lnTo>
                    <a:lnTo>
                      <a:pt x="102" y="36"/>
                    </a:lnTo>
                    <a:lnTo>
                      <a:pt x="102" y="36"/>
                    </a:lnTo>
                    <a:lnTo>
                      <a:pt x="95" y="36"/>
                    </a:lnTo>
                    <a:lnTo>
                      <a:pt x="95" y="36"/>
                    </a:lnTo>
                    <a:lnTo>
                      <a:pt x="93" y="36"/>
                    </a:lnTo>
                    <a:lnTo>
                      <a:pt x="93" y="36"/>
                    </a:lnTo>
                    <a:lnTo>
                      <a:pt x="84" y="38"/>
                    </a:lnTo>
                    <a:lnTo>
                      <a:pt x="84" y="38"/>
                    </a:lnTo>
                    <a:lnTo>
                      <a:pt x="92" y="39"/>
                    </a:lnTo>
                    <a:lnTo>
                      <a:pt x="92" y="39"/>
                    </a:lnTo>
                    <a:lnTo>
                      <a:pt x="89" y="41"/>
                    </a:lnTo>
                    <a:lnTo>
                      <a:pt x="89" y="41"/>
                    </a:lnTo>
                    <a:lnTo>
                      <a:pt x="90" y="41"/>
                    </a:lnTo>
                    <a:lnTo>
                      <a:pt x="90" y="41"/>
                    </a:lnTo>
                    <a:lnTo>
                      <a:pt x="96" y="44"/>
                    </a:lnTo>
                    <a:lnTo>
                      <a:pt x="96" y="44"/>
                    </a:lnTo>
                    <a:lnTo>
                      <a:pt x="100" y="45"/>
                    </a:lnTo>
                    <a:lnTo>
                      <a:pt x="100" y="45"/>
                    </a:lnTo>
                    <a:lnTo>
                      <a:pt x="69" y="48"/>
                    </a:lnTo>
                    <a:lnTo>
                      <a:pt x="69" y="48"/>
                    </a:lnTo>
                    <a:lnTo>
                      <a:pt x="72" y="48"/>
                    </a:lnTo>
                    <a:lnTo>
                      <a:pt x="72" y="48"/>
                    </a:lnTo>
                    <a:lnTo>
                      <a:pt x="54" y="48"/>
                    </a:lnTo>
                    <a:lnTo>
                      <a:pt x="54" y="48"/>
                    </a:lnTo>
                    <a:lnTo>
                      <a:pt x="37" y="53"/>
                    </a:lnTo>
                    <a:lnTo>
                      <a:pt x="37" y="53"/>
                    </a:lnTo>
                    <a:lnTo>
                      <a:pt x="34" y="54"/>
                    </a:lnTo>
                    <a:lnTo>
                      <a:pt x="34" y="54"/>
                    </a:lnTo>
                    <a:lnTo>
                      <a:pt x="0" y="56"/>
                    </a:lnTo>
                    <a:lnTo>
                      <a:pt x="0" y="56"/>
                    </a:lnTo>
                    <a:lnTo>
                      <a:pt x="24" y="57"/>
                    </a:lnTo>
                    <a:lnTo>
                      <a:pt x="24" y="57"/>
                    </a:lnTo>
                    <a:lnTo>
                      <a:pt x="26" y="57"/>
                    </a:lnTo>
                    <a:lnTo>
                      <a:pt x="26" y="57"/>
                    </a:lnTo>
                    <a:lnTo>
                      <a:pt x="41" y="57"/>
                    </a:lnTo>
                    <a:lnTo>
                      <a:pt x="41" y="57"/>
                    </a:lnTo>
                    <a:lnTo>
                      <a:pt x="53" y="57"/>
                    </a:lnTo>
                    <a:lnTo>
                      <a:pt x="53" y="57"/>
                    </a:lnTo>
                    <a:lnTo>
                      <a:pt x="54" y="57"/>
                    </a:lnTo>
                    <a:lnTo>
                      <a:pt x="54" y="57"/>
                    </a:lnTo>
                    <a:lnTo>
                      <a:pt x="30" y="57"/>
                    </a:lnTo>
                    <a:lnTo>
                      <a:pt x="30" y="57"/>
                    </a:lnTo>
                    <a:lnTo>
                      <a:pt x="40" y="60"/>
                    </a:lnTo>
                    <a:lnTo>
                      <a:pt x="40" y="60"/>
                    </a:lnTo>
                    <a:lnTo>
                      <a:pt x="39" y="62"/>
                    </a:lnTo>
                    <a:lnTo>
                      <a:pt x="39" y="62"/>
                    </a:lnTo>
                    <a:lnTo>
                      <a:pt x="41" y="62"/>
                    </a:lnTo>
                    <a:lnTo>
                      <a:pt x="41" y="62"/>
                    </a:lnTo>
                    <a:lnTo>
                      <a:pt x="33" y="62"/>
                    </a:lnTo>
                    <a:lnTo>
                      <a:pt x="33" y="62"/>
                    </a:lnTo>
                    <a:lnTo>
                      <a:pt x="39" y="62"/>
                    </a:lnTo>
                    <a:lnTo>
                      <a:pt x="39" y="62"/>
                    </a:lnTo>
                    <a:lnTo>
                      <a:pt x="70" y="68"/>
                    </a:lnTo>
                    <a:lnTo>
                      <a:pt x="70" y="68"/>
                    </a:lnTo>
                    <a:lnTo>
                      <a:pt x="36" y="70"/>
                    </a:lnTo>
                    <a:lnTo>
                      <a:pt x="36" y="70"/>
                    </a:lnTo>
                    <a:lnTo>
                      <a:pt x="43" y="70"/>
                    </a:lnTo>
                    <a:lnTo>
                      <a:pt x="43" y="70"/>
                    </a:lnTo>
                    <a:lnTo>
                      <a:pt x="61" y="71"/>
                    </a:lnTo>
                    <a:lnTo>
                      <a:pt x="61" y="71"/>
                    </a:lnTo>
                    <a:lnTo>
                      <a:pt x="82" y="73"/>
                    </a:lnTo>
                    <a:lnTo>
                      <a:pt x="82" y="73"/>
                    </a:lnTo>
                    <a:lnTo>
                      <a:pt x="84" y="73"/>
                    </a:lnTo>
                    <a:lnTo>
                      <a:pt x="84" y="73"/>
                    </a:lnTo>
                    <a:lnTo>
                      <a:pt x="171" y="76"/>
                    </a:lnTo>
                    <a:lnTo>
                      <a:pt x="171" y="76"/>
                    </a:lnTo>
                    <a:lnTo>
                      <a:pt x="159" y="76"/>
                    </a:lnTo>
                    <a:lnTo>
                      <a:pt x="159" y="76"/>
                    </a:lnTo>
                    <a:lnTo>
                      <a:pt x="153" y="77"/>
                    </a:lnTo>
                    <a:lnTo>
                      <a:pt x="153" y="77"/>
                    </a:lnTo>
                    <a:lnTo>
                      <a:pt x="151" y="77"/>
                    </a:lnTo>
                    <a:lnTo>
                      <a:pt x="151" y="77"/>
                    </a:lnTo>
                    <a:lnTo>
                      <a:pt x="140" y="82"/>
                    </a:lnTo>
                    <a:lnTo>
                      <a:pt x="140" y="82"/>
                    </a:lnTo>
                    <a:lnTo>
                      <a:pt x="132" y="83"/>
                    </a:lnTo>
                    <a:lnTo>
                      <a:pt x="132" y="83"/>
                    </a:lnTo>
                    <a:lnTo>
                      <a:pt x="182" y="88"/>
                    </a:lnTo>
                    <a:lnTo>
                      <a:pt x="182" y="88"/>
                    </a:lnTo>
                    <a:lnTo>
                      <a:pt x="163" y="88"/>
                    </a:lnTo>
                    <a:lnTo>
                      <a:pt x="163" y="88"/>
                    </a:lnTo>
                    <a:lnTo>
                      <a:pt x="158" y="89"/>
                    </a:lnTo>
                    <a:lnTo>
                      <a:pt x="158" y="89"/>
                    </a:lnTo>
                    <a:lnTo>
                      <a:pt x="199" y="88"/>
                    </a:lnTo>
                    <a:lnTo>
                      <a:pt x="199" y="88"/>
                    </a:lnTo>
                    <a:lnTo>
                      <a:pt x="181" y="91"/>
                    </a:lnTo>
                    <a:lnTo>
                      <a:pt x="181" y="91"/>
                    </a:lnTo>
                    <a:lnTo>
                      <a:pt x="179" y="91"/>
                    </a:lnTo>
                    <a:lnTo>
                      <a:pt x="179" y="91"/>
                    </a:lnTo>
                    <a:lnTo>
                      <a:pt x="181" y="91"/>
                    </a:lnTo>
                    <a:lnTo>
                      <a:pt x="181" y="91"/>
                    </a:lnTo>
                    <a:lnTo>
                      <a:pt x="168" y="91"/>
                    </a:lnTo>
                    <a:lnTo>
                      <a:pt x="168" y="91"/>
                    </a:lnTo>
                    <a:lnTo>
                      <a:pt x="181" y="91"/>
                    </a:lnTo>
                    <a:lnTo>
                      <a:pt x="181" y="91"/>
                    </a:lnTo>
                    <a:lnTo>
                      <a:pt x="182" y="91"/>
                    </a:lnTo>
                    <a:lnTo>
                      <a:pt x="182" y="91"/>
                    </a:lnTo>
                    <a:lnTo>
                      <a:pt x="192" y="92"/>
                    </a:lnTo>
                    <a:lnTo>
                      <a:pt x="192" y="92"/>
                    </a:lnTo>
                    <a:lnTo>
                      <a:pt x="198" y="92"/>
                    </a:lnTo>
                    <a:lnTo>
                      <a:pt x="198" y="92"/>
                    </a:lnTo>
                    <a:lnTo>
                      <a:pt x="199" y="94"/>
                    </a:lnTo>
                    <a:lnTo>
                      <a:pt x="199" y="94"/>
                    </a:lnTo>
                    <a:lnTo>
                      <a:pt x="212" y="95"/>
                    </a:lnTo>
                    <a:lnTo>
                      <a:pt x="212" y="95"/>
                    </a:lnTo>
                    <a:lnTo>
                      <a:pt x="214" y="95"/>
                    </a:lnTo>
                    <a:lnTo>
                      <a:pt x="214" y="95"/>
                    </a:lnTo>
                    <a:lnTo>
                      <a:pt x="211" y="97"/>
                    </a:lnTo>
                    <a:lnTo>
                      <a:pt x="211" y="97"/>
                    </a:lnTo>
                    <a:lnTo>
                      <a:pt x="230" y="100"/>
                    </a:lnTo>
                    <a:lnTo>
                      <a:pt x="230" y="100"/>
                    </a:lnTo>
                    <a:lnTo>
                      <a:pt x="242" y="101"/>
                    </a:lnTo>
                    <a:lnTo>
                      <a:pt x="242" y="101"/>
                    </a:lnTo>
                    <a:lnTo>
                      <a:pt x="235" y="101"/>
                    </a:lnTo>
                    <a:lnTo>
                      <a:pt x="235" y="101"/>
                    </a:lnTo>
                    <a:lnTo>
                      <a:pt x="231" y="101"/>
                    </a:lnTo>
                    <a:lnTo>
                      <a:pt x="231" y="101"/>
                    </a:lnTo>
                    <a:lnTo>
                      <a:pt x="208" y="101"/>
                    </a:lnTo>
                    <a:lnTo>
                      <a:pt x="208" y="101"/>
                    </a:lnTo>
                    <a:lnTo>
                      <a:pt x="211" y="101"/>
                    </a:lnTo>
                    <a:lnTo>
                      <a:pt x="211" y="101"/>
                    </a:lnTo>
                    <a:lnTo>
                      <a:pt x="208" y="101"/>
                    </a:lnTo>
                    <a:lnTo>
                      <a:pt x="208" y="101"/>
                    </a:lnTo>
                    <a:lnTo>
                      <a:pt x="215" y="103"/>
                    </a:lnTo>
                    <a:lnTo>
                      <a:pt x="215" y="103"/>
                    </a:lnTo>
                    <a:lnTo>
                      <a:pt x="242" y="103"/>
                    </a:lnTo>
                    <a:lnTo>
                      <a:pt x="242" y="103"/>
                    </a:lnTo>
                    <a:lnTo>
                      <a:pt x="241" y="103"/>
                    </a:lnTo>
                    <a:lnTo>
                      <a:pt x="241" y="103"/>
                    </a:lnTo>
                    <a:lnTo>
                      <a:pt x="227" y="103"/>
                    </a:lnTo>
                    <a:lnTo>
                      <a:pt x="227" y="103"/>
                    </a:lnTo>
                    <a:lnTo>
                      <a:pt x="242" y="103"/>
                    </a:lnTo>
                    <a:lnTo>
                      <a:pt x="242" y="103"/>
                    </a:lnTo>
                    <a:lnTo>
                      <a:pt x="248" y="103"/>
                    </a:lnTo>
                    <a:lnTo>
                      <a:pt x="248" y="103"/>
                    </a:lnTo>
                    <a:lnTo>
                      <a:pt x="250" y="103"/>
                    </a:lnTo>
                    <a:lnTo>
                      <a:pt x="250" y="103"/>
                    </a:lnTo>
                    <a:lnTo>
                      <a:pt x="186" y="106"/>
                    </a:lnTo>
                    <a:lnTo>
                      <a:pt x="186" y="106"/>
                    </a:lnTo>
                    <a:lnTo>
                      <a:pt x="194" y="106"/>
                    </a:lnTo>
                    <a:lnTo>
                      <a:pt x="194" y="106"/>
                    </a:lnTo>
                    <a:lnTo>
                      <a:pt x="197" y="107"/>
                    </a:lnTo>
                    <a:lnTo>
                      <a:pt x="197" y="107"/>
                    </a:lnTo>
                    <a:lnTo>
                      <a:pt x="199" y="107"/>
                    </a:lnTo>
                    <a:lnTo>
                      <a:pt x="199" y="107"/>
                    </a:lnTo>
                    <a:lnTo>
                      <a:pt x="195" y="107"/>
                    </a:lnTo>
                    <a:lnTo>
                      <a:pt x="195" y="107"/>
                    </a:lnTo>
                    <a:lnTo>
                      <a:pt x="172" y="107"/>
                    </a:lnTo>
                    <a:lnTo>
                      <a:pt x="172" y="107"/>
                    </a:lnTo>
                    <a:lnTo>
                      <a:pt x="163" y="106"/>
                    </a:lnTo>
                    <a:lnTo>
                      <a:pt x="163" y="106"/>
                    </a:lnTo>
                    <a:lnTo>
                      <a:pt x="158" y="106"/>
                    </a:lnTo>
                    <a:lnTo>
                      <a:pt x="158" y="106"/>
                    </a:lnTo>
                    <a:lnTo>
                      <a:pt x="219" y="104"/>
                    </a:lnTo>
                    <a:lnTo>
                      <a:pt x="219" y="104"/>
                    </a:lnTo>
                    <a:lnTo>
                      <a:pt x="217" y="104"/>
                    </a:lnTo>
                    <a:lnTo>
                      <a:pt x="217" y="104"/>
                    </a:lnTo>
                    <a:lnTo>
                      <a:pt x="182" y="107"/>
                    </a:lnTo>
                    <a:lnTo>
                      <a:pt x="182" y="107"/>
                    </a:lnTo>
                    <a:lnTo>
                      <a:pt x="199" y="107"/>
                    </a:lnTo>
                    <a:lnTo>
                      <a:pt x="199" y="107"/>
                    </a:lnTo>
                    <a:lnTo>
                      <a:pt x="195" y="107"/>
                    </a:lnTo>
                    <a:lnTo>
                      <a:pt x="195" y="107"/>
                    </a:lnTo>
                    <a:lnTo>
                      <a:pt x="198" y="109"/>
                    </a:lnTo>
                    <a:lnTo>
                      <a:pt x="198" y="109"/>
                    </a:lnTo>
                    <a:lnTo>
                      <a:pt x="201" y="109"/>
                    </a:lnTo>
                    <a:lnTo>
                      <a:pt x="201" y="109"/>
                    </a:lnTo>
                    <a:lnTo>
                      <a:pt x="197" y="109"/>
                    </a:lnTo>
                    <a:lnTo>
                      <a:pt x="197" y="109"/>
                    </a:lnTo>
                    <a:lnTo>
                      <a:pt x="198" y="109"/>
                    </a:lnTo>
                    <a:lnTo>
                      <a:pt x="198" y="109"/>
                    </a:lnTo>
                    <a:lnTo>
                      <a:pt x="204" y="110"/>
                    </a:lnTo>
                    <a:lnTo>
                      <a:pt x="204" y="110"/>
                    </a:lnTo>
                    <a:lnTo>
                      <a:pt x="207" y="110"/>
                    </a:lnTo>
                    <a:lnTo>
                      <a:pt x="207" y="110"/>
                    </a:lnTo>
                    <a:lnTo>
                      <a:pt x="225" y="110"/>
                    </a:lnTo>
                    <a:lnTo>
                      <a:pt x="225" y="110"/>
                    </a:lnTo>
                    <a:lnTo>
                      <a:pt x="228" y="110"/>
                    </a:lnTo>
                    <a:lnTo>
                      <a:pt x="228" y="110"/>
                    </a:lnTo>
                    <a:lnTo>
                      <a:pt x="225" y="112"/>
                    </a:lnTo>
                    <a:lnTo>
                      <a:pt x="225" y="112"/>
                    </a:lnTo>
                    <a:lnTo>
                      <a:pt x="240" y="118"/>
                    </a:lnTo>
                    <a:lnTo>
                      <a:pt x="240" y="118"/>
                    </a:lnTo>
                    <a:lnTo>
                      <a:pt x="228" y="118"/>
                    </a:lnTo>
                    <a:lnTo>
                      <a:pt x="228" y="118"/>
                    </a:lnTo>
                    <a:lnTo>
                      <a:pt x="212" y="119"/>
                    </a:lnTo>
                    <a:lnTo>
                      <a:pt x="212" y="119"/>
                    </a:lnTo>
                    <a:lnTo>
                      <a:pt x="214" y="119"/>
                    </a:lnTo>
                    <a:lnTo>
                      <a:pt x="214" y="119"/>
                    </a:lnTo>
                    <a:lnTo>
                      <a:pt x="202" y="119"/>
                    </a:lnTo>
                    <a:lnTo>
                      <a:pt x="202" y="119"/>
                    </a:lnTo>
                    <a:lnTo>
                      <a:pt x="225" y="119"/>
                    </a:lnTo>
                    <a:lnTo>
                      <a:pt x="225" y="119"/>
                    </a:lnTo>
                    <a:lnTo>
                      <a:pt x="221" y="121"/>
                    </a:lnTo>
                    <a:lnTo>
                      <a:pt x="221" y="121"/>
                    </a:lnTo>
                    <a:lnTo>
                      <a:pt x="221" y="125"/>
                    </a:lnTo>
                    <a:lnTo>
                      <a:pt x="221" y="125"/>
                    </a:lnTo>
                    <a:lnTo>
                      <a:pt x="218" y="125"/>
                    </a:lnTo>
                    <a:lnTo>
                      <a:pt x="218" y="125"/>
                    </a:lnTo>
                    <a:lnTo>
                      <a:pt x="219" y="127"/>
                    </a:lnTo>
                    <a:lnTo>
                      <a:pt x="219" y="127"/>
                    </a:lnTo>
                    <a:lnTo>
                      <a:pt x="231" y="125"/>
                    </a:lnTo>
                    <a:lnTo>
                      <a:pt x="231" y="125"/>
                    </a:lnTo>
                    <a:lnTo>
                      <a:pt x="240" y="127"/>
                    </a:lnTo>
                    <a:lnTo>
                      <a:pt x="240" y="127"/>
                    </a:lnTo>
                    <a:lnTo>
                      <a:pt x="221" y="127"/>
                    </a:lnTo>
                    <a:lnTo>
                      <a:pt x="221" y="127"/>
                    </a:lnTo>
                    <a:lnTo>
                      <a:pt x="237" y="131"/>
                    </a:lnTo>
                    <a:lnTo>
                      <a:pt x="237" y="131"/>
                    </a:lnTo>
                    <a:lnTo>
                      <a:pt x="255" y="131"/>
                    </a:lnTo>
                    <a:lnTo>
                      <a:pt x="255" y="131"/>
                    </a:lnTo>
                    <a:lnTo>
                      <a:pt x="270" y="133"/>
                    </a:lnTo>
                    <a:lnTo>
                      <a:pt x="270" y="133"/>
                    </a:lnTo>
                    <a:lnTo>
                      <a:pt x="264" y="133"/>
                    </a:lnTo>
                    <a:lnTo>
                      <a:pt x="264" y="133"/>
                    </a:lnTo>
                    <a:lnTo>
                      <a:pt x="255" y="134"/>
                    </a:lnTo>
                    <a:lnTo>
                      <a:pt x="255" y="134"/>
                    </a:lnTo>
                    <a:lnTo>
                      <a:pt x="263" y="134"/>
                    </a:lnTo>
                    <a:lnTo>
                      <a:pt x="263" y="134"/>
                    </a:lnTo>
                    <a:lnTo>
                      <a:pt x="247" y="140"/>
                    </a:lnTo>
                    <a:lnTo>
                      <a:pt x="247" y="140"/>
                    </a:lnTo>
                    <a:lnTo>
                      <a:pt x="248" y="140"/>
                    </a:lnTo>
                    <a:lnTo>
                      <a:pt x="248" y="140"/>
                    </a:lnTo>
                    <a:lnTo>
                      <a:pt x="261" y="140"/>
                    </a:lnTo>
                    <a:lnTo>
                      <a:pt x="261" y="140"/>
                    </a:lnTo>
                    <a:lnTo>
                      <a:pt x="303" y="142"/>
                    </a:lnTo>
                    <a:lnTo>
                      <a:pt x="303" y="142"/>
                    </a:lnTo>
                    <a:lnTo>
                      <a:pt x="294" y="142"/>
                    </a:lnTo>
                    <a:lnTo>
                      <a:pt x="294" y="142"/>
                    </a:lnTo>
                    <a:lnTo>
                      <a:pt x="293" y="142"/>
                    </a:lnTo>
                    <a:lnTo>
                      <a:pt x="293" y="142"/>
                    </a:lnTo>
                    <a:lnTo>
                      <a:pt x="290" y="142"/>
                    </a:lnTo>
                    <a:lnTo>
                      <a:pt x="290" y="142"/>
                    </a:lnTo>
                    <a:lnTo>
                      <a:pt x="343" y="145"/>
                    </a:lnTo>
                    <a:lnTo>
                      <a:pt x="343" y="145"/>
                    </a:lnTo>
                    <a:lnTo>
                      <a:pt x="367" y="145"/>
                    </a:lnTo>
                    <a:lnTo>
                      <a:pt x="367" y="145"/>
                    </a:lnTo>
                    <a:lnTo>
                      <a:pt x="357" y="143"/>
                    </a:lnTo>
                    <a:lnTo>
                      <a:pt x="357" y="143"/>
                    </a:lnTo>
                    <a:lnTo>
                      <a:pt x="347" y="143"/>
                    </a:lnTo>
                    <a:lnTo>
                      <a:pt x="347" y="143"/>
                    </a:lnTo>
                    <a:lnTo>
                      <a:pt x="332" y="152"/>
                    </a:lnTo>
                    <a:lnTo>
                      <a:pt x="332" y="152"/>
                    </a:lnTo>
                    <a:lnTo>
                      <a:pt x="342" y="154"/>
                    </a:lnTo>
                    <a:lnTo>
                      <a:pt x="342" y="154"/>
                    </a:lnTo>
                    <a:lnTo>
                      <a:pt x="333" y="155"/>
                    </a:lnTo>
                    <a:lnTo>
                      <a:pt x="333" y="155"/>
                    </a:lnTo>
                    <a:lnTo>
                      <a:pt x="330" y="157"/>
                    </a:lnTo>
                    <a:lnTo>
                      <a:pt x="330" y="157"/>
                    </a:lnTo>
                    <a:lnTo>
                      <a:pt x="355" y="155"/>
                    </a:lnTo>
                    <a:lnTo>
                      <a:pt x="355" y="155"/>
                    </a:lnTo>
                    <a:lnTo>
                      <a:pt x="357" y="155"/>
                    </a:lnTo>
                    <a:lnTo>
                      <a:pt x="357" y="155"/>
                    </a:lnTo>
                    <a:lnTo>
                      <a:pt x="355" y="157"/>
                    </a:lnTo>
                    <a:lnTo>
                      <a:pt x="355" y="157"/>
                    </a:lnTo>
                    <a:lnTo>
                      <a:pt x="369" y="157"/>
                    </a:lnTo>
                    <a:lnTo>
                      <a:pt x="369" y="157"/>
                    </a:lnTo>
                    <a:lnTo>
                      <a:pt x="392" y="155"/>
                    </a:lnTo>
                    <a:lnTo>
                      <a:pt x="392" y="155"/>
                    </a:lnTo>
                    <a:lnTo>
                      <a:pt x="439" y="157"/>
                    </a:lnTo>
                    <a:lnTo>
                      <a:pt x="439" y="157"/>
                    </a:lnTo>
                    <a:lnTo>
                      <a:pt x="436" y="157"/>
                    </a:lnTo>
                    <a:lnTo>
                      <a:pt x="436" y="157"/>
                    </a:lnTo>
                    <a:lnTo>
                      <a:pt x="435" y="157"/>
                    </a:lnTo>
                    <a:lnTo>
                      <a:pt x="435" y="157"/>
                    </a:lnTo>
                    <a:lnTo>
                      <a:pt x="434" y="157"/>
                    </a:lnTo>
                    <a:lnTo>
                      <a:pt x="434" y="157"/>
                    </a:lnTo>
                    <a:lnTo>
                      <a:pt x="432" y="157"/>
                    </a:lnTo>
                    <a:lnTo>
                      <a:pt x="432" y="157"/>
                    </a:lnTo>
                    <a:lnTo>
                      <a:pt x="438" y="158"/>
                    </a:lnTo>
                    <a:lnTo>
                      <a:pt x="438" y="158"/>
                    </a:lnTo>
                    <a:lnTo>
                      <a:pt x="444" y="160"/>
                    </a:lnTo>
                    <a:lnTo>
                      <a:pt x="444" y="160"/>
                    </a:lnTo>
                    <a:lnTo>
                      <a:pt x="449" y="162"/>
                    </a:lnTo>
                    <a:lnTo>
                      <a:pt x="449" y="162"/>
                    </a:lnTo>
                    <a:lnTo>
                      <a:pt x="432" y="162"/>
                    </a:lnTo>
                    <a:lnTo>
                      <a:pt x="432" y="162"/>
                    </a:lnTo>
                    <a:lnTo>
                      <a:pt x="429" y="163"/>
                    </a:lnTo>
                    <a:lnTo>
                      <a:pt x="429" y="163"/>
                    </a:lnTo>
                    <a:lnTo>
                      <a:pt x="421" y="165"/>
                    </a:lnTo>
                    <a:lnTo>
                      <a:pt x="421" y="165"/>
                    </a:lnTo>
                    <a:lnTo>
                      <a:pt x="406" y="166"/>
                    </a:lnTo>
                    <a:lnTo>
                      <a:pt x="406" y="166"/>
                    </a:lnTo>
                    <a:lnTo>
                      <a:pt x="416" y="166"/>
                    </a:lnTo>
                    <a:lnTo>
                      <a:pt x="416" y="166"/>
                    </a:lnTo>
                    <a:lnTo>
                      <a:pt x="392" y="166"/>
                    </a:lnTo>
                    <a:lnTo>
                      <a:pt x="392" y="166"/>
                    </a:lnTo>
                    <a:lnTo>
                      <a:pt x="396" y="171"/>
                    </a:lnTo>
                    <a:lnTo>
                      <a:pt x="396" y="171"/>
                    </a:lnTo>
                    <a:lnTo>
                      <a:pt x="392" y="172"/>
                    </a:lnTo>
                    <a:lnTo>
                      <a:pt x="392" y="172"/>
                    </a:lnTo>
                    <a:lnTo>
                      <a:pt x="422" y="172"/>
                    </a:lnTo>
                    <a:lnTo>
                      <a:pt x="422" y="172"/>
                    </a:lnTo>
                    <a:lnTo>
                      <a:pt x="425" y="172"/>
                    </a:lnTo>
                    <a:lnTo>
                      <a:pt x="425" y="172"/>
                    </a:lnTo>
                    <a:lnTo>
                      <a:pt x="418" y="172"/>
                    </a:lnTo>
                    <a:lnTo>
                      <a:pt x="418" y="172"/>
                    </a:lnTo>
                    <a:lnTo>
                      <a:pt x="419" y="172"/>
                    </a:lnTo>
                    <a:lnTo>
                      <a:pt x="419" y="172"/>
                    </a:lnTo>
                    <a:lnTo>
                      <a:pt x="418" y="172"/>
                    </a:lnTo>
                    <a:lnTo>
                      <a:pt x="418" y="172"/>
                    </a:lnTo>
                    <a:lnTo>
                      <a:pt x="412" y="172"/>
                    </a:lnTo>
                    <a:lnTo>
                      <a:pt x="412" y="172"/>
                    </a:lnTo>
                    <a:lnTo>
                      <a:pt x="415" y="174"/>
                    </a:lnTo>
                    <a:lnTo>
                      <a:pt x="415" y="174"/>
                    </a:lnTo>
                    <a:lnTo>
                      <a:pt x="413" y="174"/>
                    </a:lnTo>
                    <a:lnTo>
                      <a:pt x="413" y="174"/>
                    </a:lnTo>
                    <a:lnTo>
                      <a:pt x="389" y="177"/>
                    </a:lnTo>
                    <a:lnTo>
                      <a:pt x="389" y="177"/>
                    </a:lnTo>
                    <a:lnTo>
                      <a:pt x="366" y="178"/>
                    </a:lnTo>
                    <a:lnTo>
                      <a:pt x="366" y="178"/>
                    </a:lnTo>
                    <a:lnTo>
                      <a:pt x="362" y="178"/>
                    </a:lnTo>
                    <a:lnTo>
                      <a:pt x="362" y="178"/>
                    </a:lnTo>
                    <a:lnTo>
                      <a:pt x="362" y="180"/>
                    </a:lnTo>
                    <a:lnTo>
                      <a:pt x="362" y="180"/>
                    </a:lnTo>
                    <a:lnTo>
                      <a:pt x="357" y="180"/>
                    </a:lnTo>
                    <a:lnTo>
                      <a:pt x="357" y="180"/>
                    </a:lnTo>
                    <a:lnTo>
                      <a:pt x="343" y="181"/>
                    </a:lnTo>
                    <a:lnTo>
                      <a:pt x="343" y="181"/>
                    </a:lnTo>
                    <a:lnTo>
                      <a:pt x="356" y="183"/>
                    </a:lnTo>
                    <a:lnTo>
                      <a:pt x="356" y="183"/>
                    </a:lnTo>
                    <a:lnTo>
                      <a:pt x="352" y="183"/>
                    </a:lnTo>
                    <a:lnTo>
                      <a:pt x="352" y="183"/>
                    </a:lnTo>
                    <a:lnTo>
                      <a:pt x="336" y="186"/>
                    </a:lnTo>
                    <a:lnTo>
                      <a:pt x="336" y="186"/>
                    </a:lnTo>
                    <a:lnTo>
                      <a:pt x="340" y="186"/>
                    </a:lnTo>
                    <a:lnTo>
                      <a:pt x="340" y="186"/>
                    </a:lnTo>
                    <a:lnTo>
                      <a:pt x="329" y="187"/>
                    </a:lnTo>
                    <a:lnTo>
                      <a:pt x="329" y="187"/>
                    </a:lnTo>
                    <a:lnTo>
                      <a:pt x="300" y="189"/>
                    </a:lnTo>
                    <a:lnTo>
                      <a:pt x="300" y="189"/>
                    </a:lnTo>
                    <a:lnTo>
                      <a:pt x="301" y="189"/>
                    </a:lnTo>
                    <a:lnTo>
                      <a:pt x="301" y="189"/>
                    </a:lnTo>
                    <a:lnTo>
                      <a:pt x="301" y="192"/>
                    </a:lnTo>
                    <a:lnTo>
                      <a:pt x="301" y="192"/>
                    </a:lnTo>
                    <a:lnTo>
                      <a:pt x="301" y="195"/>
                    </a:lnTo>
                    <a:lnTo>
                      <a:pt x="301" y="195"/>
                    </a:lnTo>
                    <a:lnTo>
                      <a:pt x="306" y="198"/>
                    </a:lnTo>
                    <a:lnTo>
                      <a:pt x="306" y="198"/>
                    </a:lnTo>
                    <a:lnTo>
                      <a:pt x="304" y="199"/>
                    </a:lnTo>
                    <a:lnTo>
                      <a:pt x="304" y="199"/>
                    </a:lnTo>
                    <a:lnTo>
                      <a:pt x="284" y="201"/>
                    </a:lnTo>
                    <a:lnTo>
                      <a:pt x="284" y="201"/>
                    </a:lnTo>
                    <a:lnTo>
                      <a:pt x="276" y="201"/>
                    </a:lnTo>
                    <a:lnTo>
                      <a:pt x="276" y="201"/>
                    </a:lnTo>
                    <a:lnTo>
                      <a:pt x="267" y="201"/>
                    </a:lnTo>
                    <a:lnTo>
                      <a:pt x="267" y="201"/>
                    </a:lnTo>
                    <a:lnTo>
                      <a:pt x="267" y="202"/>
                    </a:lnTo>
                    <a:lnTo>
                      <a:pt x="267" y="202"/>
                    </a:lnTo>
                    <a:lnTo>
                      <a:pt x="253" y="202"/>
                    </a:lnTo>
                    <a:lnTo>
                      <a:pt x="253" y="202"/>
                    </a:lnTo>
                    <a:lnTo>
                      <a:pt x="258" y="202"/>
                    </a:lnTo>
                    <a:lnTo>
                      <a:pt x="258" y="202"/>
                    </a:lnTo>
                    <a:lnTo>
                      <a:pt x="268" y="205"/>
                    </a:lnTo>
                    <a:lnTo>
                      <a:pt x="268" y="205"/>
                    </a:lnTo>
                    <a:lnTo>
                      <a:pt x="278" y="207"/>
                    </a:lnTo>
                    <a:lnTo>
                      <a:pt x="278" y="207"/>
                    </a:lnTo>
                    <a:lnTo>
                      <a:pt x="280" y="207"/>
                    </a:lnTo>
                    <a:lnTo>
                      <a:pt x="280" y="207"/>
                    </a:lnTo>
                    <a:lnTo>
                      <a:pt x="296" y="216"/>
                    </a:lnTo>
                    <a:lnTo>
                      <a:pt x="296" y="216"/>
                    </a:lnTo>
                    <a:lnTo>
                      <a:pt x="283" y="216"/>
                    </a:lnTo>
                    <a:lnTo>
                      <a:pt x="283" y="216"/>
                    </a:lnTo>
                    <a:lnTo>
                      <a:pt x="286" y="216"/>
                    </a:lnTo>
                    <a:lnTo>
                      <a:pt x="286" y="216"/>
                    </a:lnTo>
                    <a:lnTo>
                      <a:pt x="290" y="217"/>
                    </a:lnTo>
                    <a:lnTo>
                      <a:pt x="290" y="217"/>
                    </a:lnTo>
                    <a:lnTo>
                      <a:pt x="270" y="220"/>
                    </a:lnTo>
                    <a:lnTo>
                      <a:pt x="270" y="220"/>
                    </a:lnTo>
                    <a:lnTo>
                      <a:pt x="291" y="220"/>
                    </a:lnTo>
                    <a:lnTo>
                      <a:pt x="291" y="220"/>
                    </a:lnTo>
                    <a:lnTo>
                      <a:pt x="274" y="220"/>
                    </a:lnTo>
                    <a:lnTo>
                      <a:pt x="274" y="220"/>
                    </a:lnTo>
                    <a:lnTo>
                      <a:pt x="286" y="220"/>
                    </a:lnTo>
                    <a:lnTo>
                      <a:pt x="286" y="220"/>
                    </a:lnTo>
                    <a:lnTo>
                      <a:pt x="301" y="223"/>
                    </a:lnTo>
                    <a:lnTo>
                      <a:pt x="301" y="223"/>
                    </a:lnTo>
                    <a:lnTo>
                      <a:pt x="311" y="225"/>
                    </a:lnTo>
                    <a:lnTo>
                      <a:pt x="311" y="225"/>
                    </a:lnTo>
                    <a:lnTo>
                      <a:pt x="296" y="226"/>
                    </a:lnTo>
                    <a:lnTo>
                      <a:pt x="296" y="226"/>
                    </a:lnTo>
                    <a:lnTo>
                      <a:pt x="297" y="228"/>
                    </a:lnTo>
                    <a:lnTo>
                      <a:pt x="297" y="228"/>
                    </a:lnTo>
                    <a:lnTo>
                      <a:pt x="296" y="228"/>
                    </a:lnTo>
                    <a:lnTo>
                      <a:pt x="296" y="228"/>
                    </a:lnTo>
                    <a:lnTo>
                      <a:pt x="300" y="228"/>
                    </a:lnTo>
                    <a:lnTo>
                      <a:pt x="300" y="228"/>
                    </a:lnTo>
                    <a:lnTo>
                      <a:pt x="301" y="228"/>
                    </a:lnTo>
                    <a:lnTo>
                      <a:pt x="301" y="228"/>
                    </a:lnTo>
                    <a:lnTo>
                      <a:pt x="313" y="228"/>
                    </a:lnTo>
                    <a:lnTo>
                      <a:pt x="313" y="228"/>
                    </a:lnTo>
                    <a:lnTo>
                      <a:pt x="311" y="228"/>
                    </a:lnTo>
                    <a:lnTo>
                      <a:pt x="311" y="228"/>
                    </a:lnTo>
                    <a:lnTo>
                      <a:pt x="310" y="228"/>
                    </a:lnTo>
                    <a:lnTo>
                      <a:pt x="310" y="228"/>
                    </a:lnTo>
                    <a:lnTo>
                      <a:pt x="313" y="228"/>
                    </a:lnTo>
                    <a:lnTo>
                      <a:pt x="313" y="228"/>
                    </a:lnTo>
                    <a:lnTo>
                      <a:pt x="321" y="228"/>
                    </a:lnTo>
                    <a:lnTo>
                      <a:pt x="321" y="228"/>
                    </a:lnTo>
                    <a:lnTo>
                      <a:pt x="329" y="231"/>
                    </a:lnTo>
                    <a:lnTo>
                      <a:pt x="329" y="231"/>
                    </a:lnTo>
                    <a:lnTo>
                      <a:pt x="330" y="231"/>
                    </a:lnTo>
                    <a:lnTo>
                      <a:pt x="330" y="231"/>
                    </a:lnTo>
                    <a:lnTo>
                      <a:pt x="349" y="234"/>
                    </a:lnTo>
                    <a:lnTo>
                      <a:pt x="349" y="234"/>
                    </a:lnTo>
                    <a:lnTo>
                      <a:pt x="352" y="240"/>
                    </a:lnTo>
                    <a:lnTo>
                      <a:pt x="352" y="240"/>
                    </a:lnTo>
                    <a:lnTo>
                      <a:pt x="336" y="243"/>
                    </a:lnTo>
                    <a:lnTo>
                      <a:pt x="336" y="243"/>
                    </a:lnTo>
                    <a:lnTo>
                      <a:pt x="334" y="244"/>
                    </a:lnTo>
                    <a:lnTo>
                      <a:pt x="334" y="244"/>
                    </a:lnTo>
                    <a:lnTo>
                      <a:pt x="355" y="246"/>
                    </a:lnTo>
                    <a:lnTo>
                      <a:pt x="355" y="246"/>
                    </a:lnTo>
                    <a:lnTo>
                      <a:pt x="352" y="249"/>
                    </a:lnTo>
                    <a:lnTo>
                      <a:pt x="352" y="249"/>
                    </a:lnTo>
                    <a:lnTo>
                      <a:pt x="353" y="249"/>
                    </a:lnTo>
                    <a:lnTo>
                      <a:pt x="353" y="249"/>
                    </a:lnTo>
                    <a:lnTo>
                      <a:pt x="367" y="252"/>
                    </a:lnTo>
                    <a:lnTo>
                      <a:pt x="367" y="252"/>
                    </a:lnTo>
                    <a:lnTo>
                      <a:pt x="366" y="252"/>
                    </a:lnTo>
                    <a:lnTo>
                      <a:pt x="366" y="252"/>
                    </a:lnTo>
                    <a:lnTo>
                      <a:pt x="357" y="254"/>
                    </a:lnTo>
                    <a:lnTo>
                      <a:pt x="357" y="254"/>
                    </a:lnTo>
                    <a:lnTo>
                      <a:pt x="353" y="255"/>
                    </a:lnTo>
                    <a:lnTo>
                      <a:pt x="353" y="255"/>
                    </a:lnTo>
                    <a:lnTo>
                      <a:pt x="357" y="258"/>
                    </a:lnTo>
                    <a:lnTo>
                      <a:pt x="357" y="258"/>
                    </a:lnTo>
                    <a:lnTo>
                      <a:pt x="344" y="261"/>
                    </a:lnTo>
                    <a:lnTo>
                      <a:pt x="344" y="261"/>
                    </a:lnTo>
                    <a:lnTo>
                      <a:pt x="339" y="263"/>
                    </a:lnTo>
                    <a:lnTo>
                      <a:pt x="339" y="263"/>
                    </a:lnTo>
                    <a:lnTo>
                      <a:pt x="336" y="264"/>
                    </a:lnTo>
                    <a:lnTo>
                      <a:pt x="336" y="264"/>
                    </a:lnTo>
                    <a:lnTo>
                      <a:pt x="363" y="266"/>
                    </a:lnTo>
                    <a:lnTo>
                      <a:pt x="363" y="266"/>
                    </a:lnTo>
                    <a:lnTo>
                      <a:pt x="355" y="272"/>
                    </a:lnTo>
                    <a:lnTo>
                      <a:pt x="355" y="272"/>
                    </a:lnTo>
                    <a:lnTo>
                      <a:pt x="360" y="273"/>
                    </a:lnTo>
                    <a:lnTo>
                      <a:pt x="360" y="273"/>
                    </a:lnTo>
                    <a:lnTo>
                      <a:pt x="337" y="275"/>
                    </a:lnTo>
                    <a:lnTo>
                      <a:pt x="337" y="275"/>
                    </a:lnTo>
                    <a:lnTo>
                      <a:pt x="336" y="275"/>
                    </a:lnTo>
                    <a:lnTo>
                      <a:pt x="336" y="275"/>
                    </a:lnTo>
                    <a:lnTo>
                      <a:pt x="347" y="275"/>
                    </a:lnTo>
                    <a:lnTo>
                      <a:pt x="347" y="275"/>
                    </a:lnTo>
                    <a:lnTo>
                      <a:pt x="349" y="275"/>
                    </a:lnTo>
                    <a:lnTo>
                      <a:pt x="349" y="275"/>
                    </a:lnTo>
                    <a:lnTo>
                      <a:pt x="329" y="275"/>
                    </a:lnTo>
                    <a:lnTo>
                      <a:pt x="329" y="27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14" name="Freeform 130"/>
              <p:cNvSpPr>
                <a:spLocks/>
              </p:cNvSpPr>
              <p:nvPr/>
            </p:nvSpPr>
            <p:spPr bwMode="auto">
              <a:xfrm>
                <a:off x="7543" y="11955"/>
                <a:ext cx="374" cy="277"/>
              </a:xfrm>
              <a:custGeom>
                <a:avLst/>
                <a:gdLst/>
                <a:ahLst/>
                <a:cxnLst>
                  <a:cxn ang="0">
                    <a:pos x="181" y="10"/>
                  </a:cxn>
                  <a:cxn ang="0">
                    <a:pos x="188" y="10"/>
                  </a:cxn>
                  <a:cxn ang="0">
                    <a:pos x="235" y="13"/>
                  </a:cxn>
                  <a:cxn ang="0">
                    <a:pos x="202" y="18"/>
                  </a:cxn>
                  <a:cxn ang="0">
                    <a:pos x="182" y="21"/>
                  </a:cxn>
                  <a:cxn ang="0">
                    <a:pos x="125" y="21"/>
                  </a:cxn>
                  <a:cxn ang="0">
                    <a:pos x="113" y="22"/>
                  </a:cxn>
                  <a:cxn ang="0">
                    <a:pos x="81" y="31"/>
                  </a:cxn>
                  <a:cxn ang="0">
                    <a:pos x="84" y="34"/>
                  </a:cxn>
                  <a:cxn ang="0">
                    <a:pos x="58" y="43"/>
                  </a:cxn>
                  <a:cxn ang="0">
                    <a:pos x="37" y="55"/>
                  </a:cxn>
                  <a:cxn ang="0">
                    <a:pos x="11" y="58"/>
                  </a:cxn>
                  <a:cxn ang="0">
                    <a:pos x="13" y="61"/>
                  </a:cxn>
                  <a:cxn ang="0">
                    <a:pos x="27" y="64"/>
                  </a:cxn>
                  <a:cxn ang="0">
                    <a:pos x="27" y="67"/>
                  </a:cxn>
                  <a:cxn ang="0">
                    <a:pos x="15" y="72"/>
                  </a:cxn>
                  <a:cxn ang="0">
                    <a:pos x="53" y="75"/>
                  </a:cxn>
                  <a:cxn ang="0">
                    <a:pos x="13" y="77"/>
                  </a:cxn>
                  <a:cxn ang="0">
                    <a:pos x="38" y="84"/>
                  </a:cxn>
                  <a:cxn ang="0">
                    <a:pos x="74" y="86"/>
                  </a:cxn>
                  <a:cxn ang="0">
                    <a:pos x="83" y="87"/>
                  </a:cxn>
                  <a:cxn ang="0">
                    <a:pos x="99" y="90"/>
                  </a:cxn>
                  <a:cxn ang="0">
                    <a:pos x="94" y="96"/>
                  </a:cxn>
                  <a:cxn ang="0">
                    <a:pos x="117" y="99"/>
                  </a:cxn>
                  <a:cxn ang="0">
                    <a:pos x="125" y="102"/>
                  </a:cxn>
                  <a:cxn ang="0">
                    <a:pos x="139" y="104"/>
                  </a:cxn>
                  <a:cxn ang="0">
                    <a:pos x="132" y="117"/>
                  </a:cxn>
                  <a:cxn ang="0">
                    <a:pos x="127" y="120"/>
                  </a:cxn>
                  <a:cxn ang="0">
                    <a:pos x="172" y="123"/>
                  </a:cxn>
                  <a:cxn ang="0">
                    <a:pos x="166" y="126"/>
                  </a:cxn>
                  <a:cxn ang="0">
                    <a:pos x="231" y="137"/>
                  </a:cxn>
                  <a:cxn ang="0">
                    <a:pos x="219" y="138"/>
                  </a:cxn>
                  <a:cxn ang="0">
                    <a:pos x="186" y="144"/>
                  </a:cxn>
                  <a:cxn ang="0">
                    <a:pos x="165" y="146"/>
                  </a:cxn>
                  <a:cxn ang="0">
                    <a:pos x="165" y="146"/>
                  </a:cxn>
                  <a:cxn ang="0">
                    <a:pos x="181" y="152"/>
                  </a:cxn>
                  <a:cxn ang="0">
                    <a:pos x="232" y="158"/>
                  </a:cxn>
                  <a:cxn ang="0">
                    <a:pos x="182" y="166"/>
                  </a:cxn>
                  <a:cxn ang="0">
                    <a:pos x="216" y="167"/>
                  </a:cxn>
                  <a:cxn ang="0">
                    <a:pos x="244" y="169"/>
                  </a:cxn>
                  <a:cxn ang="0">
                    <a:pos x="260" y="172"/>
                  </a:cxn>
                  <a:cxn ang="0">
                    <a:pos x="272" y="181"/>
                  </a:cxn>
                  <a:cxn ang="0">
                    <a:pos x="239" y="188"/>
                  </a:cxn>
                  <a:cxn ang="0">
                    <a:pos x="218" y="194"/>
                  </a:cxn>
                  <a:cxn ang="0">
                    <a:pos x="188" y="197"/>
                  </a:cxn>
                  <a:cxn ang="0">
                    <a:pos x="192" y="202"/>
                  </a:cxn>
                  <a:cxn ang="0">
                    <a:pos x="189" y="203"/>
                  </a:cxn>
                  <a:cxn ang="0">
                    <a:pos x="178" y="206"/>
                  </a:cxn>
                  <a:cxn ang="0">
                    <a:pos x="127" y="211"/>
                  </a:cxn>
                  <a:cxn ang="0">
                    <a:pos x="135" y="223"/>
                  </a:cxn>
                  <a:cxn ang="0">
                    <a:pos x="162" y="227"/>
                  </a:cxn>
                  <a:cxn ang="0">
                    <a:pos x="155" y="229"/>
                  </a:cxn>
                  <a:cxn ang="0">
                    <a:pos x="185" y="232"/>
                  </a:cxn>
                  <a:cxn ang="0">
                    <a:pos x="173" y="235"/>
                  </a:cxn>
                  <a:cxn ang="0">
                    <a:pos x="232" y="238"/>
                  </a:cxn>
                  <a:cxn ang="0">
                    <a:pos x="228" y="241"/>
                  </a:cxn>
                  <a:cxn ang="0">
                    <a:pos x="262" y="244"/>
                  </a:cxn>
                  <a:cxn ang="0">
                    <a:pos x="320" y="251"/>
                  </a:cxn>
                  <a:cxn ang="0">
                    <a:pos x="311" y="253"/>
                  </a:cxn>
                  <a:cxn ang="0">
                    <a:pos x="369" y="256"/>
                  </a:cxn>
                  <a:cxn ang="0">
                    <a:pos x="346" y="268"/>
                  </a:cxn>
                  <a:cxn ang="0">
                    <a:pos x="318" y="274"/>
                  </a:cxn>
                </a:cxnLst>
                <a:rect l="0" t="0" r="r" b="b"/>
                <a:pathLst>
                  <a:path w="374" h="277">
                    <a:moveTo>
                      <a:pt x="224" y="0"/>
                    </a:moveTo>
                    <a:lnTo>
                      <a:pt x="229" y="1"/>
                    </a:lnTo>
                    <a:lnTo>
                      <a:pt x="229" y="1"/>
                    </a:lnTo>
                    <a:lnTo>
                      <a:pt x="245" y="6"/>
                    </a:lnTo>
                    <a:lnTo>
                      <a:pt x="245" y="6"/>
                    </a:lnTo>
                    <a:lnTo>
                      <a:pt x="186" y="9"/>
                    </a:lnTo>
                    <a:lnTo>
                      <a:pt x="186" y="9"/>
                    </a:lnTo>
                    <a:lnTo>
                      <a:pt x="181" y="10"/>
                    </a:lnTo>
                    <a:lnTo>
                      <a:pt x="181" y="10"/>
                    </a:lnTo>
                    <a:lnTo>
                      <a:pt x="183" y="10"/>
                    </a:lnTo>
                    <a:lnTo>
                      <a:pt x="183" y="10"/>
                    </a:lnTo>
                    <a:lnTo>
                      <a:pt x="185" y="12"/>
                    </a:lnTo>
                    <a:lnTo>
                      <a:pt x="185" y="12"/>
                    </a:lnTo>
                    <a:lnTo>
                      <a:pt x="143" y="10"/>
                    </a:lnTo>
                    <a:lnTo>
                      <a:pt x="143" y="10"/>
                    </a:lnTo>
                    <a:lnTo>
                      <a:pt x="188" y="10"/>
                    </a:lnTo>
                    <a:lnTo>
                      <a:pt x="188" y="10"/>
                    </a:lnTo>
                    <a:lnTo>
                      <a:pt x="232" y="12"/>
                    </a:lnTo>
                    <a:lnTo>
                      <a:pt x="232" y="12"/>
                    </a:lnTo>
                    <a:lnTo>
                      <a:pt x="241" y="12"/>
                    </a:lnTo>
                    <a:lnTo>
                      <a:pt x="241" y="12"/>
                    </a:lnTo>
                    <a:lnTo>
                      <a:pt x="237" y="12"/>
                    </a:lnTo>
                    <a:lnTo>
                      <a:pt x="237" y="12"/>
                    </a:lnTo>
                    <a:lnTo>
                      <a:pt x="235" y="13"/>
                    </a:lnTo>
                    <a:lnTo>
                      <a:pt x="235" y="13"/>
                    </a:lnTo>
                    <a:lnTo>
                      <a:pt x="229" y="13"/>
                    </a:lnTo>
                    <a:lnTo>
                      <a:pt x="229" y="13"/>
                    </a:lnTo>
                    <a:lnTo>
                      <a:pt x="232" y="15"/>
                    </a:lnTo>
                    <a:lnTo>
                      <a:pt x="232" y="15"/>
                    </a:lnTo>
                    <a:lnTo>
                      <a:pt x="227" y="18"/>
                    </a:lnTo>
                    <a:lnTo>
                      <a:pt x="227" y="18"/>
                    </a:lnTo>
                    <a:lnTo>
                      <a:pt x="202" y="18"/>
                    </a:lnTo>
                    <a:lnTo>
                      <a:pt x="202" y="18"/>
                    </a:lnTo>
                    <a:lnTo>
                      <a:pt x="202" y="19"/>
                    </a:lnTo>
                    <a:lnTo>
                      <a:pt x="202" y="19"/>
                    </a:lnTo>
                    <a:lnTo>
                      <a:pt x="199" y="19"/>
                    </a:lnTo>
                    <a:lnTo>
                      <a:pt x="199" y="19"/>
                    </a:lnTo>
                    <a:lnTo>
                      <a:pt x="185" y="19"/>
                    </a:lnTo>
                    <a:lnTo>
                      <a:pt x="185" y="19"/>
                    </a:lnTo>
                    <a:lnTo>
                      <a:pt x="182" y="21"/>
                    </a:lnTo>
                    <a:lnTo>
                      <a:pt x="182" y="21"/>
                    </a:lnTo>
                    <a:lnTo>
                      <a:pt x="183" y="21"/>
                    </a:lnTo>
                    <a:lnTo>
                      <a:pt x="183" y="21"/>
                    </a:lnTo>
                    <a:lnTo>
                      <a:pt x="137" y="19"/>
                    </a:lnTo>
                    <a:lnTo>
                      <a:pt x="137" y="19"/>
                    </a:lnTo>
                    <a:lnTo>
                      <a:pt x="132" y="21"/>
                    </a:lnTo>
                    <a:lnTo>
                      <a:pt x="132" y="21"/>
                    </a:lnTo>
                    <a:lnTo>
                      <a:pt x="125" y="21"/>
                    </a:lnTo>
                    <a:lnTo>
                      <a:pt x="125" y="21"/>
                    </a:lnTo>
                    <a:lnTo>
                      <a:pt x="123" y="21"/>
                    </a:lnTo>
                    <a:lnTo>
                      <a:pt x="123" y="21"/>
                    </a:lnTo>
                    <a:lnTo>
                      <a:pt x="130" y="21"/>
                    </a:lnTo>
                    <a:lnTo>
                      <a:pt x="130" y="21"/>
                    </a:lnTo>
                    <a:lnTo>
                      <a:pt x="112" y="21"/>
                    </a:lnTo>
                    <a:lnTo>
                      <a:pt x="112" y="21"/>
                    </a:lnTo>
                    <a:lnTo>
                      <a:pt x="113" y="22"/>
                    </a:lnTo>
                    <a:lnTo>
                      <a:pt x="113" y="22"/>
                    </a:lnTo>
                    <a:lnTo>
                      <a:pt x="86" y="22"/>
                    </a:lnTo>
                    <a:lnTo>
                      <a:pt x="86" y="22"/>
                    </a:lnTo>
                    <a:lnTo>
                      <a:pt x="89" y="24"/>
                    </a:lnTo>
                    <a:lnTo>
                      <a:pt x="89" y="24"/>
                    </a:lnTo>
                    <a:lnTo>
                      <a:pt x="66" y="30"/>
                    </a:lnTo>
                    <a:lnTo>
                      <a:pt x="66" y="30"/>
                    </a:lnTo>
                    <a:lnTo>
                      <a:pt x="81" y="31"/>
                    </a:lnTo>
                    <a:lnTo>
                      <a:pt x="81" y="31"/>
                    </a:lnTo>
                    <a:lnTo>
                      <a:pt x="93" y="31"/>
                    </a:lnTo>
                    <a:lnTo>
                      <a:pt x="93" y="31"/>
                    </a:lnTo>
                    <a:lnTo>
                      <a:pt x="94" y="33"/>
                    </a:lnTo>
                    <a:lnTo>
                      <a:pt x="94" y="33"/>
                    </a:lnTo>
                    <a:lnTo>
                      <a:pt x="81" y="34"/>
                    </a:lnTo>
                    <a:lnTo>
                      <a:pt x="81" y="34"/>
                    </a:lnTo>
                    <a:lnTo>
                      <a:pt x="84" y="34"/>
                    </a:lnTo>
                    <a:lnTo>
                      <a:pt x="84" y="34"/>
                    </a:lnTo>
                    <a:lnTo>
                      <a:pt x="90" y="34"/>
                    </a:lnTo>
                    <a:lnTo>
                      <a:pt x="90" y="34"/>
                    </a:lnTo>
                    <a:lnTo>
                      <a:pt x="125" y="36"/>
                    </a:lnTo>
                    <a:lnTo>
                      <a:pt x="125" y="36"/>
                    </a:lnTo>
                    <a:lnTo>
                      <a:pt x="120" y="37"/>
                    </a:lnTo>
                    <a:lnTo>
                      <a:pt x="120" y="37"/>
                    </a:lnTo>
                    <a:lnTo>
                      <a:pt x="58" y="43"/>
                    </a:lnTo>
                    <a:lnTo>
                      <a:pt x="58" y="43"/>
                    </a:lnTo>
                    <a:lnTo>
                      <a:pt x="58" y="45"/>
                    </a:lnTo>
                    <a:lnTo>
                      <a:pt x="58" y="45"/>
                    </a:lnTo>
                    <a:lnTo>
                      <a:pt x="53" y="46"/>
                    </a:lnTo>
                    <a:lnTo>
                      <a:pt x="53" y="46"/>
                    </a:lnTo>
                    <a:lnTo>
                      <a:pt x="38" y="51"/>
                    </a:lnTo>
                    <a:lnTo>
                      <a:pt x="38" y="51"/>
                    </a:lnTo>
                    <a:lnTo>
                      <a:pt x="37" y="55"/>
                    </a:lnTo>
                    <a:lnTo>
                      <a:pt x="37" y="55"/>
                    </a:lnTo>
                    <a:lnTo>
                      <a:pt x="0" y="55"/>
                    </a:lnTo>
                    <a:lnTo>
                      <a:pt x="0" y="55"/>
                    </a:lnTo>
                    <a:lnTo>
                      <a:pt x="10" y="57"/>
                    </a:lnTo>
                    <a:lnTo>
                      <a:pt x="10" y="57"/>
                    </a:lnTo>
                    <a:lnTo>
                      <a:pt x="0" y="57"/>
                    </a:lnTo>
                    <a:lnTo>
                      <a:pt x="0" y="57"/>
                    </a:lnTo>
                    <a:lnTo>
                      <a:pt x="11" y="58"/>
                    </a:lnTo>
                    <a:lnTo>
                      <a:pt x="11" y="58"/>
                    </a:lnTo>
                    <a:lnTo>
                      <a:pt x="11" y="60"/>
                    </a:lnTo>
                    <a:lnTo>
                      <a:pt x="11" y="60"/>
                    </a:lnTo>
                    <a:lnTo>
                      <a:pt x="17" y="60"/>
                    </a:lnTo>
                    <a:lnTo>
                      <a:pt x="17" y="60"/>
                    </a:lnTo>
                    <a:lnTo>
                      <a:pt x="14" y="61"/>
                    </a:lnTo>
                    <a:lnTo>
                      <a:pt x="14" y="61"/>
                    </a:lnTo>
                    <a:lnTo>
                      <a:pt x="13" y="61"/>
                    </a:lnTo>
                    <a:lnTo>
                      <a:pt x="13" y="61"/>
                    </a:lnTo>
                    <a:lnTo>
                      <a:pt x="30" y="63"/>
                    </a:lnTo>
                    <a:lnTo>
                      <a:pt x="30" y="63"/>
                    </a:lnTo>
                    <a:lnTo>
                      <a:pt x="34" y="63"/>
                    </a:lnTo>
                    <a:lnTo>
                      <a:pt x="34" y="63"/>
                    </a:lnTo>
                    <a:lnTo>
                      <a:pt x="27" y="63"/>
                    </a:lnTo>
                    <a:lnTo>
                      <a:pt x="27" y="63"/>
                    </a:lnTo>
                    <a:lnTo>
                      <a:pt x="27" y="64"/>
                    </a:lnTo>
                    <a:lnTo>
                      <a:pt x="27" y="64"/>
                    </a:lnTo>
                    <a:lnTo>
                      <a:pt x="15" y="64"/>
                    </a:lnTo>
                    <a:lnTo>
                      <a:pt x="15" y="64"/>
                    </a:lnTo>
                    <a:lnTo>
                      <a:pt x="14" y="64"/>
                    </a:lnTo>
                    <a:lnTo>
                      <a:pt x="14" y="64"/>
                    </a:lnTo>
                    <a:lnTo>
                      <a:pt x="4" y="64"/>
                    </a:lnTo>
                    <a:lnTo>
                      <a:pt x="4" y="64"/>
                    </a:lnTo>
                    <a:lnTo>
                      <a:pt x="27" y="67"/>
                    </a:lnTo>
                    <a:lnTo>
                      <a:pt x="27" y="67"/>
                    </a:lnTo>
                    <a:lnTo>
                      <a:pt x="20" y="71"/>
                    </a:lnTo>
                    <a:lnTo>
                      <a:pt x="20" y="71"/>
                    </a:lnTo>
                    <a:lnTo>
                      <a:pt x="23" y="72"/>
                    </a:lnTo>
                    <a:lnTo>
                      <a:pt x="23" y="72"/>
                    </a:lnTo>
                    <a:lnTo>
                      <a:pt x="40" y="72"/>
                    </a:lnTo>
                    <a:lnTo>
                      <a:pt x="40" y="72"/>
                    </a:lnTo>
                    <a:lnTo>
                      <a:pt x="15" y="72"/>
                    </a:lnTo>
                    <a:lnTo>
                      <a:pt x="15" y="72"/>
                    </a:lnTo>
                    <a:lnTo>
                      <a:pt x="37" y="72"/>
                    </a:lnTo>
                    <a:lnTo>
                      <a:pt x="37" y="72"/>
                    </a:lnTo>
                    <a:lnTo>
                      <a:pt x="34" y="72"/>
                    </a:lnTo>
                    <a:lnTo>
                      <a:pt x="34" y="72"/>
                    </a:lnTo>
                    <a:lnTo>
                      <a:pt x="30" y="74"/>
                    </a:lnTo>
                    <a:lnTo>
                      <a:pt x="30" y="74"/>
                    </a:lnTo>
                    <a:lnTo>
                      <a:pt x="53" y="75"/>
                    </a:lnTo>
                    <a:lnTo>
                      <a:pt x="53" y="75"/>
                    </a:lnTo>
                    <a:lnTo>
                      <a:pt x="63" y="78"/>
                    </a:lnTo>
                    <a:lnTo>
                      <a:pt x="63" y="78"/>
                    </a:lnTo>
                    <a:lnTo>
                      <a:pt x="61" y="78"/>
                    </a:lnTo>
                    <a:lnTo>
                      <a:pt x="61" y="78"/>
                    </a:lnTo>
                    <a:lnTo>
                      <a:pt x="14" y="75"/>
                    </a:lnTo>
                    <a:lnTo>
                      <a:pt x="14" y="75"/>
                    </a:lnTo>
                    <a:lnTo>
                      <a:pt x="13" y="77"/>
                    </a:lnTo>
                    <a:lnTo>
                      <a:pt x="13" y="77"/>
                    </a:lnTo>
                    <a:lnTo>
                      <a:pt x="21" y="84"/>
                    </a:lnTo>
                    <a:lnTo>
                      <a:pt x="21" y="84"/>
                    </a:lnTo>
                    <a:lnTo>
                      <a:pt x="31" y="84"/>
                    </a:lnTo>
                    <a:lnTo>
                      <a:pt x="31" y="84"/>
                    </a:lnTo>
                    <a:lnTo>
                      <a:pt x="33" y="84"/>
                    </a:lnTo>
                    <a:lnTo>
                      <a:pt x="33" y="84"/>
                    </a:lnTo>
                    <a:lnTo>
                      <a:pt x="38" y="84"/>
                    </a:lnTo>
                    <a:lnTo>
                      <a:pt x="38" y="84"/>
                    </a:lnTo>
                    <a:lnTo>
                      <a:pt x="53" y="84"/>
                    </a:lnTo>
                    <a:lnTo>
                      <a:pt x="53" y="84"/>
                    </a:lnTo>
                    <a:lnTo>
                      <a:pt x="44" y="86"/>
                    </a:lnTo>
                    <a:lnTo>
                      <a:pt x="44" y="86"/>
                    </a:lnTo>
                    <a:lnTo>
                      <a:pt x="50" y="86"/>
                    </a:lnTo>
                    <a:lnTo>
                      <a:pt x="50" y="86"/>
                    </a:lnTo>
                    <a:lnTo>
                      <a:pt x="74" y="86"/>
                    </a:lnTo>
                    <a:lnTo>
                      <a:pt x="74" y="86"/>
                    </a:lnTo>
                    <a:lnTo>
                      <a:pt x="90" y="86"/>
                    </a:lnTo>
                    <a:lnTo>
                      <a:pt x="90" y="86"/>
                    </a:lnTo>
                    <a:lnTo>
                      <a:pt x="92" y="86"/>
                    </a:lnTo>
                    <a:lnTo>
                      <a:pt x="92" y="86"/>
                    </a:lnTo>
                    <a:lnTo>
                      <a:pt x="86" y="86"/>
                    </a:lnTo>
                    <a:lnTo>
                      <a:pt x="86" y="86"/>
                    </a:lnTo>
                    <a:lnTo>
                      <a:pt x="83" y="87"/>
                    </a:lnTo>
                    <a:lnTo>
                      <a:pt x="83" y="87"/>
                    </a:lnTo>
                    <a:lnTo>
                      <a:pt x="100" y="89"/>
                    </a:lnTo>
                    <a:lnTo>
                      <a:pt x="100" y="89"/>
                    </a:lnTo>
                    <a:lnTo>
                      <a:pt x="106" y="89"/>
                    </a:lnTo>
                    <a:lnTo>
                      <a:pt x="106" y="89"/>
                    </a:lnTo>
                    <a:lnTo>
                      <a:pt x="96" y="90"/>
                    </a:lnTo>
                    <a:lnTo>
                      <a:pt x="96" y="90"/>
                    </a:lnTo>
                    <a:lnTo>
                      <a:pt x="99" y="90"/>
                    </a:lnTo>
                    <a:lnTo>
                      <a:pt x="99" y="90"/>
                    </a:lnTo>
                    <a:lnTo>
                      <a:pt x="96" y="90"/>
                    </a:lnTo>
                    <a:lnTo>
                      <a:pt x="96" y="90"/>
                    </a:lnTo>
                    <a:lnTo>
                      <a:pt x="116" y="93"/>
                    </a:lnTo>
                    <a:lnTo>
                      <a:pt x="116" y="93"/>
                    </a:lnTo>
                    <a:lnTo>
                      <a:pt x="114" y="93"/>
                    </a:lnTo>
                    <a:lnTo>
                      <a:pt x="114" y="93"/>
                    </a:lnTo>
                    <a:lnTo>
                      <a:pt x="94" y="96"/>
                    </a:lnTo>
                    <a:lnTo>
                      <a:pt x="94" y="96"/>
                    </a:lnTo>
                    <a:lnTo>
                      <a:pt x="114" y="96"/>
                    </a:lnTo>
                    <a:lnTo>
                      <a:pt x="114" y="96"/>
                    </a:lnTo>
                    <a:lnTo>
                      <a:pt x="106" y="96"/>
                    </a:lnTo>
                    <a:lnTo>
                      <a:pt x="106" y="96"/>
                    </a:lnTo>
                    <a:lnTo>
                      <a:pt x="126" y="99"/>
                    </a:lnTo>
                    <a:lnTo>
                      <a:pt x="126" y="99"/>
                    </a:lnTo>
                    <a:lnTo>
                      <a:pt x="117" y="99"/>
                    </a:lnTo>
                    <a:lnTo>
                      <a:pt x="117" y="99"/>
                    </a:lnTo>
                    <a:lnTo>
                      <a:pt x="104" y="101"/>
                    </a:lnTo>
                    <a:lnTo>
                      <a:pt x="104" y="101"/>
                    </a:lnTo>
                    <a:lnTo>
                      <a:pt x="110" y="101"/>
                    </a:lnTo>
                    <a:lnTo>
                      <a:pt x="110" y="101"/>
                    </a:lnTo>
                    <a:lnTo>
                      <a:pt x="112" y="101"/>
                    </a:lnTo>
                    <a:lnTo>
                      <a:pt x="112" y="101"/>
                    </a:lnTo>
                    <a:lnTo>
                      <a:pt x="125" y="102"/>
                    </a:lnTo>
                    <a:lnTo>
                      <a:pt x="125" y="102"/>
                    </a:lnTo>
                    <a:lnTo>
                      <a:pt x="129" y="102"/>
                    </a:lnTo>
                    <a:lnTo>
                      <a:pt x="129" y="102"/>
                    </a:lnTo>
                    <a:lnTo>
                      <a:pt x="133" y="104"/>
                    </a:lnTo>
                    <a:lnTo>
                      <a:pt x="133" y="104"/>
                    </a:lnTo>
                    <a:lnTo>
                      <a:pt x="143" y="102"/>
                    </a:lnTo>
                    <a:lnTo>
                      <a:pt x="143" y="102"/>
                    </a:lnTo>
                    <a:lnTo>
                      <a:pt x="139" y="104"/>
                    </a:lnTo>
                    <a:lnTo>
                      <a:pt x="139" y="104"/>
                    </a:lnTo>
                    <a:lnTo>
                      <a:pt x="123" y="108"/>
                    </a:lnTo>
                    <a:lnTo>
                      <a:pt x="123" y="108"/>
                    </a:lnTo>
                    <a:lnTo>
                      <a:pt x="135" y="111"/>
                    </a:lnTo>
                    <a:lnTo>
                      <a:pt x="135" y="111"/>
                    </a:lnTo>
                    <a:lnTo>
                      <a:pt x="150" y="116"/>
                    </a:lnTo>
                    <a:lnTo>
                      <a:pt x="150" y="116"/>
                    </a:lnTo>
                    <a:lnTo>
                      <a:pt x="132" y="117"/>
                    </a:lnTo>
                    <a:lnTo>
                      <a:pt x="132" y="117"/>
                    </a:lnTo>
                    <a:lnTo>
                      <a:pt x="132" y="119"/>
                    </a:lnTo>
                    <a:lnTo>
                      <a:pt x="132" y="119"/>
                    </a:lnTo>
                    <a:lnTo>
                      <a:pt x="127" y="120"/>
                    </a:lnTo>
                    <a:lnTo>
                      <a:pt x="127" y="120"/>
                    </a:lnTo>
                    <a:lnTo>
                      <a:pt x="135" y="120"/>
                    </a:lnTo>
                    <a:lnTo>
                      <a:pt x="135" y="120"/>
                    </a:lnTo>
                    <a:lnTo>
                      <a:pt x="127" y="120"/>
                    </a:lnTo>
                    <a:lnTo>
                      <a:pt x="127" y="120"/>
                    </a:lnTo>
                    <a:lnTo>
                      <a:pt x="148" y="123"/>
                    </a:lnTo>
                    <a:lnTo>
                      <a:pt x="148" y="123"/>
                    </a:lnTo>
                    <a:lnTo>
                      <a:pt x="172" y="123"/>
                    </a:lnTo>
                    <a:lnTo>
                      <a:pt x="172" y="123"/>
                    </a:lnTo>
                    <a:lnTo>
                      <a:pt x="171" y="123"/>
                    </a:lnTo>
                    <a:lnTo>
                      <a:pt x="171" y="123"/>
                    </a:lnTo>
                    <a:lnTo>
                      <a:pt x="172" y="123"/>
                    </a:lnTo>
                    <a:lnTo>
                      <a:pt x="172" y="123"/>
                    </a:lnTo>
                    <a:lnTo>
                      <a:pt x="175" y="123"/>
                    </a:lnTo>
                    <a:lnTo>
                      <a:pt x="175" y="123"/>
                    </a:lnTo>
                    <a:lnTo>
                      <a:pt x="189" y="123"/>
                    </a:lnTo>
                    <a:lnTo>
                      <a:pt x="189" y="123"/>
                    </a:lnTo>
                    <a:lnTo>
                      <a:pt x="171" y="123"/>
                    </a:lnTo>
                    <a:lnTo>
                      <a:pt x="171" y="123"/>
                    </a:lnTo>
                    <a:lnTo>
                      <a:pt x="166" y="126"/>
                    </a:lnTo>
                    <a:lnTo>
                      <a:pt x="166" y="126"/>
                    </a:lnTo>
                    <a:lnTo>
                      <a:pt x="162" y="126"/>
                    </a:lnTo>
                    <a:lnTo>
                      <a:pt x="162" y="126"/>
                    </a:lnTo>
                    <a:lnTo>
                      <a:pt x="160" y="128"/>
                    </a:lnTo>
                    <a:lnTo>
                      <a:pt x="160" y="128"/>
                    </a:lnTo>
                    <a:lnTo>
                      <a:pt x="191" y="131"/>
                    </a:lnTo>
                    <a:lnTo>
                      <a:pt x="191" y="131"/>
                    </a:lnTo>
                    <a:lnTo>
                      <a:pt x="231" y="137"/>
                    </a:lnTo>
                    <a:lnTo>
                      <a:pt x="231" y="137"/>
                    </a:lnTo>
                    <a:lnTo>
                      <a:pt x="216" y="137"/>
                    </a:lnTo>
                    <a:lnTo>
                      <a:pt x="216" y="137"/>
                    </a:lnTo>
                    <a:lnTo>
                      <a:pt x="182" y="137"/>
                    </a:lnTo>
                    <a:lnTo>
                      <a:pt x="182" y="137"/>
                    </a:lnTo>
                    <a:lnTo>
                      <a:pt x="199" y="140"/>
                    </a:lnTo>
                    <a:lnTo>
                      <a:pt x="199" y="140"/>
                    </a:lnTo>
                    <a:lnTo>
                      <a:pt x="219" y="138"/>
                    </a:lnTo>
                    <a:lnTo>
                      <a:pt x="219" y="138"/>
                    </a:lnTo>
                    <a:lnTo>
                      <a:pt x="206" y="138"/>
                    </a:lnTo>
                    <a:lnTo>
                      <a:pt x="206" y="138"/>
                    </a:lnTo>
                    <a:lnTo>
                      <a:pt x="188" y="141"/>
                    </a:lnTo>
                    <a:lnTo>
                      <a:pt x="188" y="141"/>
                    </a:lnTo>
                    <a:lnTo>
                      <a:pt x="188" y="144"/>
                    </a:lnTo>
                    <a:lnTo>
                      <a:pt x="188" y="144"/>
                    </a:lnTo>
                    <a:lnTo>
                      <a:pt x="186" y="144"/>
                    </a:lnTo>
                    <a:lnTo>
                      <a:pt x="186" y="144"/>
                    </a:lnTo>
                    <a:lnTo>
                      <a:pt x="186" y="146"/>
                    </a:lnTo>
                    <a:lnTo>
                      <a:pt x="186" y="146"/>
                    </a:lnTo>
                    <a:lnTo>
                      <a:pt x="178" y="146"/>
                    </a:lnTo>
                    <a:lnTo>
                      <a:pt x="178" y="146"/>
                    </a:lnTo>
                    <a:lnTo>
                      <a:pt x="173" y="146"/>
                    </a:lnTo>
                    <a:lnTo>
                      <a:pt x="173" y="146"/>
                    </a:lnTo>
                    <a:lnTo>
                      <a:pt x="165" y="146"/>
                    </a:lnTo>
                    <a:lnTo>
                      <a:pt x="165" y="146"/>
                    </a:lnTo>
                    <a:lnTo>
                      <a:pt x="155" y="146"/>
                    </a:lnTo>
                    <a:lnTo>
                      <a:pt x="155" y="146"/>
                    </a:lnTo>
                    <a:lnTo>
                      <a:pt x="156" y="146"/>
                    </a:lnTo>
                    <a:lnTo>
                      <a:pt x="156" y="146"/>
                    </a:lnTo>
                    <a:lnTo>
                      <a:pt x="166" y="146"/>
                    </a:lnTo>
                    <a:lnTo>
                      <a:pt x="166" y="146"/>
                    </a:lnTo>
                    <a:lnTo>
                      <a:pt x="165" y="146"/>
                    </a:lnTo>
                    <a:lnTo>
                      <a:pt x="165" y="146"/>
                    </a:lnTo>
                    <a:lnTo>
                      <a:pt x="155" y="146"/>
                    </a:lnTo>
                    <a:lnTo>
                      <a:pt x="155" y="146"/>
                    </a:lnTo>
                    <a:lnTo>
                      <a:pt x="156" y="147"/>
                    </a:lnTo>
                    <a:lnTo>
                      <a:pt x="156" y="147"/>
                    </a:lnTo>
                    <a:lnTo>
                      <a:pt x="132" y="150"/>
                    </a:lnTo>
                    <a:lnTo>
                      <a:pt x="132" y="150"/>
                    </a:lnTo>
                    <a:lnTo>
                      <a:pt x="181" y="152"/>
                    </a:lnTo>
                    <a:lnTo>
                      <a:pt x="181" y="152"/>
                    </a:lnTo>
                    <a:lnTo>
                      <a:pt x="179" y="153"/>
                    </a:lnTo>
                    <a:lnTo>
                      <a:pt x="179" y="153"/>
                    </a:lnTo>
                    <a:lnTo>
                      <a:pt x="221" y="158"/>
                    </a:lnTo>
                    <a:lnTo>
                      <a:pt x="221" y="158"/>
                    </a:lnTo>
                    <a:lnTo>
                      <a:pt x="224" y="158"/>
                    </a:lnTo>
                    <a:lnTo>
                      <a:pt x="224" y="158"/>
                    </a:lnTo>
                    <a:lnTo>
                      <a:pt x="232" y="158"/>
                    </a:lnTo>
                    <a:lnTo>
                      <a:pt x="232" y="158"/>
                    </a:lnTo>
                    <a:lnTo>
                      <a:pt x="218" y="159"/>
                    </a:lnTo>
                    <a:lnTo>
                      <a:pt x="218" y="159"/>
                    </a:lnTo>
                    <a:lnTo>
                      <a:pt x="168" y="167"/>
                    </a:lnTo>
                    <a:lnTo>
                      <a:pt x="168" y="167"/>
                    </a:lnTo>
                    <a:lnTo>
                      <a:pt x="193" y="166"/>
                    </a:lnTo>
                    <a:lnTo>
                      <a:pt x="193" y="166"/>
                    </a:lnTo>
                    <a:lnTo>
                      <a:pt x="182" y="166"/>
                    </a:lnTo>
                    <a:lnTo>
                      <a:pt x="182" y="166"/>
                    </a:lnTo>
                    <a:lnTo>
                      <a:pt x="195" y="167"/>
                    </a:lnTo>
                    <a:lnTo>
                      <a:pt x="195" y="167"/>
                    </a:lnTo>
                    <a:lnTo>
                      <a:pt x="221" y="166"/>
                    </a:lnTo>
                    <a:lnTo>
                      <a:pt x="221" y="166"/>
                    </a:lnTo>
                    <a:lnTo>
                      <a:pt x="218" y="167"/>
                    </a:lnTo>
                    <a:lnTo>
                      <a:pt x="218" y="167"/>
                    </a:lnTo>
                    <a:lnTo>
                      <a:pt x="216" y="167"/>
                    </a:lnTo>
                    <a:lnTo>
                      <a:pt x="216" y="167"/>
                    </a:lnTo>
                    <a:lnTo>
                      <a:pt x="231" y="169"/>
                    </a:lnTo>
                    <a:lnTo>
                      <a:pt x="231" y="169"/>
                    </a:lnTo>
                    <a:lnTo>
                      <a:pt x="227" y="170"/>
                    </a:lnTo>
                    <a:lnTo>
                      <a:pt x="227" y="170"/>
                    </a:lnTo>
                    <a:lnTo>
                      <a:pt x="231" y="170"/>
                    </a:lnTo>
                    <a:lnTo>
                      <a:pt x="231" y="170"/>
                    </a:lnTo>
                    <a:lnTo>
                      <a:pt x="244" y="169"/>
                    </a:lnTo>
                    <a:lnTo>
                      <a:pt x="244" y="169"/>
                    </a:lnTo>
                    <a:lnTo>
                      <a:pt x="244" y="170"/>
                    </a:lnTo>
                    <a:lnTo>
                      <a:pt x="244" y="170"/>
                    </a:lnTo>
                    <a:lnTo>
                      <a:pt x="260" y="170"/>
                    </a:lnTo>
                    <a:lnTo>
                      <a:pt x="260" y="170"/>
                    </a:lnTo>
                    <a:lnTo>
                      <a:pt x="267" y="172"/>
                    </a:lnTo>
                    <a:lnTo>
                      <a:pt x="267" y="172"/>
                    </a:lnTo>
                    <a:lnTo>
                      <a:pt x="260" y="172"/>
                    </a:lnTo>
                    <a:lnTo>
                      <a:pt x="260" y="172"/>
                    </a:lnTo>
                    <a:lnTo>
                      <a:pt x="261" y="172"/>
                    </a:lnTo>
                    <a:lnTo>
                      <a:pt x="261" y="172"/>
                    </a:lnTo>
                    <a:lnTo>
                      <a:pt x="242" y="172"/>
                    </a:lnTo>
                    <a:lnTo>
                      <a:pt x="242" y="172"/>
                    </a:lnTo>
                    <a:lnTo>
                      <a:pt x="268" y="176"/>
                    </a:lnTo>
                    <a:lnTo>
                      <a:pt x="268" y="176"/>
                    </a:lnTo>
                    <a:lnTo>
                      <a:pt x="272" y="181"/>
                    </a:lnTo>
                    <a:lnTo>
                      <a:pt x="272" y="181"/>
                    </a:lnTo>
                    <a:lnTo>
                      <a:pt x="274" y="182"/>
                    </a:lnTo>
                    <a:lnTo>
                      <a:pt x="274" y="182"/>
                    </a:lnTo>
                    <a:lnTo>
                      <a:pt x="265" y="184"/>
                    </a:lnTo>
                    <a:lnTo>
                      <a:pt x="265" y="184"/>
                    </a:lnTo>
                    <a:lnTo>
                      <a:pt x="242" y="188"/>
                    </a:lnTo>
                    <a:lnTo>
                      <a:pt x="242" y="188"/>
                    </a:lnTo>
                    <a:lnTo>
                      <a:pt x="239" y="188"/>
                    </a:lnTo>
                    <a:lnTo>
                      <a:pt x="239" y="188"/>
                    </a:lnTo>
                    <a:lnTo>
                      <a:pt x="224" y="190"/>
                    </a:lnTo>
                    <a:lnTo>
                      <a:pt x="224" y="190"/>
                    </a:lnTo>
                    <a:lnTo>
                      <a:pt x="228" y="190"/>
                    </a:lnTo>
                    <a:lnTo>
                      <a:pt x="228" y="190"/>
                    </a:lnTo>
                    <a:lnTo>
                      <a:pt x="216" y="194"/>
                    </a:lnTo>
                    <a:lnTo>
                      <a:pt x="216" y="194"/>
                    </a:lnTo>
                    <a:lnTo>
                      <a:pt x="218" y="194"/>
                    </a:lnTo>
                    <a:lnTo>
                      <a:pt x="218" y="194"/>
                    </a:lnTo>
                    <a:lnTo>
                      <a:pt x="212" y="196"/>
                    </a:lnTo>
                    <a:lnTo>
                      <a:pt x="212" y="196"/>
                    </a:lnTo>
                    <a:lnTo>
                      <a:pt x="192" y="196"/>
                    </a:lnTo>
                    <a:lnTo>
                      <a:pt x="192" y="196"/>
                    </a:lnTo>
                    <a:lnTo>
                      <a:pt x="188" y="196"/>
                    </a:lnTo>
                    <a:lnTo>
                      <a:pt x="188" y="196"/>
                    </a:lnTo>
                    <a:lnTo>
                      <a:pt x="188" y="197"/>
                    </a:lnTo>
                    <a:lnTo>
                      <a:pt x="188" y="197"/>
                    </a:lnTo>
                    <a:lnTo>
                      <a:pt x="195" y="199"/>
                    </a:lnTo>
                    <a:lnTo>
                      <a:pt x="195" y="199"/>
                    </a:lnTo>
                    <a:lnTo>
                      <a:pt x="192" y="199"/>
                    </a:lnTo>
                    <a:lnTo>
                      <a:pt x="192" y="199"/>
                    </a:lnTo>
                    <a:lnTo>
                      <a:pt x="185" y="202"/>
                    </a:lnTo>
                    <a:lnTo>
                      <a:pt x="185" y="202"/>
                    </a:lnTo>
                    <a:lnTo>
                      <a:pt x="192" y="202"/>
                    </a:lnTo>
                    <a:lnTo>
                      <a:pt x="192" y="202"/>
                    </a:lnTo>
                    <a:lnTo>
                      <a:pt x="211" y="202"/>
                    </a:lnTo>
                    <a:lnTo>
                      <a:pt x="211" y="202"/>
                    </a:lnTo>
                    <a:lnTo>
                      <a:pt x="202" y="202"/>
                    </a:lnTo>
                    <a:lnTo>
                      <a:pt x="202" y="202"/>
                    </a:lnTo>
                    <a:lnTo>
                      <a:pt x="196" y="202"/>
                    </a:lnTo>
                    <a:lnTo>
                      <a:pt x="196" y="202"/>
                    </a:lnTo>
                    <a:lnTo>
                      <a:pt x="189" y="203"/>
                    </a:lnTo>
                    <a:lnTo>
                      <a:pt x="189" y="203"/>
                    </a:lnTo>
                    <a:lnTo>
                      <a:pt x="182" y="205"/>
                    </a:lnTo>
                    <a:lnTo>
                      <a:pt x="182" y="205"/>
                    </a:lnTo>
                    <a:lnTo>
                      <a:pt x="178" y="205"/>
                    </a:lnTo>
                    <a:lnTo>
                      <a:pt x="178" y="205"/>
                    </a:lnTo>
                    <a:lnTo>
                      <a:pt x="175" y="205"/>
                    </a:lnTo>
                    <a:lnTo>
                      <a:pt x="175" y="205"/>
                    </a:lnTo>
                    <a:lnTo>
                      <a:pt x="178" y="206"/>
                    </a:lnTo>
                    <a:lnTo>
                      <a:pt x="178" y="206"/>
                    </a:lnTo>
                    <a:lnTo>
                      <a:pt x="166" y="209"/>
                    </a:lnTo>
                    <a:lnTo>
                      <a:pt x="166" y="209"/>
                    </a:lnTo>
                    <a:lnTo>
                      <a:pt x="160" y="209"/>
                    </a:lnTo>
                    <a:lnTo>
                      <a:pt x="160" y="209"/>
                    </a:lnTo>
                    <a:lnTo>
                      <a:pt x="130" y="211"/>
                    </a:lnTo>
                    <a:lnTo>
                      <a:pt x="130" y="211"/>
                    </a:lnTo>
                    <a:lnTo>
                      <a:pt x="127" y="211"/>
                    </a:lnTo>
                    <a:lnTo>
                      <a:pt x="127" y="211"/>
                    </a:lnTo>
                    <a:lnTo>
                      <a:pt x="160" y="220"/>
                    </a:lnTo>
                    <a:lnTo>
                      <a:pt x="160" y="220"/>
                    </a:lnTo>
                    <a:lnTo>
                      <a:pt x="136" y="218"/>
                    </a:lnTo>
                    <a:lnTo>
                      <a:pt x="136" y="218"/>
                    </a:lnTo>
                    <a:lnTo>
                      <a:pt x="135" y="220"/>
                    </a:lnTo>
                    <a:lnTo>
                      <a:pt x="135" y="220"/>
                    </a:lnTo>
                    <a:lnTo>
                      <a:pt x="135" y="223"/>
                    </a:lnTo>
                    <a:lnTo>
                      <a:pt x="135" y="223"/>
                    </a:lnTo>
                    <a:lnTo>
                      <a:pt x="137" y="223"/>
                    </a:lnTo>
                    <a:lnTo>
                      <a:pt x="137" y="223"/>
                    </a:lnTo>
                    <a:lnTo>
                      <a:pt x="129" y="224"/>
                    </a:lnTo>
                    <a:lnTo>
                      <a:pt x="129" y="224"/>
                    </a:lnTo>
                    <a:lnTo>
                      <a:pt x="136" y="226"/>
                    </a:lnTo>
                    <a:lnTo>
                      <a:pt x="136" y="226"/>
                    </a:lnTo>
                    <a:lnTo>
                      <a:pt x="162" y="227"/>
                    </a:lnTo>
                    <a:lnTo>
                      <a:pt x="162" y="227"/>
                    </a:lnTo>
                    <a:lnTo>
                      <a:pt x="168" y="227"/>
                    </a:lnTo>
                    <a:lnTo>
                      <a:pt x="168" y="227"/>
                    </a:lnTo>
                    <a:lnTo>
                      <a:pt x="159" y="229"/>
                    </a:lnTo>
                    <a:lnTo>
                      <a:pt x="159" y="229"/>
                    </a:lnTo>
                    <a:lnTo>
                      <a:pt x="158" y="229"/>
                    </a:lnTo>
                    <a:lnTo>
                      <a:pt x="158" y="229"/>
                    </a:lnTo>
                    <a:lnTo>
                      <a:pt x="155" y="229"/>
                    </a:lnTo>
                    <a:lnTo>
                      <a:pt x="155" y="229"/>
                    </a:lnTo>
                    <a:lnTo>
                      <a:pt x="139" y="229"/>
                    </a:lnTo>
                    <a:lnTo>
                      <a:pt x="139" y="229"/>
                    </a:lnTo>
                    <a:lnTo>
                      <a:pt x="160" y="230"/>
                    </a:lnTo>
                    <a:lnTo>
                      <a:pt x="160" y="230"/>
                    </a:lnTo>
                    <a:lnTo>
                      <a:pt x="166" y="232"/>
                    </a:lnTo>
                    <a:lnTo>
                      <a:pt x="166" y="232"/>
                    </a:lnTo>
                    <a:lnTo>
                      <a:pt x="185" y="232"/>
                    </a:lnTo>
                    <a:lnTo>
                      <a:pt x="185" y="232"/>
                    </a:lnTo>
                    <a:lnTo>
                      <a:pt x="186" y="233"/>
                    </a:lnTo>
                    <a:lnTo>
                      <a:pt x="186" y="233"/>
                    </a:lnTo>
                    <a:lnTo>
                      <a:pt x="191" y="233"/>
                    </a:lnTo>
                    <a:lnTo>
                      <a:pt x="191" y="233"/>
                    </a:lnTo>
                    <a:lnTo>
                      <a:pt x="172" y="235"/>
                    </a:lnTo>
                    <a:lnTo>
                      <a:pt x="172" y="235"/>
                    </a:lnTo>
                    <a:lnTo>
                      <a:pt x="173" y="235"/>
                    </a:lnTo>
                    <a:lnTo>
                      <a:pt x="173" y="235"/>
                    </a:lnTo>
                    <a:lnTo>
                      <a:pt x="178" y="238"/>
                    </a:lnTo>
                    <a:lnTo>
                      <a:pt x="178" y="238"/>
                    </a:lnTo>
                    <a:lnTo>
                      <a:pt x="201" y="239"/>
                    </a:lnTo>
                    <a:lnTo>
                      <a:pt x="201" y="239"/>
                    </a:lnTo>
                    <a:lnTo>
                      <a:pt x="237" y="238"/>
                    </a:lnTo>
                    <a:lnTo>
                      <a:pt x="237" y="238"/>
                    </a:lnTo>
                    <a:lnTo>
                      <a:pt x="232" y="238"/>
                    </a:lnTo>
                    <a:lnTo>
                      <a:pt x="232" y="238"/>
                    </a:lnTo>
                    <a:lnTo>
                      <a:pt x="247" y="238"/>
                    </a:lnTo>
                    <a:lnTo>
                      <a:pt x="247" y="238"/>
                    </a:lnTo>
                    <a:lnTo>
                      <a:pt x="245" y="239"/>
                    </a:lnTo>
                    <a:lnTo>
                      <a:pt x="245" y="239"/>
                    </a:lnTo>
                    <a:lnTo>
                      <a:pt x="222" y="238"/>
                    </a:lnTo>
                    <a:lnTo>
                      <a:pt x="222" y="238"/>
                    </a:lnTo>
                    <a:lnTo>
                      <a:pt x="228" y="241"/>
                    </a:lnTo>
                    <a:lnTo>
                      <a:pt x="228" y="241"/>
                    </a:lnTo>
                    <a:lnTo>
                      <a:pt x="234" y="241"/>
                    </a:lnTo>
                    <a:lnTo>
                      <a:pt x="234" y="241"/>
                    </a:lnTo>
                    <a:lnTo>
                      <a:pt x="232" y="241"/>
                    </a:lnTo>
                    <a:lnTo>
                      <a:pt x="232" y="241"/>
                    </a:lnTo>
                    <a:lnTo>
                      <a:pt x="260" y="241"/>
                    </a:lnTo>
                    <a:lnTo>
                      <a:pt x="260" y="241"/>
                    </a:lnTo>
                    <a:lnTo>
                      <a:pt x="262" y="244"/>
                    </a:lnTo>
                    <a:lnTo>
                      <a:pt x="262" y="244"/>
                    </a:lnTo>
                    <a:lnTo>
                      <a:pt x="318" y="248"/>
                    </a:lnTo>
                    <a:lnTo>
                      <a:pt x="318" y="248"/>
                    </a:lnTo>
                    <a:lnTo>
                      <a:pt x="314" y="248"/>
                    </a:lnTo>
                    <a:lnTo>
                      <a:pt x="314" y="248"/>
                    </a:lnTo>
                    <a:lnTo>
                      <a:pt x="311" y="248"/>
                    </a:lnTo>
                    <a:lnTo>
                      <a:pt x="311" y="248"/>
                    </a:lnTo>
                    <a:lnTo>
                      <a:pt x="320" y="251"/>
                    </a:lnTo>
                    <a:lnTo>
                      <a:pt x="320" y="251"/>
                    </a:lnTo>
                    <a:lnTo>
                      <a:pt x="323" y="251"/>
                    </a:lnTo>
                    <a:lnTo>
                      <a:pt x="323" y="251"/>
                    </a:lnTo>
                    <a:lnTo>
                      <a:pt x="297" y="251"/>
                    </a:lnTo>
                    <a:lnTo>
                      <a:pt x="297" y="251"/>
                    </a:lnTo>
                    <a:lnTo>
                      <a:pt x="290" y="253"/>
                    </a:lnTo>
                    <a:lnTo>
                      <a:pt x="290" y="253"/>
                    </a:lnTo>
                    <a:lnTo>
                      <a:pt x="311" y="253"/>
                    </a:lnTo>
                    <a:lnTo>
                      <a:pt x="311" y="253"/>
                    </a:lnTo>
                    <a:lnTo>
                      <a:pt x="320" y="253"/>
                    </a:lnTo>
                    <a:lnTo>
                      <a:pt x="320" y="253"/>
                    </a:lnTo>
                    <a:lnTo>
                      <a:pt x="327" y="255"/>
                    </a:lnTo>
                    <a:lnTo>
                      <a:pt x="327" y="255"/>
                    </a:lnTo>
                    <a:lnTo>
                      <a:pt x="364" y="256"/>
                    </a:lnTo>
                    <a:lnTo>
                      <a:pt x="364" y="256"/>
                    </a:lnTo>
                    <a:lnTo>
                      <a:pt x="369" y="256"/>
                    </a:lnTo>
                    <a:lnTo>
                      <a:pt x="369" y="256"/>
                    </a:lnTo>
                    <a:lnTo>
                      <a:pt x="374" y="258"/>
                    </a:lnTo>
                    <a:lnTo>
                      <a:pt x="374" y="258"/>
                    </a:lnTo>
                    <a:lnTo>
                      <a:pt x="340" y="265"/>
                    </a:lnTo>
                    <a:lnTo>
                      <a:pt x="340" y="265"/>
                    </a:lnTo>
                    <a:lnTo>
                      <a:pt x="347" y="268"/>
                    </a:lnTo>
                    <a:lnTo>
                      <a:pt x="347" y="268"/>
                    </a:lnTo>
                    <a:lnTo>
                      <a:pt x="346" y="268"/>
                    </a:lnTo>
                    <a:lnTo>
                      <a:pt x="346" y="268"/>
                    </a:lnTo>
                    <a:lnTo>
                      <a:pt x="343" y="270"/>
                    </a:lnTo>
                    <a:lnTo>
                      <a:pt x="343" y="270"/>
                    </a:lnTo>
                    <a:lnTo>
                      <a:pt x="333" y="270"/>
                    </a:lnTo>
                    <a:lnTo>
                      <a:pt x="333" y="270"/>
                    </a:lnTo>
                    <a:lnTo>
                      <a:pt x="340" y="273"/>
                    </a:lnTo>
                    <a:lnTo>
                      <a:pt x="340" y="273"/>
                    </a:lnTo>
                    <a:lnTo>
                      <a:pt x="318" y="274"/>
                    </a:lnTo>
                    <a:lnTo>
                      <a:pt x="318" y="274"/>
                    </a:lnTo>
                    <a:lnTo>
                      <a:pt x="323" y="274"/>
                    </a:lnTo>
                    <a:lnTo>
                      <a:pt x="323" y="274"/>
                    </a:lnTo>
                    <a:lnTo>
                      <a:pt x="310" y="277"/>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15" name="Freeform 131"/>
              <p:cNvSpPr>
                <a:spLocks/>
              </p:cNvSpPr>
              <p:nvPr/>
            </p:nvSpPr>
            <p:spPr bwMode="auto">
              <a:xfrm>
                <a:off x="7836" y="12232"/>
                <a:ext cx="284" cy="223"/>
              </a:xfrm>
              <a:custGeom>
                <a:avLst/>
                <a:gdLst/>
                <a:ahLst/>
                <a:cxnLst>
                  <a:cxn ang="0">
                    <a:pos x="48" y="8"/>
                  </a:cxn>
                  <a:cxn ang="0">
                    <a:pos x="24" y="14"/>
                  </a:cxn>
                  <a:cxn ang="0">
                    <a:pos x="20" y="14"/>
                  </a:cxn>
                  <a:cxn ang="0">
                    <a:pos x="8" y="18"/>
                  </a:cxn>
                  <a:cxn ang="0">
                    <a:pos x="46" y="21"/>
                  </a:cxn>
                  <a:cxn ang="0">
                    <a:pos x="89" y="29"/>
                  </a:cxn>
                  <a:cxn ang="0">
                    <a:pos x="90" y="30"/>
                  </a:cxn>
                  <a:cxn ang="0">
                    <a:pos x="7" y="33"/>
                  </a:cxn>
                  <a:cxn ang="0">
                    <a:pos x="81" y="36"/>
                  </a:cxn>
                  <a:cxn ang="0">
                    <a:pos x="107" y="38"/>
                  </a:cxn>
                  <a:cxn ang="0">
                    <a:pos x="145" y="39"/>
                  </a:cxn>
                  <a:cxn ang="0">
                    <a:pos x="158" y="41"/>
                  </a:cxn>
                  <a:cxn ang="0">
                    <a:pos x="183" y="42"/>
                  </a:cxn>
                  <a:cxn ang="0">
                    <a:pos x="133" y="47"/>
                  </a:cxn>
                  <a:cxn ang="0">
                    <a:pos x="97" y="50"/>
                  </a:cxn>
                  <a:cxn ang="0">
                    <a:pos x="169" y="57"/>
                  </a:cxn>
                  <a:cxn ang="0">
                    <a:pos x="150" y="65"/>
                  </a:cxn>
                  <a:cxn ang="0">
                    <a:pos x="155" y="70"/>
                  </a:cxn>
                  <a:cxn ang="0">
                    <a:pos x="192" y="73"/>
                  </a:cxn>
                  <a:cxn ang="0">
                    <a:pos x="172" y="80"/>
                  </a:cxn>
                  <a:cxn ang="0">
                    <a:pos x="79" y="88"/>
                  </a:cxn>
                  <a:cxn ang="0">
                    <a:pos x="64" y="91"/>
                  </a:cxn>
                  <a:cxn ang="0">
                    <a:pos x="93" y="100"/>
                  </a:cxn>
                  <a:cxn ang="0">
                    <a:pos x="76" y="100"/>
                  </a:cxn>
                  <a:cxn ang="0">
                    <a:pos x="117" y="103"/>
                  </a:cxn>
                  <a:cxn ang="0">
                    <a:pos x="181" y="101"/>
                  </a:cxn>
                  <a:cxn ang="0">
                    <a:pos x="178" y="104"/>
                  </a:cxn>
                  <a:cxn ang="0">
                    <a:pos x="152" y="104"/>
                  </a:cxn>
                  <a:cxn ang="0">
                    <a:pos x="163" y="107"/>
                  </a:cxn>
                  <a:cxn ang="0">
                    <a:pos x="155" y="107"/>
                  </a:cxn>
                  <a:cxn ang="0">
                    <a:pos x="163" y="109"/>
                  </a:cxn>
                  <a:cxn ang="0">
                    <a:pos x="155" y="110"/>
                  </a:cxn>
                  <a:cxn ang="0">
                    <a:pos x="192" y="113"/>
                  </a:cxn>
                  <a:cxn ang="0">
                    <a:pos x="201" y="119"/>
                  </a:cxn>
                  <a:cxn ang="0">
                    <a:pos x="202" y="127"/>
                  </a:cxn>
                  <a:cxn ang="0">
                    <a:pos x="231" y="136"/>
                  </a:cxn>
                  <a:cxn ang="0">
                    <a:pos x="234" y="136"/>
                  </a:cxn>
                  <a:cxn ang="0">
                    <a:pos x="252" y="137"/>
                  </a:cxn>
                  <a:cxn ang="0">
                    <a:pos x="242" y="139"/>
                  </a:cxn>
                  <a:cxn ang="0">
                    <a:pos x="255" y="142"/>
                  </a:cxn>
                  <a:cxn ang="0">
                    <a:pos x="211" y="143"/>
                  </a:cxn>
                  <a:cxn ang="0">
                    <a:pos x="155" y="146"/>
                  </a:cxn>
                  <a:cxn ang="0">
                    <a:pos x="142" y="152"/>
                  </a:cxn>
                  <a:cxn ang="0">
                    <a:pos x="135" y="154"/>
                  </a:cxn>
                  <a:cxn ang="0">
                    <a:pos x="117" y="158"/>
                  </a:cxn>
                  <a:cxn ang="0">
                    <a:pos x="104" y="162"/>
                  </a:cxn>
                  <a:cxn ang="0">
                    <a:pos x="90" y="171"/>
                  </a:cxn>
                  <a:cxn ang="0">
                    <a:pos x="99" y="174"/>
                  </a:cxn>
                  <a:cxn ang="0">
                    <a:pos x="126" y="181"/>
                  </a:cxn>
                  <a:cxn ang="0">
                    <a:pos x="163" y="186"/>
                  </a:cxn>
                  <a:cxn ang="0">
                    <a:pos x="125" y="190"/>
                  </a:cxn>
                  <a:cxn ang="0">
                    <a:pos x="113" y="192"/>
                  </a:cxn>
                  <a:cxn ang="0">
                    <a:pos x="84" y="198"/>
                  </a:cxn>
                  <a:cxn ang="0">
                    <a:pos x="57" y="201"/>
                  </a:cxn>
                  <a:cxn ang="0">
                    <a:pos x="51" y="202"/>
                  </a:cxn>
                  <a:cxn ang="0">
                    <a:pos x="40" y="207"/>
                  </a:cxn>
                  <a:cxn ang="0">
                    <a:pos x="41" y="210"/>
                  </a:cxn>
                  <a:cxn ang="0">
                    <a:pos x="100" y="211"/>
                  </a:cxn>
                  <a:cxn ang="0">
                    <a:pos x="97" y="216"/>
                  </a:cxn>
                  <a:cxn ang="0">
                    <a:pos x="71" y="214"/>
                  </a:cxn>
                  <a:cxn ang="0">
                    <a:pos x="66" y="214"/>
                  </a:cxn>
                  <a:cxn ang="0">
                    <a:pos x="63" y="216"/>
                  </a:cxn>
                </a:cxnLst>
                <a:rect l="0" t="0" r="r" b="b"/>
                <a:pathLst>
                  <a:path w="284" h="223">
                    <a:moveTo>
                      <a:pt x="17" y="0"/>
                    </a:moveTo>
                    <a:lnTo>
                      <a:pt x="17" y="0"/>
                    </a:lnTo>
                    <a:lnTo>
                      <a:pt x="17" y="3"/>
                    </a:lnTo>
                    <a:lnTo>
                      <a:pt x="17" y="3"/>
                    </a:lnTo>
                    <a:lnTo>
                      <a:pt x="24" y="5"/>
                    </a:lnTo>
                    <a:lnTo>
                      <a:pt x="24" y="5"/>
                    </a:lnTo>
                    <a:lnTo>
                      <a:pt x="48" y="8"/>
                    </a:lnTo>
                    <a:lnTo>
                      <a:pt x="48" y="8"/>
                    </a:lnTo>
                    <a:lnTo>
                      <a:pt x="47" y="9"/>
                    </a:lnTo>
                    <a:lnTo>
                      <a:pt x="47" y="9"/>
                    </a:lnTo>
                    <a:lnTo>
                      <a:pt x="41" y="11"/>
                    </a:lnTo>
                    <a:lnTo>
                      <a:pt x="41" y="11"/>
                    </a:lnTo>
                    <a:lnTo>
                      <a:pt x="31" y="11"/>
                    </a:lnTo>
                    <a:lnTo>
                      <a:pt x="31" y="11"/>
                    </a:lnTo>
                    <a:lnTo>
                      <a:pt x="24" y="14"/>
                    </a:lnTo>
                    <a:lnTo>
                      <a:pt x="24" y="14"/>
                    </a:lnTo>
                    <a:lnTo>
                      <a:pt x="20" y="14"/>
                    </a:lnTo>
                    <a:lnTo>
                      <a:pt x="20" y="14"/>
                    </a:lnTo>
                    <a:lnTo>
                      <a:pt x="7" y="15"/>
                    </a:lnTo>
                    <a:lnTo>
                      <a:pt x="7" y="15"/>
                    </a:lnTo>
                    <a:lnTo>
                      <a:pt x="8" y="15"/>
                    </a:lnTo>
                    <a:lnTo>
                      <a:pt x="8" y="15"/>
                    </a:lnTo>
                    <a:lnTo>
                      <a:pt x="20" y="14"/>
                    </a:lnTo>
                    <a:lnTo>
                      <a:pt x="20" y="14"/>
                    </a:lnTo>
                    <a:lnTo>
                      <a:pt x="5" y="14"/>
                    </a:lnTo>
                    <a:lnTo>
                      <a:pt x="5" y="14"/>
                    </a:lnTo>
                    <a:lnTo>
                      <a:pt x="4" y="14"/>
                    </a:lnTo>
                    <a:lnTo>
                      <a:pt x="4" y="14"/>
                    </a:lnTo>
                    <a:lnTo>
                      <a:pt x="0" y="15"/>
                    </a:lnTo>
                    <a:lnTo>
                      <a:pt x="0" y="15"/>
                    </a:lnTo>
                    <a:lnTo>
                      <a:pt x="8" y="18"/>
                    </a:lnTo>
                    <a:lnTo>
                      <a:pt x="8" y="18"/>
                    </a:lnTo>
                    <a:lnTo>
                      <a:pt x="11" y="20"/>
                    </a:lnTo>
                    <a:lnTo>
                      <a:pt x="11" y="20"/>
                    </a:lnTo>
                    <a:lnTo>
                      <a:pt x="36" y="20"/>
                    </a:lnTo>
                    <a:lnTo>
                      <a:pt x="36" y="20"/>
                    </a:lnTo>
                    <a:lnTo>
                      <a:pt x="53" y="21"/>
                    </a:lnTo>
                    <a:lnTo>
                      <a:pt x="53" y="21"/>
                    </a:lnTo>
                    <a:lnTo>
                      <a:pt x="46" y="21"/>
                    </a:lnTo>
                    <a:lnTo>
                      <a:pt x="46" y="21"/>
                    </a:lnTo>
                    <a:lnTo>
                      <a:pt x="41" y="23"/>
                    </a:lnTo>
                    <a:lnTo>
                      <a:pt x="41" y="23"/>
                    </a:lnTo>
                    <a:lnTo>
                      <a:pt x="58" y="23"/>
                    </a:lnTo>
                    <a:lnTo>
                      <a:pt x="58" y="23"/>
                    </a:lnTo>
                    <a:lnTo>
                      <a:pt x="96" y="23"/>
                    </a:lnTo>
                    <a:lnTo>
                      <a:pt x="96" y="23"/>
                    </a:lnTo>
                    <a:lnTo>
                      <a:pt x="89" y="29"/>
                    </a:lnTo>
                    <a:lnTo>
                      <a:pt x="89" y="29"/>
                    </a:lnTo>
                    <a:lnTo>
                      <a:pt x="86" y="30"/>
                    </a:lnTo>
                    <a:lnTo>
                      <a:pt x="86" y="30"/>
                    </a:lnTo>
                    <a:lnTo>
                      <a:pt x="76" y="30"/>
                    </a:lnTo>
                    <a:lnTo>
                      <a:pt x="76" y="30"/>
                    </a:lnTo>
                    <a:lnTo>
                      <a:pt x="74" y="30"/>
                    </a:lnTo>
                    <a:lnTo>
                      <a:pt x="74" y="30"/>
                    </a:lnTo>
                    <a:lnTo>
                      <a:pt x="90" y="30"/>
                    </a:lnTo>
                    <a:lnTo>
                      <a:pt x="90" y="30"/>
                    </a:lnTo>
                    <a:lnTo>
                      <a:pt x="89" y="30"/>
                    </a:lnTo>
                    <a:lnTo>
                      <a:pt x="89" y="30"/>
                    </a:lnTo>
                    <a:lnTo>
                      <a:pt x="80" y="33"/>
                    </a:lnTo>
                    <a:lnTo>
                      <a:pt x="80" y="33"/>
                    </a:lnTo>
                    <a:lnTo>
                      <a:pt x="74" y="35"/>
                    </a:lnTo>
                    <a:lnTo>
                      <a:pt x="74" y="35"/>
                    </a:lnTo>
                    <a:lnTo>
                      <a:pt x="7" y="33"/>
                    </a:lnTo>
                    <a:lnTo>
                      <a:pt x="7" y="33"/>
                    </a:lnTo>
                    <a:lnTo>
                      <a:pt x="25" y="35"/>
                    </a:lnTo>
                    <a:lnTo>
                      <a:pt x="25" y="35"/>
                    </a:lnTo>
                    <a:lnTo>
                      <a:pt x="53" y="39"/>
                    </a:lnTo>
                    <a:lnTo>
                      <a:pt x="53" y="39"/>
                    </a:lnTo>
                    <a:lnTo>
                      <a:pt x="46" y="39"/>
                    </a:lnTo>
                    <a:lnTo>
                      <a:pt x="46" y="39"/>
                    </a:lnTo>
                    <a:lnTo>
                      <a:pt x="81" y="36"/>
                    </a:lnTo>
                    <a:lnTo>
                      <a:pt x="81" y="36"/>
                    </a:lnTo>
                    <a:lnTo>
                      <a:pt x="73" y="38"/>
                    </a:lnTo>
                    <a:lnTo>
                      <a:pt x="73" y="38"/>
                    </a:lnTo>
                    <a:lnTo>
                      <a:pt x="79" y="38"/>
                    </a:lnTo>
                    <a:lnTo>
                      <a:pt x="79" y="38"/>
                    </a:lnTo>
                    <a:lnTo>
                      <a:pt x="83" y="38"/>
                    </a:lnTo>
                    <a:lnTo>
                      <a:pt x="83" y="38"/>
                    </a:lnTo>
                    <a:lnTo>
                      <a:pt x="107" y="38"/>
                    </a:lnTo>
                    <a:lnTo>
                      <a:pt x="107" y="38"/>
                    </a:lnTo>
                    <a:lnTo>
                      <a:pt x="84" y="39"/>
                    </a:lnTo>
                    <a:lnTo>
                      <a:pt x="84" y="39"/>
                    </a:lnTo>
                    <a:lnTo>
                      <a:pt x="86" y="39"/>
                    </a:lnTo>
                    <a:lnTo>
                      <a:pt x="86" y="39"/>
                    </a:lnTo>
                    <a:lnTo>
                      <a:pt x="139" y="36"/>
                    </a:lnTo>
                    <a:lnTo>
                      <a:pt x="139" y="36"/>
                    </a:lnTo>
                    <a:lnTo>
                      <a:pt x="145" y="39"/>
                    </a:lnTo>
                    <a:lnTo>
                      <a:pt x="145" y="39"/>
                    </a:lnTo>
                    <a:lnTo>
                      <a:pt x="146" y="39"/>
                    </a:lnTo>
                    <a:lnTo>
                      <a:pt x="146" y="39"/>
                    </a:lnTo>
                    <a:lnTo>
                      <a:pt x="145" y="39"/>
                    </a:lnTo>
                    <a:lnTo>
                      <a:pt x="145" y="39"/>
                    </a:lnTo>
                    <a:lnTo>
                      <a:pt x="152" y="41"/>
                    </a:lnTo>
                    <a:lnTo>
                      <a:pt x="152" y="41"/>
                    </a:lnTo>
                    <a:lnTo>
                      <a:pt x="158" y="41"/>
                    </a:lnTo>
                    <a:lnTo>
                      <a:pt x="158" y="41"/>
                    </a:lnTo>
                    <a:lnTo>
                      <a:pt x="156" y="41"/>
                    </a:lnTo>
                    <a:lnTo>
                      <a:pt x="156" y="41"/>
                    </a:lnTo>
                    <a:lnTo>
                      <a:pt x="178" y="42"/>
                    </a:lnTo>
                    <a:lnTo>
                      <a:pt x="178" y="42"/>
                    </a:lnTo>
                    <a:lnTo>
                      <a:pt x="176" y="42"/>
                    </a:lnTo>
                    <a:lnTo>
                      <a:pt x="176" y="42"/>
                    </a:lnTo>
                    <a:lnTo>
                      <a:pt x="183" y="42"/>
                    </a:lnTo>
                    <a:lnTo>
                      <a:pt x="183" y="42"/>
                    </a:lnTo>
                    <a:lnTo>
                      <a:pt x="150" y="44"/>
                    </a:lnTo>
                    <a:lnTo>
                      <a:pt x="150" y="44"/>
                    </a:lnTo>
                    <a:lnTo>
                      <a:pt x="120" y="44"/>
                    </a:lnTo>
                    <a:lnTo>
                      <a:pt x="120" y="44"/>
                    </a:lnTo>
                    <a:lnTo>
                      <a:pt x="139" y="47"/>
                    </a:lnTo>
                    <a:lnTo>
                      <a:pt x="139" y="47"/>
                    </a:lnTo>
                    <a:lnTo>
                      <a:pt x="133" y="47"/>
                    </a:lnTo>
                    <a:lnTo>
                      <a:pt x="133" y="47"/>
                    </a:lnTo>
                    <a:lnTo>
                      <a:pt x="126" y="48"/>
                    </a:lnTo>
                    <a:lnTo>
                      <a:pt x="126" y="48"/>
                    </a:lnTo>
                    <a:lnTo>
                      <a:pt x="104" y="48"/>
                    </a:lnTo>
                    <a:lnTo>
                      <a:pt x="104" y="48"/>
                    </a:lnTo>
                    <a:lnTo>
                      <a:pt x="106" y="48"/>
                    </a:lnTo>
                    <a:lnTo>
                      <a:pt x="106" y="48"/>
                    </a:lnTo>
                    <a:lnTo>
                      <a:pt x="97" y="50"/>
                    </a:lnTo>
                    <a:lnTo>
                      <a:pt x="97" y="50"/>
                    </a:lnTo>
                    <a:lnTo>
                      <a:pt x="149" y="54"/>
                    </a:lnTo>
                    <a:lnTo>
                      <a:pt x="149" y="54"/>
                    </a:lnTo>
                    <a:lnTo>
                      <a:pt x="142" y="56"/>
                    </a:lnTo>
                    <a:lnTo>
                      <a:pt x="142" y="56"/>
                    </a:lnTo>
                    <a:lnTo>
                      <a:pt x="165" y="57"/>
                    </a:lnTo>
                    <a:lnTo>
                      <a:pt x="165" y="57"/>
                    </a:lnTo>
                    <a:lnTo>
                      <a:pt x="169" y="57"/>
                    </a:lnTo>
                    <a:lnTo>
                      <a:pt x="169" y="57"/>
                    </a:lnTo>
                    <a:lnTo>
                      <a:pt x="160" y="60"/>
                    </a:lnTo>
                    <a:lnTo>
                      <a:pt x="160" y="60"/>
                    </a:lnTo>
                    <a:lnTo>
                      <a:pt x="159" y="60"/>
                    </a:lnTo>
                    <a:lnTo>
                      <a:pt x="159" y="60"/>
                    </a:lnTo>
                    <a:lnTo>
                      <a:pt x="160" y="63"/>
                    </a:lnTo>
                    <a:lnTo>
                      <a:pt x="160" y="63"/>
                    </a:lnTo>
                    <a:lnTo>
                      <a:pt x="150" y="65"/>
                    </a:lnTo>
                    <a:lnTo>
                      <a:pt x="150" y="65"/>
                    </a:lnTo>
                    <a:lnTo>
                      <a:pt x="158" y="65"/>
                    </a:lnTo>
                    <a:lnTo>
                      <a:pt x="158" y="65"/>
                    </a:lnTo>
                    <a:lnTo>
                      <a:pt x="158" y="66"/>
                    </a:lnTo>
                    <a:lnTo>
                      <a:pt x="158" y="66"/>
                    </a:lnTo>
                    <a:lnTo>
                      <a:pt x="162" y="68"/>
                    </a:lnTo>
                    <a:lnTo>
                      <a:pt x="162" y="68"/>
                    </a:lnTo>
                    <a:lnTo>
                      <a:pt x="155" y="70"/>
                    </a:lnTo>
                    <a:lnTo>
                      <a:pt x="155" y="70"/>
                    </a:lnTo>
                    <a:lnTo>
                      <a:pt x="158" y="71"/>
                    </a:lnTo>
                    <a:lnTo>
                      <a:pt x="158" y="71"/>
                    </a:lnTo>
                    <a:lnTo>
                      <a:pt x="171" y="70"/>
                    </a:lnTo>
                    <a:lnTo>
                      <a:pt x="171" y="70"/>
                    </a:lnTo>
                    <a:lnTo>
                      <a:pt x="189" y="73"/>
                    </a:lnTo>
                    <a:lnTo>
                      <a:pt x="189" y="73"/>
                    </a:lnTo>
                    <a:lnTo>
                      <a:pt x="192" y="73"/>
                    </a:lnTo>
                    <a:lnTo>
                      <a:pt x="192" y="73"/>
                    </a:lnTo>
                    <a:lnTo>
                      <a:pt x="171" y="76"/>
                    </a:lnTo>
                    <a:lnTo>
                      <a:pt x="171" y="76"/>
                    </a:lnTo>
                    <a:lnTo>
                      <a:pt x="182" y="77"/>
                    </a:lnTo>
                    <a:lnTo>
                      <a:pt x="182" y="77"/>
                    </a:lnTo>
                    <a:lnTo>
                      <a:pt x="172" y="79"/>
                    </a:lnTo>
                    <a:lnTo>
                      <a:pt x="172" y="79"/>
                    </a:lnTo>
                    <a:lnTo>
                      <a:pt x="172" y="80"/>
                    </a:lnTo>
                    <a:lnTo>
                      <a:pt x="172" y="80"/>
                    </a:lnTo>
                    <a:lnTo>
                      <a:pt x="146" y="85"/>
                    </a:lnTo>
                    <a:lnTo>
                      <a:pt x="146" y="85"/>
                    </a:lnTo>
                    <a:lnTo>
                      <a:pt x="146" y="89"/>
                    </a:lnTo>
                    <a:lnTo>
                      <a:pt x="146" y="89"/>
                    </a:lnTo>
                    <a:lnTo>
                      <a:pt x="153" y="91"/>
                    </a:lnTo>
                    <a:lnTo>
                      <a:pt x="153" y="91"/>
                    </a:lnTo>
                    <a:lnTo>
                      <a:pt x="79" y="88"/>
                    </a:lnTo>
                    <a:lnTo>
                      <a:pt x="79" y="88"/>
                    </a:lnTo>
                    <a:lnTo>
                      <a:pt x="80" y="88"/>
                    </a:lnTo>
                    <a:lnTo>
                      <a:pt x="80" y="88"/>
                    </a:lnTo>
                    <a:lnTo>
                      <a:pt x="66" y="89"/>
                    </a:lnTo>
                    <a:lnTo>
                      <a:pt x="66" y="89"/>
                    </a:lnTo>
                    <a:lnTo>
                      <a:pt x="63" y="91"/>
                    </a:lnTo>
                    <a:lnTo>
                      <a:pt x="63" y="91"/>
                    </a:lnTo>
                    <a:lnTo>
                      <a:pt x="64" y="91"/>
                    </a:lnTo>
                    <a:lnTo>
                      <a:pt x="64" y="91"/>
                    </a:lnTo>
                    <a:lnTo>
                      <a:pt x="69" y="91"/>
                    </a:lnTo>
                    <a:lnTo>
                      <a:pt x="69" y="91"/>
                    </a:lnTo>
                    <a:lnTo>
                      <a:pt x="64" y="91"/>
                    </a:lnTo>
                    <a:lnTo>
                      <a:pt x="64" y="91"/>
                    </a:lnTo>
                    <a:lnTo>
                      <a:pt x="53" y="92"/>
                    </a:lnTo>
                    <a:lnTo>
                      <a:pt x="53" y="92"/>
                    </a:lnTo>
                    <a:lnTo>
                      <a:pt x="93" y="100"/>
                    </a:lnTo>
                    <a:lnTo>
                      <a:pt x="93" y="100"/>
                    </a:lnTo>
                    <a:lnTo>
                      <a:pt x="86" y="100"/>
                    </a:lnTo>
                    <a:lnTo>
                      <a:pt x="86" y="100"/>
                    </a:lnTo>
                    <a:lnTo>
                      <a:pt x="103" y="100"/>
                    </a:lnTo>
                    <a:lnTo>
                      <a:pt x="103" y="100"/>
                    </a:lnTo>
                    <a:lnTo>
                      <a:pt x="81" y="100"/>
                    </a:lnTo>
                    <a:lnTo>
                      <a:pt x="81" y="100"/>
                    </a:lnTo>
                    <a:lnTo>
                      <a:pt x="76" y="100"/>
                    </a:lnTo>
                    <a:lnTo>
                      <a:pt x="76" y="100"/>
                    </a:lnTo>
                    <a:lnTo>
                      <a:pt x="93" y="100"/>
                    </a:lnTo>
                    <a:lnTo>
                      <a:pt x="93" y="100"/>
                    </a:lnTo>
                    <a:lnTo>
                      <a:pt x="97" y="103"/>
                    </a:lnTo>
                    <a:lnTo>
                      <a:pt x="97" y="103"/>
                    </a:lnTo>
                    <a:lnTo>
                      <a:pt x="103" y="104"/>
                    </a:lnTo>
                    <a:lnTo>
                      <a:pt x="103" y="104"/>
                    </a:lnTo>
                    <a:lnTo>
                      <a:pt x="117" y="103"/>
                    </a:lnTo>
                    <a:lnTo>
                      <a:pt x="117" y="103"/>
                    </a:lnTo>
                    <a:lnTo>
                      <a:pt x="120" y="103"/>
                    </a:lnTo>
                    <a:lnTo>
                      <a:pt x="120" y="103"/>
                    </a:lnTo>
                    <a:lnTo>
                      <a:pt x="125" y="103"/>
                    </a:lnTo>
                    <a:lnTo>
                      <a:pt x="125" y="103"/>
                    </a:lnTo>
                    <a:lnTo>
                      <a:pt x="130" y="103"/>
                    </a:lnTo>
                    <a:lnTo>
                      <a:pt x="130" y="103"/>
                    </a:lnTo>
                    <a:lnTo>
                      <a:pt x="181" y="101"/>
                    </a:lnTo>
                    <a:lnTo>
                      <a:pt x="181" y="101"/>
                    </a:lnTo>
                    <a:lnTo>
                      <a:pt x="160" y="101"/>
                    </a:lnTo>
                    <a:lnTo>
                      <a:pt x="160" y="101"/>
                    </a:lnTo>
                    <a:lnTo>
                      <a:pt x="148" y="103"/>
                    </a:lnTo>
                    <a:lnTo>
                      <a:pt x="148" y="103"/>
                    </a:lnTo>
                    <a:lnTo>
                      <a:pt x="163" y="101"/>
                    </a:lnTo>
                    <a:lnTo>
                      <a:pt x="163" y="101"/>
                    </a:lnTo>
                    <a:lnTo>
                      <a:pt x="178" y="104"/>
                    </a:lnTo>
                    <a:lnTo>
                      <a:pt x="178" y="104"/>
                    </a:lnTo>
                    <a:lnTo>
                      <a:pt x="173" y="104"/>
                    </a:lnTo>
                    <a:lnTo>
                      <a:pt x="173" y="104"/>
                    </a:lnTo>
                    <a:lnTo>
                      <a:pt x="153" y="103"/>
                    </a:lnTo>
                    <a:lnTo>
                      <a:pt x="153" y="103"/>
                    </a:lnTo>
                    <a:lnTo>
                      <a:pt x="152" y="103"/>
                    </a:lnTo>
                    <a:lnTo>
                      <a:pt x="152" y="103"/>
                    </a:lnTo>
                    <a:lnTo>
                      <a:pt x="152" y="104"/>
                    </a:lnTo>
                    <a:lnTo>
                      <a:pt x="152" y="104"/>
                    </a:lnTo>
                    <a:lnTo>
                      <a:pt x="153" y="106"/>
                    </a:lnTo>
                    <a:lnTo>
                      <a:pt x="153" y="106"/>
                    </a:lnTo>
                    <a:lnTo>
                      <a:pt x="175" y="107"/>
                    </a:lnTo>
                    <a:lnTo>
                      <a:pt x="175" y="107"/>
                    </a:lnTo>
                    <a:lnTo>
                      <a:pt x="168" y="107"/>
                    </a:lnTo>
                    <a:lnTo>
                      <a:pt x="168" y="107"/>
                    </a:lnTo>
                    <a:lnTo>
                      <a:pt x="163" y="107"/>
                    </a:lnTo>
                    <a:lnTo>
                      <a:pt x="163" y="107"/>
                    </a:lnTo>
                    <a:lnTo>
                      <a:pt x="156" y="107"/>
                    </a:lnTo>
                    <a:lnTo>
                      <a:pt x="156" y="107"/>
                    </a:lnTo>
                    <a:lnTo>
                      <a:pt x="168" y="107"/>
                    </a:lnTo>
                    <a:lnTo>
                      <a:pt x="168" y="107"/>
                    </a:lnTo>
                    <a:lnTo>
                      <a:pt x="146" y="107"/>
                    </a:lnTo>
                    <a:lnTo>
                      <a:pt x="146" y="107"/>
                    </a:lnTo>
                    <a:lnTo>
                      <a:pt x="155" y="107"/>
                    </a:lnTo>
                    <a:lnTo>
                      <a:pt x="155" y="107"/>
                    </a:lnTo>
                    <a:lnTo>
                      <a:pt x="163" y="107"/>
                    </a:lnTo>
                    <a:lnTo>
                      <a:pt x="163" y="107"/>
                    </a:lnTo>
                    <a:lnTo>
                      <a:pt x="169" y="109"/>
                    </a:lnTo>
                    <a:lnTo>
                      <a:pt x="169" y="109"/>
                    </a:lnTo>
                    <a:lnTo>
                      <a:pt x="162" y="109"/>
                    </a:lnTo>
                    <a:lnTo>
                      <a:pt x="162" y="109"/>
                    </a:lnTo>
                    <a:lnTo>
                      <a:pt x="163" y="109"/>
                    </a:lnTo>
                    <a:lnTo>
                      <a:pt x="163" y="109"/>
                    </a:lnTo>
                    <a:lnTo>
                      <a:pt x="160" y="109"/>
                    </a:lnTo>
                    <a:lnTo>
                      <a:pt x="160" y="109"/>
                    </a:lnTo>
                    <a:lnTo>
                      <a:pt x="152" y="110"/>
                    </a:lnTo>
                    <a:lnTo>
                      <a:pt x="152" y="110"/>
                    </a:lnTo>
                    <a:lnTo>
                      <a:pt x="158" y="110"/>
                    </a:lnTo>
                    <a:lnTo>
                      <a:pt x="158" y="110"/>
                    </a:lnTo>
                    <a:lnTo>
                      <a:pt x="155" y="110"/>
                    </a:lnTo>
                    <a:lnTo>
                      <a:pt x="155" y="110"/>
                    </a:lnTo>
                    <a:lnTo>
                      <a:pt x="165" y="112"/>
                    </a:lnTo>
                    <a:lnTo>
                      <a:pt x="165" y="112"/>
                    </a:lnTo>
                    <a:lnTo>
                      <a:pt x="168" y="112"/>
                    </a:lnTo>
                    <a:lnTo>
                      <a:pt x="168" y="112"/>
                    </a:lnTo>
                    <a:lnTo>
                      <a:pt x="186" y="113"/>
                    </a:lnTo>
                    <a:lnTo>
                      <a:pt x="186" y="113"/>
                    </a:lnTo>
                    <a:lnTo>
                      <a:pt x="192" y="113"/>
                    </a:lnTo>
                    <a:lnTo>
                      <a:pt x="192" y="113"/>
                    </a:lnTo>
                    <a:lnTo>
                      <a:pt x="186" y="115"/>
                    </a:lnTo>
                    <a:lnTo>
                      <a:pt x="186" y="115"/>
                    </a:lnTo>
                    <a:lnTo>
                      <a:pt x="183" y="116"/>
                    </a:lnTo>
                    <a:lnTo>
                      <a:pt x="183" y="116"/>
                    </a:lnTo>
                    <a:lnTo>
                      <a:pt x="199" y="119"/>
                    </a:lnTo>
                    <a:lnTo>
                      <a:pt x="199" y="119"/>
                    </a:lnTo>
                    <a:lnTo>
                      <a:pt x="201" y="119"/>
                    </a:lnTo>
                    <a:lnTo>
                      <a:pt x="201" y="119"/>
                    </a:lnTo>
                    <a:lnTo>
                      <a:pt x="202" y="121"/>
                    </a:lnTo>
                    <a:lnTo>
                      <a:pt x="202" y="121"/>
                    </a:lnTo>
                    <a:lnTo>
                      <a:pt x="198" y="121"/>
                    </a:lnTo>
                    <a:lnTo>
                      <a:pt x="198" y="121"/>
                    </a:lnTo>
                    <a:lnTo>
                      <a:pt x="204" y="127"/>
                    </a:lnTo>
                    <a:lnTo>
                      <a:pt x="204" y="127"/>
                    </a:lnTo>
                    <a:lnTo>
                      <a:pt x="202" y="127"/>
                    </a:lnTo>
                    <a:lnTo>
                      <a:pt x="202" y="127"/>
                    </a:lnTo>
                    <a:lnTo>
                      <a:pt x="265" y="130"/>
                    </a:lnTo>
                    <a:lnTo>
                      <a:pt x="265" y="130"/>
                    </a:lnTo>
                    <a:lnTo>
                      <a:pt x="283" y="133"/>
                    </a:lnTo>
                    <a:lnTo>
                      <a:pt x="283" y="133"/>
                    </a:lnTo>
                    <a:lnTo>
                      <a:pt x="284" y="133"/>
                    </a:lnTo>
                    <a:lnTo>
                      <a:pt x="284" y="133"/>
                    </a:lnTo>
                    <a:lnTo>
                      <a:pt x="231" y="136"/>
                    </a:lnTo>
                    <a:lnTo>
                      <a:pt x="231" y="136"/>
                    </a:lnTo>
                    <a:lnTo>
                      <a:pt x="245" y="136"/>
                    </a:lnTo>
                    <a:lnTo>
                      <a:pt x="245" y="136"/>
                    </a:lnTo>
                    <a:lnTo>
                      <a:pt x="239" y="136"/>
                    </a:lnTo>
                    <a:lnTo>
                      <a:pt x="239" y="136"/>
                    </a:lnTo>
                    <a:lnTo>
                      <a:pt x="235" y="136"/>
                    </a:lnTo>
                    <a:lnTo>
                      <a:pt x="235" y="136"/>
                    </a:lnTo>
                    <a:lnTo>
                      <a:pt x="234" y="136"/>
                    </a:lnTo>
                    <a:lnTo>
                      <a:pt x="234" y="136"/>
                    </a:lnTo>
                    <a:lnTo>
                      <a:pt x="265" y="136"/>
                    </a:lnTo>
                    <a:lnTo>
                      <a:pt x="265" y="136"/>
                    </a:lnTo>
                    <a:lnTo>
                      <a:pt x="241" y="134"/>
                    </a:lnTo>
                    <a:lnTo>
                      <a:pt x="241" y="134"/>
                    </a:lnTo>
                    <a:lnTo>
                      <a:pt x="235" y="137"/>
                    </a:lnTo>
                    <a:lnTo>
                      <a:pt x="235" y="137"/>
                    </a:lnTo>
                    <a:lnTo>
                      <a:pt x="252" y="137"/>
                    </a:lnTo>
                    <a:lnTo>
                      <a:pt x="252" y="137"/>
                    </a:lnTo>
                    <a:lnTo>
                      <a:pt x="255" y="137"/>
                    </a:lnTo>
                    <a:lnTo>
                      <a:pt x="255" y="137"/>
                    </a:lnTo>
                    <a:lnTo>
                      <a:pt x="255" y="139"/>
                    </a:lnTo>
                    <a:lnTo>
                      <a:pt x="255" y="139"/>
                    </a:lnTo>
                    <a:lnTo>
                      <a:pt x="250" y="139"/>
                    </a:lnTo>
                    <a:lnTo>
                      <a:pt x="250" y="139"/>
                    </a:lnTo>
                    <a:lnTo>
                      <a:pt x="242" y="139"/>
                    </a:lnTo>
                    <a:lnTo>
                      <a:pt x="242" y="139"/>
                    </a:lnTo>
                    <a:lnTo>
                      <a:pt x="247" y="139"/>
                    </a:lnTo>
                    <a:lnTo>
                      <a:pt x="247" y="139"/>
                    </a:lnTo>
                    <a:lnTo>
                      <a:pt x="252" y="142"/>
                    </a:lnTo>
                    <a:lnTo>
                      <a:pt x="252" y="142"/>
                    </a:lnTo>
                    <a:lnTo>
                      <a:pt x="254" y="142"/>
                    </a:lnTo>
                    <a:lnTo>
                      <a:pt x="254" y="142"/>
                    </a:lnTo>
                    <a:lnTo>
                      <a:pt x="255" y="142"/>
                    </a:lnTo>
                    <a:lnTo>
                      <a:pt x="255" y="142"/>
                    </a:lnTo>
                    <a:lnTo>
                      <a:pt x="248" y="142"/>
                    </a:lnTo>
                    <a:lnTo>
                      <a:pt x="248" y="142"/>
                    </a:lnTo>
                    <a:lnTo>
                      <a:pt x="214" y="142"/>
                    </a:lnTo>
                    <a:lnTo>
                      <a:pt x="214" y="142"/>
                    </a:lnTo>
                    <a:lnTo>
                      <a:pt x="214" y="143"/>
                    </a:lnTo>
                    <a:lnTo>
                      <a:pt x="214" y="143"/>
                    </a:lnTo>
                    <a:lnTo>
                      <a:pt x="211" y="143"/>
                    </a:lnTo>
                    <a:lnTo>
                      <a:pt x="211" y="143"/>
                    </a:lnTo>
                    <a:lnTo>
                      <a:pt x="218" y="143"/>
                    </a:lnTo>
                    <a:lnTo>
                      <a:pt x="218" y="143"/>
                    </a:lnTo>
                    <a:lnTo>
                      <a:pt x="166" y="140"/>
                    </a:lnTo>
                    <a:lnTo>
                      <a:pt x="166" y="140"/>
                    </a:lnTo>
                    <a:lnTo>
                      <a:pt x="155" y="142"/>
                    </a:lnTo>
                    <a:lnTo>
                      <a:pt x="155" y="142"/>
                    </a:lnTo>
                    <a:lnTo>
                      <a:pt x="155" y="146"/>
                    </a:lnTo>
                    <a:lnTo>
                      <a:pt x="155" y="146"/>
                    </a:lnTo>
                    <a:lnTo>
                      <a:pt x="155" y="149"/>
                    </a:lnTo>
                    <a:lnTo>
                      <a:pt x="155" y="149"/>
                    </a:lnTo>
                    <a:lnTo>
                      <a:pt x="146" y="149"/>
                    </a:lnTo>
                    <a:lnTo>
                      <a:pt x="146" y="149"/>
                    </a:lnTo>
                    <a:lnTo>
                      <a:pt x="149" y="149"/>
                    </a:lnTo>
                    <a:lnTo>
                      <a:pt x="149" y="149"/>
                    </a:lnTo>
                    <a:lnTo>
                      <a:pt x="142" y="152"/>
                    </a:lnTo>
                    <a:lnTo>
                      <a:pt x="142" y="152"/>
                    </a:lnTo>
                    <a:lnTo>
                      <a:pt x="136" y="152"/>
                    </a:lnTo>
                    <a:lnTo>
                      <a:pt x="136" y="152"/>
                    </a:lnTo>
                    <a:lnTo>
                      <a:pt x="132" y="152"/>
                    </a:lnTo>
                    <a:lnTo>
                      <a:pt x="132" y="152"/>
                    </a:lnTo>
                    <a:lnTo>
                      <a:pt x="136" y="154"/>
                    </a:lnTo>
                    <a:lnTo>
                      <a:pt x="136" y="154"/>
                    </a:lnTo>
                    <a:lnTo>
                      <a:pt x="135" y="154"/>
                    </a:lnTo>
                    <a:lnTo>
                      <a:pt x="135" y="154"/>
                    </a:lnTo>
                    <a:lnTo>
                      <a:pt x="129" y="157"/>
                    </a:lnTo>
                    <a:lnTo>
                      <a:pt x="129" y="157"/>
                    </a:lnTo>
                    <a:lnTo>
                      <a:pt x="123" y="157"/>
                    </a:lnTo>
                    <a:lnTo>
                      <a:pt x="123" y="157"/>
                    </a:lnTo>
                    <a:lnTo>
                      <a:pt x="155" y="158"/>
                    </a:lnTo>
                    <a:lnTo>
                      <a:pt x="155" y="158"/>
                    </a:lnTo>
                    <a:lnTo>
                      <a:pt x="117" y="158"/>
                    </a:lnTo>
                    <a:lnTo>
                      <a:pt x="117" y="158"/>
                    </a:lnTo>
                    <a:lnTo>
                      <a:pt x="123" y="160"/>
                    </a:lnTo>
                    <a:lnTo>
                      <a:pt x="123" y="160"/>
                    </a:lnTo>
                    <a:lnTo>
                      <a:pt x="87" y="158"/>
                    </a:lnTo>
                    <a:lnTo>
                      <a:pt x="87" y="158"/>
                    </a:lnTo>
                    <a:lnTo>
                      <a:pt x="90" y="160"/>
                    </a:lnTo>
                    <a:lnTo>
                      <a:pt x="90" y="160"/>
                    </a:lnTo>
                    <a:lnTo>
                      <a:pt x="104" y="162"/>
                    </a:lnTo>
                    <a:lnTo>
                      <a:pt x="104" y="162"/>
                    </a:lnTo>
                    <a:lnTo>
                      <a:pt x="93" y="162"/>
                    </a:lnTo>
                    <a:lnTo>
                      <a:pt x="93" y="162"/>
                    </a:lnTo>
                    <a:lnTo>
                      <a:pt x="107" y="166"/>
                    </a:lnTo>
                    <a:lnTo>
                      <a:pt x="107" y="166"/>
                    </a:lnTo>
                    <a:lnTo>
                      <a:pt x="106" y="166"/>
                    </a:lnTo>
                    <a:lnTo>
                      <a:pt x="106" y="166"/>
                    </a:lnTo>
                    <a:lnTo>
                      <a:pt x="90" y="171"/>
                    </a:lnTo>
                    <a:lnTo>
                      <a:pt x="90" y="171"/>
                    </a:lnTo>
                    <a:lnTo>
                      <a:pt x="77" y="172"/>
                    </a:lnTo>
                    <a:lnTo>
                      <a:pt x="77" y="172"/>
                    </a:lnTo>
                    <a:lnTo>
                      <a:pt x="76" y="172"/>
                    </a:lnTo>
                    <a:lnTo>
                      <a:pt x="76" y="172"/>
                    </a:lnTo>
                    <a:lnTo>
                      <a:pt x="90" y="172"/>
                    </a:lnTo>
                    <a:lnTo>
                      <a:pt x="90" y="172"/>
                    </a:lnTo>
                    <a:lnTo>
                      <a:pt x="99" y="174"/>
                    </a:lnTo>
                    <a:lnTo>
                      <a:pt x="99" y="174"/>
                    </a:lnTo>
                    <a:lnTo>
                      <a:pt x="109" y="177"/>
                    </a:lnTo>
                    <a:lnTo>
                      <a:pt x="109" y="177"/>
                    </a:lnTo>
                    <a:lnTo>
                      <a:pt x="126" y="177"/>
                    </a:lnTo>
                    <a:lnTo>
                      <a:pt x="126" y="177"/>
                    </a:lnTo>
                    <a:lnTo>
                      <a:pt x="130" y="181"/>
                    </a:lnTo>
                    <a:lnTo>
                      <a:pt x="130" y="181"/>
                    </a:lnTo>
                    <a:lnTo>
                      <a:pt x="126" y="181"/>
                    </a:lnTo>
                    <a:lnTo>
                      <a:pt x="126" y="181"/>
                    </a:lnTo>
                    <a:lnTo>
                      <a:pt x="125" y="181"/>
                    </a:lnTo>
                    <a:lnTo>
                      <a:pt x="125" y="181"/>
                    </a:lnTo>
                    <a:lnTo>
                      <a:pt x="148" y="184"/>
                    </a:lnTo>
                    <a:lnTo>
                      <a:pt x="148" y="184"/>
                    </a:lnTo>
                    <a:lnTo>
                      <a:pt x="160" y="186"/>
                    </a:lnTo>
                    <a:lnTo>
                      <a:pt x="160" y="186"/>
                    </a:lnTo>
                    <a:lnTo>
                      <a:pt x="163" y="186"/>
                    </a:lnTo>
                    <a:lnTo>
                      <a:pt x="163" y="186"/>
                    </a:lnTo>
                    <a:lnTo>
                      <a:pt x="162" y="186"/>
                    </a:lnTo>
                    <a:lnTo>
                      <a:pt x="162" y="186"/>
                    </a:lnTo>
                    <a:lnTo>
                      <a:pt x="140" y="187"/>
                    </a:lnTo>
                    <a:lnTo>
                      <a:pt x="140" y="187"/>
                    </a:lnTo>
                    <a:lnTo>
                      <a:pt x="122" y="187"/>
                    </a:lnTo>
                    <a:lnTo>
                      <a:pt x="122" y="187"/>
                    </a:lnTo>
                    <a:lnTo>
                      <a:pt x="125" y="190"/>
                    </a:lnTo>
                    <a:lnTo>
                      <a:pt x="125" y="190"/>
                    </a:lnTo>
                    <a:lnTo>
                      <a:pt x="133" y="190"/>
                    </a:lnTo>
                    <a:lnTo>
                      <a:pt x="133" y="190"/>
                    </a:lnTo>
                    <a:lnTo>
                      <a:pt x="135" y="192"/>
                    </a:lnTo>
                    <a:lnTo>
                      <a:pt x="135" y="192"/>
                    </a:lnTo>
                    <a:lnTo>
                      <a:pt x="125" y="192"/>
                    </a:lnTo>
                    <a:lnTo>
                      <a:pt x="125" y="192"/>
                    </a:lnTo>
                    <a:lnTo>
                      <a:pt x="113" y="192"/>
                    </a:lnTo>
                    <a:lnTo>
                      <a:pt x="113" y="192"/>
                    </a:lnTo>
                    <a:lnTo>
                      <a:pt x="116" y="192"/>
                    </a:lnTo>
                    <a:lnTo>
                      <a:pt x="116" y="192"/>
                    </a:lnTo>
                    <a:lnTo>
                      <a:pt x="86" y="190"/>
                    </a:lnTo>
                    <a:lnTo>
                      <a:pt x="86" y="190"/>
                    </a:lnTo>
                    <a:lnTo>
                      <a:pt x="89" y="198"/>
                    </a:lnTo>
                    <a:lnTo>
                      <a:pt x="89" y="198"/>
                    </a:lnTo>
                    <a:lnTo>
                      <a:pt x="84" y="198"/>
                    </a:lnTo>
                    <a:lnTo>
                      <a:pt x="84" y="198"/>
                    </a:lnTo>
                    <a:lnTo>
                      <a:pt x="89" y="201"/>
                    </a:lnTo>
                    <a:lnTo>
                      <a:pt x="89" y="201"/>
                    </a:lnTo>
                    <a:lnTo>
                      <a:pt x="87" y="201"/>
                    </a:lnTo>
                    <a:lnTo>
                      <a:pt x="87" y="201"/>
                    </a:lnTo>
                    <a:lnTo>
                      <a:pt x="69" y="201"/>
                    </a:lnTo>
                    <a:lnTo>
                      <a:pt x="69" y="201"/>
                    </a:lnTo>
                    <a:lnTo>
                      <a:pt x="57" y="201"/>
                    </a:lnTo>
                    <a:lnTo>
                      <a:pt x="57" y="201"/>
                    </a:lnTo>
                    <a:lnTo>
                      <a:pt x="61" y="201"/>
                    </a:lnTo>
                    <a:lnTo>
                      <a:pt x="61" y="201"/>
                    </a:lnTo>
                    <a:lnTo>
                      <a:pt x="71" y="201"/>
                    </a:lnTo>
                    <a:lnTo>
                      <a:pt x="71" y="201"/>
                    </a:lnTo>
                    <a:lnTo>
                      <a:pt x="73" y="201"/>
                    </a:lnTo>
                    <a:lnTo>
                      <a:pt x="73" y="201"/>
                    </a:lnTo>
                    <a:lnTo>
                      <a:pt x="51" y="202"/>
                    </a:lnTo>
                    <a:lnTo>
                      <a:pt x="51" y="202"/>
                    </a:lnTo>
                    <a:lnTo>
                      <a:pt x="34" y="204"/>
                    </a:lnTo>
                    <a:lnTo>
                      <a:pt x="34" y="204"/>
                    </a:lnTo>
                    <a:lnTo>
                      <a:pt x="38" y="204"/>
                    </a:lnTo>
                    <a:lnTo>
                      <a:pt x="38" y="204"/>
                    </a:lnTo>
                    <a:lnTo>
                      <a:pt x="41" y="204"/>
                    </a:lnTo>
                    <a:lnTo>
                      <a:pt x="41" y="204"/>
                    </a:lnTo>
                    <a:lnTo>
                      <a:pt x="40" y="207"/>
                    </a:lnTo>
                    <a:lnTo>
                      <a:pt x="40" y="207"/>
                    </a:lnTo>
                    <a:lnTo>
                      <a:pt x="37" y="208"/>
                    </a:lnTo>
                    <a:lnTo>
                      <a:pt x="37" y="208"/>
                    </a:lnTo>
                    <a:lnTo>
                      <a:pt x="34" y="208"/>
                    </a:lnTo>
                    <a:lnTo>
                      <a:pt x="34" y="208"/>
                    </a:lnTo>
                    <a:lnTo>
                      <a:pt x="25" y="210"/>
                    </a:lnTo>
                    <a:lnTo>
                      <a:pt x="25" y="210"/>
                    </a:lnTo>
                    <a:lnTo>
                      <a:pt x="41" y="210"/>
                    </a:lnTo>
                    <a:lnTo>
                      <a:pt x="41" y="210"/>
                    </a:lnTo>
                    <a:lnTo>
                      <a:pt x="58" y="210"/>
                    </a:lnTo>
                    <a:lnTo>
                      <a:pt x="58" y="210"/>
                    </a:lnTo>
                    <a:lnTo>
                      <a:pt x="102" y="208"/>
                    </a:lnTo>
                    <a:lnTo>
                      <a:pt x="102" y="208"/>
                    </a:lnTo>
                    <a:lnTo>
                      <a:pt x="116" y="208"/>
                    </a:lnTo>
                    <a:lnTo>
                      <a:pt x="116" y="208"/>
                    </a:lnTo>
                    <a:lnTo>
                      <a:pt x="100" y="211"/>
                    </a:lnTo>
                    <a:lnTo>
                      <a:pt x="100" y="211"/>
                    </a:lnTo>
                    <a:lnTo>
                      <a:pt x="102" y="211"/>
                    </a:lnTo>
                    <a:lnTo>
                      <a:pt x="102" y="211"/>
                    </a:lnTo>
                    <a:lnTo>
                      <a:pt x="96" y="213"/>
                    </a:lnTo>
                    <a:lnTo>
                      <a:pt x="96" y="213"/>
                    </a:lnTo>
                    <a:lnTo>
                      <a:pt x="92" y="214"/>
                    </a:lnTo>
                    <a:lnTo>
                      <a:pt x="92" y="214"/>
                    </a:lnTo>
                    <a:lnTo>
                      <a:pt x="97" y="216"/>
                    </a:lnTo>
                    <a:lnTo>
                      <a:pt x="97" y="216"/>
                    </a:lnTo>
                    <a:lnTo>
                      <a:pt x="77" y="214"/>
                    </a:lnTo>
                    <a:lnTo>
                      <a:pt x="77" y="214"/>
                    </a:lnTo>
                    <a:lnTo>
                      <a:pt x="83" y="216"/>
                    </a:lnTo>
                    <a:lnTo>
                      <a:pt x="83" y="216"/>
                    </a:lnTo>
                    <a:lnTo>
                      <a:pt x="74" y="214"/>
                    </a:lnTo>
                    <a:lnTo>
                      <a:pt x="74" y="214"/>
                    </a:lnTo>
                    <a:lnTo>
                      <a:pt x="71" y="214"/>
                    </a:lnTo>
                    <a:lnTo>
                      <a:pt x="71" y="214"/>
                    </a:lnTo>
                    <a:lnTo>
                      <a:pt x="81" y="214"/>
                    </a:lnTo>
                    <a:lnTo>
                      <a:pt x="81" y="214"/>
                    </a:lnTo>
                    <a:lnTo>
                      <a:pt x="93" y="214"/>
                    </a:lnTo>
                    <a:lnTo>
                      <a:pt x="93" y="214"/>
                    </a:lnTo>
                    <a:lnTo>
                      <a:pt x="67" y="213"/>
                    </a:lnTo>
                    <a:lnTo>
                      <a:pt x="67" y="213"/>
                    </a:lnTo>
                    <a:lnTo>
                      <a:pt x="66" y="214"/>
                    </a:lnTo>
                    <a:lnTo>
                      <a:pt x="66" y="214"/>
                    </a:lnTo>
                    <a:lnTo>
                      <a:pt x="58" y="216"/>
                    </a:lnTo>
                    <a:lnTo>
                      <a:pt x="58" y="216"/>
                    </a:lnTo>
                    <a:lnTo>
                      <a:pt x="64" y="216"/>
                    </a:lnTo>
                    <a:lnTo>
                      <a:pt x="64" y="216"/>
                    </a:lnTo>
                    <a:lnTo>
                      <a:pt x="69" y="216"/>
                    </a:lnTo>
                    <a:lnTo>
                      <a:pt x="69" y="216"/>
                    </a:lnTo>
                    <a:lnTo>
                      <a:pt x="63" y="216"/>
                    </a:lnTo>
                    <a:lnTo>
                      <a:pt x="63" y="216"/>
                    </a:lnTo>
                    <a:lnTo>
                      <a:pt x="10" y="223"/>
                    </a:lnTo>
                    <a:lnTo>
                      <a:pt x="10" y="223"/>
                    </a:lnTo>
                    <a:lnTo>
                      <a:pt x="46" y="222"/>
                    </a:lnTo>
                    <a:lnTo>
                      <a:pt x="46" y="222"/>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16" name="Freeform 132"/>
              <p:cNvSpPr>
                <a:spLocks/>
              </p:cNvSpPr>
              <p:nvPr/>
            </p:nvSpPr>
            <p:spPr bwMode="auto">
              <a:xfrm>
                <a:off x="7591" y="12454"/>
                <a:ext cx="324" cy="240"/>
              </a:xfrm>
              <a:custGeom>
                <a:avLst/>
                <a:gdLst/>
                <a:ahLst/>
                <a:cxnLst>
                  <a:cxn ang="0">
                    <a:pos x="283" y="3"/>
                  </a:cxn>
                  <a:cxn ang="0">
                    <a:pos x="224" y="6"/>
                  </a:cxn>
                  <a:cxn ang="0">
                    <a:pos x="229" y="9"/>
                  </a:cxn>
                  <a:cxn ang="0">
                    <a:pos x="220" y="9"/>
                  </a:cxn>
                  <a:cxn ang="0">
                    <a:pos x="203" y="10"/>
                  </a:cxn>
                  <a:cxn ang="0">
                    <a:pos x="197" y="12"/>
                  </a:cxn>
                  <a:cxn ang="0">
                    <a:pos x="147" y="21"/>
                  </a:cxn>
                  <a:cxn ang="0">
                    <a:pos x="128" y="25"/>
                  </a:cxn>
                  <a:cxn ang="0">
                    <a:pos x="174" y="28"/>
                  </a:cxn>
                  <a:cxn ang="0">
                    <a:pos x="138" y="33"/>
                  </a:cxn>
                  <a:cxn ang="0">
                    <a:pos x="181" y="35"/>
                  </a:cxn>
                  <a:cxn ang="0">
                    <a:pos x="216" y="45"/>
                  </a:cxn>
                  <a:cxn ang="0">
                    <a:pos x="312" y="53"/>
                  </a:cxn>
                  <a:cxn ang="0">
                    <a:pos x="293" y="54"/>
                  </a:cxn>
                  <a:cxn ang="0">
                    <a:pos x="295" y="57"/>
                  </a:cxn>
                  <a:cxn ang="0">
                    <a:pos x="272" y="62"/>
                  </a:cxn>
                  <a:cxn ang="0">
                    <a:pos x="240" y="66"/>
                  </a:cxn>
                  <a:cxn ang="0">
                    <a:pos x="246" y="71"/>
                  </a:cxn>
                  <a:cxn ang="0">
                    <a:pos x="219" y="77"/>
                  </a:cxn>
                  <a:cxn ang="0">
                    <a:pos x="196" y="83"/>
                  </a:cxn>
                  <a:cxn ang="0">
                    <a:pos x="240" y="86"/>
                  </a:cxn>
                  <a:cxn ang="0">
                    <a:pos x="237" y="99"/>
                  </a:cxn>
                  <a:cxn ang="0">
                    <a:pos x="250" y="102"/>
                  </a:cxn>
                  <a:cxn ang="0">
                    <a:pos x="230" y="110"/>
                  </a:cxn>
                  <a:cxn ang="0">
                    <a:pos x="236" y="113"/>
                  </a:cxn>
                  <a:cxn ang="0">
                    <a:pos x="242" y="114"/>
                  </a:cxn>
                  <a:cxn ang="0">
                    <a:pos x="200" y="117"/>
                  </a:cxn>
                  <a:cxn ang="0">
                    <a:pos x="210" y="124"/>
                  </a:cxn>
                  <a:cxn ang="0">
                    <a:pos x="199" y="128"/>
                  </a:cxn>
                  <a:cxn ang="0">
                    <a:pos x="275" y="133"/>
                  </a:cxn>
                  <a:cxn ang="0">
                    <a:pos x="282" y="137"/>
                  </a:cxn>
                  <a:cxn ang="0">
                    <a:pos x="216" y="140"/>
                  </a:cxn>
                  <a:cxn ang="0">
                    <a:pos x="209" y="143"/>
                  </a:cxn>
                  <a:cxn ang="0">
                    <a:pos x="183" y="146"/>
                  </a:cxn>
                  <a:cxn ang="0">
                    <a:pos x="133" y="149"/>
                  </a:cxn>
                  <a:cxn ang="0">
                    <a:pos x="105" y="155"/>
                  </a:cxn>
                  <a:cxn ang="0">
                    <a:pos x="98" y="161"/>
                  </a:cxn>
                  <a:cxn ang="0">
                    <a:pos x="98" y="163"/>
                  </a:cxn>
                  <a:cxn ang="0">
                    <a:pos x="112" y="163"/>
                  </a:cxn>
                  <a:cxn ang="0">
                    <a:pos x="46" y="164"/>
                  </a:cxn>
                  <a:cxn ang="0">
                    <a:pos x="36" y="166"/>
                  </a:cxn>
                  <a:cxn ang="0">
                    <a:pos x="48" y="167"/>
                  </a:cxn>
                  <a:cxn ang="0">
                    <a:pos x="45" y="170"/>
                  </a:cxn>
                  <a:cxn ang="0">
                    <a:pos x="49" y="173"/>
                  </a:cxn>
                  <a:cxn ang="0">
                    <a:pos x="52" y="176"/>
                  </a:cxn>
                  <a:cxn ang="0">
                    <a:pos x="36" y="181"/>
                  </a:cxn>
                  <a:cxn ang="0">
                    <a:pos x="58" y="181"/>
                  </a:cxn>
                  <a:cxn ang="0">
                    <a:pos x="78" y="191"/>
                  </a:cxn>
                  <a:cxn ang="0">
                    <a:pos x="33" y="196"/>
                  </a:cxn>
                  <a:cxn ang="0">
                    <a:pos x="25" y="200"/>
                  </a:cxn>
                  <a:cxn ang="0">
                    <a:pos x="64" y="197"/>
                  </a:cxn>
                  <a:cxn ang="0">
                    <a:pos x="15" y="200"/>
                  </a:cxn>
                  <a:cxn ang="0">
                    <a:pos x="55" y="203"/>
                  </a:cxn>
                  <a:cxn ang="0">
                    <a:pos x="108" y="205"/>
                  </a:cxn>
                  <a:cxn ang="0">
                    <a:pos x="111" y="211"/>
                  </a:cxn>
                  <a:cxn ang="0">
                    <a:pos x="110" y="212"/>
                  </a:cxn>
                  <a:cxn ang="0">
                    <a:pos x="140" y="216"/>
                  </a:cxn>
                  <a:cxn ang="0">
                    <a:pos x="179" y="220"/>
                  </a:cxn>
                  <a:cxn ang="0">
                    <a:pos x="145" y="223"/>
                  </a:cxn>
                  <a:cxn ang="0">
                    <a:pos x="134" y="231"/>
                  </a:cxn>
                  <a:cxn ang="0">
                    <a:pos x="121" y="234"/>
                  </a:cxn>
                  <a:cxn ang="0">
                    <a:pos x="114" y="237"/>
                  </a:cxn>
                </a:cxnLst>
                <a:rect l="0" t="0" r="r" b="b"/>
                <a:pathLst>
                  <a:path w="324" h="240">
                    <a:moveTo>
                      <a:pt x="291" y="0"/>
                    </a:moveTo>
                    <a:lnTo>
                      <a:pt x="283" y="1"/>
                    </a:lnTo>
                    <a:lnTo>
                      <a:pt x="283" y="1"/>
                    </a:lnTo>
                    <a:lnTo>
                      <a:pt x="282" y="1"/>
                    </a:lnTo>
                    <a:lnTo>
                      <a:pt x="282" y="1"/>
                    </a:lnTo>
                    <a:lnTo>
                      <a:pt x="273" y="1"/>
                    </a:lnTo>
                    <a:lnTo>
                      <a:pt x="273" y="1"/>
                    </a:lnTo>
                    <a:lnTo>
                      <a:pt x="283" y="3"/>
                    </a:lnTo>
                    <a:lnTo>
                      <a:pt x="283" y="3"/>
                    </a:lnTo>
                    <a:lnTo>
                      <a:pt x="291" y="4"/>
                    </a:lnTo>
                    <a:lnTo>
                      <a:pt x="291" y="4"/>
                    </a:lnTo>
                    <a:lnTo>
                      <a:pt x="292" y="4"/>
                    </a:lnTo>
                    <a:lnTo>
                      <a:pt x="292" y="4"/>
                    </a:lnTo>
                    <a:lnTo>
                      <a:pt x="235" y="6"/>
                    </a:lnTo>
                    <a:lnTo>
                      <a:pt x="235" y="6"/>
                    </a:lnTo>
                    <a:lnTo>
                      <a:pt x="224" y="6"/>
                    </a:lnTo>
                    <a:lnTo>
                      <a:pt x="224" y="6"/>
                    </a:lnTo>
                    <a:lnTo>
                      <a:pt x="222" y="7"/>
                    </a:lnTo>
                    <a:lnTo>
                      <a:pt x="222" y="7"/>
                    </a:lnTo>
                    <a:lnTo>
                      <a:pt x="227" y="7"/>
                    </a:lnTo>
                    <a:lnTo>
                      <a:pt x="227" y="7"/>
                    </a:lnTo>
                    <a:lnTo>
                      <a:pt x="227" y="9"/>
                    </a:lnTo>
                    <a:lnTo>
                      <a:pt x="227" y="9"/>
                    </a:lnTo>
                    <a:lnTo>
                      <a:pt x="229" y="9"/>
                    </a:lnTo>
                    <a:lnTo>
                      <a:pt x="229" y="9"/>
                    </a:lnTo>
                    <a:lnTo>
                      <a:pt x="233" y="9"/>
                    </a:lnTo>
                    <a:lnTo>
                      <a:pt x="233" y="9"/>
                    </a:lnTo>
                    <a:lnTo>
                      <a:pt x="230" y="9"/>
                    </a:lnTo>
                    <a:lnTo>
                      <a:pt x="230" y="9"/>
                    </a:lnTo>
                    <a:lnTo>
                      <a:pt x="233" y="10"/>
                    </a:lnTo>
                    <a:lnTo>
                      <a:pt x="233" y="10"/>
                    </a:lnTo>
                    <a:lnTo>
                      <a:pt x="220" y="9"/>
                    </a:lnTo>
                    <a:lnTo>
                      <a:pt x="220" y="9"/>
                    </a:lnTo>
                    <a:lnTo>
                      <a:pt x="227" y="9"/>
                    </a:lnTo>
                    <a:lnTo>
                      <a:pt x="227" y="9"/>
                    </a:lnTo>
                    <a:lnTo>
                      <a:pt x="232" y="10"/>
                    </a:lnTo>
                    <a:lnTo>
                      <a:pt x="232" y="10"/>
                    </a:lnTo>
                    <a:lnTo>
                      <a:pt x="236" y="10"/>
                    </a:lnTo>
                    <a:lnTo>
                      <a:pt x="236" y="10"/>
                    </a:lnTo>
                    <a:lnTo>
                      <a:pt x="203" y="10"/>
                    </a:lnTo>
                    <a:lnTo>
                      <a:pt x="203" y="10"/>
                    </a:lnTo>
                    <a:lnTo>
                      <a:pt x="200" y="10"/>
                    </a:lnTo>
                    <a:lnTo>
                      <a:pt x="200" y="10"/>
                    </a:lnTo>
                    <a:lnTo>
                      <a:pt x="193" y="12"/>
                    </a:lnTo>
                    <a:lnTo>
                      <a:pt x="193" y="12"/>
                    </a:lnTo>
                    <a:lnTo>
                      <a:pt x="196" y="12"/>
                    </a:lnTo>
                    <a:lnTo>
                      <a:pt x="196" y="12"/>
                    </a:lnTo>
                    <a:lnTo>
                      <a:pt x="197" y="12"/>
                    </a:lnTo>
                    <a:lnTo>
                      <a:pt x="197" y="12"/>
                    </a:lnTo>
                    <a:lnTo>
                      <a:pt x="199" y="12"/>
                    </a:lnTo>
                    <a:lnTo>
                      <a:pt x="199" y="12"/>
                    </a:lnTo>
                    <a:lnTo>
                      <a:pt x="180" y="13"/>
                    </a:lnTo>
                    <a:lnTo>
                      <a:pt x="180" y="13"/>
                    </a:lnTo>
                    <a:lnTo>
                      <a:pt x="184" y="19"/>
                    </a:lnTo>
                    <a:lnTo>
                      <a:pt x="184" y="19"/>
                    </a:lnTo>
                    <a:lnTo>
                      <a:pt x="147" y="21"/>
                    </a:lnTo>
                    <a:lnTo>
                      <a:pt x="147" y="21"/>
                    </a:lnTo>
                    <a:lnTo>
                      <a:pt x="166" y="22"/>
                    </a:lnTo>
                    <a:lnTo>
                      <a:pt x="166" y="22"/>
                    </a:lnTo>
                    <a:lnTo>
                      <a:pt x="174" y="24"/>
                    </a:lnTo>
                    <a:lnTo>
                      <a:pt x="174" y="24"/>
                    </a:lnTo>
                    <a:lnTo>
                      <a:pt x="137" y="24"/>
                    </a:lnTo>
                    <a:lnTo>
                      <a:pt x="137" y="24"/>
                    </a:lnTo>
                    <a:lnTo>
                      <a:pt x="128" y="25"/>
                    </a:lnTo>
                    <a:lnTo>
                      <a:pt x="128" y="25"/>
                    </a:lnTo>
                    <a:lnTo>
                      <a:pt x="167" y="27"/>
                    </a:lnTo>
                    <a:lnTo>
                      <a:pt x="167" y="27"/>
                    </a:lnTo>
                    <a:lnTo>
                      <a:pt x="163" y="27"/>
                    </a:lnTo>
                    <a:lnTo>
                      <a:pt x="163" y="27"/>
                    </a:lnTo>
                    <a:lnTo>
                      <a:pt x="173" y="28"/>
                    </a:lnTo>
                    <a:lnTo>
                      <a:pt x="173" y="28"/>
                    </a:lnTo>
                    <a:lnTo>
                      <a:pt x="174" y="28"/>
                    </a:lnTo>
                    <a:lnTo>
                      <a:pt x="174" y="28"/>
                    </a:lnTo>
                    <a:lnTo>
                      <a:pt x="167" y="28"/>
                    </a:lnTo>
                    <a:lnTo>
                      <a:pt x="167" y="28"/>
                    </a:lnTo>
                    <a:lnTo>
                      <a:pt x="161" y="30"/>
                    </a:lnTo>
                    <a:lnTo>
                      <a:pt x="161" y="30"/>
                    </a:lnTo>
                    <a:lnTo>
                      <a:pt x="148" y="33"/>
                    </a:lnTo>
                    <a:lnTo>
                      <a:pt x="148" y="33"/>
                    </a:lnTo>
                    <a:lnTo>
                      <a:pt x="138" y="33"/>
                    </a:lnTo>
                    <a:lnTo>
                      <a:pt x="138" y="33"/>
                    </a:lnTo>
                    <a:lnTo>
                      <a:pt x="145" y="35"/>
                    </a:lnTo>
                    <a:lnTo>
                      <a:pt x="145" y="35"/>
                    </a:lnTo>
                    <a:lnTo>
                      <a:pt x="164" y="33"/>
                    </a:lnTo>
                    <a:lnTo>
                      <a:pt x="164" y="33"/>
                    </a:lnTo>
                    <a:lnTo>
                      <a:pt x="184" y="33"/>
                    </a:lnTo>
                    <a:lnTo>
                      <a:pt x="184" y="33"/>
                    </a:lnTo>
                    <a:lnTo>
                      <a:pt x="181" y="35"/>
                    </a:lnTo>
                    <a:lnTo>
                      <a:pt x="181" y="35"/>
                    </a:lnTo>
                    <a:lnTo>
                      <a:pt x="183" y="36"/>
                    </a:lnTo>
                    <a:lnTo>
                      <a:pt x="183" y="36"/>
                    </a:lnTo>
                    <a:lnTo>
                      <a:pt x="177" y="38"/>
                    </a:lnTo>
                    <a:lnTo>
                      <a:pt x="177" y="38"/>
                    </a:lnTo>
                    <a:lnTo>
                      <a:pt x="213" y="42"/>
                    </a:lnTo>
                    <a:lnTo>
                      <a:pt x="213" y="42"/>
                    </a:lnTo>
                    <a:lnTo>
                      <a:pt x="216" y="45"/>
                    </a:lnTo>
                    <a:lnTo>
                      <a:pt x="216" y="45"/>
                    </a:lnTo>
                    <a:lnTo>
                      <a:pt x="199" y="45"/>
                    </a:lnTo>
                    <a:lnTo>
                      <a:pt x="199" y="45"/>
                    </a:lnTo>
                    <a:lnTo>
                      <a:pt x="237" y="45"/>
                    </a:lnTo>
                    <a:lnTo>
                      <a:pt x="237" y="45"/>
                    </a:lnTo>
                    <a:lnTo>
                      <a:pt x="296" y="48"/>
                    </a:lnTo>
                    <a:lnTo>
                      <a:pt x="296" y="48"/>
                    </a:lnTo>
                    <a:lnTo>
                      <a:pt x="312" y="53"/>
                    </a:lnTo>
                    <a:lnTo>
                      <a:pt x="312" y="53"/>
                    </a:lnTo>
                    <a:lnTo>
                      <a:pt x="314" y="53"/>
                    </a:lnTo>
                    <a:lnTo>
                      <a:pt x="314" y="53"/>
                    </a:lnTo>
                    <a:lnTo>
                      <a:pt x="324" y="53"/>
                    </a:lnTo>
                    <a:lnTo>
                      <a:pt x="324" y="53"/>
                    </a:lnTo>
                    <a:lnTo>
                      <a:pt x="302" y="54"/>
                    </a:lnTo>
                    <a:lnTo>
                      <a:pt x="302" y="54"/>
                    </a:lnTo>
                    <a:lnTo>
                      <a:pt x="293" y="54"/>
                    </a:lnTo>
                    <a:lnTo>
                      <a:pt x="293" y="54"/>
                    </a:lnTo>
                    <a:lnTo>
                      <a:pt x="302" y="56"/>
                    </a:lnTo>
                    <a:lnTo>
                      <a:pt x="302" y="56"/>
                    </a:lnTo>
                    <a:lnTo>
                      <a:pt x="311" y="56"/>
                    </a:lnTo>
                    <a:lnTo>
                      <a:pt x="311" y="56"/>
                    </a:lnTo>
                    <a:lnTo>
                      <a:pt x="298" y="56"/>
                    </a:lnTo>
                    <a:lnTo>
                      <a:pt x="298" y="56"/>
                    </a:lnTo>
                    <a:lnTo>
                      <a:pt x="295" y="57"/>
                    </a:lnTo>
                    <a:lnTo>
                      <a:pt x="295" y="57"/>
                    </a:lnTo>
                    <a:lnTo>
                      <a:pt x="292" y="59"/>
                    </a:lnTo>
                    <a:lnTo>
                      <a:pt x="292" y="59"/>
                    </a:lnTo>
                    <a:lnTo>
                      <a:pt x="295" y="60"/>
                    </a:lnTo>
                    <a:lnTo>
                      <a:pt x="295" y="60"/>
                    </a:lnTo>
                    <a:lnTo>
                      <a:pt x="296" y="60"/>
                    </a:lnTo>
                    <a:lnTo>
                      <a:pt x="296" y="60"/>
                    </a:lnTo>
                    <a:lnTo>
                      <a:pt x="272" y="62"/>
                    </a:lnTo>
                    <a:lnTo>
                      <a:pt x="272" y="62"/>
                    </a:lnTo>
                    <a:lnTo>
                      <a:pt x="275" y="63"/>
                    </a:lnTo>
                    <a:lnTo>
                      <a:pt x="275" y="63"/>
                    </a:lnTo>
                    <a:lnTo>
                      <a:pt x="256" y="65"/>
                    </a:lnTo>
                    <a:lnTo>
                      <a:pt x="256" y="65"/>
                    </a:lnTo>
                    <a:lnTo>
                      <a:pt x="236" y="66"/>
                    </a:lnTo>
                    <a:lnTo>
                      <a:pt x="236" y="66"/>
                    </a:lnTo>
                    <a:lnTo>
                      <a:pt x="240" y="66"/>
                    </a:lnTo>
                    <a:lnTo>
                      <a:pt x="240" y="66"/>
                    </a:lnTo>
                    <a:lnTo>
                      <a:pt x="232" y="66"/>
                    </a:lnTo>
                    <a:lnTo>
                      <a:pt x="232" y="66"/>
                    </a:lnTo>
                    <a:lnTo>
                      <a:pt x="226" y="68"/>
                    </a:lnTo>
                    <a:lnTo>
                      <a:pt x="226" y="68"/>
                    </a:lnTo>
                    <a:lnTo>
                      <a:pt x="222" y="68"/>
                    </a:lnTo>
                    <a:lnTo>
                      <a:pt x="222" y="68"/>
                    </a:lnTo>
                    <a:lnTo>
                      <a:pt x="246" y="71"/>
                    </a:lnTo>
                    <a:lnTo>
                      <a:pt x="246" y="71"/>
                    </a:lnTo>
                    <a:lnTo>
                      <a:pt x="239" y="71"/>
                    </a:lnTo>
                    <a:lnTo>
                      <a:pt x="239" y="71"/>
                    </a:lnTo>
                    <a:lnTo>
                      <a:pt x="233" y="72"/>
                    </a:lnTo>
                    <a:lnTo>
                      <a:pt x="233" y="72"/>
                    </a:lnTo>
                    <a:lnTo>
                      <a:pt x="223" y="74"/>
                    </a:lnTo>
                    <a:lnTo>
                      <a:pt x="223" y="74"/>
                    </a:lnTo>
                    <a:lnTo>
                      <a:pt x="219" y="77"/>
                    </a:lnTo>
                    <a:lnTo>
                      <a:pt x="219" y="77"/>
                    </a:lnTo>
                    <a:lnTo>
                      <a:pt x="217" y="77"/>
                    </a:lnTo>
                    <a:lnTo>
                      <a:pt x="217" y="77"/>
                    </a:lnTo>
                    <a:lnTo>
                      <a:pt x="210" y="80"/>
                    </a:lnTo>
                    <a:lnTo>
                      <a:pt x="210" y="80"/>
                    </a:lnTo>
                    <a:lnTo>
                      <a:pt x="200" y="81"/>
                    </a:lnTo>
                    <a:lnTo>
                      <a:pt x="200" y="81"/>
                    </a:lnTo>
                    <a:lnTo>
                      <a:pt x="196" y="83"/>
                    </a:lnTo>
                    <a:lnTo>
                      <a:pt x="196" y="83"/>
                    </a:lnTo>
                    <a:lnTo>
                      <a:pt x="197" y="83"/>
                    </a:lnTo>
                    <a:lnTo>
                      <a:pt x="197" y="83"/>
                    </a:lnTo>
                    <a:lnTo>
                      <a:pt x="220" y="83"/>
                    </a:lnTo>
                    <a:lnTo>
                      <a:pt x="220" y="83"/>
                    </a:lnTo>
                    <a:lnTo>
                      <a:pt x="227" y="84"/>
                    </a:lnTo>
                    <a:lnTo>
                      <a:pt x="227" y="84"/>
                    </a:lnTo>
                    <a:lnTo>
                      <a:pt x="240" y="86"/>
                    </a:lnTo>
                    <a:lnTo>
                      <a:pt x="240" y="86"/>
                    </a:lnTo>
                    <a:lnTo>
                      <a:pt x="180" y="93"/>
                    </a:lnTo>
                    <a:lnTo>
                      <a:pt x="180" y="93"/>
                    </a:lnTo>
                    <a:lnTo>
                      <a:pt x="199" y="96"/>
                    </a:lnTo>
                    <a:lnTo>
                      <a:pt x="199" y="96"/>
                    </a:lnTo>
                    <a:lnTo>
                      <a:pt x="227" y="95"/>
                    </a:lnTo>
                    <a:lnTo>
                      <a:pt x="227" y="95"/>
                    </a:lnTo>
                    <a:lnTo>
                      <a:pt x="237" y="99"/>
                    </a:lnTo>
                    <a:lnTo>
                      <a:pt x="237" y="99"/>
                    </a:lnTo>
                    <a:lnTo>
                      <a:pt x="233" y="99"/>
                    </a:lnTo>
                    <a:lnTo>
                      <a:pt x="233" y="99"/>
                    </a:lnTo>
                    <a:lnTo>
                      <a:pt x="230" y="101"/>
                    </a:lnTo>
                    <a:lnTo>
                      <a:pt x="230" y="101"/>
                    </a:lnTo>
                    <a:lnTo>
                      <a:pt x="242" y="101"/>
                    </a:lnTo>
                    <a:lnTo>
                      <a:pt x="242" y="101"/>
                    </a:lnTo>
                    <a:lnTo>
                      <a:pt x="250" y="102"/>
                    </a:lnTo>
                    <a:lnTo>
                      <a:pt x="250" y="102"/>
                    </a:lnTo>
                    <a:lnTo>
                      <a:pt x="239" y="107"/>
                    </a:lnTo>
                    <a:lnTo>
                      <a:pt x="239" y="107"/>
                    </a:lnTo>
                    <a:lnTo>
                      <a:pt x="240" y="107"/>
                    </a:lnTo>
                    <a:lnTo>
                      <a:pt x="240" y="107"/>
                    </a:lnTo>
                    <a:lnTo>
                      <a:pt x="232" y="110"/>
                    </a:lnTo>
                    <a:lnTo>
                      <a:pt x="232" y="110"/>
                    </a:lnTo>
                    <a:lnTo>
                      <a:pt x="230" y="110"/>
                    </a:lnTo>
                    <a:lnTo>
                      <a:pt x="230" y="110"/>
                    </a:lnTo>
                    <a:lnTo>
                      <a:pt x="230" y="111"/>
                    </a:lnTo>
                    <a:lnTo>
                      <a:pt x="230" y="111"/>
                    </a:lnTo>
                    <a:lnTo>
                      <a:pt x="210" y="111"/>
                    </a:lnTo>
                    <a:lnTo>
                      <a:pt x="210" y="111"/>
                    </a:lnTo>
                    <a:lnTo>
                      <a:pt x="206" y="113"/>
                    </a:lnTo>
                    <a:lnTo>
                      <a:pt x="206" y="113"/>
                    </a:lnTo>
                    <a:lnTo>
                      <a:pt x="236" y="113"/>
                    </a:lnTo>
                    <a:lnTo>
                      <a:pt x="236" y="113"/>
                    </a:lnTo>
                    <a:lnTo>
                      <a:pt x="239" y="113"/>
                    </a:lnTo>
                    <a:lnTo>
                      <a:pt x="239" y="113"/>
                    </a:lnTo>
                    <a:lnTo>
                      <a:pt x="233" y="113"/>
                    </a:lnTo>
                    <a:lnTo>
                      <a:pt x="233" y="113"/>
                    </a:lnTo>
                    <a:lnTo>
                      <a:pt x="243" y="114"/>
                    </a:lnTo>
                    <a:lnTo>
                      <a:pt x="243" y="114"/>
                    </a:lnTo>
                    <a:lnTo>
                      <a:pt x="242" y="114"/>
                    </a:lnTo>
                    <a:lnTo>
                      <a:pt x="242" y="114"/>
                    </a:lnTo>
                    <a:lnTo>
                      <a:pt x="239" y="114"/>
                    </a:lnTo>
                    <a:lnTo>
                      <a:pt x="239" y="114"/>
                    </a:lnTo>
                    <a:lnTo>
                      <a:pt x="223" y="116"/>
                    </a:lnTo>
                    <a:lnTo>
                      <a:pt x="223" y="116"/>
                    </a:lnTo>
                    <a:lnTo>
                      <a:pt x="233" y="116"/>
                    </a:lnTo>
                    <a:lnTo>
                      <a:pt x="233" y="116"/>
                    </a:lnTo>
                    <a:lnTo>
                      <a:pt x="200" y="117"/>
                    </a:lnTo>
                    <a:lnTo>
                      <a:pt x="200" y="117"/>
                    </a:lnTo>
                    <a:lnTo>
                      <a:pt x="209" y="119"/>
                    </a:lnTo>
                    <a:lnTo>
                      <a:pt x="209" y="119"/>
                    </a:lnTo>
                    <a:lnTo>
                      <a:pt x="212" y="119"/>
                    </a:lnTo>
                    <a:lnTo>
                      <a:pt x="212" y="119"/>
                    </a:lnTo>
                    <a:lnTo>
                      <a:pt x="206" y="124"/>
                    </a:lnTo>
                    <a:lnTo>
                      <a:pt x="206" y="124"/>
                    </a:lnTo>
                    <a:lnTo>
                      <a:pt x="210" y="124"/>
                    </a:lnTo>
                    <a:lnTo>
                      <a:pt x="210" y="124"/>
                    </a:lnTo>
                    <a:lnTo>
                      <a:pt x="207" y="125"/>
                    </a:lnTo>
                    <a:lnTo>
                      <a:pt x="207" y="125"/>
                    </a:lnTo>
                    <a:lnTo>
                      <a:pt x="212" y="125"/>
                    </a:lnTo>
                    <a:lnTo>
                      <a:pt x="212" y="125"/>
                    </a:lnTo>
                    <a:lnTo>
                      <a:pt x="203" y="127"/>
                    </a:lnTo>
                    <a:lnTo>
                      <a:pt x="203" y="127"/>
                    </a:lnTo>
                    <a:lnTo>
                      <a:pt x="199" y="128"/>
                    </a:lnTo>
                    <a:lnTo>
                      <a:pt x="199" y="128"/>
                    </a:lnTo>
                    <a:lnTo>
                      <a:pt x="207" y="131"/>
                    </a:lnTo>
                    <a:lnTo>
                      <a:pt x="207" y="131"/>
                    </a:lnTo>
                    <a:lnTo>
                      <a:pt x="235" y="133"/>
                    </a:lnTo>
                    <a:lnTo>
                      <a:pt x="235" y="133"/>
                    </a:lnTo>
                    <a:lnTo>
                      <a:pt x="268" y="133"/>
                    </a:lnTo>
                    <a:lnTo>
                      <a:pt x="268" y="133"/>
                    </a:lnTo>
                    <a:lnTo>
                      <a:pt x="275" y="133"/>
                    </a:lnTo>
                    <a:lnTo>
                      <a:pt x="275" y="133"/>
                    </a:lnTo>
                    <a:lnTo>
                      <a:pt x="276" y="133"/>
                    </a:lnTo>
                    <a:lnTo>
                      <a:pt x="276" y="133"/>
                    </a:lnTo>
                    <a:lnTo>
                      <a:pt x="275" y="134"/>
                    </a:lnTo>
                    <a:lnTo>
                      <a:pt x="275" y="134"/>
                    </a:lnTo>
                    <a:lnTo>
                      <a:pt x="279" y="134"/>
                    </a:lnTo>
                    <a:lnTo>
                      <a:pt x="279" y="134"/>
                    </a:lnTo>
                    <a:lnTo>
                      <a:pt x="282" y="137"/>
                    </a:lnTo>
                    <a:lnTo>
                      <a:pt x="282" y="137"/>
                    </a:lnTo>
                    <a:lnTo>
                      <a:pt x="281" y="137"/>
                    </a:lnTo>
                    <a:lnTo>
                      <a:pt x="281" y="137"/>
                    </a:lnTo>
                    <a:lnTo>
                      <a:pt x="236" y="137"/>
                    </a:lnTo>
                    <a:lnTo>
                      <a:pt x="236" y="137"/>
                    </a:lnTo>
                    <a:lnTo>
                      <a:pt x="210" y="137"/>
                    </a:lnTo>
                    <a:lnTo>
                      <a:pt x="210" y="137"/>
                    </a:lnTo>
                    <a:lnTo>
                      <a:pt x="216" y="140"/>
                    </a:lnTo>
                    <a:lnTo>
                      <a:pt x="216" y="140"/>
                    </a:lnTo>
                    <a:lnTo>
                      <a:pt x="213" y="145"/>
                    </a:lnTo>
                    <a:lnTo>
                      <a:pt x="213" y="145"/>
                    </a:lnTo>
                    <a:lnTo>
                      <a:pt x="237" y="143"/>
                    </a:lnTo>
                    <a:lnTo>
                      <a:pt x="237" y="143"/>
                    </a:lnTo>
                    <a:lnTo>
                      <a:pt x="252" y="143"/>
                    </a:lnTo>
                    <a:lnTo>
                      <a:pt x="252" y="143"/>
                    </a:lnTo>
                    <a:lnTo>
                      <a:pt x="209" y="143"/>
                    </a:lnTo>
                    <a:lnTo>
                      <a:pt x="209" y="143"/>
                    </a:lnTo>
                    <a:lnTo>
                      <a:pt x="199" y="143"/>
                    </a:lnTo>
                    <a:lnTo>
                      <a:pt x="199" y="143"/>
                    </a:lnTo>
                    <a:lnTo>
                      <a:pt x="210" y="143"/>
                    </a:lnTo>
                    <a:lnTo>
                      <a:pt x="210" y="143"/>
                    </a:lnTo>
                    <a:lnTo>
                      <a:pt x="193" y="143"/>
                    </a:lnTo>
                    <a:lnTo>
                      <a:pt x="193" y="143"/>
                    </a:lnTo>
                    <a:lnTo>
                      <a:pt x="183" y="146"/>
                    </a:lnTo>
                    <a:lnTo>
                      <a:pt x="183" y="146"/>
                    </a:lnTo>
                    <a:lnTo>
                      <a:pt x="163" y="145"/>
                    </a:lnTo>
                    <a:lnTo>
                      <a:pt x="163" y="145"/>
                    </a:lnTo>
                    <a:lnTo>
                      <a:pt x="161" y="146"/>
                    </a:lnTo>
                    <a:lnTo>
                      <a:pt x="161" y="146"/>
                    </a:lnTo>
                    <a:lnTo>
                      <a:pt x="158" y="148"/>
                    </a:lnTo>
                    <a:lnTo>
                      <a:pt x="158" y="148"/>
                    </a:lnTo>
                    <a:lnTo>
                      <a:pt x="133" y="149"/>
                    </a:lnTo>
                    <a:lnTo>
                      <a:pt x="133" y="149"/>
                    </a:lnTo>
                    <a:lnTo>
                      <a:pt x="94" y="155"/>
                    </a:lnTo>
                    <a:lnTo>
                      <a:pt x="94" y="155"/>
                    </a:lnTo>
                    <a:lnTo>
                      <a:pt x="92" y="155"/>
                    </a:lnTo>
                    <a:lnTo>
                      <a:pt x="92" y="155"/>
                    </a:lnTo>
                    <a:lnTo>
                      <a:pt x="108" y="155"/>
                    </a:lnTo>
                    <a:lnTo>
                      <a:pt x="108" y="155"/>
                    </a:lnTo>
                    <a:lnTo>
                      <a:pt x="105" y="155"/>
                    </a:lnTo>
                    <a:lnTo>
                      <a:pt x="105" y="155"/>
                    </a:lnTo>
                    <a:lnTo>
                      <a:pt x="104" y="157"/>
                    </a:lnTo>
                    <a:lnTo>
                      <a:pt x="104" y="157"/>
                    </a:lnTo>
                    <a:lnTo>
                      <a:pt x="97" y="158"/>
                    </a:lnTo>
                    <a:lnTo>
                      <a:pt x="97" y="158"/>
                    </a:lnTo>
                    <a:lnTo>
                      <a:pt x="89" y="161"/>
                    </a:lnTo>
                    <a:lnTo>
                      <a:pt x="89" y="161"/>
                    </a:lnTo>
                    <a:lnTo>
                      <a:pt x="98" y="161"/>
                    </a:lnTo>
                    <a:lnTo>
                      <a:pt x="98" y="161"/>
                    </a:lnTo>
                    <a:lnTo>
                      <a:pt x="97" y="161"/>
                    </a:lnTo>
                    <a:lnTo>
                      <a:pt x="97" y="161"/>
                    </a:lnTo>
                    <a:lnTo>
                      <a:pt x="91" y="163"/>
                    </a:lnTo>
                    <a:lnTo>
                      <a:pt x="91" y="163"/>
                    </a:lnTo>
                    <a:lnTo>
                      <a:pt x="95" y="163"/>
                    </a:lnTo>
                    <a:lnTo>
                      <a:pt x="95" y="163"/>
                    </a:lnTo>
                    <a:lnTo>
                      <a:pt x="98" y="163"/>
                    </a:lnTo>
                    <a:lnTo>
                      <a:pt x="98" y="163"/>
                    </a:lnTo>
                    <a:lnTo>
                      <a:pt x="89" y="161"/>
                    </a:lnTo>
                    <a:lnTo>
                      <a:pt x="89" y="161"/>
                    </a:lnTo>
                    <a:lnTo>
                      <a:pt x="114" y="163"/>
                    </a:lnTo>
                    <a:lnTo>
                      <a:pt x="114" y="163"/>
                    </a:lnTo>
                    <a:lnTo>
                      <a:pt x="124" y="163"/>
                    </a:lnTo>
                    <a:lnTo>
                      <a:pt x="124" y="163"/>
                    </a:lnTo>
                    <a:lnTo>
                      <a:pt x="112" y="163"/>
                    </a:lnTo>
                    <a:lnTo>
                      <a:pt x="112" y="163"/>
                    </a:lnTo>
                    <a:lnTo>
                      <a:pt x="82" y="164"/>
                    </a:lnTo>
                    <a:lnTo>
                      <a:pt x="82" y="164"/>
                    </a:lnTo>
                    <a:lnTo>
                      <a:pt x="44" y="164"/>
                    </a:lnTo>
                    <a:lnTo>
                      <a:pt x="44" y="164"/>
                    </a:lnTo>
                    <a:lnTo>
                      <a:pt x="42" y="164"/>
                    </a:lnTo>
                    <a:lnTo>
                      <a:pt x="42" y="164"/>
                    </a:lnTo>
                    <a:lnTo>
                      <a:pt x="46" y="164"/>
                    </a:lnTo>
                    <a:lnTo>
                      <a:pt x="46" y="164"/>
                    </a:lnTo>
                    <a:lnTo>
                      <a:pt x="44" y="164"/>
                    </a:lnTo>
                    <a:lnTo>
                      <a:pt x="44" y="164"/>
                    </a:lnTo>
                    <a:lnTo>
                      <a:pt x="41" y="164"/>
                    </a:lnTo>
                    <a:lnTo>
                      <a:pt x="41" y="164"/>
                    </a:lnTo>
                    <a:lnTo>
                      <a:pt x="38" y="164"/>
                    </a:lnTo>
                    <a:lnTo>
                      <a:pt x="38" y="164"/>
                    </a:lnTo>
                    <a:lnTo>
                      <a:pt x="36" y="166"/>
                    </a:lnTo>
                    <a:lnTo>
                      <a:pt x="36" y="166"/>
                    </a:lnTo>
                    <a:lnTo>
                      <a:pt x="38" y="166"/>
                    </a:lnTo>
                    <a:lnTo>
                      <a:pt x="38" y="166"/>
                    </a:lnTo>
                    <a:lnTo>
                      <a:pt x="33" y="167"/>
                    </a:lnTo>
                    <a:lnTo>
                      <a:pt x="33" y="167"/>
                    </a:lnTo>
                    <a:lnTo>
                      <a:pt x="44" y="167"/>
                    </a:lnTo>
                    <a:lnTo>
                      <a:pt x="44" y="167"/>
                    </a:lnTo>
                    <a:lnTo>
                      <a:pt x="48" y="167"/>
                    </a:lnTo>
                    <a:lnTo>
                      <a:pt x="48" y="167"/>
                    </a:lnTo>
                    <a:lnTo>
                      <a:pt x="46" y="167"/>
                    </a:lnTo>
                    <a:lnTo>
                      <a:pt x="46" y="167"/>
                    </a:lnTo>
                    <a:lnTo>
                      <a:pt x="51" y="169"/>
                    </a:lnTo>
                    <a:lnTo>
                      <a:pt x="51" y="169"/>
                    </a:lnTo>
                    <a:lnTo>
                      <a:pt x="42" y="169"/>
                    </a:lnTo>
                    <a:lnTo>
                      <a:pt x="42" y="169"/>
                    </a:lnTo>
                    <a:lnTo>
                      <a:pt x="45" y="170"/>
                    </a:lnTo>
                    <a:lnTo>
                      <a:pt x="45" y="170"/>
                    </a:lnTo>
                    <a:lnTo>
                      <a:pt x="58" y="170"/>
                    </a:lnTo>
                    <a:lnTo>
                      <a:pt x="58" y="170"/>
                    </a:lnTo>
                    <a:lnTo>
                      <a:pt x="59" y="172"/>
                    </a:lnTo>
                    <a:lnTo>
                      <a:pt x="59" y="172"/>
                    </a:lnTo>
                    <a:lnTo>
                      <a:pt x="61" y="172"/>
                    </a:lnTo>
                    <a:lnTo>
                      <a:pt x="61" y="172"/>
                    </a:lnTo>
                    <a:lnTo>
                      <a:pt x="49" y="173"/>
                    </a:lnTo>
                    <a:lnTo>
                      <a:pt x="49" y="173"/>
                    </a:lnTo>
                    <a:lnTo>
                      <a:pt x="51" y="173"/>
                    </a:lnTo>
                    <a:lnTo>
                      <a:pt x="51" y="173"/>
                    </a:lnTo>
                    <a:lnTo>
                      <a:pt x="38" y="176"/>
                    </a:lnTo>
                    <a:lnTo>
                      <a:pt x="38" y="176"/>
                    </a:lnTo>
                    <a:lnTo>
                      <a:pt x="39" y="176"/>
                    </a:lnTo>
                    <a:lnTo>
                      <a:pt x="39" y="176"/>
                    </a:lnTo>
                    <a:lnTo>
                      <a:pt x="52" y="176"/>
                    </a:lnTo>
                    <a:lnTo>
                      <a:pt x="52" y="176"/>
                    </a:lnTo>
                    <a:lnTo>
                      <a:pt x="26" y="176"/>
                    </a:lnTo>
                    <a:lnTo>
                      <a:pt x="26" y="176"/>
                    </a:lnTo>
                    <a:lnTo>
                      <a:pt x="29" y="178"/>
                    </a:lnTo>
                    <a:lnTo>
                      <a:pt x="29" y="178"/>
                    </a:lnTo>
                    <a:lnTo>
                      <a:pt x="21" y="181"/>
                    </a:lnTo>
                    <a:lnTo>
                      <a:pt x="21" y="181"/>
                    </a:lnTo>
                    <a:lnTo>
                      <a:pt x="36" y="181"/>
                    </a:lnTo>
                    <a:lnTo>
                      <a:pt x="36" y="181"/>
                    </a:lnTo>
                    <a:lnTo>
                      <a:pt x="33" y="182"/>
                    </a:lnTo>
                    <a:lnTo>
                      <a:pt x="33" y="182"/>
                    </a:lnTo>
                    <a:lnTo>
                      <a:pt x="35" y="182"/>
                    </a:lnTo>
                    <a:lnTo>
                      <a:pt x="35" y="182"/>
                    </a:lnTo>
                    <a:lnTo>
                      <a:pt x="28" y="182"/>
                    </a:lnTo>
                    <a:lnTo>
                      <a:pt x="28" y="182"/>
                    </a:lnTo>
                    <a:lnTo>
                      <a:pt x="58" y="181"/>
                    </a:lnTo>
                    <a:lnTo>
                      <a:pt x="58" y="181"/>
                    </a:lnTo>
                    <a:lnTo>
                      <a:pt x="68" y="182"/>
                    </a:lnTo>
                    <a:lnTo>
                      <a:pt x="68" y="182"/>
                    </a:lnTo>
                    <a:lnTo>
                      <a:pt x="74" y="182"/>
                    </a:lnTo>
                    <a:lnTo>
                      <a:pt x="74" y="182"/>
                    </a:lnTo>
                    <a:lnTo>
                      <a:pt x="77" y="184"/>
                    </a:lnTo>
                    <a:lnTo>
                      <a:pt x="77" y="184"/>
                    </a:lnTo>
                    <a:lnTo>
                      <a:pt x="78" y="191"/>
                    </a:lnTo>
                    <a:lnTo>
                      <a:pt x="78" y="191"/>
                    </a:lnTo>
                    <a:lnTo>
                      <a:pt x="75" y="191"/>
                    </a:lnTo>
                    <a:lnTo>
                      <a:pt x="75" y="191"/>
                    </a:lnTo>
                    <a:lnTo>
                      <a:pt x="69" y="191"/>
                    </a:lnTo>
                    <a:lnTo>
                      <a:pt x="69" y="191"/>
                    </a:lnTo>
                    <a:lnTo>
                      <a:pt x="61" y="191"/>
                    </a:lnTo>
                    <a:lnTo>
                      <a:pt x="61" y="191"/>
                    </a:lnTo>
                    <a:lnTo>
                      <a:pt x="33" y="196"/>
                    </a:lnTo>
                    <a:lnTo>
                      <a:pt x="33" y="196"/>
                    </a:lnTo>
                    <a:lnTo>
                      <a:pt x="16" y="196"/>
                    </a:lnTo>
                    <a:lnTo>
                      <a:pt x="16" y="196"/>
                    </a:lnTo>
                    <a:lnTo>
                      <a:pt x="8" y="197"/>
                    </a:lnTo>
                    <a:lnTo>
                      <a:pt x="8" y="197"/>
                    </a:lnTo>
                    <a:lnTo>
                      <a:pt x="12" y="199"/>
                    </a:lnTo>
                    <a:lnTo>
                      <a:pt x="12" y="199"/>
                    </a:lnTo>
                    <a:lnTo>
                      <a:pt x="25" y="200"/>
                    </a:lnTo>
                    <a:lnTo>
                      <a:pt x="25" y="200"/>
                    </a:lnTo>
                    <a:lnTo>
                      <a:pt x="19" y="202"/>
                    </a:lnTo>
                    <a:lnTo>
                      <a:pt x="19" y="202"/>
                    </a:lnTo>
                    <a:lnTo>
                      <a:pt x="10" y="200"/>
                    </a:lnTo>
                    <a:lnTo>
                      <a:pt x="10" y="200"/>
                    </a:lnTo>
                    <a:lnTo>
                      <a:pt x="0" y="200"/>
                    </a:lnTo>
                    <a:lnTo>
                      <a:pt x="0" y="200"/>
                    </a:lnTo>
                    <a:lnTo>
                      <a:pt x="64" y="197"/>
                    </a:lnTo>
                    <a:lnTo>
                      <a:pt x="64" y="197"/>
                    </a:lnTo>
                    <a:lnTo>
                      <a:pt x="48" y="197"/>
                    </a:lnTo>
                    <a:lnTo>
                      <a:pt x="48" y="197"/>
                    </a:lnTo>
                    <a:lnTo>
                      <a:pt x="44" y="199"/>
                    </a:lnTo>
                    <a:lnTo>
                      <a:pt x="44" y="199"/>
                    </a:lnTo>
                    <a:lnTo>
                      <a:pt x="18" y="199"/>
                    </a:lnTo>
                    <a:lnTo>
                      <a:pt x="18" y="199"/>
                    </a:lnTo>
                    <a:lnTo>
                      <a:pt x="15" y="200"/>
                    </a:lnTo>
                    <a:lnTo>
                      <a:pt x="15" y="200"/>
                    </a:lnTo>
                    <a:lnTo>
                      <a:pt x="16" y="200"/>
                    </a:lnTo>
                    <a:lnTo>
                      <a:pt x="16" y="200"/>
                    </a:lnTo>
                    <a:lnTo>
                      <a:pt x="35" y="202"/>
                    </a:lnTo>
                    <a:lnTo>
                      <a:pt x="35" y="202"/>
                    </a:lnTo>
                    <a:lnTo>
                      <a:pt x="42" y="202"/>
                    </a:lnTo>
                    <a:lnTo>
                      <a:pt x="42" y="202"/>
                    </a:lnTo>
                    <a:lnTo>
                      <a:pt x="55" y="203"/>
                    </a:lnTo>
                    <a:lnTo>
                      <a:pt x="55" y="203"/>
                    </a:lnTo>
                    <a:lnTo>
                      <a:pt x="72" y="202"/>
                    </a:lnTo>
                    <a:lnTo>
                      <a:pt x="72" y="202"/>
                    </a:lnTo>
                    <a:lnTo>
                      <a:pt x="89" y="203"/>
                    </a:lnTo>
                    <a:lnTo>
                      <a:pt x="89" y="203"/>
                    </a:lnTo>
                    <a:lnTo>
                      <a:pt x="91" y="203"/>
                    </a:lnTo>
                    <a:lnTo>
                      <a:pt x="91" y="203"/>
                    </a:lnTo>
                    <a:lnTo>
                      <a:pt x="108" y="205"/>
                    </a:lnTo>
                    <a:lnTo>
                      <a:pt x="108" y="205"/>
                    </a:lnTo>
                    <a:lnTo>
                      <a:pt x="92" y="206"/>
                    </a:lnTo>
                    <a:lnTo>
                      <a:pt x="92" y="206"/>
                    </a:lnTo>
                    <a:lnTo>
                      <a:pt x="115" y="206"/>
                    </a:lnTo>
                    <a:lnTo>
                      <a:pt x="115" y="206"/>
                    </a:lnTo>
                    <a:lnTo>
                      <a:pt x="114" y="211"/>
                    </a:lnTo>
                    <a:lnTo>
                      <a:pt x="114" y="211"/>
                    </a:lnTo>
                    <a:lnTo>
                      <a:pt x="111" y="211"/>
                    </a:lnTo>
                    <a:lnTo>
                      <a:pt x="111" y="211"/>
                    </a:lnTo>
                    <a:lnTo>
                      <a:pt x="118" y="211"/>
                    </a:lnTo>
                    <a:lnTo>
                      <a:pt x="118" y="211"/>
                    </a:lnTo>
                    <a:lnTo>
                      <a:pt x="127" y="212"/>
                    </a:lnTo>
                    <a:lnTo>
                      <a:pt x="127" y="212"/>
                    </a:lnTo>
                    <a:lnTo>
                      <a:pt x="123" y="212"/>
                    </a:lnTo>
                    <a:lnTo>
                      <a:pt x="123" y="212"/>
                    </a:lnTo>
                    <a:lnTo>
                      <a:pt x="110" y="212"/>
                    </a:lnTo>
                    <a:lnTo>
                      <a:pt x="110" y="212"/>
                    </a:lnTo>
                    <a:lnTo>
                      <a:pt x="107" y="214"/>
                    </a:lnTo>
                    <a:lnTo>
                      <a:pt x="107" y="214"/>
                    </a:lnTo>
                    <a:lnTo>
                      <a:pt x="107" y="216"/>
                    </a:lnTo>
                    <a:lnTo>
                      <a:pt x="107" y="216"/>
                    </a:lnTo>
                    <a:lnTo>
                      <a:pt x="112" y="216"/>
                    </a:lnTo>
                    <a:lnTo>
                      <a:pt x="112" y="216"/>
                    </a:lnTo>
                    <a:lnTo>
                      <a:pt x="140" y="216"/>
                    </a:lnTo>
                    <a:lnTo>
                      <a:pt x="140" y="216"/>
                    </a:lnTo>
                    <a:lnTo>
                      <a:pt x="158" y="219"/>
                    </a:lnTo>
                    <a:lnTo>
                      <a:pt x="158" y="219"/>
                    </a:lnTo>
                    <a:lnTo>
                      <a:pt x="157" y="219"/>
                    </a:lnTo>
                    <a:lnTo>
                      <a:pt x="157" y="219"/>
                    </a:lnTo>
                    <a:lnTo>
                      <a:pt x="170" y="219"/>
                    </a:lnTo>
                    <a:lnTo>
                      <a:pt x="170" y="219"/>
                    </a:lnTo>
                    <a:lnTo>
                      <a:pt x="179" y="220"/>
                    </a:lnTo>
                    <a:lnTo>
                      <a:pt x="179" y="220"/>
                    </a:lnTo>
                    <a:lnTo>
                      <a:pt x="180" y="222"/>
                    </a:lnTo>
                    <a:lnTo>
                      <a:pt x="180" y="222"/>
                    </a:lnTo>
                    <a:lnTo>
                      <a:pt x="174" y="222"/>
                    </a:lnTo>
                    <a:lnTo>
                      <a:pt x="174" y="222"/>
                    </a:lnTo>
                    <a:lnTo>
                      <a:pt x="161" y="223"/>
                    </a:lnTo>
                    <a:lnTo>
                      <a:pt x="161" y="223"/>
                    </a:lnTo>
                    <a:lnTo>
                      <a:pt x="145" y="223"/>
                    </a:lnTo>
                    <a:lnTo>
                      <a:pt x="145" y="223"/>
                    </a:lnTo>
                    <a:lnTo>
                      <a:pt x="141" y="223"/>
                    </a:lnTo>
                    <a:lnTo>
                      <a:pt x="141" y="223"/>
                    </a:lnTo>
                    <a:lnTo>
                      <a:pt x="141" y="226"/>
                    </a:lnTo>
                    <a:lnTo>
                      <a:pt x="141" y="226"/>
                    </a:lnTo>
                    <a:lnTo>
                      <a:pt x="143" y="225"/>
                    </a:lnTo>
                    <a:lnTo>
                      <a:pt x="143" y="225"/>
                    </a:lnTo>
                    <a:lnTo>
                      <a:pt x="134" y="231"/>
                    </a:lnTo>
                    <a:lnTo>
                      <a:pt x="134" y="231"/>
                    </a:lnTo>
                    <a:lnTo>
                      <a:pt x="131" y="231"/>
                    </a:lnTo>
                    <a:lnTo>
                      <a:pt x="131" y="231"/>
                    </a:lnTo>
                    <a:lnTo>
                      <a:pt x="123" y="234"/>
                    </a:lnTo>
                    <a:lnTo>
                      <a:pt x="123" y="234"/>
                    </a:lnTo>
                    <a:lnTo>
                      <a:pt x="120" y="234"/>
                    </a:lnTo>
                    <a:lnTo>
                      <a:pt x="120" y="234"/>
                    </a:lnTo>
                    <a:lnTo>
                      <a:pt x="121" y="234"/>
                    </a:lnTo>
                    <a:lnTo>
                      <a:pt x="121" y="234"/>
                    </a:lnTo>
                    <a:lnTo>
                      <a:pt x="121" y="235"/>
                    </a:lnTo>
                    <a:lnTo>
                      <a:pt x="121" y="235"/>
                    </a:lnTo>
                    <a:lnTo>
                      <a:pt x="120" y="237"/>
                    </a:lnTo>
                    <a:lnTo>
                      <a:pt x="120" y="237"/>
                    </a:lnTo>
                    <a:lnTo>
                      <a:pt x="117" y="237"/>
                    </a:lnTo>
                    <a:lnTo>
                      <a:pt x="117" y="237"/>
                    </a:lnTo>
                    <a:lnTo>
                      <a:pt x="114" y="237"/>
                    </a:lnTo>
                    <a:lnTo>
                      <a:pt x="114" y="237"/>
                    </a:lnTo>
                    <a:lnTo>
                      <a:pt x="117" y="237"/>
                    </a:lnTo>
                    <a:lnTo>
                      <a:pt x="117" y="237"/>
                    </a:lnTo>
                    <a:lnTo>
                      <a:pt x="117" y="24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17" name="Freeform 133"/>
              <p:cNvSpPr>
                <a:spLocks/>
              </p:cNvSpPr>
              <p:nvPr/>
            </p:nvSpPr>
            <p:spPr bwMode="auto">
              <a:xfrm>
                <a:off x="7672" y="12694"/>
                <a:ext cx="210" cy="182"/>
              </a:xfrm>
              <a:custGeom>
                <a:avLst/>
                <a:gdLst/>
                <a:ahLst/>
                <a:cxnLst>
                  <a:cxn ang="0">
                    <a:pos x="36" y="1"/>
                  </a:cxn>
                  <a:cxn ang="0">
                    <a:pos x="31" y="4"/>
                  </a:cxn>
                  <a:cxn ang="0">
                    <a:pos x="64" y="12"/>
                  </a:cxn>
                  <a:cxn ang="0">
                    <a:pos x="16" y="12"/>
                  </a:cxn>
                  <a:cxn ang="0">
                    <a:pos x="31" y="13"/>
                  </a:cxn>
                  <a:cxn ang="0">
                    <a:pos x="29" y="18"/>
                  </a:cxn>
                  <a:cxn ang="0">
                    <a:pos x="21" y="24"/>
                  </a:cxn>
                  <a:cxn ang="0">
                    <a:pos x="30" y="25"/>
                  </a:cxn>
                  <a:cxn ang="0">
                    <a:pos x="42" y="28"/>
                  </a:cxn>
                  <a:cxn ang="0">
                    <a:pos x="34" y="28"/>
                  </a:cxn>
                  <a:cxn ang="0">
                    <a:pos x="31" y="31"/>
                  </a:cxn>
                  <a:cxn ang="0">
                    <a:pos x="47" y="34"/>
                  </a:cxn>
                  <a:cxn ang="0">
                    <a:pos x="33" y="37"/>
                  </a:cxn>
                  <a:cxn ang="0">
                    <a:pos x="66" y="40"/>
                  </a:cxn>
                  <a:cxn ang="0">
                    <a:pos x="72" y="43"/>
                  </a:cxn>
                  <a:cxn ang="0">
                    <a:pos x="123" y="54"/>
                  </a:cxn>
                  <a:cxn ang="0">
                    <a:pos x="82" y="71"/>
                  </a:cxn>
                  <a:cxn ang="0">
                    <a:pos x="72" y="72"/>
                  </a:cxn>
                  <a:cxn ang="0">
                    <a:pos x="64" y="74"/>
                  </a:cxn>
                  <a:cxn ang="0">
                    <a:pos x="60" y="78"/>
                  </a:cxn>
                  <a:cxn ang="0">
                    <a:pos x="77" y="80"/>
                  </a:cxn>
                  <a:cxn ang="0">
                    <a:pos x="96" y="80"/>
                  </a:cxn>
                  <a:cxn ang="0">
                    <a:pos x="83" y="80"/>
                  </a:cxn>
                  <a:cxn ang="0">
                    <a:pos x="75" y="87"/>
                  </a:cxn>
                  <a:cxn ang="0">
                    <a:pos x="44" y="90"/>
                  </a:cxn>
                  <a:cxn ang="0">
                    <a:pos x="44" y="93"/>
                  </a:cxn>
                  <a:cxn ang="0">
                    <a:pos x="39" y="95"/>
                  </a:cxn>
                  <a:cxn ang="0">
                    <a:pos x="128" y="92"/>
                  </a:cxn>
                  <a:cxn ang="0">
                    <a:pos x="116" y="93"/>
                  </a:cxn>
                  <a:cxn ang="0">
                    <a:pos x="156" y="95"/>
                  </a:cxn>
                  <a:cxn ang="0">
                    <a:pos x="182" y="98"/>
                  </a:cxn>
                  <a:cxn ang="0">
                    <a:pos x="210" y="105"/>
                  </a:cxn>
                  <a:cxn ang="0">
                    <a:pos x="191" y="107"/>
                  </a:cxn>
                  <a:cxn ang="0">
                    <a:pos x="178" y="107"/>
                  </a:cxn>
                  <a:cxn ang="0">
                    <a:pos x="168" y="110"/>
                  </a:cxn>
                  <a:cxn ang="0">
                    <a:pos x="184" y="113"/>
                  </a:cxn>
                  <a:cxn ang="0">
                    <a:pos x="185" y="114"/>
                  </a:cxn>
                  <a:cxn ang="0">
                    <a:pos x="162" y="119"/>
                  </a:cxn>
                  <a:cxn ang="0">
                    <a:pos x="188" y="122"/>
                  </a:cxn>
                  <a:cxn ang="0">
                    <a:pos x="185" y="123"/>
                  </a:cxn>
                  <a:cxn ang="0">
                    <a:pos x="185" y="123"/>
                  </a:cxn>
                  <a:cxn ang="0">
                    <a:pos x="145" y="125"/>
                  </a:cxn>
                  <a:cxn ang="0">
                    <a:pos x="126" y="125"/>
                  </a:cxn>
                  <a:cxn ang="0">
                    <a:pos x="109" y="125"/>
                  </a:cxn>
                  <a:cxn ang="0">
                    <a:pos x="135" y="131"/>
                  </a:cxn>
                  <a:cxn ang="0">
                    <a:pos x="135" y="131"/>
                  </a:cxn>
                  <a:cxn ang="0">
                    <a:pos x="122" y="143"/>
                  </a:cxn>
                  <a:cxn ang="0">
                    <a:pos x="87" y="146"/>
                  </a:cxn>
                  <a:cxn ang="0">
                    <a:pos x="56" y="152"/>
                  </a:cxn>
                  <a:cxn ang="0">
                    <a:pos x="59" y="153"/>
                  </a:cxn>
                  <a:cxn ang="0">
                    <a:pos x="3" y="156"/>
                  </a:cxn>
                  <a:cxn ang="0">
                    <a:pos x="14" y="160"/>
                  </a:cxn>
                  <a:cxn ang="0">
                    <a:pos x="56" y="166"/>
                  </a:cxn>
                  <a:cxn ang="0">
                    <a:pos x="69" y="166"/>
                  </a:cxn>
                  <a:cxn ang="0">
                    <a:pos x="79" y="167"/>
                  </a:cxn>
                  <a:cxn ang="0">
                    <a:pos x="135" y="172"/>
                  </a:cxn>
                  <a:cxn ang="0">
                    <a:pos x="143" y="182"/>
                  </a:cxn>
                </a:cxnLst>
                <a:rect l="0" t="0" r="r" b="b"/>
                <a:pathLst>
                  <a:path w="210" h="182">
                    <a:moveTo>
                      <a:pt x="36" y="0"/>
                    </a:moveTo>
                    <a:lnTo>
                      <a:pt x="36" y="0"/>
                    </a:lnTo>
                    <a:lnTo>
                      <a:pt x="34" y="1"/>
                    </a:lnTo>
                    <a:lnTo>
                      <a:pt x="34" y="1"/>
                    </a:lnTo>
                    <a:lnTo>
                      <a:pt x="36" y="1"/>
                    </a:lnTo>
                    <a:lnTo>
                      <a:pt x="36" y="1"/>
                    </a:lnTo>
                    <a:lnTo>
                      <a:pt x="36" y="3"/>
                    </a:lnTo>
                    <a:lnTo>
                      <a:pt x="36" y="3"/>
                    </a:lnTo>
                    <a:lnTo>
                      <a:pt x="31" y="4"/>
                    </a:lnTo>
                    <a:lnTo>
                      <a:pt x="31" y="4"/>
                    </a:lnTo>
                    <a:lnTo>
                      <a:pt x="27" y="6"/>
                    </a:lnTo>
                    <a:lnTo>
                      <a:pt x="27" y="6"/>
                    </a:lnTo>
                    <a:lnTo>
                      <a:pt x="54" y="10"/>
                    </a:lnTo>
                    <a:lnTo>
                      <a:pt x="54" y="10"/>
                    </a:lnTo>
                    <a:lnTo>
                      <a:pt x="64" y="12"/>
                    </a:lnTo>
                    <a:lnTo>
                      <a:pt x="64" y="12"/>
                    </a:lnTo>
                    <a:lnTo>
                      <a:pt x="14" y="10"/>
                    </a:lnTo>
                    <a:lnTo>
                      <a:pt x="14" y="10"/>
                    </a:lnTo>
                    <a:lnTo>
                      <a:pt x="16" y="12"/>
                    </a:lnTo>
                    <a:lnTo>
                      <a:pt x="16" y="12"/>
                    </a:lnTo>
                    <a:lnTo>
                      <a:pt x="29" y="12"/>
                    </a:lnTo>
                    <a:lnTo>
                      <a:pt x="29" y="12"/>
                    </a:lnTo>
                    <a:lnTo>
                      <a:pt x="19" y="13"/>
                    </a:lnTo>
                    <a:lnTo>
                      <a:pt x="19" y="13"/>
                    </a:lnTo>
                    <a:lnTo>
                      <a:pt x="31" y="13"/>
                    </a:lnTo>
                    <a:lnTo>
                      <a:pt x="31" y="13"/>
                    </a:lnTo>
                    <a:lnTo>
                      <a:pt x="30" y="16"/>
                    </a:lnTo>
                    <a:lnTo>
                      <a:pt x="30" y="16"/>
                    </a:lnTo>
                    <a:lnTo>
                      <a:pt x="29" y="18"/>
                    </a:lnTo>
                    <a:lnTo>
                      <a:pt x="29" y="18"/>
                    </a:lnTo>
                    <a:lnTo>
                      <a:pt x="19" y="19"/>
                    </a:lnTo>
                    <a:lnTo>
                      <a:pt x="19" y="19"/>
                    </a:lnTo>
                    <a:lnTo>
                      <a:pt x="7" y="21"/>
                    </a:lnTo>
                    <a:lnTo>
                      <a:pt x="7" y="21"/>
                    </a:lnTo>
                    <a:lnTo>
                      <a:pt x="21" y="24"/>
                    </a:lnTo>
                    <a:lnTo>
                      <a:pt x="21" y="24"/>
                    </a:lnTo>
                    <a:lnTo>
                      <a:pt x="19" y="24"/>
                    </a:lnTo>
                    <a:lnTo>
                      <a:pt x="19" y="24"/>
                    </a:lnTo>
                    <a:lnTo>
                      <a:pt x="30" y="25"/>
                    </a:lnTo>
                    <a:lnTo>
                      <a:pt x="30" y="25"/>
                    </a:lnTo>
                    <a:lnTo>
                      <a:pt x="57" y="27"/>
                    </a:lnTo>
                    <a:lnTo>
                      <a:pt x="57" y="27"/>
                    </a:lnTo>
                    <a:lnTo>
                      <a:pt x="30" y="27"/>
                    </a:lnTo>
                    <a:lnTo>
                      <a:pt x="30" y="27"/>
                    </a:lnTo>
                    <a:lnTo>
                      <a:pt x="42" y="28"/>
                    </a:lnTo>
                    <a:lnTo>
                      <a:pt x="42" y="28"/>
                    </a:lnTo>
                    <a:lnTo>
                      <a:pt x="39" y="28"/>
                    </a:lnTo>
                    <a:lnTo>
                      <a:pt x="39" y="28"/>
                    </a:lnTo>
                    <a:lnTo>
                      <a:pt x="34" y="28"/>
                    </a:lnTo>
                    <a:lnTo>
                      <a:pt x="34" y="28"/>
                    </a:lnTo>
                    <a:lnTo>
                      <a:pt x="39" y="30"/>
                    </a:lnTo>
                    <a:lnTo>
                      <a:pt x="39" y="30"/>
                    </a:lnTo>
                    <a:lnTo>
                      <a:pt x="27" y="31"/>
                    </a:lnTo>
                    <a:lnTo>
                      <a:pt x="27" y="31"/>
                    </a:lnTo>
                    <a:lnTo>
                      <a:pt x="31" y="31"/>
                    </a:lnTo>
                    <a:lnTo>
                      <a:pt x="31" y="31"/>
                    </a:lnTo>
                    <a:lnTo>
                      <a:pt x="53" y="31"/>
                    </a:lnTo>
                    <a:lnTo>
                      <a:pt x="53" y="31"/>
                    </a:lnTo>
                    <a:lnTo>
                      <a:pt x="47" y="34"/>
                    </a:lnTo>
                    <a:lnTo>
                      <a:pt x="47" y="34"/>
                    </a:lnTo>
                    <a:lnTo>
                      <a:pt x="50" y="37"/>
                    </a:lnTo>
                    <a:lnTo>
                      <a:pt x="50" y="37"/>
                    </a:lnTo>
                    <a:lnTo>
                      <a:pt x="49" y="39"/>
                    </a:lnTo>
                    <a:lnTo>
                      <a:pt x="49" y="39"/>
                    </a:lnTo>
                    <a:lnTo>
                      <a:pt x="33" y="37"/>
                    </a:lnTo>
                    <a:lnTo>
                      <a:pt x="33" y="37"/>
                    </a:lnTo>
                    <a:lnTo>
                      <a:pt x="53" y="37"/>
                    </a:lnTo>
                    <a:lnTo>
                      <a:pt x="53" y="37"/>
                    </a:lnTo>
                    <a:lnTo>
                      <a:pt x="66" y="40"/>
                    </a:lnTo>
                    <a:lnTo>
                      <a:pt x="66" y="40"/>
                    </a:lnTo>
                    <a:lnTo>
                      <a:pt x="57" y="40"/>
                    </a:lnTo>
                    <a:lnTo>
                      <a:pt x="57" y="40"/>
                    </a:lnTo>
                    <a:lnTo>
                      <a:pt x="75" y="42"/>
                    </a:lnTo>
                    <a:lnTo>
                      <a:pt x="75" y="42"/>
                    </a:lnTo>
                    <a:lnTo>
                      <a:pt x="72" y="43"/>
                    </a:lnTo>
                    <a:lnTo>
                      <a:pt x="72" y="43"/>
                    </a:lnTo>
                    <a:lnTo>
                      <a:pt x="112" y="49"/>
                    </a:lnTo>
                    <a:lnTo>
                      <a:pt x="112" y="49"/>
                    </a:lnTo>
                    <a:lnTo>
                      <a:pt x="123" y="54"/>
                    </a:lnTo>
                    <a:lnTo>
                      <a:pt x="123" y="54"/>
                    </a:lnTo>
                    <a:lnTo>
                      <a:pt x="82" y="69"/>
                    </a:lnTo>
                    <a:lnTo>
                      <a:pt x="82" y="69"/>
                    </a:lnTo>
                    <a:lnTo>
                      <a:pt x="77" y="69"/>
                    </a:lnTo>
                    <a:lnTo>
                      <a:pt x="77" y="69"/>
                    </a:lnTo>
                    <a:lnTo>
                      <a:pt x="82" y="71"/>
                    </a:lnTo>
                    <a:lnTo>
                      <a:pt x="82" y="71"/>
                    </a:lnTo>
                    <a:lnTo>
                      <a:pt x="85" y="72"/>
                    </a:lnTo>
                    <a:lnTo>
                      <a:pt x="85" y="72"/>
                    </a:lnTo>
                    <a:lnTo>
                      <a:pt x="72" y="72"/>
                    </a:lnTo>
                    <a:lnTo>
                      <a:pt x="72" y="72"/>
                    </a:lnTo>
                    <a:lnTo>
                      <a:pt x="64" y="74"/>
                    </a:lnTo>
                    <a:lnTo>
                      <a:pt x="64" y="74"/>
                    </a:lnTo>
                    <a:lnTo>
                      <a:pt x="73" y="74"/>
                    </a:lnTo>
                    <a:lnTo>
                      <a:pt x="73" y="74"/>
                    </a:lnTo>
                    <a:lnTo>
                      <a:pt x="64" y="74"/>
                    </a:lnTo>
                    <a:lnTo>
                      <a:pt x="64" y="74"/>
                    </a:lnTo>
                    <a:lnTo>
                      <a:pt x="63" y="77"/>
                    </a:lnTo>
                    <a:lnTo>
                      <a:pt x="63" y="77"/>
                    </a:lnTo>
                    <a:lnTo>
                      <a:pt x="60" y="78"/>
                    </a:lnTo>
                    <a:lnTo>
                      <a:pt x="60" y="78"/>
                    </a:lnTo>
                    <a:lnTo>
                      <a:pt x="63" y="80"/>
                    </a:lnTo>
                    <a:lnTo>
                      <a:pt x="63" y="80"/>
                    </a:lnTo>
                    <a:lnTo>
                      <a:pt x="98" y="80"/>
                    </a:lnTo>
                    <a:lnTo>
                      <a:pt x="98" y="80"/>
                    </a:lnTo>
                    <a:lnTo>
                      <a:pt x="77" y="80"/>
                    </a:lnTo>
                    <a:lnTo>
                      <a:pt x="77" y="80"/>
                    </a:lnTo>
                    <a:lnTo>
                      <a:pt x="93" y="80"/>
                    </a:lnTo>
                    <a:lnTo>
                      <a:pt x="93" y="80"/>
                    </a:lnTo>
                    <a:lnTo>
                      <a:pt x="96" y="80"/>
                    </a:lnTo>
                    <a:lnTo>
                      <a:pt x="96" y="80"/>
                    </a:lnTo>
                    <a:lnTo>
                      <a:pt x="87" y="80"/>
                    </a:lnTo>
                    <a:lnTo>
                      <a:pt x="87" y="80"/>
                    </a:lnTo>
                    <a:lnTo>
                      <a:pt x="79" y="80"/>
                    </a:lnTo>
                    <a:lnTo>
                      <a:pt x="79" y="80"/>
                    </a:lnTo>
                    <a:lnTo>
                      <a:pt x="83" y="80"/>
                    </a:lnTo>
                    <a:lnTo>
                      <a:pt x="83" y="80"/>
                    </a:lnTo>
                    <a:lnTo>
                      <a:pt x="53" y="84"/>
                    </a:lnTo>
                    <a:lnTo>
                      <a:pt x="53" y="84"/>
                    </a:lnTo>
                    <a:lnTo>
                      <a:pt x="75" y="87"/>
                    </a:lnTo>
                    <a:lnTo>
                      <a:pt x="75" y="87"/>
                    </a:lnTo>
                    <a:lnTo>
                      <a:pt x="82" y="89"/>
                    </a:lnTo>
                    <a:lnTo>
                      <a:pt x="82" y="89"/>
                    </a:lnTo>
                    <a:lnTo>
                      <a:pt x="73" y="89"/>
                    </a:lnTo>
                    <a:lnTo>
                      <a:pt x="73" y="89"/>
                    </a:lnTo>
                    <a:lnTo>
                      <a:pt x="44" y="90"/>
                    </a:lnTo>
                    <a:lnTo>
                      <a:pt x="44" y="90"/>
                    </a:lnTo>
                    <a:lnTo>
                      <a:pt x="43" y="90"/>
                    </a:lnTo>
                    <a:lnTo>
                      <a:pt x="43" y="90"/>
                    </a:lnTo>
                    <a:lnTo>
                      <a:pt x="44" y="93"/>
                    </a:lnTo>
                    <a:lnTo>
                      <a:pt x="44" y="93"/>
                    </a:lnTo>
                    <a:lnTo>
                      <a:pt x="50" y="93"/>
                    </a:lnTo>
                    <a:lnTo>
                      <a:pt x="50" y="93"/>
                    </a:lnTo>
                    <a:lnTo>
                      <a:pt x="36" y="95"/>
                    </a:lnTo>
                    <a:lnTo>
                      <a:pt x="36" y="95"/>
                    </a:lnTo>
                    <a:lnTo>
                      <a:pt x="39" y="95"/>
                    </a:lnTo>
                    <a:lnTo>
                      <a:pt x="39" y="95"/>
                    </a:lnTo>
                    <a:lnTo>
                      <a:pt x="131" y="92"/>
                    </a:lnTo>
                    <a:lnTo>
                      <a:pt x="131" y="92"/>
                    </a:lnTo>
                    <a:lnTo>
                      <a:pt x="128" y="92"/>
                    </a:lnTo>
                    <a:lnTo>
                      <a:pt x="128" y="92"/>
                    </a:lnTo>
                    <a:lnTo>
                      <a:pt x="122" y="93"/>
                    </a:lnTo>
                    <a:lnTo>
                      <a:pt x="122" y="93"/>
                    </a:lnTo>
                    <a:lnTo>
                      <a:pt x="118" y="93"/>
                    </a:lnTo>
                    <a:lnTo>
                      <a:pt x="118" y="93"/>
                    </a:lnTo>
                    <a:lnTo>
                      <a:pt x="116" y="93"/>
                    </a:lnTo>
                    <a:lnTo>
                      <a:pt x="116" y="93"/>
                    </a:lnTo>
                    <a:lnTo>
                      <a:pt x="118" y="95"/>
                    </a:lnTo>
                    <a:lnTo>
                      <a:pt x="118" y="95"/>
                    </a:lnTo>
                    <a:lnTo>
                      <a:pt x="156" y="95"/>
                    </a:lnTo>
                    <a:lnTo>
                      <a:pt x="156" y="95"/>
                    </a:lnTo>
                    <a:lnTo>
                      <a:pt x="159" y="95"/>
                    </a:lnTo>
                    <a:lnTo>
                      <a:pt x="159" y="95"/>
                    </a:lnTo>
                    <a:lnTo>
                      <a:pt x="161" y="95"/>
                    </a:lnTo>
                    <a:lnTo>
                      <a:pt x="161" y="95"/>
                    </a:lnTo>
                    <a:lnTo>
                      <a:pt x="182" y="98"/>
                    </a:lnTo>
                    <a:lnTo>
                      <a:pt x="182" y="98"/>
                    </a:lnTo>
                    <a:lnTo>
                      <a:pt x="179" y="99"/>
                    </a:lnTo>
                    <a:lnTo>
                      <a:pt x="179" y="99"/>
                    </a:lnTo>
                    <a:lnTo>
                      <a:pt x="210" y="105"/>
                    </a:lnTo>
                    <a:lnTo>
                      <a:pt x="210" y="105"/>
                    </a:lnTo>
                    <a:lnTo>
                      <a:pt x="204" y="107"/>
                    </a:lnTo>
                    <a:lnTo>
                      <a:pt x="204" y="107"/>
                    </a:lnTo>
                    <a:lnTo>
                      <a:pt x="194" y="107"/>
                    </a:lnTo>
                    <a:lnTo>
                      <a:pt x="194" y="107"/>
                    </a:lnTo>
                    <a:lnTo>
                      <a:pt x="191" y="107"/>
                    </a:lnTo>
                    <a:lnTo>
                      <a:pt x="191" y="107"/>
                    </a:lnTo>
                    <a:lnTo>
                      <a:pt x="179" y="107"/>
                    </a:lnTo>
                    <a:lnTo>
                      <a:pt x="179" y="107"/>
                    </a:lnTo>
                    <a:lnTo>
                      <a:pt x="178" y="107"/>
                    </a:lnTo>
                    <a:lnTo>
                      <a:pt x="178" y="107"/>
                    </a:lnTo>
                    <a:lnTo>
                      <a:pt x="177" y="108"/>
                    </a:lnTo>
                    <a:lnTo>
                      <a:pt x="177" y="108"/>
                    </a:lnTo>
                    <a:lnTo>
                      <a:pt x="165" y="108"/>
                    </a:lnTo>
                    <a:lnTo>
                      <a:pt x="165" y="108"/>
                    </a:lnTo>
                    <a:lnTo>
                      <a:pt x="168" y="110"/>
                    </a:lnTo>
                    <a:lnTo>
                      <a:pt x="168" y="110"/>
                    </a:lnTo>
                    <a:lnTo>
                      <a:pt x="189" y="110"/>
                    </a:lnTo>
                    <a:lnTo>
                      <a:pt x="189" y="110"/>
                    </a:lnTo>
                    <a:lnTo>
                      <a:pt x="184" y="113"/>
                    </a:lnTo>
                    <a:lnTo>
                      <a:pt x="184" y="113"/>
                    </a:lnTo>
                    <a:lnTo>
                      <a:pt x="185" y="113"/>
                    </a:lnTo>
                    <a:lnTo>
                      <a:pt x="185" y="113"/>
                    </a:lnTo>
                    <a:lnTo>
                      <a:pt x="182" y="114"/>
                    </a:lnTo>
                    <a:lnTo>
                      <a:pt x="182" y="114"/>
                    </a:lnTo>
                    <a:lnTo>
                      <a:pt x="185" y="114"/>
                    </a:lnTo>
                    <a:lnTo>
                      <a:pt x="185" y="114"/>
                    </a:lnTo>
                    <a:lnTo>
                      <a:pt x="165" y="119"/>
                    </a:lnTo>
                    <a:lnTo>
                      <a:pt x="165" y="119"/>
                    </a:lnTo>
                    <a:lnTo>
                      <a:pt x="162" y="119"/>
                    </a:lnTo>
                    <a:lnTo>
                      <a:pt x="162" y="119"/>
                    </a:lnTo>
                    <a:lnTo>
                      <a:pt x="161" y="119"/>
                    </a:lnTo>
                    <a:lnTo>
                      <a:pt x="161" y="119"/>
                    </a:lnTo>
                    <a:lnTo>
                      <a:pt x="191" y="122"/>
                    </a:lnTo>
                    <a:lnTo>
                      <a:pt x="191" y="122"/>
                    </a:lnTo>
                    <a:lnTo>
                      <a:pt x="188" y="122"/>
                    </a:lnTo>
                    <a:lnTo>
                      <a:pt x="188" y="122"/>
                    </a:lnTo>
                    <a:lnTo>
                      <a:pt x="191" y="123"/>
                    </a:lnTo>
                    <a:lnTo>
                      <a:pt x="191" y="123"/>
                    </a:lnTo>
                    <a:lnTo>
                      <a:pt x="185" y="123"/>
                    </a:lnTo>
                    <a:lnTo>
                      <a:pt x="185" y="123"/>
                    </a:lnTo>
                    <a:lnTo>
                      <a:pt x="181" y="123"/>
                    </a:lnTo>
                    <a:lnTo>
                      <a:pt x="181" y="123"/>
                    </a:lnTo>
                    <a:lnTo>
                      <a:pt x="182" y="123"/>
                    </a:lnTo>
                    <a:lnTo>
                      <a:pt x="182" y="123"/>
                    </a:lnTo>
                    <a:lnTo>
                      <a:pt x="185" y="123"/>
                    </a:lnTo>
                    <a:lnTo>
                      <a:pt x="185" y="123"/>
                    </a:lnTo>
                    <a:lnTo>
                      <a:pt x="152" y="125"/>
                    </a:lnTo>
                    <a:lnTo>
                      <a:pt x="152" y="125"/>
                    </a:lnTo>
                    <a:lnTo>
                      <a:pt x="145" y="125"/>
                    </a:lnTo>
                    <a:lnTo>
                      <a:pt x="145" y="125"/>
                    </a:lnTo>
                    <a:lnTo>
                      <a:pt x="143" y="125"/>
                    </a:lnTo>
                    <a:lnTo>
                      <a:pt x="143" y="125"/>
                    </a:lnTo>
                    <a:lnTo>
                      <a:pt x="141" y="125"/>
                    </a:lnTo>
                    <a:lnTo>
                      <a:pt x="141" y="125"/>
                    </a:lnTo>
                    <a:lnTo>
                      <a:pt x="126" y="125"/>
                    </a:lnTo>
                    <a:lnTo>
                      <a:pt x="126" y="125"/>
                    </a:lnTo>
                    <a:lnTo>
                      <a:pt x="108" y="125"/>
                    </a:lnTo>
                    <a:lnTo>
                      <a:pt x="108" y="125"/>
                    </a:lnTo>
                    <a:lnTo>
                      <a:pt x="109" y="125"/>
                    </a:lnTo>
                    <a:lnTo>
                      <a:pt x="109" y="125"/>
                    </a:lnTo>
                    <a:lnTo>
                      <a:pt x="139" y="129"/>
                    </a:lnTo>
                    <a:lnTo>
                      <a:pt x="139" y="129"/>
                    </a:lnTo>
                    <a:lnTo>
                      <a:pt x="145" y="129"/>
                    </a:lnTo>
                    <a:lnTo>
                      <a:pt x="145" y="129"/>
                    </a:lnTo>
                    <a:lnTo>
                      <a:pt x="135" y="131"/>
                    </a:lnTo>
                    <a:lnTo>
                      <a:pt x="135" y="131"/>
                    </a:lnTo>
                    <a:lnTo>
                      <a:pt x="141" y="129"/>
                    </a:lnTo>
                    <a:lnTo>
                      <a:pt x="141" y="129"/>
                    </a:lnTo>
                    <a:lnTo>
                      <a:pt x="135" y="131"/>
                    </a:lnTo>
                    <a:lnTo>
                      <a:pt x="135" y="131"/>
                    </a:lnTo>
                    <a:lnTo>
                      <a:pt x="158" y="134"/>
                    </a:lnTo>
                    <a:lnTo>
                      <a:pt x="158" y="134"/>
                    </a:lnTo>
                    <a:lnTo>
                      <a:pt x="136" y="140"/>
                    </a:lnTo>
                    <a:lnTo>
                      <a:pt x="136" y="140"/>
                    </a:lnTo>
                    <a:lnTo>
                      <a:pt x="122" y="143"/>
                    </a:lnTo>
                    <a:lnTo>
                      <a:pt x="122" y="143"/>
                    </a:lnTo>
                    <a:lnTo>
                      <a:pt x="99" y="146"/>
                    </a:lnTo>
                    <a:lnTo>
                      <a:pt x="99" y="146"/>
                    </a:lnTo>
                    <a:lnTo>
                      <a:pt x="87" y="146"/>
                    </a:lnTo>
                    <a:lnTo>
                      <a:pt x="87" y="146"/>
                    </a:lnTo>
                    <a:lnTo>
                      <a:pt x="73" y="146"/>
                    </a:lnTo>
                    <a:lnTo>
                      <a:pt x="73" y="146"/>
                    </a:lnTo>
                    <a:lnTo>
                      <a:pt x="72" y="146"/>
                    </a:lnTo>
                    <a:lnTo>
                      <a:pt x="72" y="146"/>
                    </a:lnTo>
                    <a:lnTo>
                      <a:pt x="56" y="152"/>
                    </a:lnTo>
                    <a:lnTo>
                      <a:pt x="56" y="152"/>
                    </a:lnTo>
                    <a:lnTo>
                      <a:pt x="60" y="152"/>
                    </a:lnTo>
                    <a:lnTo>
                      <a:pt x="60" y="152"/>
                    </a:lnTo>
                    <a:lnTo>
                      <a:pt x="59" y="153"/>
                    </a:lnTo>
                    <a:lnTo>
                      <a:pt x="59" y="153"/>
                    </a:lnTo>
                    <a:lnTo>
                      <a:pt x="26" y="155"/>
                    </a:lnTo>
                    <a:lnTo>
                      <a:pt x="26" y="155"/>
                    </a:lnTo>
                    <a:lnTo>
                      <a:pt x="4" y="155"/>
                    </a:lnTo>
                    <a:lnTo>
                      <a:pt x="4" y="155"/>
                    </a:lnTo>
                    <a:lnTo>
                      <a:pt x="3" y="156"/>
                    </a:lnTo>
                    <a:lnTo>
                      <a:pt x="3" y="156"/>
                    </a:lnTo>
                    <a:lnTo>
                      <a:pt x="13" y="158"/>
                    </a:lnTo>
                    <a:lnTo>
                      <a:pt x="13" y="158"/>
                    </a:lnTo>
                    <a:lnTo>
                      <a:pt x="14" y="160"/>
                    </a:lnTo>
                    <a:lnTo>
                      <a:pt x="14" y="160"/>
                    </a:lnTo>
                    <a:lnTo>
                      <a:pt x="0" y="163"/>
                    </a:lnTo>
                    <a:lnTo>
                      <a:pt x="0" y="163"/>
                    </a:lnTo>
                    <a:lnTo>
                      <a:pt x="37" y="164"/>
                    </a:lnTo>
                    <a:lnTo>
                      <a:pt x="37" y="164"/>
                    </a:lnTo>
                    <a:lnTo>
                      <a:pt x="56" y="166"/>
                    </a:lnTo>
                    <a:lnTo>
                      <a:pt x="56" y="166"/>
                    </a:lnTo>
                    <a:lnTo>
                      <a:pt x="52" y="167"/>
                    </a:lnTo>
                    <a:lnTo>
                      <a:pt x="52" y="167"/>
                    </a:lnTo>
                    <a:lnTo>
                      <a:pt x="69" y="166"/>
                    </a:lnTo>
                    <a:lnTo>
                      <a:pt x="69" y="166"/>
                    </a:lnTo>
                    <a:lnTo>
                      <a:pt x="77" y="166"/>
                    </a:lnTo>
                    <a:lnTo>
                      <a:pt x="77" y="166"/>
                    </a:lnTo>
                    <a:lnTo>
                      <a:pt x="73" y="166"/>
                    </a:lnTo>
                    <a:lnTo>
                      <a:pt x="73" y="166"/>
                    </a:lnTo>
                    <a:lnTo>
                      <a:pt x="79" y="167"/>
                    </a:lnTo>
                    <a:lnTo>
                      <a:pt x="79" y="167"/>
                    </a:lnTo>
                    <a:lnTo>
                      <a:pt x="83" y="167"/>
                    </a:lnTo>
                    <a:lnTo>
                      <a:pt x="83" y="167"/>
                    </a:lnTo>
                    <a:lnTo>
                      <a:pt x="135" y="172"/>
                    </a:lnTo>
                    <a:lnTo>
                      <a:pt x="135" y="172"/>
                    </a:lnTo>
                    <a:lnTo>
                      <a:pt x="151" y="172"/>
                    </a:lnTo>
                    <a:lnTo>
                      <a:pt x="151" y="172"/>
                    </a:lnTo>
                    <a:lnTo>
                      <a:pt x="152" y="182"/>
                    </a:lnTo>
                    <a:lnTo>
                      <a:pt x="152" y="182"/>
                    </a:lnTo>
                    <a:lnTo>
                      <a:pt x="143" y="182"/>
                    </a:lnTo>
                    <a:lnTo>
                      <a:pt x="143" y="182"/>
                    </a:lnTo>
                    <a:lnTo>
                      <a:pt x="145" y="182"/>
                    </a:lnTo>
                    <a:lnTo>
                      <a:pt x="145" y="182"/>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18" name="Freeform 134"/>
              <p:cNvSpPr>
                <a:spLocks/>
              </p:cNvSpPr>
              <p:nvPr/>
            </p:nvSpPr>
            <p:spPr bwMode="auto">
              <a:xfrm>
                <a:off x="8162" y="10547"/>
                <a:ext cx="531" cy="536"/>
              </a:xfrm>
              <a:custGeom>
                <a:avLst/>
                <a:gdLst/>
                <a:ahLst/>
                <a:cxnLst>
                  <a:cxn ang="0">
                    <a:pos x="93" y="8"/>
                  </a:cxn>
                  <a:cxn ang="0">
                    <a:pos x="113" y="16"/>
                  </a:cxn>
                  <a:cxn ang="0">
                    <a:pos x="257" y="23"/>
                  </a:cxn>
                  <a:cxn ang="0">
                    <a:pos x="189" y="23"/>
                  </a:cxn>
                  <a:cxn ang="0">
                    <a:pos x="171" y="26"/>
                  </a:cxn>
                  <a:cxn ang="0">
                    <a:pos x="136" y="31"/>
                  </a:cxn>
                  <a:cxn ang="0">
                    <a:pos x="97" y="37"/>
                  </a:cxn>
                  <a:cxn ang="0">
                    <a:pos x="99" y="50"/>
                  </a:cxn>
                  <a:cxn ang="0">
                    <a:pos x="106" y="59"/>
                  </a:cxn>
                  <a:cxn ang="0">
                    <a:pos x="159" y="67"/>
                  </a:cxn>
                  <a:cxn ang="0">
                    <a:pos x="185" y="73"/>
                  </a:cxn>
                  <a:cxn ang="0">
                    <a:pos x="142" y="88"/>
                  </a:cxn>
                  <a:cxn ang="0">
                    <a:pos x="148" y="95"/>
                  </a:cxn>
                  <a:cxn ang="0">
                    <a:pos x="33" y="118"/>
                  </a:cxn>
                  <a:cxn ang="0">
                    <a:pos x="8" y="129"/>
                  </a:cxn>
                  <a:cxn ang="0">
                    <a:pos x="70" y="135"/>
                  </a:cxn>
                  <a:cxn ang="0">
                    <a:pos x="48" y="138"/>
                  </a:cxn>
                  <a:cxn ang="0">
                    <a:pos x="60" y="147"/>
                  </a:cxn>
                  <a:cxn ang="0">
                    <a:pos x="61" y="150"/>
                  </a:cxn>
                  <a:cxn ang="0">
                    <a:pos x="82" y="156"/>
                  </a:cxn>
                  <a:cxn ang="0">
                    <a:pos x="148" y="162"/>
                  </a:cxn>
                  <a:cxn ang="0">
                    <a:pos x="161" y="169"/>
                  </a:cxn>
                  <a:cxn ang="0">
                    <a:pos x="133" y="184"/>
                  </a:cxn>
                  <a:cxn ang="0">
                    <a:pos x="175" y="189"/>
                  </a:cxn>
                  <a:cxn ang="0">
                    <a:pos x="140" y="198"/>
                  </a:cxn>
                  <a:cxn ang="0">
                    <a:pos x="224" y="203"/>
                  </a:cxn>
                  <a:cxn ang="0">
                    <a:pos x="235" y="215"/>
                  </a:cxn>
                  <a:cxn ang="0">
                    <a:pos x="176" y="218"/>
                  </a:cxn>
                  <a:cxn ang="0">
                    <a:pos x="257" y="221"/>
                  </a:cxn>
                  <a:cxn ang="0">
                    <a:pos x="367" y="230"/>
                  </a:cxn>
                  <a:cxn ang="0">
                    <a:pos x="356" y="234"/>
                  </a:cxn>
                  <a:cxn ang="0">
                    <a:pos x="349" y="240"/>
                  </a:cxn>
                  <a:cxn ang="0">
                    <a:pos x="377" y="263"/>
                  </a:cxn>
                  <a:cxn ang="0">
                    <a:pos x="458" y="275"/>
                  </a:cxn>
                  <a:cxn ang="0">
                    <a:pos x="464" y="286"/>
                  </a:cxn>
                  <a:cxn ang="0">
                    <a:pos x="435" y="293"/>
                  </a:cxn>
                  <a:cxn ang="0">
                    <a:pos x="349" y="311"/>
                  </a:cxn>
                  <a:cxn ang="0">
                    <a:pos x="324" y="319"/>
                  </a:cxn>
                  <a:cxn ang="0">
                    <a:pos x="319" y="329"/>
                  </a:cxn>
                  <a:cxn ang="0">
                    <a:pos x="301" y="341"/>
                  </a:cxn>
                  <a:cxn ang="0">
                    <a:pos x="343" y="347"/>
                  </a:cxn>
                  <a:cxn ang="0">
                    <a:pos x="363" y="353"/>
                  </a:cxn>
                  <a:cxn ang="0">
                    <a:pos x="341" y="368"/>
                  </a:cxn>
                  <a:cxn ang="0">
                    <a:pos x="387" y="370"/>
                  </a:cxn>
                  <a:cxn ang="0">
                    <a:pos x="409" y="376"/>
                  </a:cxn>
                  <a:cxn ang="0">
                    <a:pos x="419" y="394"/>
                  </a:cxn>
                  <a:cxn ang="0">
                    <a:pos x="426" y="409"/>
                  </a:cxn>
                  <a:cxn ang="0">
                    <a:pos x="403" y="421"/>
                  </a:cxn>
                  <a:cxn ang="0">
                    <a:pos x="481" y="439"/>
                  </a:cxn>
                  <a:cxn ang="0">
                    <a:pos x="469" y="444"/>
                  </a:cxn>
                  <a:cxn ang="0">
                    <a:pos x="487" y="447"/>
                  </a:cxn>
                  <a:cxn ang="0">
                    <a:pos x="471" y="450"/>
                  </a:cxn>
                  <a:cxn ang="0">
                    <a:pos x="466" y="456"/>
                  </a:cxn>
                  <a:cxn ang="0">
                    <a:pos x="455" y="467"/>
                  </a:cxn>
                  <a:cxn ang="0">
                    <a:pos x="474" y="473"/>
                  </a:cxn>
                  <a:cxn ang="0">
                    <a:pos x="481" y="474"/>
                  </a:cxn>
                  <a:cxn ang="0">
                    <a:pos x="482" y="485"/>
                  </a:cxn>
                  <a:cxn ang="0">
                    <a:pos x="379" y="491"/>
                  </a:cxn>
                  <a:cxn ang="0">
                    <a:pos x="435" y="501"/>
                  </a:cxn>
                  <a:cxn ang="0">
                    <a:pos x="442" y="507"/>
                  </a:cxn>
                  <a:cxn ang="0">
                    <a:pos x="492" y="518"/>
                  </a:cxn>
                  <a:cxn ang="0">
                    <a:pos x="507" y="534"/>
                  </a:cxn>
                </a:cxnLst>
                <a:rect l="0" t="0" r="r" b="b"/>
                <a:pathLst>
                  <a:path w="531" h="536">
                    <a:moveTo>
                      <a:pt x="11" y="0"/>
                    </a:moveTo>
                    <a:lnTo>
                      <a:pt x="4" y="0"/>
                    </a:lnTo>
                    <a:lnTo>
                      <a:pt x="10" y="3"/>
                    </a:lnTo>
                    <a:lnTo>
                      <a:pt x="4" y="3"/>
                    </a:lnTo>
                    <a:lnTo>
                      <a:pt x="11" y="3"/>
                    </a:lnTo>
                    <a:lnTo>
                      <a:pt x="33" y="5"/>
                    </a:lnTo>
                    <a:lnTo>
                      <a:pt x="104" y="7"/>
                    </a:lnTo>
                    <a:lnTo>
                      <a:pt x="93" y="8"/>
                    </a:lnTo>
                    <a:lnTo>
                      <a:pt x="97" y="8"/>
                    </a:lnTo>
                    <a:lnTo>
                      <a:pt x="103" y="8"/>
                    </a:lnTo>
                    <a:lnTo>
                      <a:pt x="99" y="10"/>
                    </a:lnTo>
                    <a:lnTo>
                      <a:pt x="106" y="16"/>
                    </a:lnTo>
                    <a:lnTo>
                      <a:pt x="100" y="16"/>
                    </a:lnTo>
                    <a:lnTo>
                      <a:pt x="103" y="16"/>
                    </a:lnTo>
                    <a:lnTo>
                      <a:pt x="102" y="16"/>
                    </a:lnTo>
                    <a:lnTo>
                      <a:pt x="113" y="16"/>
                    </a:lnTo>
                    <a:lnTo>
                      <a:pt x="112" y="16"/>
                    </a:lnTo>
                    <a:lnTo>
                      <a:pt x="142" y="20"/>
                    </a:lnTo>
                    <a:lnTo>
                      <a:pt x="120" y="22"/>
                    </a:lnTo>
                    <a:lnTo>
                      <a:pt x="125" y="22"/>
                    </a:lnTo>
                    <a:lnTo>
                      <a:pt x="179" y="20"/>
                    </a:lnTo>
                    <a:lnTo>
                      <a:pt x="186" y="22"/>
                    </a:lnTo>
                    <a:lnTo>
                      <a:pt x="182" y="20"/>
                    </a:lnTo>
                    <a:lnTo>
                      <a:pt x="257" y="23"/>
                    </a:lnTo>
                    <a:lnTo>
                      <a:pt x="255" y="23"/>
                    </a:lnTo>
                    <a:lnTo>
                      <a:pt x="229" y="23"/>
                    </a:lnTo>
                    <a:lnTo>
                      <a:pt x="217" y="22"/>
                    </a:lnTo>
                    <a:lnTo>
                      <a:pt x="217" y="23"/>
                    </a:lnTo>
                    <a:lnTo>
                      <a:pt x="208" y="23"/>
                    </a:lnTo>
                    <a:lnTo>
                      <a:pt x="194" y="23"/>
                    </a:lnTo>
                    <a:lnTo>
                      <a:pt x="195" y="23"/>
                    </a:lnTo>
                    <a:lnTo>
                      <a:pt x="189" y="23"/>
                    </a:lnTo>
                    <a:lnTo>
                      <a:pt x="192" y="25"/>
                    </a:lnTo>
                    <a:lnTo>
                      <a:pt x="196" y="25"/>
                    </a:lnTo>
                    <a:lnTo>
                      <a:pt x="195" y="25"/>
                    </a:lnTo>
                    <a:lnTo>
                      <a:pt x="189" y="25"/>
                    </a:lnTo>
                    <a:lnTo>
                      <a:pt x="169" y="25"/>
                    </a:lnTo>
                    <a:lnTo>
                      <a:pt x="171" y="26"/>
                    </a:lnTo>
                    <a:lnTo>
                      <a:pt x="169" y="26"/>
                    </a:lnTo>
                    <a:lnTo>
                      <a:pt x="171" y="26"/>
                    </a:lnTo>
                    <a:lnTo>
                      <a:pt x="135" y="25"/>
                    </a:lnTo>
                    <a:lnTo>
                      <a:pt x="132" y="26"/>
                    </a:lnTo>
                    <a:lnTo>
                      <a:pt x="139" y="29"/>
                    </a:lnTo>
                    <a:lnTo>
                      <a:pt x="142" y="31"/>
                    </a:lnTo>
                    <a:lnTo>
                      <a:pt x="161" y="31"/>
                    </a:lnTo>
                    <a:lnTo>
                      <a:pt x="136" y="29"/>
                    </a:lnTo>
                    <a:lnTo>
                      <a:pt x="135" y="31"/>
                    </a:lnTo>
                    <a:lnTo>
                      <a:pt x="136" y="31"/>
                    </a:lnTo>
                    <a:lnTo>
                      <a:pt x="152" y="31"/>
                    </a:lnTo>
                    <a:lnTo>
                      <a:pt x="155" y="32"/>
                    </a:lnTo>
                    <a:lnTo>
                      <a:pt x="152" y="35"/>
                    </a:lnTo>
                    <a:lnTo>
                      <a:pt x="148" y="38"/>
                    </a:lnTo>
                    <a:lnTo>
                      <a:pt x="116" y="37"/>
                    </a:lnTo>
                    <a:lnTo>
                      <a:pt x="93" y="37"/>
                    </a:lnTo>
                    <a:lnTo>
                      <a:pt x="92" y="37"/>
                    </a:lnTo>
                    <a:lnTo>
                      <a:pt x="97" y="37"/>
                    </a:lnTo>
                    <a:lnTo>
                      <a:pt x="104" y="38"/>
                    </a:lnTo>
                    <a:lnTo>
                      <a:pt x="97" y="40"/>
                    </a:lnTo>
                    <a:lnTo>
                      <a:pt x="76" y="41"/>
                    </a:lnTo>
                    <a:lnTo>
                      <a:pt x="76" y="43"/>
                    </a:lnTo>
                    <a:lnTo>
                      <a:pt x="80" y="43"/>
                    </a:lnTo>
                    <a:lnTo>
                      <a:pt x="97" y="50"/>
                    </a:lnTo>
                    <a:lnTo>
                      <a:pt x="93" y="50"/>
                    </a:lnTo>
                    <a:lnTo>
                      <a:pt x="99" y="50"/>
                    </a:lnTo>
                    <a:lnTo>
                      <a:pt x="94" y="50"/>
                    </a:lnTo>
                    <a:lnTo>
                      <a:pt x="109" y="52"/>
                    </a:lnTo>
                    <a:lnTo>
                      <a:pt x="119" y="52"/>
                    </a:lnTo>
                    <a:lnTo>
                      <a:pt x="107" y="53"/>
                    </a:lnTo>
                    <a:lnTo>
                      <a:pt x="113" y="53"/>
                    </a:lnTo>
                    <a:lnTo>
                      <a:pt x="115" y="53"/>
                    </a:lnTo>
                    <a:lnTo>
                      <a:pt x="106" y="58"/>
                    </a:lnTo>
                    <a:lnTo>
                      <a:pt x="106" y="59"/>
                    </a:lnTo>
                    <a:lnTo>
                      <a:pt x="113" y="59"/>
                    </a:lnTo>
                    <a:lnTo>
                      <a:pt x="140" y="59"/>
                    </a:lnTo>
                    <a:lnTo>
                      <a:pt x="148" y="62"/>
                    </a:lnTo>
                    <a:lnTo>
                      <a:pt x="153" y="62"/>
                    </a:lnTo>
                    <a:lnTo>
                      <a:pt x="158" y="62"/>
                    </a:lnTo>
                    <a:lnTo>
                      <a:pt x="156" y="64"/>
                    </a:lnTo>
                    <a:lnTo>
                      <a:pt x="155" y="64"/>
                    </a:lnTo>
                    <a:lnTo>
                      <a:pt x="159" y="67"/>
                    </a:lnTo>
                    <a:lnTo>
                      <a:pt x="159" y="68"/>
                    </a:lnTo>
                    <a:lnTo>
                      <a:pt x="185" y="67"/>
                    </a:lnTo>
                    <a:lnTo>
                      <a:pt x="186" y="67"/>
                    </a:lnTo>
                    <a:lnTo>
                      <a:pt x="181" y="71"/>
                    </a:lnTo>
                    <a:lnTo>
                      <a:pt x="181" y="73"/>
                    </a:lnTo>
                    <a:lnTo>
                      <a:pt x="182" y="73"/>
                    </a:lnTo>
                    <a:lnTo>
                      <a:pt x="181" y="73"/>
                    </a:lnTo>
                    <a:lnTo>
                      <a:pt x="185" y="73"/>
                    </a:lnTo>
                    <a:lnTo>
                      <a:pt x="162" y="73"/>
                    </a:lnTo>
                    <a:lnTo>
                      <a:pt x="127" y="76"/>
                    </a:lnTo>
                    <a:lnTo>
                      <a:pt x="158" y="80"/>
                    </a:lnTo>
                    <a:lnTo>
                      <a:pt x="155" y="83"/>
                    </a:lnTo>
                    <a:lnTo>
                      <a:pt x="159" y="83"/>
                    </a:lnTo>
                    <a:lnTo>
                      <a:pt x="152" y="83"/>
                    </a:lnTo>
                    <a:lnTo>
                      <a:pt x="140" y="86"/>
                    </a:lnTo>
                    <a:lnTo>
                      <a:pt x="142" y="88"/>
                    </a:lnTo>
                    <a:lnTo>
                      <a:pt x="145" y="88"/>
                    </a:lnTo>
                    <a:lnTo>
                      <a:pt x="148" y="89"/>
                    </a:lnTo>
                    <a:lnTo>
                      <a:pt x="139" y="89"/>
                    </a:lnTo>
                    <a:lnTo>
                      <a:pt x="148" y="89"/>
                    </a:lnTo>
                    <a:lnTo>
                      <a:pt x="159" y="91"/>
                    </a:lnTo>
                    <a:lnTo>
                      <a:pt x="156" y="92"/>
                    </a:lnTo>
                    <a:lnTo>
                      <a:pt x="161" y="95"/>
                    </a:lnTo>
                    <a:lnTo>
                      <a:pt x="148" y="95"/>
                    </a:lnTo>
                    <a:lnTo>
                      <a:pt x="106" y="99"/>
                    </a:lnTo>
                    <a:lnTo>
                      <a:pt x="100" y="100"/>
                    </a:lnTo>
                    <a:lnTo>
                      <a:pt x="59" y="108"/>
                    </a:lnTo>
                    <a:lnTo>
                      <a:pt x="50" y="109"/>
                    </a:lnTo>
                    <a:lnTo>
                      <a:pt x="51" y="109"/>
                    </a:lnTo>
                    <a:lnTo>
                      <a:pt x="57" y="112"/>
                    </a:lnTo>
                    <a:lnTo>
                      <a:pt x="47" y="115"/>
                    </a:lnTo>
                    <a:lnTo>
                      <a:pt x="33" y="118"/>
                    </a:lnTo>
                    <a:lnTo>
                      <a:pt x="40" y="121"/>
                    </a:lnTo>
                    <a:lnTo>
                      <a:pt x="18" y="123"/>
                    </a:lnTo>
                    <a:lnTo>
                      <a:pt x="17" y="124"/>
                    </a:lnTo>
                    <a:lnTo>
                      <a:pt x="33" y="124"/>
                    </a:lnTo>
                    <a:lnTo>
                      <a:pt x="27" y="126"/>
                    </a:lnTo>
                    <a:lnTo>
                      <a:pt x="30" y="126"/>
                    </a:lnTo>
                    <a:lnTo>
                      <a:pt x="10" y="127"/>
                    </a:lnTo>
                    <a:lnTo>
                      <a:pt x="8" y="129"/>
                    </a:lnTo>
                    <a:lnTo>
                      <a:pt x="17" y="132"/>
                    </a:lnTo>
                    <a:lnTo>
                      <a:pt x="11" y="135"/>
                    </a:lnTo>
                    <a:lnTo>
                      <a:pt x="5" y="135"/>
                    </a:lnTo>
                    <a:lnTo>
                      <a:pt x="24" y="135"/>
                    </a:lnTo>
                    <a:lnTo>
                      <a:pt x="0" y="135"/>
                    </a:lnTo>
                    <a:lnTo>
                      <a:pt x="50" y="135"/>
                    </a:lnTo>
                    <a:lnTo>
                      <a:pt x="79" y="133"/>
                    </a:lnTo>
                    <a:lnTo>
                      <a:pt x="70" y="135"/>
                    </a:lnTo>
                    <a:lnTo>
                      <a:pt x="77" y="135"/>
                    </a:lnTo>
                    <a:lnTo>
                      <a:pt x="54" y="135"/>
                    </a:lnTo>
                    <a:lnTo>
                      <a:pt x="63" y="135"/>
                    </a:lnTo>
                    <a:lnTo>
                      <a:pt x="53" y="135"/>
                    </a:lnTo>
                    <a:lnTo>
                      <a:pt x="48" y="136"/>
                    </a:lnTo>
                    <a:lnTo>
                      <a:pt x="50" y="138"/>
                    </a:lnTo>
                    <a:lnTo>
                      <a:pt x="51" y="138"/>
                    </a:lnTo>
                    <a:lnTo>
                      <a:pt x="48" y="138"/>
                    </a:lnTo>
                    <a:lnTo>
                      <a:pt x="56" y="139"/>
                    </a:lnTo>
                    <a:lnTo>
                      <a:pt x="36" y="139"/>
                    </a:lnTo>
                    <a:lnTo>
                      <a:pt x="37" y="139"/>
                    </a:lnTo>
                    <a:lnTo>
                      <a:pt x="46" y="144"/>
                    </a:lnTo>
                    <a:lnTo>
                      <a:pt x="54" y="144"/>
                    </a:lnTo>
                    <a:lnTo>
                      <a:pt x="59" y="145"/>
                    </a:lnTo>
                    <a:lnTo>
                      <a:pt x="53" y="145"/>
                    </a:lnTo>
                    <a:lnTo>
                      <a:pt x="60" y="147"/>
                    </a:lnTo>
                    <a:lnTo>
                      <a:pt x="70" y="147"/>
                    </a:lnTo>
                    <a:lnTo>
                      <a:pt x="69" y="147"/>
                    </a:lnTo>
                    <a:lnTo>
                      <a:pt x="71" y="148"/>
                    </a:lnTo>
                    <a:lnTo>
                      <a:pt x="70" y="150"/>
                    </a:lnTo>
                    <a:lnTo>
                      <a:pt x="86" y="150"/>
                    </a:lnTo>
                    <a:lnTo>
                      <a:pt x="66" y="150"/>
                    </a:lnTo>
                    <a:lnTo>
                      <a:pt x="64" y="150"/>
                    </a:lnTo>
                    <a:lnTo>
                      <a:pt x="61" y="150"/>
                    </a:lnTo>
                    <a:lnTo>
                      <a:pt x="56" y="151"/>
                    </a:lnTo>
                    <a:lnTo>
                      <a:pt x="59" y="151"/>
                    </a:lnTo>
                    <a:lnTo>
                      <a:pt x="69" y="151"/>
                    </a:lnTo>
                    <a:lnTo>
                      <a:pt x="60" y="153"/>
                    </a:lnTo>
                    <a:lnTo>
                      <a:pt x="71" y="154"/>
                    </a:lnTo>
                    <a:lnTo>
                      <a:pt x="79" y="156"/>
                    </a:lnTo>
                    <a:lnTo>
                      <a:pt x="83" y="156"/>
                    </a:lnTo>
                    <a:lnTo>
                      <a:pt x="82" y="156"/>
                    </a:lnTo>
                    <a:lnTo>
                      <a:pt x="99" y="157"/>
                    </a:lnTo>
                    <a:lnTo>
                      <a:pt x="112" y="157"/>
                    </a:lnTo>
                    <a:lnTo>
                      <a:pt x="127" y="157"/>
                    </a:lnTo>
                    <a:lnTo>
                      <a:pt x="130" y="159"/>
                    </a:lnTo>
                    <a:lnTo>
                      <a:pt x="145" y="159"/>
                    </a:lnTo>
                    <a:lnTo>
                      <a:pt x="146" y="159"/>
                    </a:lnTo>
                    <a:lnTo>
                      <a:pt x="139" y="160"/>
                    </a:lnTo>
                    <a:lnTo>
                      <a:pt x="148" y="162"/>
                    </a:lnTo>
                    <a:lnTo>
                      <a:pt x="183" y="165"/>
                    </a:lnTo>
                    <a:lnTo>
                      <a:pt x="179" y="165"/>
                    </a:lnTo>
                    <a:lnTo>
                      <a:pt x="182" y="165"/>
                    </a:lnTo>
                    <a:lnTo>
                      <a:pt x="178" y="165"/>
                    </a:lnTo>
                    <a:lnTo>
                      <a:pt x="178" y="166"/>
                    </a:lnTo>
                    <a:lnTo>
                      <a:pt x="159" y="168"/>
                    </a:lnTo>
                    <a:lnTo>
                      <a:pt x="158" y="168"/>
                    </a:lnTo>
                    <a:lnTo>
                      <a:pt x="161" y="169"/>
                    </a:lnTo>
                    <a:lnTo>
                      <a:pt x="155" y="169"/>
                    </a:lnTo>
                    <a:lnTo>
                      <a:pt x="104" y="169"/>
                    </a:lnTo>
                    <a:lnTo>
                      <a:pt x="96" y="174"/>
                    </a:lnTo>
                    <a:lnTo>
                      <a:pt x="120" y="172"/>
                    </a:lnTo>
                    <a:lnTo>
                      <a:pt x="107" y="177"/>
                    </a:lnTo>
                    <a:lnTo>
                      <a:pt x="130" y="183"/>
                    </a:lnTo>
                    <a:lnTo>
                      <a:pt x="132" y="183"/>
                    </a:lnTo>
                    <a:lnTo>
                      <a:pt x="133" y="184"/>
                    </a:lnTo>
                    <a:lnTo>
                      <a:pt x="138" y="184"/>
                    </a:lnTo>
                    <a:lnTo>
                      <a:pt x="138" y="186"/>
                    </a:lnTo>
                    <a:lnTo>
                      <a:pt x="140" y="186"/>
                    </a:lnTo>
                    <a:lnTo>
                      <a:pt x="138" y="187"/>
                    </a:lnTo>
                    <a:lnTo>
                      <a:pt x="146" y="187"/>
                    </a:lnTo>
                    <a:lnTo>
                      <a:pt x="150" y="189"/>
                    </a:lnTo>
                    <a:lnTo>
                      <a:pt x="169" y="187"/>
                    </a:lnTo>
                    <a:lnTo>
                      <a:pt x="175" y="189"/>
                    </a:lnTo>
                    <a:lnTo>
                      <a:pt x="162" y="189"/>
                    </a:lnTo>
                    <a:lnTo>
                      <a:pt x="126" y="189"/>
                    </a:lnTo>
                    <a:lnTo>
                      <a:pt x="126" y="191"/>
                    </a:lnTo>
                    <a:lnTo>
                      <a:pt x="133" y="191"/>
                    </a:lnTo>
                    <a:lnTo>
                      <a:pt x="132" y="191"/>
                    </a:lnTo>
                    <a:lnTo>
                      <a:pt x="136" y="197"/>
                    </a:lnTo>
                    <a:lnTo>
                      <a:pt x="139" y="197"/>
                    </a:lnTo>
                    <a:lnTo>
                      <a:pt x="140" y="198"/>
                    </a:lnTo>
                    <a:lnTo>
                      <a:pt x="142" y="198"/>
                    </a:lnTo>
                    <a:lnTo>
                      <a:pt x="168" y="201"/>
                    </a:lnTo>
                    <a:lnTo>
                      <a:pt x="165" y="201"/>
                    </a:lnTo>
                    <a:lnTo>
                      <a:pt x="189" y="201"/>
                    </a:lnTo>
                    <a:lnTo>
                      <a:pt x="182" y="203"/>
                    </a:lnTo>
                    <a:lnTo>
                      <a:pt x="179" y="204"/>
                    </a:lnTo>
                    <a:lnTo>
                      <a:pt x="205" y="204"/>
                    </a:lnTo>
                    <a:lnTo>
                      <a:pt x="224" y="203"/>
                    </a:lnTo>
                    <a:lnTo>
                      <a:pt x="250" y="204"/>
                    </a:lnTo>
                    <a:lnTo>
                      <a:pt x="235" y="204"/>
                    </a:lnTo>
                    <a:lnTo>
                      <a:pt x="240" y="206"/>
                    </a:lnTo>
                    <a:lnTo>
                      <a:pt x="248" y="210"/>
                    </a:lnTo>
                    <a:lnTo>
                      <a:pt x="235" y="212"/>
                    </a:lnTo>
                    <a:lnTo>
                      <a:pt x="241" y="213"/>
                    </a:lnTo>
                    <a:lnTo>
                      <a:pt x="227" y="215"/>
                    </a:lnTo>
                    <a:lnTo>
                      <a:pt x="235" y="215"/>
                    </a:lnTo>
                    <a:lnTo>
                      <a:pt x="248" y="216"/>
                    </a:lnTo>
                    <a:lnTo>
                      <a:pt x="251" y="218"/>
                    </a:lnTo>
                    <a:lnTo>
                      <a:pt x="219" y="216"/>
                    </a:lnTo>
                    <a:lnTo>
                      <a:pt x="217" y="216"/>
                    </a:lnTo>
                    <a:lnTo>
                      <a:pt x="211" y="218"/>
                    </a:lnTo>
                    <a:lnTo>
                      <a:pt x="208" y="218"/>
                    </a:lnTo>
                    <a:lnTo>
                      <a:pt x="205" y="219"/>
                    </a:lnTo>
                    <a:lnTo>
                      <a:pt x="176" y="218"/>
                    </a:lnTo>
                    <a:lnTo>
                      <a:pt x="188" y="218"/>
                    </a:lnTo>
                    <a:lnTo>
                      <a:pt x="205" y="218"/>
                    </a:lnTo>
                    <a:lnTo>
                      <a:pt x="208" y="219"/>
                    </a:lnTo>
                    <a:lnTo>
                      <a:pt x="209" y="219"/>
                    </a:lnTo>
                    <a:lnTo>
                      <a:pt x="217" y="219"/>
                    </a:lnTo>
                    <a:lnTo>
                      <a:pt x="211" y="219"/>
                    </a:lnTo>
                    <a:lnTo>
                      <a:pt x="262" y="219"/>
                    </a:lnTo>
                    <a:lnTo>
                      <a:pt x="257" y="221"/>
                    </a:lnTo>
                    <a:lnTo>
                      <a:pt x="270" y="221"/>
                    </a:lnTo>
                    <a:lnTo>
                      <a:pt x="310" y="225"/>
                    </a:lnTo>
                    <a:lnTo>
                      <a:pt x="307" y="225"/>
                    </a:lnTo>
                    <a:lnTo>
                      <a:pt x="324" y="224"/>
                    </a:lnTo>
                    <a:lnTo>
                      <a:pt x="347" y="227"/>
                    </a:lnTo>
                    <a:lnTo>
                      <a:pt x="359" y="230"/>
                    </a:lnTo>
                    <a:lnTo>
                      <a:pt x="354" y="230"/>
                    </a:lnTo>
                    <a:lnTo>
                      <a:pt x="367" y="230"/>
                    </a:lnTo>
                    <a:lnTo>
                      <a:pt x="362" y="230"/>
                    </a:lnTo>
                    <a:lnTo>
                      <a:pt x="377" y="231"/>
                    </a:lnTo>
                    <a:lnTo>
                      <a:pt x="380" y="233"/>
                    </a:lnTo>
                    <a:lnTo>
                      <a:pt x="369" y="231"/>
                    </a:lnTo>
                    <a:lnTo>
                      <a:pt x="360" y="233"/>
                    </a:lnTo>
                    <a:lnTo>
                      <a:pt x="347" y="233"/>
                    </a:lnTo>
                    <a:lnTo>
                      <a:pt x="359" y="234"/>
                    </a:lnTo>
                    <a:lnTo>
                      <a:pt x="356" y="234"/>
                    </a:lnTo>
                    <a:lnTo>
                      <a:pt x="350" y="236"/>
                    </a:lnTo>
                    <a:lnTo>
                      <a:pt x="341" y="234"/>
                    </a:lnTo>
                    <a:lnTo>
                      <a:pt x="379" y="234"/>
                    </a:lnTo>
                    <a:lnTo>
                      <a:pt x="389" y="236"/>
                    </a:lnTo>
                    <a:lnTo>
                      <a:pt x="380" y="236"/>
                    </a:lnTo>
                    <a:lnTo>
                      <a:pt x="377" y="237"/>
                    </a:lnTo>
                    <a:lnTo>
                      <a:pt x="376" y="239"/>
                    </a:lnTo>
                    <a:lnTo>
                      <a:pt x="349" y="240"/>
                    </a:lnTo>
                    <a:lnTo>
                      <a:pt x="356" y="248"/>
                    </a:lnTo>
                    <a:lnTo>
                      <a:pt x="356" y="255"/>
                    </a:lnTo>
                    <a:lnTo>
                      <a:pt x="373" y="255"/>
                    </a:lnTo>
                    <a:lnTo>
                      <a:pt x="382" y="258"/>
                    </a:lnTo>
                    <a:lnTo>
                      <a:pt x="372" y="258"/>
                    </a:lnTo>
                    <a:lnTo>
                      <a:pt x="370" y="258"/>
                    </a:lnTo>
                    <a:lnTo>
                      <a:pt x="331" y="257"/>
                    </a:lnTo>
                    <a:lnTo>
                      <a:pt x="377" y="263"/>
                    </a:lnTo>
                    <a:lnTo>
                      <a:pt x="410" y="263"/>
                    </a:lnTo>
                    <a:lnTo>
                      <a:pt x="420" y="264"/>
                    </a:lnTo>
                    <a:lnTo>
                      <a:pt x="435" y="267"/>
                    </a:lnTo>
                    <a:lnTo>
                      <a:pt x="428" y="269"/>
                    </a:lnTo>
                    <a:lnTo>
                      <a:pt x="422" y="272"/>
                    </a:lnTo>
                    <a:lnTo>
                      <a:pt x="433" y="275"/>
                    </a:lnTo>
                    <a:lnTo>
                      <a:pt x="455" y="275"/>
                    </a:lnTo>
                    <a:lnTo>
                      <a:pt x="458" y="275"/>
                    </a:lnTo>
                    <a:lnTo>
                      <a:pt x="452" y="275"/>
                    </a:lnTo>
                    <a:lnTo>
                      <a:pt x="446" y="278"/>
                    </a:lnTo>
                    <a:lnTo>
                      <a:pt x="449" y="283"/>
                    </a:lnTo>
                    <a:lnTo>
                      <a:pt x="445" y="283"/>
                    </a:lnTo>
                    <a:lnTo>
                      <a:pt x="452" y="283"/>
                    </a:lnTo>
                    <a:lnTo>
                      <a:pt x="451" y="283"/>
                    </a:lnTo>
                    <a:lnTo>
                      <a:pt x="454" y="286"/>
                    </a:lnTo>
                    <a:lnTo>
                      <a:pt x="464" y="286"/>
                    </a:lnTo>
                    <a:lnTo>
                      <a:pt x="462" y="287"/>
                    </a:lnTo>
                    <a:lnTo>
                      <a:pt x="452" y="289"/>
                    </a:lnTo>
                    <a:lnTo>
                      <a:pt x="439" y="292"/>
                    </a:lnTo>
                    <a:lnTo>
                      <a:pt x="432" y="292"/>
                    </a:lnTo>
                    <a:lnTo>
                      <a:pt x="416" y="293"/>
                    </a:lnTo>
                    <a:lnTo>
                      <a:pt x="423" y="293"/>
                    </a:lnTo>
                    <a:lnTo>
                      <a:pt x="428" y="295"/>
                    </a:lnTo>
                    <a:lnTo>
                      <a:pt x="435" y="293"/>
                    </a:lnTo>
                    <a:lnTo>
                      <a:pt x="412" y="298"/>
                    </a:lnTo>
                    <a:lnTo>
                      <a:pt x="369" y="302"/>
                    </a:lnTo>
                    <a:lnTo>
                      <a:pt x="366" y="305"/>
                    </a:lnTo>
                    <a:lnTo>
                      <a:pt x="337" y="305"/>
                    </a:lnTo>
                    <a:lnTo>
                      <a:pt x="334" y="307"/>
                    </a:lnTo>
                    <a:lnTo>
                      <a:pt x="350" y="305"/>
                    </a:lnTo>
                    <a:lnTo>
                      <a:pt x="352" y="310"/>
                    </a:lnTo>
                    <a:lnTo>
                      <a:pt x="349" y="311"/>
                    </a:lnTo>
                    <a:lnTo>
                      <a:pt x="366" y="313"/>
                    </a:lnTo>
                    <a:lnTo>
                      <a:pt x="367" y="313"/>
                    </a:lnTo>
                    <a:lnTo>
                      <a:pt x="357" y="316"/>
                    </a:lnTo>
                    <a:lnTo>
                      <a:pt x="359" y="316"/>
                    </a:lnTo>
                    <a:lnTo>
                      <a:pt x="357" y="317"/>
                    </a:lnTo>
                    <a:lnTo>
                      <a:pt x="344" y="316"/>
                    </a:lnTo>
                    <a:lnTo>
                      <a:pt x="339" y="317"/>
                    </a:lnTo>
                    <a:lnTo>
                      <a:pt x="324" y="319"/>
                    </a:lnTo>
                    <a:lnTo>
                      <a:pt x="331" y="319"/>
                    </a:lnTo>
                    <a:lnTo>
                      <a:pt x="336" y="322"/>
                    </a:lnTo>
                    <a:lnTo>
                      <a:pt x="306" y="322"/>
                    </a:lnTo>
                    <a:lnTo>
                      <a:pt x="307" y="323"/>
                    </a:lnTo>
                    <a:lnTo>
                      <a:pt x="301" y="323"/>
                    </a:lnTo>
                    <a:lnTo>
                      <a:pt x="300" y="325"/>
                    </a:lnTo>
                    <a:lnTo>
                      <a:pt x="298" y="325"/>
                    </a:lnTo>
                    <a:lnTo>
                      <a:pt x="319" y="329"/>
                    </a:lnTo>
                    <a:lnTo>
                      <a:pt x="313" y="331"/>
                    </a:lnTo>
                    <a:lnTo>
                      <a:pt x="298" y="332"/>
                    </a:lnTo>
                    <a:lnTo>
                      <a:pt x="317" y="334"/>
                    </a:lnTo>
                    <a:lnTo>
                      <a:pt x="316" y="335"/>
                    </a:lnTo>
                    <a:lnTo>
                      <a:pt x="314" y="335"/>
                    </a:lnTo>
                    <a:lnTo>
                      <a:pt x="294" y="337"/>
                    </a:lnTo>
                    <a:lnTo>
                      <a:pt x="319" y="340"/>
                    </a:lnTo>
                    <a:lnTo>
                      <a:pt x="301" y="341"/>
                    </a:lnTo>
                    <a:lnTo>
                      <a:pt x="300" y="341"/>
                    </a:lnTo>
                    <a:lnTo>
                      <a:pt x="311" y="341"/>
                    </a:lnTo>
                    <a:lnTo>
                      <a:pt x="310" y="344"/>
                    </a:lnTo>
                    <a:lnTo>
                      <a:pt x="306" y="344"/>
                    </a:lnTo>
                    <a:lnTo>
                      <a:pt x="321" y="344"/>
                    </a:lnTo>
                    <a:lnTo>
                      <a:pt x="340" y="346"/>
                    </a:lnTo>
                    <a:lnTo>
                      <a:pt x="344" y="346"/>
                    </a:lnTo>
                    <a:lnTo>
                      <a:pt x="343" y="347"/>
                    </a:lnTo>
                    <a:lnTo>
                      <a:pt x="304" y="350"/>
                    </a:lnTo>
                    <a:lnTo>
                      <a:pt x="303" y="350"/>
                    </a:lnTo>
                    <a:lnTo>
                      <a:pt x="306" y="350"/>
                    </a:lnTo>
                    <a:lnTo>
                      <a:pt x="298" y="352"/>
                    </a:lnTo>
                    <a:lnTo>
                      <a:pt x="301" y="352"/>
                    </a:lnTo>
                    <a:lnTo>
                      <a:pt x="331" y="352"/>
                    </a:lnTo>
                    <a:lnTo>
                      <a:pt x="349" y="352"/>
                    </a:lnTo>
                    <a:lnTo>
                      <a:pt x="363" y="353"/>
                    </a:lnTo>
                    <a:lnTo>
                      <a:pt x="367" y="353"/>
                    </a:lnTo>
                    <a:lnTo>
                      <a:pt x="369" y="358"/>
                    </a:lnTo>
                    <a:lnTo>
                      <a:pt x="363" y="358"/>
                    </a:lnTo>
                    <a:lnTo>
                      <a:pt x="367" y="359"/>
                    </a:lnTo>
                    <a:lnTo>
                      <a:pt x="379" y="362"/>
                    </a:lnTo>
                    <a:lnTo>
                      <a:pt x="331" y="367"/>
                    </a:lnTo>
                    <a:lnTo>
                      <a:pt x="334" y="367"/>
                    </a:lnTo>
                    <a:lnTo>
                      <a:pt x="341" y="368"/>
                    </a:lnTo>
                    <a:lnTo>
                      <a:pt x="352" y="368"/>
                    </a:lnTo>
                    <a:lnTo>
                      <a:pt x="354" y="368"/>
                    </a:lnTo>
                    <a:lnTo>
                      <a:pt x="357" y="368"/>
                    </a:lnTo>
                    <a:lnTo>
                      <a:pt x="392" y="368"/>
                    </a:lnTo>
                    <a:lnTo>
                      <a:pt x="397" y="368"/>
                    </a:lnTo>
                    <a:lnTo>
                      <a:pt x="393" y="368"/>
                    </a:lnTo>
                    <a:lnTo>
                      <a:pt x="390" y="370"/>
                    </a:lnTo>
                    <a:lnTo>
                      <a:pt x="387" y="370"/>
                    </a:lnTo>
                    <a:lnTo>
                      <a:pt x="379" y="371"/>
                    </a:lnTo>
                    <a:lnTo>
                      <a:pt x="387" y="376"/>
                    </a:lnTo>
                    <a:lnTo>
                      <a:pt x="383" y="376"/>
                    </a:lnTo>
                    <a:lnTo>
                      <a:pt x="397" y="376"/>
                    </a:lnTo>
                    <a:lnTo>
                      <a:pt x="397" y="378"/>
                    </a:lnTo>
                    <a:lnTo>
                      <a:pt x="418" y="376"/>
                    </a:lnTo>
                    <a:lnTo>
                      <a:pt x="420" y="376"/>
                    </a:lnTo>
                    <a:lnTo>
                      <a:pt x="409" y="376"/>
                    </a:lnTo>
                    <a:lnTo>
                      <a:pt x="412" y="378"/>
                    </a:lnTo>
                    <a:lnTo>
                      <a:pt x="405" y="378"/>
                    </a:lnTo>
                    <a:lnTo>
                      <a:pt x="405" y="379"/>
                    </a:lnTo>
                    <a:lnTo>
                      <a:pt x="403" y="384"/>
                    </a:lnTo>
                    <a:lnTo>
                      <a:pt x="405" y="384"/>
                    </a:lnTo>
                    <a:lnTo>
                      <a:pt x="412" y="384"/>
                    </a:lnTo>
                    <a:lnTo>
                      <a:pt x="412" y="394"/>
                    </a:lnTo>
                    <a:lnTo>
                      <a:pt x="419" y="394"/>
                    </a:lnTo>
                    <a:lnTo>
                      <a:pt x="413" y="396"/>
                    </a:lnTo>
                    <a:lnTo>
                      <a:pt x="409" y="397"/>
                    </a:lnTo>
                    <a:lnTo>
                      <a:pt x="409" y="399"/>
                    </a:lnTo>
                    <a:lnTo>
                      <a:pt x="448" y="399"/>
                    </a:lnTo>
                    <a:lnTo>
                      <a:pt x="451" y="406"/>
                    </a:lnTo>
                    <a:lnTo>
                      <a:pt x="428" y="409"/>
                    </a:lnTo>
                    <a:lnTo>
                      <a:pt x="425" y="409"/>
                    </a:lnTo>
                    <a:lnTo>
                      <a:pt x="426" y="409"/>
                    </a:lnTo>
                    <a:lnTo>
                      <a:pt x="400" y="412"/>
                    </a:lnTo>
                    <a:lnTo>
                      <a:pt x="410" y="411"/>
                    </a:lnTo>
                    <a:lnTo>
                      <a:pt x="412" y="412"/>
                    </a:lnTo>
                    <a:lnTo>
                      <a:pt x="426" y="414"/>
                    </a:lnTo>
                    <a:lnTo>
                      <a:pt x="416" y="417"/>
                    </a:lnTo>
                    <a:lnTo>
                      <a:pt x="416" y="415"/>
                    </a:lnTo>
                    <a:lnTo>
                      <a:pt x="420" y="420"/>
                    </a:lnTo>
                    <a:lnTo>
                      <a:pt x="403" y="421"/>
                    </a:lnTo>
                    <a:lnTo>
                      <a:pt x="405" y="421"/>
                    </a:lnTo>
                    <a:lnTo>
                      <a:pt x="405" y="427"/>
                    </a:lnTo>
                    <a:lnTo>
                      <a:pt x="435" y="429"/>
                    </a:lnTo>
                    <a:lnTo>
                      <a:pt x="426" y="432"/>
                    </a:lnTo>
                    <a:lnTo>
                      <a:pt x="458" y="433"/>
                    </a:lnTo>
                    <a:lnTo>
                      <a:pt x="461" y="438"/>
                    </a:lnTo>
                    <a:lnTo>
                      <a:pt x="479" y="438"/>
                    </a:lnTo>
                    <a:lnTo>
                      <a:pt x="481" y="439"/>
                    </a:lnTo>
                    <a:lnTo>
                      <a:pt x="499" y="439"/>
                    </a:lnTo>
                    <a:lnTo>
                      <a:pt x="505" y="442"/>
                    </a:lnTo>
                    <a:lnTo>
                      <a:pt x="487" y="442"/>
                    </a:lnTo>
                    <a:lnTo>
                      <a:pt x="502" y="442"/>
                    </a:lnTo>
                    <a:lnTo>
                      <a:pt x="497" y="444"/>
                    </a:lnTo>
                    <a:lnTo>
                      <a:pt x="479" y="444"/>
                    </a:lnTo>
                    <a:lnTo>
                      <a:pt x="468" y="444"/>
                    </a:lnTo>
                    <a:lnTo>
                      <a:pt x="469" y="444"/>
                    </a:lnTo>
                    <a:lnTo>
                      <a:pt x="452" y="442"/>
                    </a:lnTo>
                    <a:lnTo>
                      <a:pt x="448" y="444"/>
                    </a:lnTo>
                    <a:lnTo>
                      <a:pt x="442" y="444"/>
                    </a:lnTo>
                    <a:lnTo>
                      <a:pt x="455" y="445"/>
                    </a:lnTo>
                    <a:lnTo>
                      <a:pt x="478" y="445"/>
                    </a:lnTo>
                    <a:lnTo>
                      <a:pt x="479" y="445"/>
                    </a:lnTo>
                    <a:lnTo>
                      <a:pt x="482" y="447"/>
                    </a:lnTo>
                    <a:lnTo>
                      <a:pt x="487" y="447"/>
                    </a:lnTo>
                    <a:lnTo>
                      <a:pt x="485" y="447"/>
                    </a:lnTo>
                    <a:lnTo>
                      <a:pt x="484" y="451"/>
                    </a:lnTo>
                    <a:lnTo>
                      <a:pt x="492" y="451"/>
                    </a:lnTo>
                    <a:lnTo>
                      <a:pt x="479" y="451"/>
                    </a:lnTo>
                    <a:lnTo>
                      <a:pt x="502" y="450"/>
                    </a:lnTo>
                    <a:lnTo>
                      <a:pt x="497" y="450"/>
                    </a:lnTo>
                    <a:lnTo>
                      <a:pt x="472" y="448"/>
                    </a:lnTo>
                    <a:lnTo>
                      <a:pt x="471" y="450"/>
                    </a:lnTo>
                    <a:lnTo>
                      <a:pt x="475" y="450"/>
                    </a:lnTo>
                    <a:lnTo>
                      <a:pt x="476" y="450"/>
                    </a:lnTo>
                    <a:lnTo>
                      <a:pt x="476" y="451"/>
                    </a:lnTo>
                    <a:lnTo>
                      <a:pt x="475" y="451"/>
                    </a:lnTo>
                    <a:lnTo>
                      <a:pt x="474" y="451"/>
                    </a:lnTo>
                    <a:lnTo>
                      <a:pt x="472" y="451"/>
                    </a:lnTo>
                    <a:lnTo>
                      <a:pt x="465" y="456"/>
                    </a:lnTo>
                    <a:lnTo>
                      <a:pt x="466" y="456"/>
                    </a:lnTo>
                    <a:lnTo>
                      <a:pt x="468" y="457"/>
                    </a:lnTo>
                    <a:lnTo>
                      <a:pt x="472" y="457"/>
                    </a:lnTo>
                    <a:lnTo>
                      <a:pt x="478" y="457"/>
                    </a:lnTo>
                    <a:lnTo>
                      <a:pt x="476" y="459"/>
                    </a:lnTo>
                    <a:lnTo>
                      <a:pt x="458" y="462"/>
                    </a:lnTo>
                    <a:lnTo>
                      <a:pt x="472" y="465"/>
                    </a:lnTo>
                    <a:lnTo>
                      <a:pt x="456" y="467"/>
                    </a:lnTo>
                    <a:lnTo>
                      <a:pt x="455" y="467"/>
                    </a:lnTo>
                    <a:lnTo>
                      <a:pt x="455" y="468"/>
                    </a:lnTo>
                    <a:lnTo>
                      <a:pt x="471" y="468"/>
                    </a:lnTo>
                    <a:lnTo>
                      <a:pt x="446" y="468"/>
                    </a:lnTo>
                    <a:lnTo>
                      <a:pt x="481" y="467"/>
                    </a:lnTo>
                    <a:lnTo>
                      <a:pt x="478" y="468"/>
                    </a:lnTo>
                    <a:lnTo>
                      <a:pt x="475" y="468"/>
                    </a:lnTo>
                    <a:lnTo>
                      <a:pt x="476" y="471"/>
                    </a:lnTo>
                    <a:lnTo>
                      <a:pt x="474" y="473"/>
                    </a:lnTo>
                    <a:lnTo>
                      <a:pt x="498" y="473"/>
                    </a:lnTo>
                    <a:lnTo>
                      <a:pt x="474" y="473"/>
                    </a:lnTo>
                    <a:lnTo>
                      <a:pt x="468" y="473"/>
                    </a:lnTo>
                    <a:lnTo>
                      <a:pt x="474" y="473"/>
                    </a:lnTo>
                    <a:lnTo>
                      <a:pt x="488" y="473"/>
                    </a:lnTo>
                    <a:lnTo>
                      <a:pt x="494" y="473"/>
                    </a:lnTo>
                    <a:lnTo>
                      <a:pt x="489" y="473"/>
                    </a:lnTo>
                    <a:lnTo>
                      <a:pt x="481" y="474"/>
                    </a:lnTo>
                    <a:lnTo>
                      <a:pt x="478" y="474"/>
                    </a:lnTo>
                    <a:lnTo>
                      <a:pt x="474" y="474"/>
                    </a:lnTo>
                    <a:lnTo>
                      <a:pt x="478" y="476"/>
                    </a:lnTo>
                    <a:lnTo>
                      <a:pt x="475" y="476"/>
                    </a:lnTo>
                    <a:lnTo>
                      <a:pt x="475" y="477"/>
                    </a:lnTo>
                    <a:lnTo>
                      <a:pt x="481" y="482"/>
                    </a:lnTo>
                    <a:lnTo>
                      <a:pt x="491" y="482"/>
                    </a:lnTo>
                    <a:lnTo>
                      <a:pt x="482" y="485"/>
                    </a:lnTo>
                    <a:lnTo>
                      <a:pt x="465" y="485"/>
                    </a:lnTo>
                    <a:lnTo>
                      <a:pt x="468" y="485"/>
                    </a:lnTo>
                    <a:lnTo>
                      <a:pt x="452" y="488"/>
                    </a:lnTo>
                    <a:lnTo>
                      <a:pt x="433" y="489"/>
                    </a:lnTo>
                    <a:lnTo>
                      <a:pt x="405" y="488"/>
                    </a:lnTo>
                    <a:lnTo>
                      <a:pt x="386" y="489"/>
                    </a:lnTo>
                    <a:lnTo>
                      <a:pt x="382" y="489"/>
                    </a:lnTo>
                    <a:lnTo>
                      <a:pt x="379" y="491"/>
                    </a:lnTo>
                    <a:lnTo>
                      <a:pt x="393" y="492"/>
                    </a:lnTo>
                    <a:lnTo>
                      <a:pt x="387" y="492"/>
                    </a:lnTo>
                    <a:lnTo>
                      <a:pt x="413" y="494"/>
                    </a:lnTo>
                    <a:lnTo>
                      <a:pt x="412" y="494"/>
                    </a:lnTo>
                    <a:lnTo>
                      <a:pt x="402" y="495"/>
                    </a:lnTo>
                    <a:lnTo>
                      <a:pt x="408" y="498"/>
                    </a:lnTo>
                    <a:lnTo>
                      <a:pt x="402" y="500"/>
                    </a:lnTo>
                    <a:lnTo>
                      <a:pt x="435" y="501"/>
                    </a:lnTo>
                    <a:lnTo>
                      <a:pt x="435" y="503"/>
                    </a:lnTo>
                    <a:lnTo>
                      <a:pt x="422" y="506"/>
                    </a:lnTo>
                    <a:lnTo>
                      <a:pt x="426" y="506"/>
                    </a:lnTo>
                    <a:lnTo>
                      <a:pt x="429" y="506"/>
                    </a:lnTo>
                    <a:lnTo>
                      <a:pt x="431" y="506"/>
                    </a:lnTo>
                    <a:lnTo>
                      <a:pt x="443" y="506"/>
                    </a:lnTo>
                    <a:lnTo>
                      <a:pt x="442" y="506"/>
                    </a:lnTo>
                    <a:lnTo>
                      <a:pt x="442" y="507"/>
                    </a:lnTo>
                    <a:lnTo>
                      <a:pt x="469" y="510"/>
                    </a:lnTo>
                    <a:lnTo>
                      <a:pt x="466" y="510"/>
                    </a:lnTo>
                    <a:lnTo>
                      <a:pt x="462" y="510"/>
                    </a:lnTo>
                    <a:lnTo>
                      <a:pt x="436" y="512"/>
                    </a:lnTo>
                    <a:lnTo>
                      <a:pt x="485" y="515"/>
                    </a:lnTo>
                    <a:lnTo>
                      <a:pt x="494" y="516"/>
                    </a:lnTo>
                    <a:lnTo>
                      <a:pt x="491" y="518"/>
                    </a:lnTo>
                    <a:lnTo>
                      <a:pt x="492" y="518"/>
                    </a:lnTo>
                    <a:lnTo>
                      <a:pt x="476" y="518"/>
                    </a:lnTo>
                    <a:lnTo>
                      <a:pt x="492" y="518"/>
                    </a:lnTo>
                    <a:lnTo>
                      <a:pt x="495" y="518"/>
                    </a:lnTo>
                    <a:lnTo>
                      <a:pt x="474" y="524"/>
                    </a:lnTo>
                    <a:lnTo>
                      <a:pt x="472" y="525"/>
                    </a:lnTo>
                    <a:lnTo>
                      <a:pt x="474" y="530"/>
                    </a:lnTo>
                    <a:lnTo>
                      <a:pt x="484" y="531"/>
                    </a:lnTo>
                    <a:lnTo>
                      <a:pt x="507" y="534"/>
                    </a:lnTo>
                    <a:lnTo>
                      <a:pt x="531" y="536"/>
                    </a:lnTo>
                    <a:lnTo>
                      <a:pt x="528" y="536"/>
                    </a:lnTo>
                    <a:lnTo>
                      <a:pt x="505" y="534"/>
                    </a:lnTo>
                    <a:lnTo>
                      <a:pt x="507" y="536"/>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19" name="Freeform 135"/>
              <p:cNvSpPr>
                <a:spLocks/>
              </p:cNvSpPr>
              <p:nvPr/>
            </p:nvSpPr>
            <p:spPr bwMode="auto">
              <a:xfrm>
                <a:off x="8436" y="11083"/>
                <a:ext cx="513" cy="464"/>
              </a:xfrm>
              <a:custGeom>
                <a:avLst/>
                <a:gdLst/>
                <a:ahLst/>
                <a:cxnLst>
                  <a:cxn ang="0">
                    <a:pos x="207" y="6"/>
                  </a:cxn>
                  <a:cxn ang="0">
                    <a:pos x="148" y="7"/>
                  </a:cxn>
                  <a:cxn ang="0">
                    <a:pos x="208" y="10"/>
                  </a:cxn>
                  <a:cxn ang="0">
                    <a:pos x="204" y="19"/>
                  </a:cxn>
                  <a:cxn ang="0">
                    <a:pos x="167" y="27"/>
                  </a:cxn>
                  <a:cxn ang="0">
                    <a:pos x="190" y="42"/>
                  </a:cxn>
                  <a:cxn ang="0">
                    <a:pos x="162" y="51"/>
                  </a:cxn>
                  <a:cxn ang="0">
                    <a:pos x="168" y="53"/>
                  </a:cxn>
                  <a:cxn ang="0">
                    <a:pos x="141" y="59"/>
                  </a:cxn>
                  <a:cxn ang="0">
                    <a:pos x="185" y="68"/>
                  </a:cxn>
                  <a:cxn ang="0">
                    <a:pos x="175" y="81"/>
                  </a:cxn>
                  <a:cxn ang="0">
                    <a:pos x="126" y="83"/>
                  </a:cxn>
                  <a:cxn ang="0">
                    <a:pos x="181" y="89"/>
                  </a:cxn>
                  <a:cxn ang="0">
                    <a:pos x="138" y="101"/>
                  </a:cxn>
                  <a:cxn ang="0">
                    <a:pos x="144" y="105"/>
                  </a:cxn>
                  <a:cxn ang="0">
                    <a:pos x="57" y="118"/>
                  </a:cxn>
                  <a:cxn ang="0">
                    <a:pos x="56" y="131"/>
                  </a:cxn>
                  <a:cxn ang="0">
                    <a:pos x="72" y="140"/>
                  </a:cxn>
                  <a:cxn ang="0">
                    <a:pos x="14" y="148"/>
                  </a:cxn>
                  <a:cxn ang="0">
                    <a:pos x="30" y="155"/>
                  </a:cxn>
                  <a:cxn ang="0">
                    <a:pos x="17" y="157"/>
                  </a:cxn>
                  <a:cxn ang="0">
                    <a:pos x="93" y="167"/>
                  </a:cxn>
                  <a:cxn ang="0">
                    <a:pos x="158" y="170"/>
                  </a:cxn>
                  <a:cxn ang="0">
                    <a:pos x="172" y="175"/>
                  </a:cxn>
                  <a:cxn ang="0">
                    <a:pos x="224" y="194"/>
                  </a:cxn>
                  <a:cxn ang="0">
                    <a:pos x="223" y="199"/>
                  </a:cxn>
                  <a:cxn ang="0">
                    <a:pos x="205" y="202"/>
                  </a:cxn>
                  <a:cxn ang="0">
                    <a:pos x="129" y="214"/>
                  </a:cxn>
                  <a:cxn ang="0">
                    <a:pos x="142" y="226"/>
                  </a:cxn>
                  <a:cxn ang="0">
                    <a:pos x="187" y="237"/>
                  </a:cxn>
                  <a:cxn ang="0">
                    <a:pos x="202" y="241"/>
                  </a:cxn>
                  <a:cxn ang="0">
                    <a:pos x="188" y="261"/>
                  </a:cxn>
                  <a:cxn ang="0">
                    <a:pos x="177" y="268"/>
                  </a:cxn>
                  <a:cxn ang="0">
                    <a:pos x="195" y="270"/>
                  </a:cxn>
                  <a:cxn ang="0">
                    <a:pos x="208" y="276"/>
                  </a:cxn>
                  <a:cxn ang="0">
                    <a:pos x="145" y="289"/>
                  </a:cxn>
                  <a:cxn ang="0">
                    <a:pos x="182" y="295"/>
                  </a:cxn>
                  <a:cxn ang="0">
                    <a:pos x="200" y="305"/>
                  </a:cxn>
                  <a:cxn ang="0">
                    <a:pos x="213" y="314"/>
                  </a:cxn>
                  <a:cxn ang="0">
                    <a:pos x="146" y="314"/>
                  </a:cxn>
                  <a:cxn ang="0">
                    <a:pos x="144" y="324"/>
                  </a:cxn>
                  <a:cxn ang="0">
                    <a:pos x="187" y="330"/>
                  </a:cxn>
                  <a:cxn ang="0">
                    <a:pos x="198" y="339"/>
                  </a:cxn>
                  <a:cxn ang="0">
                    <a:pos x="205" y="345"/>
                  </a:cxn>
                  <a:cxn ang="0">
                    <a:pos x="138" y="357"/>
                  </a:cxn>
                  <a:cxn ang="0">
                    <a:pos x="161" y="368"/>
                  </a:cxn>
                  <a:cxn ang="0">
                    <a:pos x="201" y="371"/>
                  </a:cxn>
                  <a:cxn ang="0">
                    <a:pos x="286" y="374"/>
                  </a:cxn>
                  <a:cxn ang="0">
                    <a:pos x="292" y="377"/>
                  </a:cxn>
                  <a:cxn ang="0">
                    <a:pos x="302" y="383"/>
                  </a:cxn>
                  <a:cxn ang="0">
                    <a:pos x="320" y="391"/>
                  </a:cxn>
                  <a:cxn ang="0">
                    <a:pos x="382" y="395"/>
                  </a:cxn>
                  <a:cxn ang="0">
                    <a:pos x="406" y="406"/>
                  </a:cxn>
                  <a:cxn ang="0">
                    <a:pos x="438" y="409"/>
                  </a:cxn>
                  <a:cxn ang="0">
                    <a:pos x="488" y="421"/>
                  </a:cxn>
                  <a:cxn ang="0">
                    <a:pos x="504" y="425"/>
                  </a:cxn>
                  <a:cxn ang="0">
                    <a:pos x="427" y="434"/>
                  </a:cxn>
                  <a:cxn ang="0">
                    <a:pos x="435" y="440"/>
                  </a:cxn>
                  <a:cxn ang="0">
                    <a:pos x="411" y="448"/>
                  </a:cxn>
                  <a:cxn ang="0">
                    <a:pos x="457" y="451"/>
                  </a:cxn>
                  <a:cxn ang="0">
                    <a:pos x="451" y="455"/>
                  </a:cxn>
                  <a:cxn ang="0">
                    <a:pos x="327" y="460"/>
                  </a:cxn>
                </a:cxnLst>
                <a:rect l="0" t="0" r="r" b="b"/>
                <a:pathLst>
                  <a:path w="513" h="464">
                    <a:moveTo>
                      <a:pt x="233" y="0"/>
                    </a:moveTo>
                    <a:lnTo>
                      <a:pt x="214" y="0"/>
                    </a:lnTo>
                    <a:lnTo>
                      <a:pt x="218" y="1"/>
                    </a:lnTo>
                    <a:lnTo>
                      <a:pt x="200" y="1"/>
                    </a:lnTo>
                    <a:lnTo>
                      <a:pt x="198" y="1"/>
                    </a:lnTo>
                    <a:lnTo>
                      <a:pt x="197" y="3"/>
                    </a:lnTo>
                    <a:lnTo>
                      <a:pt x="195" y="3"/>
                    </a:lnTo>
                    <a:lnTo>
                      <a:pt x="207" y="6"/>
                    </a:lnTo>
                    <a:lnTo>
                      <a:pt x="214" y="6"/>
                    </a:lnTo>
                    <a:lnTo>
                      <a:pt x="217" y="6"/>
                    </a:lnTo>
                    <a:lnTo>
                      <a:pt x="180" y="4"/>
                    </a:lnTo>
                    <a:lnTo>
                      <a:pt x="174" y="7"/>
                    </a:lnTo>
                    <a:lnTo>
                      <a:pt x="168" y="6"/>
                    </a:lnTo>
                    <a:lnTo>
                      <a:pt x="168" y="7"/>
                    </a:lnTo>
                    <a:lnTo>
                      <a:pt x="162" y="7"/>
                    </a:lnTo>
                    <a:lnTo>
                      <a:pt x="148" y="7"/>
                    </a:lnTo>
                    <a:lnTo>
                      <a:pt x="192" y="9"/>
                    </a:lnTo>
                    <a:lnTo>
                      <a:pt x="178" y="9"/>
                    </a:lnTo>
                    <a:lnTo>
                      <a:pt x="215" y="10"/>
                    </a:lnTo>
                    <a:lnTo>
                      <a:pt x="221" y="10"/>
                    </a:lnTo>
                    <a:lnTo>
                      <a:pt x="223" y="10"/>
                    </a:lnTo>
                    <a:lnTo>
                      <a:pt x="205" y="10"/>
                    </a:lnTo>
                    <a:lnTo>
                      <a:pt x="220" y="9"/>
                    </a:lnTo>
                    <a:lnTo>
                      <a:pt x="208" y="10"/>
                    </a:lnTo>
                    <a:lnTo>
                      <a:pt x="218" y="12"/>
                    </a:lnTo>
                    <a:lnTo>
                      <a:pt x="220" y="12"/>
                    </a:lnTo>
                    <a:lnTo>
                      <a:pt x="214" y="13"/>
                    </a:lnTo>
                    <a:lnTo>
                      <a:pt x="211" y="13"/>
                    </a:lnTo>
                    <a:lnTo>
                      <a:pt x="198" y="18"/>
                    </a:lnTo>
                    <a:lnTo>
                      <a:pt x="192" y="18"/>
                    </a:lnTo>
                    <a:lnTo>
                      <a:pt x="190" y="18"/>
                    </a:lnTo>
                    <a:lnTo>
                      <a:pt x="204" y="19"/>
                    </a:lnTo>
                    <a:lnTo>
                      <a:pt x="200" y="19"/>
                    </a:lnTo>
                    <a:lnTo>
                      <a:pt x="191" y="21"/>
                    </a:lnTo>
                    <a:lnTo>
                      <a:pt x="192" y="21"/>
                    </a:lnTo>
                    <a:lnTo>
                      <a:pt x="210" y="21"/>
                    </a:lnTo>
                    <a:lnTo>
                      <a:pt x="204" y="21"/>
                    </a:lnTo>
                    <a:lnTo>
                      <a:pt x="194" y="24"/>
                    </a:lnTo>
                    <a:lnTo>
                      <a:pt x="191" y="27"/>
                    </a:lnTo>
                    <a:lnTo>
                      <a:pt x="167" y="27"/>
                    </a:lnTo>
                    <a:lnTo>
                      <a:pt x="168" y="27"/>
                    </a:lnTo>
                    <a:lnTo>
                      <a:pt x="161" y="32"/>
                    </a:lnTo>
                    <a:lnTo>
                      <a:pt x="164" y="32"/>
                    </a:lnTo>
                    <a:lnTo>
                      <a:pt x="162" y="33"/>
                    </a:lnTo>
                    <a:lnTo>
                      <a:pt x="152" y="33"/>
                    </a:lnTo>
                    <a:lnTo>
                      <a:pt x="157" y="35"/>
                    </a:lnTo>
                    <a:lnTo>
                      <a:pt x="175" y="39"/>
                    </a:lnTo>
                    <a:lnTo>
                      <a:pt x="190" y="42"/>
                    </a:lnTo>
                    <a:lnTo>
                      <a:pt x="195" y="45"/>
                    </a:lnTo>
                    <a:lnTo>
                      <a:pt x="194" y="45"/>
                    </a:lnTo>
                    <a:lnTo>
                      <a:pt x="177" y="48"/>
                    </a:lnTo>
                    <a:lnTo>
                      <a:pt x="178" y="48"/>
                    </a:lnTo>
                    <a:lnTo>
                      <a:pt x="157" y="50"/>
                    </a:lnTo>
                    <a:lnTo>
                      <a:pt x="158" y="51"/>
                    </a:lnTo>
                    <a:lnTo>
                      <a:pt x="161" y="51"/>
                    </a:lnTo>
                    <a:lnTo>
                      <a:pt x="162" y="51"/>
                    </a:lnTo>
                    <a:lnTo>
                      <a:pt x="158" y="53"/>
                    </a:lnTo>
                    <a:lnTo>
                      <a:pt x="181" y="51"/>
                    </a:lnTo>
                    <a:lnTo>
                      <a:pt x="181" y="53"/>
                    </a:lnTo>
                    <a:lnTo>
                      <a:pt x="185" y="53"/>
                    </a:lnTo>
                    <a:lnTo>
                      <a:pt x="194" y="51"/>
                    </a:lnTo>
                    <a:lnTo>
                      <a:pt x="200" y="53"/>
                    </a:lnTo>
                    <a:lnTo>
                      <a:pt x="185" y="53"/>
                    </a:lnTo>
                    <a:lnTo>
                      <a:pt x="168" y="53"/>
                    </a:lnTo>
                    <a:lnTo>
                      <a:pt x="171" y="53"/>
                    </a:lnTo>
                    <a:lnTo>
                      <a:pt x="162" y="53"/>
                    </a:lnTo>
                    <a:lnTo>
                      <a:pt x="151" y="54"/>
                    </a:lnTo>
                    <a:lnTo>
                      <a:pt x="152" y="54"/>
                    </a:lnTo>
                    <a:lnTo>
                      <a:pt x="141" y="54"/>
                    </a:lnTo>
                    <a:lnTo>
                      <a:pt x="152" y="56"/>
                    </a:lnTo>
                    <a:lnTo>
                      <a:pt x="154" y="56"/>
                    </a:lnTo>
                    <a:lnTo>
                      <a:pt x="141" y="59"/>
                    </a:lnTo>
                    <a:lnTo>
                      <a:pt x="152" y="59"/>
                    </a:lnTo>
                    <a:lnTo>
                      <a:pt x="162" y="63"/>
                    </a:lnTo>
                    <a:lnTo>
                      <a:pt x="158" y="63"/>
                    </a:lnTo>
                    <a:lnTo>
                      <a:pt x="217" y="66"/>
                    </a:lnTo>
                    <a:lnTo>
                      <a:pt x="198" y="68"/>
                    </a:lnTo>
                    <a:lnTo>
                      <a:pt x="191" y="68"/>
                    </a:lnTo>
                    <a:lnTo>
                      <a:pt x="188" y="68"/>
                    </a:lnTo>
                    <a:lnTo>
                      <a:pt x="185" y="68"/>
                    </a:lnTo>
                    <a:lnTo>
                      <a:pt x="178" y="69"/>
                    </a:lnTo>
                    <a:lnTo>
                      <a:pt x="190" y="71"/>
                    </a:lnTo>
                    <a:lnTo>
                      <a:pt x="192" y="71"/>
                    </a:lnTo>
                    <a:lnTo>
                      <a:pt x="184" y="69"/>
                    </a:lnTo>
                    <a:lnTo>
                      <a:pt x="181" y="75"/>
                    </a:lnTo>
                    <a:lnTo>
                      <a:pt x="175" y="78"/>
                    </a:lnTo>
                    <a:lnTo>
                      <a:pt x="172" y="80"/>
                    </a:lnTo>
                    <a:lnTo>
                      <a:pt x="175" y="81"/>
                    </a:lnTo>
                    <a:lnTo>
                      <a:pt x="178" y="83"/>
                    </a:lnTo>
                    <a:lnTo>
                      <a:pt x="182" y="84"/>
                    </a:lnTo>
                    <a:lnTo>
                      <a:pt x="192" y="84"/>
                    </a:lnTo>
                    <a:lnTo>
                      <a:pt x="197" y="84"/>
                    </a:lnTo>
                    <a:lnTo>
                      <a:pt x="141" y="83"/>
                    </a:lnTo>
                    <a:lnTo>
                      <a:pt x="128" y="83"/>
                    </a:lnTo>
                    <a:lnTo>
                      <a:pt x="125" y="83"/>
                    </a:lnTo>
                    <a:lnTo>
                      <a:pt x="126" y="83"/>
                    </a:lnTo>
                    <a:lnTo>
                      <a:pt x="103" y="84"/>
                    </a:lnTo>
                    <a:lnTo>
                      <a:pt x="113" y="84"/>
                    </a:lnTo>
                    <a:lnTo>
                      <a:pt x="102" y="84"/>
                    </a:lnTo>
                    <a:lnTo>
                      <a:pt x="174" y="86"/>
                    </a:lnTo>
                    <a:lnTo>
                      <a:pt x="171" y="86"/>
                    </a:lnTo>
                    <a:lnTo>
                      <a:pt x="178" y="87"/>
                    </a:lnTo>
                    <a:lnTo>
                      <a:pt x="177" y="89"/>
                    </a:lnTo>
                    <a:lnTo>
                      <a:pt x="181" y="89"/>
                    </a:lnTo>
                    <a:lnTo>
                      <a:pt x="182" y="89"/>
                    </a:lnTo>
                    <a:lnTo>
                      <a:pt x="164" y="89"/>
                    </a:lnTo>
                    <a:lnTo>
                      <a:pt x="136" y="92"/>
                    </a:lnTo>
                    <a:lnTo>
                      <a:pt x="135" y="96"/>
                    </a:lnTo>
                    <a:lnTo>
                      <a:pt x="136" y="96"/>
                    </a:lnTo>
                    <a:lnTo>
                      <a:pt x="146" y="99"/>
                    </a:lnTo>
                    <a:lnTo>
                      <a:pt x="142" y="99"/>
                    </a:lnTo>
                    <a:lnTo>
                      <a:pt x="138" y="101"/>
                    </a:lnTo>
                    <a:lnTo>
                      <a:pt x="136" y="101"/>
                    </a:lnTo>
                    <a:lnTo>
                      <a:pt x="136" y="102"/>
                    </a:lnTo>
                    <a:lnTo>
                      <a:pt x="128" y="102"/>
                    </a:lnTo>
                    <a:lnTo>
                      <a:pt x="135" y="102"/>
                    </a:lnTo>
                    <a:lnTo>
                      <a:pt x="129" y="102"/>
                    </a:lnTo>
                    <a:lnTo>
                      <a:pt x="155" y="104"/>
                    </a:lnTo>
                    <a:lnTo>
                      <a:pt x="151" y="104"/>
                    </a:lnTo>
                    <a:lnTo>
                      <a:pt x="144" y="105"/>
                    </a:lnTo>
                    <a:lnTo>
                      <a:pt x="141" y="105"/>
                    </a:lnTo>
                    <a:lnTo>
                      <a:pt x="108" y="110"/>
                    </a:lnTo>
                    <a:lnTo>
                      <a:pt x="111" y="111"/>
                    </a:lnTo>
                    <a:lnTo>
                      <a:pt x="116" y="113"/>
                    </a:lnTo>
                    <a:lnTo>
                      <a:pt x="113" y="113"/>
                    </a:lnTo>
                    <a:lnTo>
                      <a:pt x="128" y="116"/>
                    </a:lnTo>
                    <a:lnTo>
                      <a:pt x="75" y="115"/>
                    </a:lnTo>
                    <a:lnTo>
                      <a:pt x="57" y="118"/>
                    </a:lnTo>
                    <a:lnTo>
                      <a:pt x="98" y="119"/>
                    </a:lnTo>
                    <a:lnTo>
                      <a:pt x="69" y="125"/>
                    </a:lnTo>
                    <a:lnTo>
                      <a:pt x="73" y="125"/>
                    </a:lnTo>
                    <a:lnTo>
                      <a:pt x="62" y="125"/>
                    </a:lnTo>
                    <a:lnTo>
                      <a:pt x="65" y="127"/>
                    </a:lnTo>
                    <a:lnTo>
                      <a:pt x="50" y="127"/>
                    </a:lnTo>
                    <a:lnTo>
                      <a:pt x="55" y="127"/>
                    </a:lnTo>
                    <a:lnTo>
                      <a:pt x="56" y="131"/>
                    </a:lnTo>
                    <a:lnTo>
                      <a:pt x="55" y="133"/>
                    </a:lnTo>
                    <a:lnTo>
                      <a:pt x="56" y="133"/>
                    </a:lnTo>
                    <a:lnTo>
                      <a:pt x="52" y="134"/>
                    </a:lnTo>
                    <a:lnTo>
                      <a:pt x="42" y="134"/>
                    </a:lnTo>
                    <a:lnTo>
                      <a:pt x="76" y="139"/>
                    </a:lnTo>
                    <a:lnTo>
                      <a:pt x="52" y="139"/>
                    </a:lnTo>
                    <a:lnTo>
                      <a:pt x="53" y="139"/>
                    </a:lnTo>
                    <a:lnTo>
                      <a:pt x="72" y="140"/>
                    </a:lnTo>
                    <a:lnTo>
                      <a:pt x="63" y="140"/>
                    </a:lnTo>
                    <a:lnTo>
                      <a:pt x="56" y="140"/>
                    </a:lnTo>
                    <a:lnTo>
                      <a:pt x="46" y="143"/>
                    </a:lnTo>
                    <a:lnTo>
                      <a:pt x="34" y="145"/>
                    </a:lnTo>
                    <a:lnTo>
                      <a:pt x="43" y="146"/>
                    </a:lnTo>
                    <a:lnTo>
                      <a:pt x="30" y="146"/>
                    </a:lnTo>
                    <a:lnTo>
                      <a:pt x="6" y="148"/>
                    </a:lnTo>
                    <a:lnTo>
                      <a:pt x="14" y="148"/>
                    </a:lnTo>
                    <a:lnTo>
                      <a:pt x="13" y="148"/>
                    </a:lnTo>
                    <a:lnTo>
                      <a:pt x="47" y="148"/>
                    </a:lnTo>
                    <a:lnTo>
                      <a:pt x="49" y="148"/>
                    </a:lnTo>
                    <a:lnTo>
                      <a:pt x="45" y="148"/>
                    </a:lnTo>
                    <a:lnTo>
                      <a:pt x="45" y="149"/>
                    </a:lnTo>
                    <a:lnTo>
                      <a:pt x="37" y="152"/>
                    </a:lnTo>
                    <a:lnTo>
                      <a:pt x="39" y="154"/>
                    </a:lnTo>
                    <a:lnTo>
                      <a:pt x="30" y="155"/>
                    </a:lnTo>
                    <a:lnTo>
                      <a:pt x="29" y="155"/>
                    </a:lnTo>
                    <a:lnTo>
                      <a:pt x="30" y="157"/>
                    </a:lnTo>
                    <a:lnTo>
                      <a:pt x="32" y="157"/>
                    </a:lnTo>
                    <a:lnTo>
                      <a:pt x="33" y="157"/>
                    </a:lnTo>
                    <a:lnTo>
                      <a:pt x="3" y="158"/>
                    </a:lnTo>
                    <a:lnTo>
                      <a:pt x="0" y="158"/>
                    </a:lnTo>
                    <a:lnTo>
                      <a:pt x="10" y="158"/>
                    </a:lnTo>
                    <a:lnTo>
                      <a:pt x="17" y="157"/>
                    </a:lnTo>
                    <a:lnTo>
                      <a:pt x="16" y="158"/>
                    </a:lnTo>
                    <a:lnTo>
                      <a:pt x="33" y="158"/>
                    </a:lnTo>
                    <a:lnTo>
                      <a:pt x="36" y="160"/>
                    </a:lnTo>
                    <a:lnTo>
                      <a:pt x="43" y="166"/>
                    </a:lnTo>
                    <a:lnTo>
                      <a:pt x="101" y="167"/>
                    </a:lnTo>
                    <a:lnTo>
                      <a:pt x="96" y="167"/>
                    </a:lnTo>
                    <a:lnTo>
                      <a:pt x="102" y="167"/>
                    </a:lnTo>
                    <a:lnTo>
                      <a:pt x="93" y="167"/>
                    </a:lnTo>
                    <a:lnTo>
                      <a:pt x="92" y="167"/>
                    </a:lnTo>
                    <a:lnTo>
                      <a:pt x="148" y="169"/>
                    </a:lnTo>
                    <a:lnTo>
                      <a:pt x="151" y="169"/>
                    </a:lnTo>
                    <a:lnTo>
                      <a:pt x="154" y="169"/>
                    </a:lnTo>
                    <a:lnTo>
                      <a:pt x="164" y="169"/>
                    </a:lnTo>
                    <a:lnTo>
                      <a:pt x="162" y="169"/>
                    </a:lnTo>
                    <a:lnTo>
                      <a:pt x="154" y="170"/>
                    </a:lnTo>
                    <a:lnTo>
                      <a:pt x="158" y="170"/>
                    </a:lnTo>
                    <a:lnTo>
                      <a:pt x="169" y="170"/>
                    </a:lnTo>
                    <a:lnTo>
                      <a:pt x="171" y="172"/>
                    </a:lnTo>
                    <a:lnTo>
                      <a:pt x="144" y="170"/>
                    </a:lnTo>
                    <a:lnTo>
                      <a:pt x="162" y="170"/>
                    </a:lnTo>
                    <a:lnTo>
                      <a:pt x="159" y="172"/>
                    </a:lnTo>
                    <a:lnTo>
                      <a:pt x="174" y="175"/>
                    </a:lnTo>
                    <a:lnTo>
                      <a:pt x="175" y="175"/>
                    </a:lnTo>
                    <a:lnTo>
                      <a:pt x="172" y="175"/>
                    </a:lnTo>
                    <a:lnTo>
                      <a:pt x="190" y="178"/>
                    </a:lnTo>
                    <a:lnTo>
                      <a:pt x="198" y="179"/>
                    </a:lnTo>
                    <a:lnTo>
                      <a:pt x="200" y="182"/>
                    </a:lnTo>
                    <a:lnTo>
                      <a:pt x="197" y="182"/>
                    </a:lnTo>
                    <a:lnTo>
                      <a:pt x="208" y="182"/>
                    </a:lnTo>
                    <a:lnTo>
                      <a:pt x="204" y="184"/>
                    </a:lnTo>
                    <a:lnTo>
                      <a:pt x="233" y="191"/>
                    </a:lnTo>
                    <a:lnTo>
                      <a:pt x="224" y="194"/>
                    </a:lnTo>
                    <a:lnTo>
                      <a:pt x="221" y="194"/>
                    </a:lnTo>
                    <a:lnTo>
                      <a:pt x="215" y="196"/>
                    </a:lnTo>
                    <a:lnTo>
                      <a:pt x="207" y="196"/>
                    </a:lnTo>
                    <a:lnTo>
                      <a:pt x="217" y="197"/>
                    </a:lnTo>
                    <a:lnTo>
                      <a:pt x="207" y="199"/>
                    </a:lnTo>
                    <a:lnTo>
                      <a:pt x="213" y="199"/>
                    </a:lnTo>
                    <a:lnTo>
                      <a:pt x="224" y="199"/>
                    </a:lnTo>
                    <a:lnTo>
                      <a:pt x="223" y="199"/>
                    </a:lnTo>
                    <a:lnTo>
                      <a:pt x="225" y="202"/>
                    </a:lnTo>
                    <a:lnTo>
                      <a:pt x="238" y="202"/>
                    </a:lnTo>
                    <a:lnTo>
                      <a:pt x="236" y="202"/>
                    </a:lnTo>
                    <a:lnTo>
                      <a:pt x="233" y="202"/>
                    </a:lnTo>
                    <a:lnTo>
                      <a:pt x="234" y="202"/>
                    </a:lnTo>
                    <a:lnTo>
                      <a:pt x="236" y="202"/>
                    </a:lnTo>
                    <a:lnTo>
                      <a:pt x="233" y="202"/>
                    </a:lnTo>
                    <a:lnTo>
                      <a:pt x="205" y="202"/>
                    </a:lnTo>
                    <a:lnTo>
                      <a:pt x="194" y="203"/>
                    </a:lnTo>
                    <a:lnTo>
                      <a:pt x="187" y="205"/>
                    </a:lnTo>
                    <a:lnTo>
                      <a:pt x="155" y="210"/>
                    </a:lnTo>
                    <a:lnTo>
                      <a:pt x="158" y="210"/>
                    </a:lnTo>
                    <a:lnTo>
                      <a:pt x="146" y="211"/>
                    </a:lnTo>
                    <a:lnTo>
                      <a:pt x="146" y="213"/>
                    </a:lnTo>
                    <a:lnTo>
                      <a:pt x="118" y="213"/>
                    </a:lnTo>
                    <a:lnTo>
                      <a:pt x="129" y="214"/>
                    </a:lnTo>
                    <a:lnTo>
                      <a:pt x="131" y="214"/>
                    </a:lnTo>
                    <a:lnTo>
                      <a:pt x="132" y="214"/>
                    </a:lnTo>
                    <a:lnTo>
                      <a:pt x="146" y="214"/>
                    </a:lnTo>
                    <a:lnTo>
                      <a:pt x="136" y="216"/>
                    </a:lnTo>
                    <a:lnTo>
                      <a:pt x="148" y="216"/>
                    </a:lnTo>
                    <a:lnTo>
                      <a:pt x="152" y="216"/>
                    </a:lnTo>
                    <a:lnTo>
                      <a:pt x="155" y="222"/>
                    </a:lnTo>
                    <a:lnTo>
                      <a:pt x="142" y="226"/>
                    </a:lnTo>
                    <a:lnTo>
                      <a:pt x="149" y="226"/>
                    </a:lnTo>
                    <a:lnTo>
                      <a:pt x="141" y="229"/>
                    </a:lnTo>
                    <a:lnTo>
                      <a:pt x="175" y="231"/>
                    </a:lnTo>
                    <a:lnTo>
                      <a:pt x="172" y="232"/>
                    </a:lnTo>
                    <a:lnTo>
                      <a:pt x="195" y="235"/>
                    </a:lnTo>
                    <a:lnTo>
                      <a:pt x="202" y="235"/>
                    </a:lnTo>
                    <a:lnTo>
                      <a:pt x="188" y="235"/>
                    </a:lnTo>
                    <a:lnTo>
                      <a:pt x="187" y="237"/>
                    </a:lnTo>
                    <a:lnTo>
                      <a:pt x="182" y="237"/>
                    </a:lnTo>
                    <a:lnTo>
                      <a:pt x="214" y="237"/>
                    </a:lnTo>
                    <a:lnTo>
                      <a:pt x="210" y="237"/>
                    </a:lnTo>
                    <a:lnTo>
                      <a:pt x="218" y="240"/>
                    </a:lnTo>
                    <a:lnTo>
                      <a:pt x="213" y="240"/>
                    </a:lnTo>
                    <a:lnTo>
                      <a:pt x="214" y="240"/>
                    </a:lnTo>
                    <a:lnTo>
                      <a:pt x="201" y="241"/>
                    </a:lnTo>
                    <a:lnTo>
                      <a:pt x="202" y="241"/>
                    </a:lnTo>
                    <a:lnTo>
                      <a:pt x="224" y="246"/>
                    </a:lnTo>
                    <a:lnTo>
                      <a:pt x="215" y="247"/>
                    </a:lnTo>
                    <a:lnTo>
                      <a:pt x="213" y="247"/>
                    </a:lnTo>
                    <a:lnTo>
                      <a:pt x="240" y="252"/>
                    </a:lnTo>
                    <a:lnTo>
                      <a:pt x="223" y="253"/>
                    </a:lnTo>
                    <a:lnTo>
                      <a:pt x="207" y="258"/>
                    </a:lnTo>
                    <a:lnTo>
                      <a:pt x="181" y="259"/>
                    </a:lnTo>
                    <a:lnTo>
                      <a:pt x="188" y="261"/>
                    </a:lnTo>
                    <a:lnTo>
                      <a:pt x="195" y="262"/>
                    </a:lnTo>
                    <a:lnTo>
                      <a:pt x="191" y="262"/>
                    </a:lnTo>
                    <a:lnTo>
                      <a:pt x="194" y="264"/>
                    </a:lnTo>
                    <a:lnTo>
                      <a:pt x="195" y="264"/>
                    </a:lnTo>
                    <a:lnTo>
                      <a:pt x="223" y="267"/>
                    </a:lnTo>
                    <a:lnTo>
                      <a:pt x="210" y="268"/>
                    </a:lnTo>
                    <a:lnTo>
                      <a:pt x="210" y="270"/>
                    </a:lnTo>
                    <a:lnTo>
                      <a:pt x="177" y="268"/>
                    </a:lnTo>
                    <a:lnTo>
                      <a:pt x="178" y="268"/>
                    </a:lnTo>
                    <a:lnTo>
                      <a:pt x="184" y="270"/>
                    </a:lnTo>
                    <a:lnTo>
                      <a:pt x="200" y="270"/>
                    </a:lnTo>
                    <a:lnTo>
                      <a:pt x="188" y="270"/>
                    </a:lnTo>
                    <a:lnTo>
                      <a:pt x="185" y="270"/>
                    </a:lnTo>
                    <a:lnTo>
                      <a:pt x="187" y="270"/>
                    </a:lnTo>
                    <a:lnTo>
                      <a:pt x="194" y="270"/>
                    </a:lnTo>
                    <a:lnTo>
                      <a:pt x="195" y="270"/>
                    </a:lnTo>
                    <a:lnTo>
                      <a:pt x="171" y="271"/>
                    </a:lnTo>
                    <a:lnTo>
                      <a:pt x="174" y="271"/>
                    </a:lnTo>
                    <a:lnTo>
                      <a:pt x="180" y="273"/>
                    </a:lnTo>
                    <a:lnTo>
                      <a:pt x="190" y="273"/>
                    </a:lnTo>
                    <a:lnTo>
                      <a:pt x="191" y="273"/>
                    </a:lnTo>
                    <a:lnTo>
                      <a:pt x="187" y="274"/>
                    </a:lnTo>
                    <a:lnTo>
                      <a:pt x="205" y="276"/>
                    </a:lnTo>
                    <a:lnTo>
                      <a:pt x="208" y="276"/>
                    </a:lnTo>
                    <a:lnTo>
                      <a:pt x="204" y="276"/>
                    </a:lnTo>
                    <a:lnTo>
                      <a:pt x="208" y="277"/>
                    </a:lnTo>
                    <a:lnTo>
                      <a:pt x="185" y="285"/>
                    </a:lnTo>
                    <a:lnTo>
                      <a:pt x="145" y="285"/>
                    </a:lnTo>
                    <a:lnTo>
                      <a:pt x="174" y="283"/>
                    </a:lnTo>
                    <a:lnTo>
                      <a:pt x="169" y="283"/>
                    </a:lnTo>
                    <a:lnTo>
                      <a:pt x="144" y="289"/>
                    </a:lnTo>
                    <a:lnTo>
                      <a:pt x="145" y="289"/>
                    </a:lnTo>
                    <a:lnTo>
                      <a:pt x="155" y="289"/>
                    </a:lnTo>
                    <a:lnTo>
                      <a:pt x="168" y="289"/>
                    </a:lnTo>
                    <a:lnTo>
                      <a:pt x="169" y="288"/>
                    </a:lnTo>
                    <a:lnTo>
                      <a:pt x="171" y="289"/>
                    </a:lnTo>
                    <a:lnTo>
                      <a:pt x="177" y="292"/>
                    </a:lnTo>
                    <a:lnTo>
                      <a:pt x="198" y="294"/>
                    </a:lnTo>
                    <a:lnTo>
                      <a:pt x="191" y="294"/>
                    </a:lnTo>
                    <a:lnTo>
                      <a:pt x="182" y="295"/>
                    </a:lnTo>
                    <a:lnTo>
                      <a:pt x="180" y="295"/>
                    </a:lnTo>
                    <a:lnTo>
                      <a:pt x="184" y="295"/>
                    </a:lnTo>
                    <a:lnTo>
                      <a:pt x="184" y="297"/>
                    </a:lnTo>
                    <a:lnTo>
                      <a:pt x="174" y="299"/>
                    </a:lnTo>
                    <a:lnTo>
                      <a:pt x="190" y="299"/>
                    </a:lnTo>
                    <a:lnTo>
                      <a:pt x="201" y="303"/>
                    </a:lnTo>
                    <a:lnTo>
                      <a:pt x="210" y="305"/>
                    </a:lnTo>
                    <a:lnTo>
                      <a:pt x="200" y="305"/>
                    </a:lnTo>
                    <a:lnTo>
                      <a:pt x="168" y="306"/>
                    </a:lnTo>
                    <a:lnTo>
                      <a:pt x="152" y="308"/>
                    </a:lnTo>
                    <a:lnTo>
                      <a:pt x="178" y="306"/>
                    </a:lnTo>
                    <a:lnTo>
                      <a:pt x="181" y="309"/>
                    </a:lnTo>
                    <a:lnTo>
                      <a:pt x="192" y="312"/>
                    </a:lnTo>
                    <a:lnTo>
                      <a:pt x="191" y="314"/>
                    </a:lnTo>
                    <a:lnTo>
                      <a:pt x="208" y="312"/>
                    </a:lnTo>
                    <a:lnTo>
                      <a:pt x="213" y="314"/>
                    </a:lnTo>
                    <a:lnTo>
                      <a:pt x="207" y="315"/>
                    </a:lnTo>
                    <a:lnTo>
                      <a:pt x="187" y="317"/>
                    </a:lnTo>
                    <a:lnTo>
                      <a:pt x="188" y="317"/>
                    </a:lnTo>
                    <a:lnTo>
                      <a:pt x="185" y="317"/>
                    </a:lnTo>
                    <a:lnTo>
                      <a:pt x="187" y="315"/>
                    </a:lnTo>
                    <a:lnTo>
                      <a:pt x="191" y="317"/>
                    </a:lnTo>
                    <a:lnTo>
                      <a:pt x="141" y="314"/>
                    </a:lnTo>
                    <a:lnTo>
                      <a:pt x="146" y="314"/>
                    </a:lnTo>
                    <a:lnTo>
                      <a:pt x="149" y="315"/>
                    </a:lnTo>
                    <a:lnTo>
                      <a:pt x="139" y="315"/>
                    </a:lnTo>
                    <a:lnTo>
                      <a:pt x="145" y="318"/>
                    </a:lnTo>
                    <a:lnTo>
                      <a:pt x="148" y="318"/>
                    </a:lnTo>
                    <a:lnTo>
                      <a:pt x="152" y="318"/>
                    </a:lnTo>
                    <a:lnTo>
                      <a:pt x="165" y="318"/>
                    </a:lnTo>
                    <a:lnTo>
                      <a:pt x="161" y="320"/>
                    </a:lnTo>
                    <a:lnTo>
                      <a:pt x="144" y="324"/>
                    </a:lnTo>
                    <a:lnTo>
                      <a:pt x="151" y="327"/>
                    </a:lnTo>
                    <a:lnTo>
                      <a:pt x="145" y="329"/>
                    </a:lnTo>
                    <a:lnTo>
                      <a:pt x="146" y="329"/>
                    </a:lnTo>
                    <a:lnTo>
                      <a:pt x="145" y="329"/>
                    </a:lnTo>
                    <a:lnTo>
                      <a:pt x="172" y="330"/>
                    </a:lnTo>
                    <a:lnTo>
                      <a:pt x="197" y="329"/>
                    </a:lnTo>
                    <a:lnTo>
                      <a:pt x="184" y="329"/>
                    </a:lnTo>
                    <a:lnTo>
                      <a:pt x="187" y="330"/>
                    </a:lnTo>
                    <a:lnTo>
                      <a:pt x="190" y="332"/>
                    </a:lnTo>
                    <a:lnTo>
                      <a:pt x="181" y="335"/>
                    </a:lnTo>
                    <a:lnTo>
                      <a:pt x="175" y="336"/>
                    </a:lnTo>
                    <a:lnTo>
                      <a:pt x="180" y="338"/>
                    </a:lnTo>
                    <a:lnTo>
                      <a:pt x="207" y="338"/>
                    </a:lnTo>
                    <a:lnTo>
                      <a:pt x="204" y="338"/>
                    </a:lnTo>
                    <a:lnTo>
                      <a:pt x="210" y="338"/>
                    </a:lnTo>
                    <a:lnTo>
                      <a:pt x="198" y="339"/>
                    </a:lnTo>
                    <a:lnTo>
                      <a:pt x="205" y="339"/>
                    </a:lnTo>
                    <a:lnTo>
                      <a:pt x="195" y="342"/>
                    </a:lnTo>
                    <a:lnTo>
                      <a:pt x="210" y="342"/>
                    </a:lnTo>
                    <a:lnTo>
                      <a:pt x="195" y="342"/>
                    </a:lnTo>
                    <a:lnTo>
                      <a:pt x="217" y="342"/>
                    </a:lnTo>
                    <a:lnTo>
                      <a:pt x="210" y="342"/>
                    </a:lnTo>
                    <a:lnTo>
                      <a:pt x="218" y="342"/>
                    </a:lnTo>
                    <a:lnTo>
                      <a:pt x="205" y="345"/>
                    </a:lnTo>
                    <a:lnTo>
                      <a:pt x="213" y="347"/>
                    </a:lnTo>
                    <a:lnTo>
                      <a:pt x="205" y="347"/>
                    </a:lnTo>
                    <a:lnTo>
                      <a:pt x="188" y="347"/>
                    </a:lnTo>
                    <a:lnTo>
                      <a:pt x="184" y="347"/>
                    </a:lnTo>
                    <a:lnTo>
                      <a:pt x="190" y="347"/>
                    </a:lnTo>
                    <a:lnTo>
                      <a:pt x="197" y="347"/>
                    </a:lnTo>
                    <a:lnTo>
                      <a:pt x="181" y="351"/>
                    </a:lnTo>
                    <a:lnTo>
                      <a:pt x="138" y="357"/>
                    </a:lnTo>
                    <a:lnTo>
                      <a:pt x="164" y="363"/>
                    </a:lnTo>
                    <a:lnTo>
                      <a:pt x="168" y="363"/>
                    </a:lnTo>
                    <a:lnTo>
                      <a:pt x="181" y="363"/>
                    </a:lnTo>
                    <a:lnTo>
                      <a:pt x="185" y="365"/>
                    </a:lnTo>
                    <a:lnTo>
                      <a:pt x="192" y="366"/>
                    </a:lnTo>
                    <a:lnTo>
                      <a:pt x="204" y="366"/>
                    </a:lnTo>
                    <a:lnTo>
                      <a:pt x="171" y="366"/>
                    </a:lnTo>
                    <a:lnTo>
                      <a:pt x="161" y="368"/>
                    </a:lnTo>
                    <a:lnTo>
                      <a:pt x="155" y="369"/>
                    </a:lnTo>
                    <a:lnTo>
                      <a:pt x="152" y="369"/>
                    </a:lnTo>
                    <a:lnTo>
                      <a:pt x="177" y="368"/>
                    </a:lnTo>
                    <a:lnTo>
                      <a:pt x="165" y="368"/>
                    </a:lnTo>
                    <a:lnTo>
                      <a:pt x="174" y="369"/>
                    </a:lnTo>
                    <a:lnTo>
                      <a:pt x="195" y="369"/>
                    </a:lnTo>
                    <a:lnTo>
                      <a:pt x="198" y="371"/>
                    </a:lnTo>
                    <a:lnTo>
                      <a:pt x="201" y="371"/>
                    </a:lnTo>
                    <a:lnTo>
                      <a:pt x="208" y="371"/>
                    </a:lnTo>
                    <a:lnTo>
                      <a:pt x="224" y="372"/>
                    </a:lnTo>
                    <a:lnTo>
                      <a:pt x="233" y="374"/>
                    </a:lnTo>
                    <a:lnTo>
                      <a:pt x="231" y="374"/>
                    </a:lnTo>
                    <a:lnTo>
                      <a:pt x="236" y="375"/>
                    </a:lnTo>
                    <a:lnTo>
                      <a:pt x="269" y="374"/>
                    </a:lnTo>
                    <a:lnTo>
                      <a:pt x="289" y="374"/>
                    </a:lnTo>
                    <a:lnTo>
                      <a:pt x="286" y="374"/>
                    </a:lnTo>
                    <a:lnTo>
                      <a:pt x="263" y="375"/>
                    </a:lnTo>
                    <a:lnTo>
                      <a:pt x="261" y="375"/>
                    </a:lnTo>
                    <a:lnTo>
                      <a:pt x="259" y="375"/>
                    </a:lnTo>
                    <a:lnTo>
                      <a:pt x="263" y="377"/>
                    </a:lnTo>
                    <a:lnTo>
                      <a:pt x="261" y="377"/>
                    </a:lnTo>
                    <a:lnTo>
                      <a:pt x="263" y="377"/>
                    </a:lnTo>
                    <a:lnTo>
                      <a:pt x="260" y="377"/>
                    </a:lnTo>
                    <a:lnTo>
                      <a:pt x="292" y="377"/>
                    </a:lnTo>
                    <a:lnTo>
                      <a:pt x="293" y="377"/>
                    </a:lnTo>
                    <a:lnTo>
                      <a:pt x="294" y="377"/>
                    </a:lnTo>
                    <a:lnTo>
                      <a:pt x="290" y="378"/>
                    </a:lnTo>
                    <a:lnTo>
                      <a:pt x="293" y="380"/>
                    </a:lnTo>
                    <a:lnTo>
                      <a:pt x="277" y="381"/>
                    </a:lnTo>
                    <a:lnTo>
                      <a:pt x="294" y="383"/>
                    </a:lnTo>
                    <a:lnTo>
                      <a:pt x="293" y="383"/>
                    </a:lnTo>
                    <a:lnTo>
                      <a:pt x="302" y="383"/>
                    </a:lnTo>
                    <a:lnTo>
                      <a:pt x="319" y="383"/>
                    </a:lnTo>
                    <a:lnTo>
                      <a:pt x="297" y="386"/>
                    </a:lnTo>
                    <a:lnTo>
                      <a:pt x="294" y="384"/>
                    </a:lnTo>
                    <a:lnTo>
                      <a:pt x="310" y="387"/>
                    </a:lnTo>
                    <a:lnTo>
                      <a:pt x="313" y="387"/>
                    </a:lnTo>
                    <a:lnTo>
                      <a:pt x="309" y="387"/>
                    </a:lnTo>
                    <a:lnTo>
                      <a:pt x="302" y="391"/>
                    </a:lnTo>
                    <a:lnTo>
                      <a:pt x="320" y="391"/>
                    </a:lnTo>
                    <a:lnTo>
                      <a:pt x="317" y="391"/>
                    </a:lnTo>
                    <a:lnTo>
                      <a:pt x="313" y="392"/>
                    </a:lnTo>
                    <a:lnTo>
                      <a:pt x="317" y="392"/>
                    </a:lnTo>
                    <a:lnTo>
                      <a:pt x="320" y="392"/>
                    </a:lnTo>
                    <a:lnTo>
                      <a:pt x="350" y="397"/>
                    </a:lnTo>
                    <a:lnTo>
                      <a:pt x="358" y="397"/>
                    </a:lnTo>
                    <a:lnTo>
                      <a:pt x="356" y="397"/>
                    </a:lnTo>
                    <a:lnTo>
                      <a:pt x="382" y="395"/>
                    </a:lnTo>
                    <a:lnTo>
                      <a:pt x="381" y="397"/>
                    </a:lnTo>
                    <a:lnTo>
                      <a:pt x="391" y="395"/>
                    </a:lnTo>
                    <a:lnTo>
                      <a:pt x="378" y="395"/>
                    </a:lnTo>
                    <a:lnTo>
                      <a:pt x="376" y="397"/>
                    </a:lnTo>
                    <a:lnTo>
                      <a:pt x="398" y="404"/>
                    </a:lnTo>
                    <a:lnTo>
                      <a:pt x="399" y="404"/>
                    </a:lnTo>
                    <a:lnTo>
                      <a:pt x="398" y="404"/>
                    </a:lnTo>
                    <a:lnTo>
                      <a:pt x="406" y="406"/>
                    </a:lnTo>
                    <a:lnTo>
                      <a:pt x="428" y="404"/>
                    </a:lnTo>
                    <a:lnTo>
                      <a:pt x="418" y="406"/>
                    </a:lnTo>
                    <a:lnTo>
                      <a:pt x="477" y="406"/>
                    </a:lnTo>
                    <a:lnTo>
                      <a:pt x="475" y="406"/>
                    </a:lnTo>
                    <a:lnTo>
                      <a:pt x="478" y="406"/>
                    </a:lnTo>
                    <a:lnTo>
                      <a:pt x="478" y="407"/>
                    </a:lnTo>
                    <a:lnTo>
                      <a:pt x="464" y="407"/>
                    </a:lnTo>
                    <a:lnTo>
                      <a:pt x="438" y="409"/>
                    </a:lnTo>
                    <a:lnTo>
                      <a:pt x="439" y="410"/>
                    </a:lnTo>
                    <a:lnTo>
                      <a:pt x="438" y="410"/>
                    </a:lnTo>
                    <a:lnTo>
                      <a:pt x="429" y="415"/>
                    </a:lnTo>
                    <a:lnTo>
                      <a:pt x="428" y="415"/>
                    </a:lnTo>
                    <a:lnTo>
                      <a:pt x="498" y="418"/>
                    </a:lnTo>
                    <a:lnTo>
                      <a:pt x="503" y="418"/>
                    </a:lnTo>
                    <a:lnTo>
                      <a:pt x="497" y="419"/>
                    </a:lnTo>
                    <a:lnTo>
                      <a:pt x="488" y="421"/>
                    </a:lnTo>
                    <a:lnTo>
                      <a:pt x="493" y="422"/>
                    </a:lnTo>
                    <a:lnTo>
                      <a:pt x="494" y="422"/>
                    </a:lnTo>
                    <a:lnTo>
                      <a:pt x="513" y="422"/>
                    </a:lnTo>
                    <a:lnTo>
                      <a:pt x="510" y="424"/>
                    </a:lnTo>
                    <a:lnTo>
                      <a:pt x="511" y="424"/>
                    </a:lnTo>
                    <a:lnTo>
                      <a:pt x="513" y="425"/>
                    </a:lnTo>
                    <a:lnTo>
                      <a:pt x="510" y="425"/>
                    </a:lnTo>
                    <a:lnTo>
                      <a:pt x="504" y="425"/>
                    </a:lnTo>
                    <a:lnTo>
                      <a:pt x="474" y="427"/>
                    </a:lnTo>
                    <a:lnTo>
                      <a:pt x="477" y="427"/>
                    </a:lnTo>
                    <a:lnTo>
                      <a:pt x="478" y="428"/>
                    </a:lnTo>
                    <a:lnTo>
                      <a:pt x="471" y="428"/>
                    </a:lnTo>
                    <a:lnTo>
                      <a:pt x="468" y="430"/>
                    </a:lnTo>
                    <a:lnTo>
                      <a:pt x="434" y="431"/>
                    </a:lnTo>
                    <a:lnTo>
                      <a:pt x="431" y="434"/>
                    </a:lnTo>
                    <a:lnTo>
                      <a:pt x="427" y="434"/>
                    </a:lnTo>
                    <a:lnTo>
                      <a:pt x="432" y="436"/>
                    </a:lnTo>
                    <a:lnTo>
                      <a:pt x="467" y="437"/>
                    </a:lnTo>
                    <a:lnTo>
                      <a:pt x="467" y="439"/>
                    </a:lnTo>
                    <a:lnTo>
                      <a:pt x="388" y="437"/>
                    </a:lnTo>
                    <a:lnTo>
                      <a:pt x="389" y="437"/>
                    </a:lnTo>
                    <a:lnTo>
                      <a:pt x="396" y="439"/>
                    </a:lnTo>
                    <a:lnTo>
                      <a:pt x="435" y="439"/>
                    </a:lnTo>
                    <a:lnTo>
                      <a:pt x="435" y="440"/>
                    </a:lnTo>
                    <a:lnTo>
                      <a:pt x="431" y="440"/>
                    </a:lnTo>
                    <a:lnTo>
                      <a:pt x="438" y="440"/>
                    </a:lnTo>
                    <a:lnTo>
                      <a:pt x="429" y="445"/>
                    </a:lnTo>
                    <a:lnTo>
                      <a:pt x="431" y="445"/>
                    </a:lnTo>
                    <a:lnTo>
                      <a:pt x="432" y="446"/>
                    </a:lnTo>
                    <a:lnTo>
                      <a:pt x="438" y="446"/>
                    </a:lnTo>
                    <a:lnTo>
                      <a:pt x="441" y="446"/>
                    </a:lnTo>
                    <a:lnTo>
                      <a:pt x="411" y="448"/>
                    </a:lnTo>
                    <a:lnTo>
                      <a:pt x="414" y="448"/>
                    </a:lnTo>
                    <a:lnTo>
                      <a:pt x="417" y="449"/>
                    </a:lnTo>
                    <a:lnTo>
                      <a:pt x="405" y="449"/>
                    </a:lnTo>
                    <a:lnTo>
                      <a:pt x="454" y="449"/>
                    </a:lnTo>
                    <a:lnTo>
                      <a:pt x="455" y="449"/>
                    </a:lnTo>
                    <a:lnTo>
                      <a:pt x="452" y="449"/>
                    </a:lnTo>
                    <a:lnTo>
                      <a:pt x="454" y="451"/>
                    </a:lnTo>
                    <a:lnTo>
                      <a:pt x="457" y="451"/>
                    </a:lnTo>
                    <a:lnTo>
                      <a:pt x="452" y="451"/>
                    </a:lnTo>
                    <a:lnTo>
                      <a:pt x="467" y="452"/>
                    </a:lnTo>
                    <a:lnTo>
                      <a:pt x="473" y="452"/>
                    </a:lnTo>
                    <a:lnTo>
                      <a:pt x="468" y="452"/>
                    </a:lnTo>
                    <a:lnTo>
                      <a:pt x="464" y="452"/>
                    </a:lnTo>
                    <a:lnTo>
                      <a:pt x="465" y="452"/>
                    </a:lnTo>
                    <a:lnTo>
                      <a:pt x="468" y="452"/>
                    </a:lnTo>
                    <a:lnTo>
                      <a:pt x="451" y="455"/>
                    </a:lnTo>
                    <a:lnTo>
                      <a:pt x="470" y="455"/>
                    </a:lnTo>
                    <a:lnTo>
                      <a:pt x="419" y="454"/>
                    </a:lnTo>
                    <a:lnTo>
                      <a:pt x="438" y="454"/>
                    </a:lnTo>
                    <a:lnTo>
                      <a:pt x="330" y="454"/>
                    </a:lnTo>
                    <a:lnTo>
                      <a:pt x="332" y="455"/>
                    </a:lnTo>
                    <a:lnTo>
                      <a:pt x="343" y="458"/>
                    </a:lnTo>
                    <a:lnTo>
                      <a:pt x="340" y="458"/>
                    </a:lnTo>
                    <a:lnTo>
                      <a:pt x="327" y="460"/>
                    </a:lnTo>
                    <a:lnTo>
                      <a:pt x="322" y="461"/>
                    </a:lnTo>
                    <a:lnTo>
                      <a:pt x="326" y="463"/>
                    </a:lnTo>
                    <a:lnTo>
                      <a:pt x="332" y="463"/>
                    </a:lnTo>
                    <a:lnTo>
                      <a:pt x="330" y="464"/>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20" name="Freeform 136"/>
              <p:cNvSpPr>
                <a:spLocks/>
              </p:cNvSpPr>
              <p:nvPr/>
            </p:nvSpPr>
            <p:spPr bwMode="auto">
              <a:xfrm>
                <a:off x="8700" y="11547"/>
                <a:ext cx="487" cy="555"/>
              </a:xfrm>
              <a:custGeom>
                <a:avLst/>
                <a:gdLst/>
                <a:ahLst/>
                <a:cxnLst>
                  <a:cxn ang="0">
                    <a:pos x="69" y="9"/>
                  </a:cxn>
                  <a:cxn ang="0">
                    <a:pos x="35" y="11"/>
                  </a:cxn>
                  <a:cxn ang="0">
                    <a:pos x="49" y="17"/>
                  </a:cxn>
                  <a:cxn ang="0">
                    <a:pos x="5" y="26"/>
                  </a:cxn>
                  <a:cxn ang="0">
                    <a:pos x="56" y="31"/>
                  </a:cxn>
                  <a:cxn ang="0">
                    <a:pos x="49" y="41"/>
                  </a:cxn>
                  <a:cxn ang="0">
                    <a:pos x="39" y="49"/>
                  </a:cxn>
                  <a:cxn ang="0">
                    <a:pos x="52" y="50"/>
                  </a:cxn>
                  <a:cxn ang="0">
                    <a:pos x="51" y="58"/>
                  </a:cxn>
                  <a:cxn ang="0">
                    <a:pos x="72" y="59"/>
                  </a:cxn>
                  <a:cxn ang="0">
                    <a:pos x="147" y="67"/>
                  </a:cxn>
                  <a:cxn ang="0">
                    <a:pos x="220" y="80"/>
                  </a:cxn>
                  <a:cxn ang="0">
                    <a:pos x="299" y="89"/>
                  </a:cxn>
                  <a:cxn ang="0">
                    <a:pos x="296" y="94"/>
                  </a:cxn>
                  <a:cxn ang="0">
                    <a:pos x="321" y="112"/>
                  </a:cxn>
                  <a:cxn ang="0">
                    <a:pos x="352" y="124"/>
                  </a:cxn>
                  <a:cxn ang="0">
                    <a:pos x="394" y="130"/>
                  </a:cxn>
                  <a:cxn ang="0">
                    <a:pos x="388" y="139"/>
                  </a:cxn>
                  <a:cxn ang="0">
                    <a:pos x="395" y="145"/>
                  </a:cxn>
                  <a:cxn ang="0">
                    <a:pos x="400" y="162"/>
                  </a:cxn>
                  <a:cxn ang="0">
                    <a:pos x="453" y="172"/>
                  </a:cxn>
                  <a:cxn ang="0">
                    <a:pos x="368" y="177"/>
                  </a:cxn>
                  <a:cxn ang="0">
                    <a:pos x="306" y="181"/>
                  </a:cxn>
                  <a:cxn ang="0">
                    <a:pos x="354" y="186"/>
                  </a:cxn>
                  <a:cxn ang="0">
                    <a:pos x="351" y="192"/>
                  </a:cxn>
                  <a:cxn ang="0">
                    <a:pos x="331" y="196"/>
                  </a:cxn>
                  <a:cxn ang="0">
                    <a:pos x="371" y="212"/>
                  </a:cxn>
                  <a:cxn ang="0">
                    <a:pos x="298" y="216"/>
                  </a:cxn>
                  <a:cxn ang="0">
                    <a:pos x="203" y="227"/>
                  </a:cxn>
                  <a:cxn ang="0">
                    <a:pos x="183" y="240"/>
                  </a:cxn>
                  <a:cxn ang="0">
                    <a:pos x="198" y="245"/>
                  </a:cxn>
                  <a:cxn ang="0">
                    <a:pos x="180" y="251"/>
                  </a:cxn>
                  <a:cxn ang="0">
                    <a:pos x="170" y="261"/>
                  </a:cxn>
                  <a:cxn ang="0">
                    <a:pos x="240" y="267"/>
                  </a:cxn>
                  <a:cxn ang="0">
                    <a:pos x="269" y="279"/>
                  </a:cxn>
                  <a:cxn ang="0">
                    <a:pos x="275" y="293"/>
                  </a:cxn>
                  <a:cxn ang="0">
                    <a:pos x="296" y="305"/>
                  </a:cxn>
                  <a:cxn ang="0">
                    <a:pos x="267" y="313"/>
                  </a:cxn>
                  <a:cxn ang="0">
                    <a:pos x="240" y="317"/>
                  </a:cxn>
                  <a:cxn ang="0">
                    <a:pos x="227" y="322"/>
                  </a:cxn>
                  <a:cxn ang="0">
                    <a:pos x="260" y="325"/>
                  </a:cxn>
                  <a:cxn ang="0">
                    <a:pos x="154" y="335"/>
                  </a:cxn>
                  <a:cxn ang="0">
                    <a:pos x="239" y="347"/>
                  </a:cxn>
                  <a:cxn ang="0">
                    <a:pos x="227" y="353"/>
                  </a:cxn>
                  <a:cxn ang="0">
                    <a:pos x="181" y="367"/>
                  </a:cxn>
                  <a:cxn ang="0">
                    <a:pos x="210" y="390"/>
                  </a:cxn>
                  <a:cxn ang="0">
                    <a:pos x="217" y="403"/>
                  </a:cxn>
                  <a:cxn ang="0">
                    <a:pos x="223" y="421"/>
                  </a:cxn>
                  <a:cxn ang="0">
                    <a:pos x="153" y="433"/>
                  </a:cxn>
                  <a:cxn ang="0">
                    <a:pos x="131" y="438"/>
                  </a:cxn>
                  <a:cxn ang="0">
                    <a:pos x="160" y="451"/>
                  </a:cxn>
                  <a:cxn ang="0">
                    <a:pos x="170" y="457"/>
                  </a:cxn>
                  <a:cxn ang="0">
                    <a:pos x="191" y="466"/>
                  </a:cxn>
                  <a:cxn ang="0">
                    <a:pos x="160" y="471"/>
                  </a:cxn>
                  <a:cxn ang="0">
                    <a:pos x="69" y="485"/>
                  </a:cxn>
                  <a:cxn ang="0">
                    <a:pos x="114" y="492"/>
                  </a:cxn>
                  <a:cxn ang="0">
                    <a:pos x="122" y="507"/>
                  </a:cxn>
                  <a:cxn ang="0">
                    <a:pos x="135" y="516"/>
                  </a:cxn>
                  <a:cxn ang="0">
                    <a:pos x="117" y="527"/>
                  </a:cxn>
                  <a:cxn ang="0">
                    <a:pos x="142" y="533"/>
                  </a:cxn>
                  <a:cxn ang="0">
                    <a:pos x="154" y="542"/>
                  </a:cxn>
                  <a:cxn ang="0">
                    <a:pos x="210" y="552"/>
                  </a:cxn>
                </a:cxnLst>
                <a:rect l="0" t="0" r="r" b="b"/>
                <a:pathLst>
                  <a:path w="487" h="555">
                    <a:moveTo>
                      <a:pt x="66" y="0"/>
                    </a:moveTo>
                    <a:lnTo>
                      <a:pt x="51" y="0"/>
                    </a:lnTo>
                    <a:lnTo>
                      <a:pt x="65" y="2"/>
                    </a:lnTo>
                    <a:lnTo>
                      <a:pt x="58" y="3"/>
                    </a:lnTo>
                    <a:lnTo>
                      <a:pt x="53" y="5"/>
                    </a:lnTo>
                    <a:lnTo>
                      <a:pt x="65" y="6"/>
                    </a:lnTo>
                    <a:lnTo>
                      <a:pt x="68" y="9"/>
                    </a:lnTo>
                    <a:lnTo>
                      <a:pt x="69" y="9"/>
                    </a:lnTo>
                    <a:lnTo>
                      <a:pt x="48" y="8"/>
                    </a:lnTo>
                    <a:lnTo>
                      <a:pt x="52" y="8"/>
                    </a:lnTo>
                    <a:lnTo>
                      <a:pt x="63" y="11"/>
                    </a:lnTo>
                    <a:lnTo>
                      <a:pt x="29" y="11"/>
                    </a:lnTo>
                    <a:lnTo>
                      <a:pt x="30" y="11"/>
                    </a:lnTo>
                    <a:lnTo>
                      <a:pt x="28" y="11"/>
                    </a:lnTo>
                    <a:lnTo>
                      <a:pt x="30" y="11"/>
                    </a:lnTo>
                    <a:lnTo>
                      <a:pt x="35" y="11"/>
                    </a:lnTo>
                    <a:lnTo>
                      <a:pt x="71" y="9"/>
                    </a:lnTo>
                    <a:lnTo>
                      <a:pt x="62" y="11"/>
                    </a:lnTo>
                    <a:lnTo>
                      <a:pt x="58" y="11"/>
                    </a:lnTo>
                    <a:lnTo>
                      <a:pt x="65" y="12"/>
                    </a:lnTo>
                    <a:lnTo>
                      <a:pt x="62" y="12"/>
                    </a:lnTo>
                    <a:lnTo>
                      <a:pt x="61" y="14"/>
                    </a:lnTo>
                    <a:lnTo>
                      <a:pt x="62" y="17"/>
                    </a:lnTo>
                    <a:lnTo>
                      <a:pt x="49" y="17"/>
                    </a:lnTo>
                    <a:lnTo>
                      <a:pt x="45" y="17"/>
                    </a:lnTo>
                    <a:lnTo>
                      <a:pt x="46" y="17"/>
                    </a:lnTo>
                    <a:lnTo>
                      <a:pt x="35" y="25"/>
                    </a:lnTo>
                    <a:lnTo>
                      <a:pt x="43" y="26"/>
                    </a:lnTo>
                    <a:lnTo>
                      <a:pt x="45" y="26"/>
                    </a:lnTo>
                    <a:lnTo>
                      <a:pt x="43" y="26"/>
                    </a:lnTo>
                    <a:lnTo>
                      <a:pt x="29" y="28"/>
                    </a:lnTo>
                    <a:lnTo>
                      <a:pt x="5" y="26"/>
                    </a:lnTo>
                    <a:lnTo>
                      <a:pt x="2" y="28"/>
                    </a:lnTo>
                    <a:lnTo>
                      <a:pt x="0" y="28"/>
                    </a:lnTo>
                    <a:lnTo>
                      <a:pt x="2" y="29"/>
                    </a:lnTo>
                    <a:lnTo>
                      <a:pt x="42" y="29"/>
                    </a:lnTo>
                    <a:lnTo>
                      <a:pt x="46" y="29"/>
                    </a:lnTo>
                    <a:lnTo>
                      <a:pt x="51" y="29"/>
                    </a:lnTo>
                    <a:lnTo>
                      <a:pt x="58" y="29"/>
                    </a:lnTo>
                    <a:lnTo>
                      <a:pt x="56" y="31"/>
                    </a:lnTo>
                    <a:lnTo>
                      <a:pt x="49" y="32"/>
                    </a:lnTo>
                    <a:lnTo>
                      <a:pt x="49" y="34"/>
                    </a:lnTo>
                    <a:lnTo>
                      <a:pt x="56" y="34"/>
                    </a:lnTo>
                    <a:lnTo>
                      <a:pt x="45" y="34"/>
                    </a:lnTo>
                    <a:lnTo>
                      <a:pt x="48" y="38"/>
                    </a:lnTo>
                    <a:lnTo>
                      <a:pt x="45" y="40"/>
                    </a:lnTo>
                    <a:lnTo>
                      <a:pt x="46" y="41"/>
                    </a:lnTo>
                    <a:lnTo>
                      <a:pt x="49" y="41"/>
                    </a:lnTo>
                    <a:lnTo>
                      <a:pt x="43" y="41"/>
                    </a:lnTo>
                    <a:lnTo>
                      <a:pt x="19" y="41"/>
                    </a:lnTo>
                    <a:lnTo>
                      <a:pt x="25" y="41"/>
                    </a:lnTo>
                    <a:lnTo>
                      <a:pt x="35" y="46"/>
                    </a:lnTo>
                    <a:lnTo>
                      <a:pt x="39" y="47"/>
                    </a:lnTo>
                    <a:lnTo>
                      <a:pt x="55" y="49"/>
                    </a:lnTo>
                    <a:lnTo>
                      <a:pt x="36" y="49"/>
                    </a:lnTo>
                    <a:lnTo>
                      <a:pt x="39" y="49"/>
                    </a:lnTo>
                    <a:lnTo>
                      <a:pt x="39" y="50"/>
                    </a:lnTo>
                    <a:lnTo>
                      <a:pt x="22" y="50"/>
                    </a:lnTo>
                    <a:lnTo>
                      <a:pt x="28" y="52"/>
                    </a:lnTo>
                    <a:lnTo>
                      <a:pt x="30" y="52"/>
                    </a:lnTo>
                    <a:lnTo>
                      <a:pt x="36" y="52"/>
                    </a:lnTo>
                    <a:lnTo>
                      <a:pt x="51" y="50"/>
                    </a:lnTo>
                    <a:lnTo>
                      <a:pt x="53" y="50"/>
                    </a:lnTo>
                    <a:lnTo>
                      <a:pt x="52" y="50"/>
                    </a:lnTo>
                    <a:lnTo>
                      <a:pt x="43" y="52"/>
                    </a:lnTo>
                    <a:lnTo>
                      <a:pt x="52" y="52"/>
                    </a:lnTo>
                    <a:lnTo>
                      <a:pt x="40" y="52"/>
                    </a:lnTo>
                    <a:lnTo>
                      <a:pt x="39" y="53"/>
                    </a:lnTo>
                    <a:lnTo>
                      <a:pt x="40" y="53"/>
                    </a:lnTo>
                    <a:lnTo>
                      <a:pt x="43" y="56"/>
                    </a:lnTo>
                    <a:lnTo>
                      <a:pt x="45" y="56"/>
                    </a:lnTo>
                    <a:lnTo>
                      <a:pt x="51" y="58"/>
                    </a:lnTo>
                    <a:lnTo>
                      <a:pt x="65" y="56"/>
                    </a:lnTo>
                    <a:lnTo>
                      <a:pt x="74" y="58"/>
                    </a:lnTo>
                    <a:lnTo>
                      <a:pt x="71" y="58"/>
                    </a:lnTo>
                    <a:lnTo>
                      <a:pt x="79" y="59"/>
                    </a:lnTo>
                    <a:lnTo>
                      <a:pt x="92" y="59"/>
                    </a:lnTo>
                    <a:lnTo>
                      <a:pt x="88" y="59"/>
                    </a:lnTo>
                    <a:lnTo>
                      <a:pt x="86" y="59"/>
                    </a:lnTo>
                    <a:lnTo>
                      <a:pt x="72" y="59"/>
                    </a:lnTo>
                    <a:lnTo>
                      <a:pt x="115" y="65"/>
                    </a:lnTo>
                    <a:lnTo>
                      <a:pt x="102" y="65"/>
                    </a:lnTo>
                    <a:lnTo>
                      <a:pt x="117" y="64"/>
                    </a:lnTo>
                    <a:lnTo>
                      <a:pt x="114" y="65"/>
                    </a:lnTo>
                    <a:lnTo>
                      <a:pt x="138" y="64"/>
                    </a:lnTo>
                    <a:lnTo>
                      <a:pt x="144" y="67"/>
                    </a:lnTo>
                    <a:lnTo>
                      <a:pt x="142" y="68"/>
                    </a:lnTo>
                    <a:lnTo>
                      <a:pt x="147" y="67"/>
                    </a:lnTo>
                    <a:lnTo>
                      <a:pt x="186" y="71"/>
                    </a:lnTo>
                    <a:lnTo>
                      <a:pt x="180" y="74"/>
                    </a:lnTo>
                    <a:lnTo>
                      <a:pt x="174" y="74"/>
                    </a:lnTo>
                    <a:lnTo>
                      <a:pt x="196" y="77"/>
                    </a:lnTo>
                    <a:lnTo>
                      <a:pt x="217" y="79"/>
                    </a:lnTo>
                    <a:lnTo>
                      <a:pt x="211" y="80"/>
                    </a:lnTo>
                    <a:lnTo>
                      <a:pt x="224" y="80"/>
                    </a:lnTo>
                    <a:lnTo>
                      <a:pt x="220" y="80"/>
                    </a:lnTo>
                    <a:lnTo>
                      <a:pt x="227" y="80"/>
                    </a:lnTo>
                    <a:lnTo>
                      <a:pt x="221" y="82"/>
                    </a:lnTo>
                    <a:lnTo>
                      <a:pt x="224" y="82"/>
                    </a:lnTo>
                    <a:lnTo>
                      <a:pt x="249" y="85"/>
                    </a:lnTo>
                    <a:lnTo>
                      <a:pt x="279" y="86"/>
                    </a:lnTo>
                    <a:lnTo>
                      <a:pt x="286" y="86"/>
                    </a:lnTo>
                    <a:lnTo>
                      <a:pt x="311" y="89"/>
                    </a:lnTo>
                    <a:lnTo>
                      <a:pt x="299" y="89"/>
                    </a:lnTo>
                    <a:lnTo>
                      <a:pt x="298" y="91"/>
                    </a:lnTo>
                    <a:lnTo>
                      <a:pt x="296" y="91"/>
                    </a:lnTo>
                    <a:lnTo>
                      <a:pt x="299" y="91"/>
                    </a:lnTo>
                    <a:lnTo>
                      <a:pt x="295" y="91"/>
                    </a:lnTo>
                    <a:lnTo>
                      <a:pt x="288" y="92"/>
                    </a:lnTo>
                    <a:lnTo>
                      <a:pt x="293" y="92"/>
                    </a:lnTo>
                    <a:lnTo>
                      <a:pt x="300" y="92"/>
                    </a:lnTo>
                    <a:lnTo>
                      <a:pt x="296" y="94"/>
                    </a:lnTo>
                    <a:lnTo>
                      <a:pt x="371" y="94"/>
                    </a:lnTo>
                    <a:lnTo>
                      <a:pt x="349" y="92"/>
                    </a:lnTo>
                    <a:lnTo>
                      <a:pt x="346" y="92"/>
                    </a:lnTo>
                    <a:lnTo>
                      <a:pt x="352" y="98"/>
                    </a:lnTo>
                    <a:lnTo>
                      <a:pt x="338" y="101"/>
                    </a:lnTo>
                    <a:lnTo>
                      <a:pt x="333" y="106"/>
                    </a:lnTo>
                    <a:lnTo>
                      <a:pt x="323" y="111"/>
                    </a:lnTo>
                    <a:lnTo>
                      <a:pt x="321" y="112"/>
                    </a:lnTo>
                    <a:lnTo>
                      <a:pt x="348" y="114"/>
                    </a:lnTo>
                    <a:lnTo>
                      <a:pt x="349" y="118"/>
                    </a:lnTo>
                    <a:lnTo>
                      <a:pt x="356" y="120"/>
                    </a:lnTo>
                    <a:lnTo>
                      <a:pt x="345" y="120"/>
                    </a:lnTo>
                    <a:lnTo>
                      <a:pt x="344" y="120"/>
                    </a:lnTo>
                    <a:lnTo>
                      <a:pt x="351" y="121"/>
                    </a:lnTo>
                    <a:lnTo>
                      <a:pt x="362" y="121"/>
                    </a:lnTo>
                    <a:lnTo>
                      <a:pt x="352" y="124"/>
                    </a:lnTo>
                    <a:lnTo>
                      <a:pt x="345" y="124"/>
                    </a:lnTo>
                    <a:lnTo>
                      <a:pt x="379" y="123"/>
                    </a:lnTo>
                    <a:lnTo>
                      <a:pt x="391" y="124"/>
                    </a:lnTo>
                    <a:lnTo>
                      <a:pt x="384" y="129"/>
                    </a:lnTo>
                    <a:lnTo>
                      <a:pt x="385" y="129"/>
                    </a:lnTo>
                    <a:lnTo>
                      <a:pt x="392" y="129"/>
                    </a:lnTo>
                    <a:lnTo>
                      <a:pt x="395" y="130"/>
                    </a:lnTo>
                    <a:lnTo>
                      <a:pt x="394" y="130"/>
                    </a:lnTo>
                    <a:lnTo>
                      <a:pt x="412" y="130"/>
                    </a:lnTo>
                    <a:lnTo>
                      <a:pt x="398" y="132"/>
                    </a:lnTo>
                    <a:lnTo>
                      <a:pt x="379" y="130"/>
                    </a:lnTo>
                    <a:lnTo>
                      <a:pt x="379" y="132"/>
                    </a:lnTo>
                    <a:lnTo>
                      <a:pt x="379" y="133"/>
                    </a:lnTo>
                    <a:lnTo>
                      <a:pt x="375" y="135"/>
                    </a:lnTo>
                    <a:lnTo>
                      <a:pt x="382" y="136"/>
                    </a:lnTo>
                    <a:lnTo>
                      <a:pt x="388" y="139"/>
                    </a:lnTo>
                    <a:lnTo>
                      <a:pt x="388" y="141"/>
                    </a:lnTo>
                    <a:lnTo>
                      <a:pt x="390" y="142"/>
                    </a:lnTo>
                    <a:lnTo>
                      <a:pt x="391" y="142"/>
                    </a:lnTo>
                    <a:lnTo>
                      <a:pt x="379" y="142"/>
                    </a:lnTo>
                    <a:lnTo>
                      <a:pt x="394" y="142"/>
                    </a:lnTo>
                    <a:lnTo>
                      <a:pt x="398" y="144"/>
                    </a:lnTo>
                    <a:lnTo>
                      <a:pt x="395" y="144"/>
                    </a:lnTo>
                    <a:lnTo>
                      <a:pt x="395" y="145"/>
                    </a:lnTo>
                    <a:lnTo>
                      <a:pt x="408" y="147"/>
                    </a:lnTo>
                    <a:lnTo>
                      <a:pt x="405" y="148"/>
                    </a:lnTo>
                    <a:lnTo>
                      <a:pt x="414" y="148"/>
                    </a:lnTo>
                    <a:lnTo>
                      <a:pt x="440" y="151"/>
                    </a:lnTo>
                    <a:lnTo>
                      <a:pt x="435" y="153"/>
                    </a:lnTo>
                    <a:lnTo>
                      <a:pt x="424" y="156"/>
                    </a:lnTo>
                    <a:lnTo>
                      <a:pt x="433" y="156"/>
                    </a:lnTo>
                    <a:lnTo>
                      <a:pt x="400" y="162"/>
                    </a:lnTo>
                    <a:lnTo>
                      <a:pt x="395" y="162"/>
                    </a:lnTo>
                    <a:lnTo>
                      <a:pt x="387" y="163"/>
                    </a:lnTo>
                    <a:lnTo>
                      <a:pt x="405" y="165"/>
                    </a:lnTo>
                    <a:lnTo>
                      <a:pt x="401" y="165"/>
                    </a:lnTo>
                    <a:lnTo>
                      <a:pt x="438" y="166"/>
                    </a:lnTo>
                    <a:lnTo>
                      <a:pt x="487" y="166"/>
                    </a:lnTo>
                    <a:lnTo>
                      <a:pt x="473" y="171"/>
                    </a:lnTo>
                    <a:lnTo>
                      <a:pt x="453" y="172"/>
                    </a:lnTo>
                    <a:lnTo>
                      <a:pt x="458" y="172"/>
                    </a:lnTo>
                    <a:lnTo>
                      <a:pt x="451" y="172"/>
                    </a:lnTo>
                    <a:lnTo>
                      <a:pt x="466" y="174"/>
                    </a:lnTo>
                    <a:lnTo>
                      <a:pt x="446" y="178"/>
                    </a:lnTo>
                    <a:lnTo>
                      <a:pt x="372" y="174"/>
                    </a:lnTo>
                    <a:lnTo>
                      <a:pt x="375" y="175"/>
                    </a:lnTo>
                    <a:lnTo>
                      <a:pt x="369" y="175"/>
                    </a:lnTo>
                    <a:lnTo>
                      <a:pt x="368" y="177"/>
                    </a:lnTo>
                    <a:lnTo>
                      <a:pt x="359" y="178"/>
                    </a:lnTo>
                    <a:lnTo>
                      <a:pt x="371" y="178"/>
                    </a:lnTo>
                    <a:lnTo>
                      <a:pt x="345" y="178"/>
                    </a:lnTo>
                    <a:lnTo>
                      <a:pt x="365" y="178"/>
                    </a:lnTo>
                    <a:lnTo>
                      <a:pt x="382" y="180"/>
                    </a:lnTo>
                    <a:lnTo>
                      <a:pt x="341" y="178"/>
                    </a:lnTo>
                    <a:lnTo>
                      <a:pt x="321" y="181"/>
                    </a:lnTo>
                    <a:lnTo>
                      <a:pt x="306" y="181"/>
                    </a:lnTo>
                    <a:lnTo>
                      <a:pt x="331" y="181"/>
                    </a:lnTo>
                    <a:lnTo>
                      <a:pt x="326" y="181"/>
                    </a:lnTo>
                    <a:lnTo>
                      <a:pt x="351" y="183"/>
                    </a:lnTo>
                    <a:lnTo>
                      <a:pt x="349" y="184"/>
                    </a:lnTo>
                    <a:lnTo>
                      <a:pt x="358" y="184"/>
                    </a:lnTo>
                    <a:lnTo>
                      <a:pt x="354" y="186"/>
                    </a:lnTo>
                    <a:lnTo>
                      <a:pt x="356" y="186"/>
                    </a:lnTo>
                    <a:lnTo>
                      <a:pt x="354" y="186"/>
                    </a:lnTo>
                    <a:lnTo>
                      <a:pt x="349" y="186"/>
                    </a:lnTo>
                    <a:lnTo>
                      <a:pt x="348" y="189"/>
                    </a:lnTo>
                    <a:lnTo>
                      <a:pt x="341" y="190"/>
                    </a:lnTo>
                    <a:lnTo>
                      <a:pt x="349" y="190"/>
                    </a:lnTo>
                    <a:lnTo>
                      <a:pt x="351" y="190"/>
                    </a:lnTo>
                    <a:lnTo>
                      <a:pt x="332" y="190"/>
                    </a:lnTo>
                    <a:lnTo>
                      <a:pt x="352" y="190"/>
                    </a:lnTo>
                    <a:lnTo>
                      <a:pt x="351" y="192"/>
                    </a:lnTo>
                    <a:lnTo>
                      <a:pt x="354" y="192"/>
                    </a:lnTo>
                    <a:lnTo>
                      <a:pt x="335" y="193"/>
                    </a:lnTo>
                    <a:lnTo>
                      <a:pt x="342" y="193"/>
                    </a:lnTo>
                    <a:lnTo>
                      <a:pt x="346" y="193"/>
                    </a:lnTo>
                    <a:lnTo>
                      <a:pt x="348" y="193"/>
                    </a:lnTo>
                    <a:lnTo>
                      <a:pt x="342" y="193"/>
                    </a:lnTo>
                    <a:lnTo>
                      <a:pt x="339" y="193"/>
                    </a:lnTo>
                    <a:lnTo>
                      <a:pt x="331" y="196"/>
                    </a:lnTo>
                    <a:lnTo>
                      <a:pt x="332" y="196"/>
                    </a:lnTo>
                    <a:lnTo>
                      <a:pt x="339" y="196"/>
                    </a:lnTo>
                    <a:lnTo>
                      <a:pt x="319" y="199"/>
                    </a:lnTo>
                    <a:lnTo>
                      <a:pt x="322" y="201"/>
                    </a:lnTo>
                    <a:lnTo>
                      <a:pt x="349" y="209"/>
                    </a:lnTo>
                    <a:lnTo>
                      <a:pt x="336" y="209"/>
                    </a:lnTo>
                    <a:lnTo>
                      <a:pt x="368" y="212"/>
                    </a:lnTo>
                    <a:lnTo>
                      <a:pt x="371" y="212"/>
                    </a:lnTo>
                    <a:lnTo>
                      <a:pt x="369" y="212"/>
                    </a:lnTo>
                    <a:lnTo>
                      <a:pt x="371" y="212"/>
                    </a:lnTo>
                    <a:lnTo>
                      <a:pt x="374" y="212"/>
                    </a:lnTo>
                    <a:lnTo>
                      <a:pt x="367" y="212"/>
                    </a:lnTo>
                    <a:lnTo>
                      <a:pt x="323" y="215"/>
                    </a:lnTo>
                    <a:lnTo>
                      <a:pt x="336" y="216"/>
                    </a:lnTo>
                    <a:lnTo>
                      <a:pt x="335" y="216"/>
                    </a:lnTo>
                    <a:lnTo>
                      <a:pt x="298" y="216"/>
                    </a:lnTo>
                    <a:lnTo>
                      <a:pt x="328" y="222"/>
                    </a:lnTo>
                    <a:lnTo>
                      <a:pt x="329" y="222"/>
                    </a:lnTo>
                    <a:lnTo>
                      <a:pt x="325" y="222"/>
                    </a:lnTo>
                    <a:lnTo>
                      <a:pt x="322" y="222"/>
                    </a:lnTo>
                    <a:lnTo>
                      <a:pt x="325" y="222"/>
                    </a:lnTo>
                    <a:lnTo>
                      <a:pt x="290" y="222"/>
                    </a:lnTo>
                    <a:lnTo>
                      <a:pt x="234" y="224"/>
                    </a:lnTo>
                    <a:lnTo>
                      <a:pt x="203" y="227"/>
                    </a:lnTo>
                    <a:lnTo>
                      <a:pt x="201" y="231"/>
                    </a:lnTo>
                    <a:lnTo>
                      <a:pt x="206" y="231"/>
                    </a:lnTo>
                    <a:lnTo>
                      <a:pt x="203" y="231"/>
                    </a:lnTo>
                    <a:lnTo>
                      <a:pt x="186" y="231"/>
                    </a:lnTo>
                    <a:lnTo>
                      <a:pt x="193" y="237"/>
                    </a:lnTo>
                    <a:lnTo>
                      <a:pt x="200" y="239"/>
                    </a:lnTo>
                    <a:lnTo>
                      <a:pt x="207" y="240"/>
                    </a:lnTo>
                    <a:lnTo>
                      <a:pt x="183" y="240"/>
                    </a:lnTo>
                    <a:lnTo>
                      <a:pt x="186" y="242"/>
                    </a:lnTo>
                    <a:lnTo>
                      <a:pt x="200" y="243"/>
                    </a:lnTo>
                    <a:lnTo>
                      <a:pt x="197" y="245"/>
                    </a:lnTo>
                    <a:lnTo>
                      <a:pt x="213" y="245"/>
                    </a:lnTo>
                    <a:lnTo>
                      <a:pt x="203" y="245"/>
                    </a:lnTo>
                    <a:lnTo>
                      <a:pt x="204" y="245"/>
                    </a:lnTo>
                    <a:lnTo>
                      <a:pt x="184" y="245"/>
                    </a:lnTo>
                    <a:lnTo>
                      <a:pt x="198" y="245"/>
                    </a:lnTo>
                    <a:lnTo>
                      <a:pt x="191" y="246"/>
                    </a:lnTo>
                    <a:lnTo>
                      <a:pt x="194" y="245"/>
                    </a:lnTo>
                    <a:lnTo>
                      <a:pt x="194" y="246"/>
                    </a:lnTo>
                    <a:lnTo>
                      <a:pt x="193" y="246"/>
                    </a:lnTo>
                    <a:lnTo>
                      <a:pt x="180" y="246"/>
                    </a:lnTo>
                    <a:lnTo>
                      <a:pt x="174" y="249"/>
                    </a:lnTo>
                    <a:lnTo>
                      <a:pt x="175" y="251"/>
                    </a:lnTo>
                    <a:lnTo>
                      <a:pt x="180" y="251"/>
                    </a:lnTo>
                    <a:lnTo>
                      <a:pt x="167" y="254"/>
                    </a:lnTo>
                    <a:lnTo>
                      <a:pt x="183" y="255"/>
                    </a:lnTo>
                    <a:lnTo>
                      <a:pt x="180" y="255"/>
                    </a:lnTo>
                    <a:lnTo>
                      <a:pt x="181" y="257"/>
                    </a:lnTo>
                    <a:lnTo>
                      <a:pt x="153" y="260"/>
                    </a:lnTo>
                    <a:lnTo>
                      <a:pt x="151" y="261"/>
                    </a:lnTo>
                    <a:lnTo>
                      <a:pt x="147" y="261"/>
                    </a:lnTo>
                    <a:lnTo>
                      <a:pt x="170" y="261"/>
                    </a:lnTo>
                    <a:lnTo>
                      <a:pt x="175" y="261"/>
                    </a:lnTo>
                    <a:lnTo>
                      <a:pt x="203" y="263"/>
                    </a:lnTo>
                    <a:lnTo>
                      <a:pt x="214" y="263"/>
                    </a:lnTo>
                    <a:lnTo>
                      <a:pt x="207" y="263"/>
                    </a:lnTo>
                    <a:lnTo>
                      <a:pt x="197" y="267"/>
                    </a:lnTo>
                    <a:lnTo>
                      <a:pt x="194" y="267"/>
                    </a:lnTo>
                    <a:lnTo>
                      <a:pt x="237" y="267"/>
                    </a:lnTo>
                    <a:lnTo>
                      <a:pt x="240" y="267"/>
                    </a:lnTo>
                    <a:lnTo>
                      <a:pt x="224" y="270"/>
                    </a:lnTo>
                    <a:lnTo>
                      <a:pt x="237" y="270"/>
                    </a:lnTo>
                    <a:lnTo>
                      <a:pt x="250" y="272"/>
                    </a:lnTo>
                    <a:lnTo>
                      <a:pt x="240" y="272"/>
                    </a:lnTo>
                    <a:lnTo>
                      <a:pt x="250" y="273"/>
                    </a:lnTo>
                    <a:lnTo>
                      <a:pt x="263" y="273"/>
                    </a:lnTo>
                    <a:lnTo>
                      <a:pt x="259" y="278"/>
                    </a:lnTo>
                    <a:lnTo>
                      <a:pt x="269" y="279"/>
                    </a:lnTo>
                    <a:lnTo>
                      <a:pt x="266" y="279"/>
                    </a:lnTo>
                    <a:lnTo>
                      <a:pt x="259" y="281"/>
                    </a:lnTo>
                    <a:lnTo>
                      <a:pt x="257" y="281"/>
                    </a:lnTo>
                    <a:lnTo>
                      <a:pt x="247" y="284"/>
                    </a:lnTo>
                    <a:lnTo>
                      <a:pt x="233" y="284"/>
                    </a:lnTo>
                    <a:lnTo>
                      <a:pt x="236" y="284"/>
                    </a:lnTo>
                    <a:lnTo>
                      <a:pt x="240" y="284"/>
                    </a:lnTo>
                    <a:lnTo>
                      <a:pt x="275" y="293"/>
                    </a:lnTo>
                    <a:lnTo>
                      <a:pt x="272" y="293"/>
                    </a:lnTo>
                    <a:lnTo>
                      <a:pt x="270" y="293"/>
                    </a:lnTo>
                    <a:lnTo>
                      <a:pt x="276" y="293"/>
                    </a:lnTo>
                    <a:lnTo>
                      <a:pt x="283" y="293"/>
                    </a:lnTo>
                    <a:lnTo>
                      <a:pt x="300" y="298"/>
                    </a:lnTo>
                    <a:lnTo>
                      <a:pt x="308" y="298"/>
                    </a:lnTo>
                    <a:lnTo>
                      <a:pt x="269" y="304"/>
                    </a:lnTo>
                    <a:lnTo>
                      <a:pt x="296" y="305"/>
                    </a:lnTo>
                    <a:lnTo>
                      <a:pt x="283" y="307"/>
                    </a:lnTo>
                    <a:lnTo>
                      <a:pt x="269" y="308"/>
                    </a:lnTo>
                    <a:lnTo>
                      <a:pt x="288" y="311"/>
                    </a:lnTo>
                    <a:lnTo>
                      <a:pt x="277" y="311"/>
                    </a:lnTo>
                    <a:lnTo>
                      <a:pt x="279" y="311"/>
                    </a:lnTo>
                    <a:lnTo>
                      <a:pt x="273" y="313"/>
                    </a:lnTo>
                    <a:lnTo>
                      <a:pt x="270" y="313"/>
                    </a:lnTo>
                    <a:lnTo>
                      <a:pt x="267" y="313"/>
                    </a:lnTo>
                    <a:lnTo>
                      <a:pt x="266" y="313"/>
                    </a:lnTo>
                    <a:lnTo>
                      <a:pt x="269" y="314"/>
                    </a:lnTo>
                    <a:lnTo>
                      <a:pt x="267" y="314"/>
                    </a:lnTo>
                    <a:lnTo>
                      <a:pt x="272" y="314"/>
                    </a:lnTo>
                    <a:lnTo>
                      <a:pt x="269" y="314"/>
                    </a:lnTo>
                    <a:lnTo>
                      <a:pt x="263" y="316"/>
                    </a:lnTo>
                    <a:lnTo>
                      <a:pt x="247" y="317"/>
                    </a:lnTo>
                    <a:lnTo>
                      <a:pt x="240" y="317"/>
                    </a:lnTo>
                    <a:lnTo>
                      <a:pt x="247" y="317"/>
                    </a:lnTo>
                    <a:lnTo>
                      <a:pt x="265" y="322"/>
                    </a:lnTo>
                    <a:lnTo>
                      <a:pt x="254" y="320"/>
                    </a:lnTo>
                    <a:lnTo>
                      <a:pt x="269" y="322"/>
                    </a:lnTo>
                    <a:lnTo>
                      <a:pt x="282" y="322"/>
                    </a:lnTo>
                    <a:lnTo>
                      <a:pt x="272" y="323"/>
                    </a:lnTo>
                    <a:lnTo>
                      <a:pt x="263" y="323"/>
                    </a:lnTo>
                    <a:lnTo>
                      <a:pt x="227" y="322"/>
                    </a:lnTo>
                    <a:lnTo>
                      <a:pt x="230" y="323"/>
                    </a:lnTo>
                    <a:lnTo>
                      <a:pt x="236" y="325"/>
                    </a:lnTo>
                    <a:lnTo>
                      <a:pt x="242" y="325"/>
                    </a:lnTo>
                    <a:lnTo>
                      <a:pt x="249" y="325"/>
                    </a:lnTo>
                    <a:lnTo>
                      <a:pt x="246" y="325"/>
                    </a:lnTo>
                    <a:lnTo>
                      <a:pt x="276" y="325"/>
                    </a:lnTo>
                    <a:lnTo>
                      <a:pt x="266" y="325"/>
                    </a:lnTo>
                    <a:lnTo>
                      <a:pt x="260" y="325"/>
                    </a:lnTo>
                    <a:lnTo>
                      <a:pt x="236" y="325"/>
                    </a:lnTo>
                    <a:lnTo>
                      <a:pt x="204" y="328"/>
                    </a:lnTo>
                    <a:lnTo>
                      <a:pt x="201" y="329"/>
                    </a:lnTo>
                    <a:lnTo>
                      <a:pt x="198" y="331"/>
                    </a:lnTo>
                    <a:lnTo>
                      <a:pt x="190" y="331"/>
                    </a:lnTo>
                    <a:lnTo>
                      <a:pt x="173" y="332"/>
                    </a:lnTo>
                    <a:lnTo>
                      <a:pt x="160" y="334"/>
                    </a:lnTo>
                    <a:lnTo>
                      <a:pt x="154" y="335"/>
                    </a:lnTo>
                    <a:lnTo>
                      <a:pt x="150" y="337"/>
                    </a:lnTo>
                    <a:lnTo>
                      <a:pt x="155" y="337"/>
                    </a:lnTo>
                    <a:lnTo>
                      <a:pt x="153" y="337"/>
                    </a:lnTo>
                    <a:lnTo>
                      <a:pt x="171" y="337"/>
                    </a:lnTo>
                    <a:lnTo>
                      <a:pt x="197" y="341"/>
                    </a:lnTo>
                    <a:lnTo>
                      <a:pt x="200" y="343"/>
                    </a:lnTo>
                    <a:lnTo>
                      <a:pt x="216" y="343"/>
                    </a:lnTo>
                    <a:lnTo>
                      <a:pt x="239" y="347"/>
                    </a:lnTo>
                    <a:lnTo>
                      <a:pt x="243" y="347"/>
                    </a:lnTo>
                    <a:lnTo>
                      <a:pt x="243" y="349"/>
                    </a:lnTo>
                    <a:lnTo>
                      <a:pt x="242" y="352"/>
                    </a:lnTo>
                    <a:lnTo>
                      <a:pt x="229" y="352"/>
                    </a:lnTo>
                    <a:lnTo>
                      <a:pt x="236" y="352"/>
                    </a:lnTo>
                    <a:lnTo>
                      <a:pt x="243" y="353"/>
                    </a:lnTo>
                    <a:lnTo>
                      <a:pt x="229" y="353"/>
                    </a:lnTo>
                    <a:lnTo>
                      <a:pt x="227" y="353"/>
                    </a:lnTo>
                    <a:lnTo>
                      <a:pt x="230" y="358"/>
                    </a:lnTo>
                    <a:lnTo>
                      <a:pt x="232" y="358"/>
                    </a:lnTo>
                    <a:lnTo>
                      <a:pt x="210" y="359"/>
                    </a:lnTo>
                    <a:lnTo>
                      <a:pt x="191" y="364"/>
                    </a:lnTo>
                    <a:lnTo>
                      <a:pt x="193" y="364"/>
                    </a:lnTo>
                    <a:lnTo>
                      <a:pt x="183" y="365"/>
                    </a:lnTo>
                    <a:lnTo>
                      <a:pt x="180" y="367"/>
                    </a:lnTo>
                    <a:lnTo>
                      <a:pt x="181" y="367"/>
                    </a:lnTo>
                    <a:lnTo>
                      <a:pt x="198" y="370"/>
                    </a:lnTo>
                    <a:lnTo>
                      <a:pt x="203" y="371"/>
                    </a:lnTo>
                    <a:lnTo>
                      <a:pt x="198" y="373"/>
                    </a:lnTo>
                    <a:lnTo>
                      <a:pt x="209" y="385"/>
                    </a:lnTo>
                    <a:lnTo>
                      <a:pt x="210" y="387"/>
                    </a:lnTo>
                    <a:lnTo>
                      <a:pt x="214" y="388"/>
                    </a:lnTo>
                    <a:lnTo>
                      <a:pt x="217" y="388"/>
                    </a:lnTo>
                    <a:lnTo>
                      <a:pt x="210" y="390"/>
                    </a:lnTo>
                    <a:lnTo>
                      <a:pt x="194" y="390"/>
                    </a:lnTo>
                    <a:lnTo>
                      <a:pt x="181" y="390"/>
                    </a:lnTo>
                    <a:lnTo>
                      <a:pt x="190" y="391"/>
                    </a:lnTo>
                    <a:lnTo>
                      <a:pt x="186" y="391"/>
                    </a:lnTo>
                    <a:lnTo>
                      <a:pt x="184" y="394"/>
                    </a:lnTo>
                    <a:lnTo>
                      <a:pt x="183" y="399"/>
                    </a:lnTo>
                    <a:lnTo>
                      <a:pt x="227" y="403"/>
                    </a:lnTo>
                    <a:lnTo>
                      <a:pt x="217" y="403"/>
                    </a:lnTo>
                    <a:lnTo>
                      <a:pt x="216" y="409"/>
                    </a:lnTo>
                    <a:lnTo>
                      <a:pt x="229" y="409"/>
                    </a:lnTo>
                    <a:lnTo>
                      <a:pt x="224" y="411"/>
                    </a:lnTo>
                    <a:lnTo>
                      <a:pt x="217" y="411"/>
                    </a:lnTo>
                    <a:lnTo>
                      <a:pt x="226" y="415"/>
                    </a:lnTo>
                    <a:lnTo>
                      <a:pt x="223" y="421"/>
                    </a:lnTo>
                    <a:lnTo>
                      <a:pt x="219" y="421"/>
                    </a:lnTo>
                    <a:lnTo>
                      <a:pt x="223" y="421"/>
                    </a:lnTo>
                    <a:lnTo>
                      <a:pt x="197" y="423"/>
                    </a:lnTo>
                    <a:lnTo>
                      <a:pt x="180" y="424"/>
                    </a:lnTo>
                    <a:lnTo>
                      <a:pt x="164" y="427"/>
                    </a:lnTo>
                    <a:lnTo>
                      <a:pt x="128" y="427"/>
                    </a:lnTo>
                    <a:lnTo>
                      <a:pt x="131" y="429"/>
                    </a:lnTo>
                    <a:lnTo>
                      <a:pt x="128" y="429"/>
                    </a:lnTo>
                    <a:lnTo>
                      <a:pt x="154" y="432"/>
                    </a:lnTo>
                    <a:lnTo>
                      <a:pt x="153" y="433"/>
                    </a:lnTo>
                    <a:lnTo>
                      <a:pt x="137" y="433"/>
                    </a:lnTo>
                    <a:lnTo>
                      <a:pt x="144" y="435"/>
                    </a:lnTo>
                    <a:lnTo>
                      <a:pt x="150" y="435"/>
                    </a:lnTo>
                    <a:lnTo>
                      <a:pt x="145" y="436"/>
                    </a:lnTo>
                    <a:lnTo>
                      <a:pt x="137" y="438"/>
                    </a:lnTo>
                    <a:lnTo>
                      <a:pt x="130" y="438"/>
                    </a:lnTo>
                    <a:lnTo>
                      <a:pt x="125" y="438"/>
                    </a:lnTo>
                    <a:lnTo>
                      <a:pt x="131" y="438"/>
                    </a:lnTo>
                    <a:lnTo>
                      <a:pt x="131" y="444"/>
                    </a:lnTo>
                    <a:lnTo>
                      <a:pt x="141" y="444"/>
                    </a:lnTo>
                    <a:lnTo>
                      <a:pt x="153" y="448"/>
                    </a:lnTo>
                    <a:lnTo>
                      <a:pt x="141" y="448"/>
                    </a:lnTo>
                    <a:lnTo>
                      <a:pt x="138" y="448"/>
                    </a:lnTo>
                    <a:lnTo>
                      <a:pt x="128" y="448"/>
                    </a:lnTo>
                    <a:lnTo>
                      <a:pt x="147" y="451"/>
                    </a:lnTo>
                    <a:lnTo>
                      <a:pt x="160" y="451"/>
                    </a:lnTo>
                    <a:lnTo>
                      <a:pt x="154" y="451"/>
                    </a:lnTo>
                    <a:lnTo>
                      <a:pt x="157" y="453"/>
                    </a:lnTo>
                    <a:lnTo>
                      <a:pt x="158" y="454"/>
                    </a:lnTo>
                    <a:lnTo>
                      <a:pt x="173" y="454"/>
                    </a:lnTo>
                    <a:lnTo>
                      <a:pt x="175" y="456"/>
                    </a:lnTo>
                    <a:lnTo>
                      <a:pt x="177" y="456"/>
                    </a:lnTo>
                    <a:lnTo>
                      <a:pt x="167" y="456"/>
                    </a:lnTo>
                    <a:lnTo>
                      <a:pt x="170" y="457"/>
                    </a:lnTo>
                    <a:lnTo>
                      <a:pt x="148" y="457"/>
                    </a:lnTo>
                    <a:lnTo>
                      <a:pt x="154" y="457"/>
                    </a:lnTo>
                    <a:lnTo>
                      <a:pt x="164" y="462"/>
                    </a:lnTo>
                    <a:lnTo>
                      <a:pt x="165" y="463"/>
                    </a:lnTo>
                    <a:lnTo>
                      <a:pt x="165" y="465"/>
                    </a:lnTo>
                    <a:lnTo>
                      <a:pt x="171" y="465"/>
                    </a:lnTo>
                    <a:lnTo>
                      <a:pt x="186" y="466"/>
                    </a:lnTo>
                    <a:lnTo>
                      <a:pt x="191" y="466"/>
                    </a:lnTo>
                    <a:lnTo>
                      <a:pt x="194" y="466"/>
                    </a:lnTo>
                    <a:lnTo>
                      <a:pt x="196" y="469"/>
                    </a:lnTo>
                    <a:lnTo>
                      <a:pt x="197" y="469"/>
                    </a:lnTo>
                    <a:lnTo>
                      <a:pt x="184" y="469"/>
                    </a:lnTo>
                    <a:lnTo>
                      <a:pt x="186" y="471"/>
                    </a:lnTo>
                    <a:lnTo>
                      <a:pt x="188" y="471"/>
                    </a:lnTo>
                    <a:lnTo>
                      <a:pt x="187" y="472"/>
                    </a:lnTo>
                    <a:lnTo>
                      <a:pt x="160" y="471"/>
                    </a:lnTo>
                    <a:lnTo>
                      <a:pt x="187" y="471"/>
                    </a:lnTo>
                    <a:lnTo>
                      <a:pt x="154" y="475"/>
                    </a:lnTo>
                    <a:lnTo>
                      <a:pt x="167" y="477"/>
                    </a:lnTo>
                    <a:lnTo>
                      <a:pt x="150" y="477"/>
                    </a:lnTo>
                    <a:lnTo>
                      <a:pt x="108" y="483"/>
                    </a:lnTo>
                    <a:lnTo>
                      <a:pt x="107" y="483"/>
                    </a:lnTo>
                    <a:lnTo>
                      <a:pt x="99" y="486"/>
                    </a:lnTo>
                    <a:lnTo>
                      <a:pt x="69" y="485"/>
                    </a:lnTo>
                    <a:lnTo>
                      <a:pt x="68" y="486"/>
                    </a:lnTo>
                    <a:lnTo>
                      <a:pt x="59" y="488"/>
                    </a:lnTo>
                    <a:lnTo>
                      <a:pt x="78" y="489"/>
                    </a:lnTo>
                    <a:lnTo>
                      <a:pt x="111" y="488"/>
                    </a:lnTo>
                    <a:lnTo>
                      <a:pt x="101" y="489"/>
                    </a:lnTo>
                    <a:lnTo>
                      <a:pt x="88" y="489"/>
                    </a:lnTo>
                    <a:lnTo>
                      <a:pt x="115" y="489"/>
                    </a:lnTo>
                    <a:lnTo>
                      <a:pt x="114" y="492"/>
                    </a:lnTo>
                    <a:lnTo>
                      <a:pt x="114" y="494"/>
                    </a:lnTo>
                    <a:lnTo>
                      <a:pt x="79" y="494"/>
                    </a:lnTo>
                    <a:lnTo>
                      <a:pt x="76" y="495"/>
                    </a:lnTo>
                    <a:lnTo>
                      <a:pt x="72" y="495"/>
                    </a:lnTo>
                    <a:lnTo>
                      <a:pt x="75" y="495"/>
                    </a:lnTo>
                    <a:lnTo>
                      <a:pt x="82" y="500"/>
                    </a:lnTo>
                    <a:lnTo>
                      <a:pt x="85" y="500"/>
                    </a:lnTo>
                    <a:lnTo>
                      <a:pt x="122" y="507"/>
                    </a:lnTo>
                    <a:lnTo>
                      <a:pt x="109" y="513"/>
                    </a:lnTo>
                    <a:lnTo>
                      <a:pt x="112" y="515"/>
                    </a:lnTo>
                    <a:lnTo>
                      <a:pt x="122" y="516"/>
                    </a:lnTo>
                    <a:lnTo>
                      <a:pt x="115" y="516"/>
                    </a:lnTo>
                    <a:lnTo>
                      <a:pt x="117" y="516"/>
                    </a:lnTo>
                    <a:lnTo>
                      <a:pt x="125" y="516"/>
                    </a:lnTo>
                    <a:lnTo>
                      <a:pt x="119" y="516"/>
                    </a:lnTo>
                    <a:lnTo>
                      <a:pt x="135" y="516"/>
                    </a:lnTo>
                    <a:lnTo>
                      <a:pt x="131" y="516"/>
                    </a:lnTo>
                    <a:lnTo>
                      <a:pt x="105" y="516"/>
                    </a:lnTo>
                    <a:lnTo>
                      <a:pt x="96" y="519"/>
                    </a:lnTo>
                    <a:lnTo>
                      <a:pt x="98" y="521"/>
                    </a:lnTo>
                    <a:lnTo>
                      <a:pt x="101" y="521"/>
                    </a:lnTo>
                    <a:lnTo>
                      <a:pt x="115" y="525"/>
                    </a:lnTo>
                    <a:lnTo>
                      <a:pt x="117" y="525"/>
                    </a:lnTo>
                    <a:lnTo>
                      <a:pt x="117" y="527"/>
                    </a:lnTo>
                    <a:lnTo>
                      <a:pt x="153" y="530"/>
                    </a:lnTo>
                    <a:lnTo>
                      <a:pt x="164" y="530"/>
                    </a:lnTo>
                    <a:lnTo>
                      <a:pt x="170" y="530"/>
                    </a:lnTo>
                    <a:lnTo>
                      <a:pt x="151" y="530"/>
                    </a:lnTo>
                    <a:lnTo>
                      <a:pt x="174" y="530"/>
                    </a:lnTo>
                    <a:lnTo>
                      <a:pt x="141" y="531"/>
                    </a:lnTo>
                    <a:lnTo>
                      <a:pt x="141" y="533"/>
                    </a:lnTo>
                    <a:lnTo>
                      <a:pt x="142" y="533"/>
                    </a:lnTo>
                    <a:lnTo>
                      <a:pt x="144" y="533"/>
                    </a:lnTo>
                    <a:lnTo>
                      <a:pt x="131" y="536"/>
                    </a:lnTo>
                    <a:lnTo>
                      <a:pt x="128" y="537"/>
                    </a:lnTo>
                    <a:lnTo>
                      <a:pt x="142" y="537"/>
                    </a:lnTo>
                    <a:lnTo>
                      <a:pt x="154" y="540"/>
                    </a:lnTo>
                    <a:lnTo>
                      <a:pt x="153" y="542"/>
                    </a:lnTo>
                    <a:lnTo>
                      <a:pt x="160" y="542"/>
                    </a:lnTo>
                    <a:lnTo>
                      <a:pt x="154" y="542"/>
                    </a:lnTo>
                    <a:lnTo>
                      <a:pt x="163" y="542"/>
                    </a:lnTo>
                    <a:lnTo>
                      <a:pt x="165" y="543"/>
                    </a:lnTo>
                    <a:lnTo>
                      <a:pt x="164" y="545"/>
                    </a:lnTo>
                    <a:lnTo>
                      <a:pt x="165" y="546"/>
                    </a:lnTo>
                    <a:lnTo>
                      <a:pt x="211" y="549"/>
                    </a:lnTo>
                    <a:lnTo>
                      <a:pt x="209" y="549"/>
                    </a:lnTo>
                    <a:lnTo>
                      <a:pt x="204" y="551"/>
                    </a:lnTo>
                    <a:lnTo>
                      <a:pt x="210" y="552"/>
                    </a:lnTo>
                    <a:lnTo>
                      <a:pt x="197" y="552"/>
                    </a:lnTo>
                    <a:lnTo>
                      <a:pt x="203" y="554"/>
                    </a:lnTo>
                    <a:lnTo>
                      <a:pt x="191" y="554"/>
                    </a:lnTo>
                    <a:lnTo>
                      <a:pt x="204" y="55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21" name="Freeform 137"/>
              <p:cNvSpPr>
                <a:spLocks/>
              </p:cNvSpPr>
              <p:nvPr/>
            </p:nvSpPr>
            <p:spPr bwMode="auto">
              <a:xfrm>
                <a:off x="8650" y="12102"/>
                <a:ext cx="424" cy="558"/>
              </a:xfrm>
              <a:custGeom>
                <a:avLst/>
                <a:gdLst/>
                <a:ahLst/>
                <a:cxnLst>
                  <a:cxn ang="0">
                    <a:pos x="215" y="20"/>
                  </a:cxn>
                  <a:cxn ang="0">
                    <a:pos x="253" y="34"/>
                  </a:cxn>
                  <a:cxn ang="0">
                    <a:pos x="180" y="41"/>
                  </a:cxn>
                  <a:cxn ang="0">
                    <a:pos x="151" y="55"/>
                  </a:cxn>
                  <a:cxn ang="0">
                    <a:pos x="19" y="74"/>
                  </a:cxn>
                  <a:cxn ang="0">
                    <a:pos x="0" y="79"/>
                  </a:cxn>
                  <a:cxn ang="0">
                    <a:pos x="124" y="82"/>
                  </a:cxn>
                  <a:cxn ang="0">
                    <a:pos x="113" y="86"/>
                  </a:cxn>
                  <a:cxn ang="0">
                    <a:pos x="134" y="104"/>
                  </a:cxn>
                  <a:cxn ang="0">
                    <a:pos x="119" y="111"/>
                  </a:cxn>
                  <a:cxn ang="0">
                    <a:pos x="157" y="117"/>
                  </a:cxn>
                  <a:cxn ang="0">
                    <a:pos x="177" y="130"/>
                  </a:cxn>
                  <a:cxn ang="0">
                    <a:pos x="211" y="139"/>
                  </a:cxn>
                  <a:cxn ang="0">
                    <a:pos x="194" y="148"/>
                  </a:cxn>
                  <a:cxn ang="0">
                    <a:pos x="237" y="157"/>
                  </a:cxn>
                  <a:cxn ang="0">
                    <a:pos x="253" y="166"/>
                  </a:cxn>
                  <a:cxn ang="0">
                    <a:pos x="330" y="178"/>
                  </a:cxn>
                  <a:cxn ang="0">
                    <a:pos x="343" y="181"/>
                  </a:cxn>
                  <a:cxn ang="0">
                    <a:pos x="386" y="187"/>
                  </a:cxn>
                  <a:cxn ang="0">
                    <a:pos x="371" y="189"/>
                  </a:cxn>
                  <a:cxn ang="0">
                    <a:pos x="306" y="196"/>
                  </a:cxn>
                  <a:cxn ang="0">
                    <a:pos x="378" y="203"/>
                  </a:cxn>
                  <a:cxn ang="0">
                    <a:pos x="289" y="218"/>
                  </a:cxn>
                  <a:cxn ang="0">
                    <a:pos x="325" y="228"/>
                  </a:cxn>
                  <a:cxn ang="0">
                    <a:pos x="340" y="233"/>
                  </a:cxn>
                  <a:cxn ang="0">
                    <a:pos x="316" y="242"/>
                  </a:cxn>
                  <a:cxn ang="0">
                    <a:pos x="312" y="245"/>
                  </a:cxn>
                  <a:cxn ang="0">
                    <a:pos x="286" y="252"/>
                  </a:cxn>
                  <a:cxn ang="0">
                    <a:pos x="286" y="258"/>
                  </a:cxn>
                  <a:cxn ang="0">
                    <a:pos x="256" y="273"/>
                  </a:cxn>
                  <a:cxn ang="0">
                    <a:pos x="213" y="279"/>
                  </a:cxn>
                  <a:cxn ang="0">
                    <a:pos x="201" y="293"/>
                  </a:cxn>
                  <a:cxn ang="0">
                    <a:pos x="204" y="304"/>
                  </a:cxn>
                  <a:cxn ang="0">
                    <a:pos x="192" y="311"/>
                  </a:cxn>
                  <a:cxn ang="0">
                    <a:pos x="148" y="322"/>
                  </a:cxn>
                  <a:cxn ang="0">
                    <a:pos x="191" y="329"/>
                  </a:cxn>
                  <a:cxn ang="0">
                    <a:pos x="184" y="346"/>
                  </a:cxn>
                  <a:cxn ang="0">
                    <a:pos x="187" y="356"/>
                  </a:cxn>
                  <a:cxn ang="0">
                    <a:pos x="149" y="370"/>
                  </a:cxn>
                  <a:cxn ang="0">
                    <a:pos x="128" y="376"/>
                  </a:cxn>
                  <a:cxn ang="0">
                    <a:pos x="157" y="377"/>
                  </a:cxn>
                  <a:cxn ang="0">
                    <a:pos x="135" y="388"/>
                  </a:cxn>
                  <a:cxn ang="0">
                    <a:pos x="115" y="399"/>
                  </a:cxn>
                  <a:cxn ang="0">
                    <a:pos x="174" y="399"/>
                  </a:cxn>
                  <a:cxn ang="0">
                    <a:pos x="211" y="408"/>
                  </a:cxn>
                  <a:cxn ang="0">
                    <a:pos x="264" y="414"/>
                  </a:cxn>
                  <a:cxn ang="0">
                    <a:pos x="261" y="417"/>
                  </a:cxn>
                  <a:cxn ang="0">
                    <a:pos x="340" y="427"/>
                  </a:cxn>
                  <a:cxn ang="0">
                    <a:pos x="401" y="444"/>
                  </a:cxn>
                  <a:cxn ang="0">
                    <a:pos x="379" y="453"/>
                  </a:cxn>
                  <a:cxn ang="0">
                    <a:pos x="329" y="460"/>
                  </a:cxn>
                  <a:cxn ang="0">
                    <a:pos x="358" y="483"/>
                  </a:cxn>
                  <a:cxn ang="0">
                    <a:pos x="330" y="488"/>
                  </a:cxn>
                  <a:cxn ang="0">
                    <a:pos x="299" y="489"/>
                  </a:cxn>
                  <a:cxn ang="0">
                    <a:pos x="289" y="492"/>
                  </a:cxn>
                  <a:cxn ang="0">
                    <a:pos x="270" y="504"/>
                  </a:cxn>
                  <a:cxn ang="0">
                    <a:pos x="167" y="515"/>
                  </a:cxn>
                  <a:cxn ang="0">
                    <a:pos x="194" y="519"/>
                  </a:cxn>
                  <a:cxn ang="0">
                    <a:pos x="218" y="533"/>
                  </a:cxn>
                  <a:cxn ang="0">
                    <a:pos x="260" y="537"/>
                  </a:cxn>
                  <a:cxn ang="0">
                    <a:pos x="306" y="543"/>
                  </a:cxn>
                  <a:cxn ang="0">
                    <a:pos x="292" y="551"/>
                  </a:cxn>
                </a:cxnLst>
                <a:rect l="0" t="0" r="r" b="b"/>
                <a:pathLst>
                  <a:path w="424" h="558">
                    <a:moveTo>
                      <a:pt x="254" y="0"/>
                    </a:moveTo>
                    <a:lnTo>
                      <a:pt x="253" y="9"/>
                    </a:lnTo>
                    <a:lnTo>
                      <a:pt x="247" y="11"/>
                    </a:lnTo>
                    <a:lnTo>
                      <a:pt x="241" y="11"/>
                    </a:lnTo>
                    <a:lnTo>
                      <a:pt x="233" y="11"/>
                    </a:lnTo>
                    <a:lnTo>
                      <a:pt x="215" y="14"/>
                    </a:lnTo>
                    <a:lnTo>
                      <a:pt x="214" y="20"/>
                    </a:lnTo>
                    <a:lnTo>
                      <a:pt x="215" y="20"/>
                    </a:lnTo>
                    <a:lnTo>
                      <a:pt x="220" y="22"/>
                    </a:lnTo>
                    <a:lnTo>
                      <a:pt x="224" y="25"/>
                    </a:lnTo>
                    <a:lnTo>
                      <a:pt x="230" y="26"/>
                    </a:lnTo>
                    <a:lnTo>
                      <a:pt x="221" y="28"/>
                    </a:lnTo>
                    <a:lnTo>
                      <a:pt x="210" y="29"/>
                    </a:lnTo>
                    <a:lnTo>
                      <a:pt x="184" y="32"/>
                    </a:lnTo>
                    <a:lnTo>
                      <a:pt x="218" y="34"/>
                    </a:lnTo>
                    <a:lnTo>
                      <a:pt x="253" y="34"/>
                    </a:lnTo>
                    <a:lnTo>
                      <a:pt x="224" y="37"/>
                    </a:lnTo>
                    <a:lnTo>
                      <a:pt x="231" y="37"/>
                    </a:lnTo>
                    <a:lnTo>
                      <a:pt x="244" y="37"/>
                    </a:lnTo>
                    <a:lnTo>
                      <a:pt x="238" y="41"/>
                    </a:lnTo>
                    <a:lnTo>
                      <a:pt x="251" y="40"/>
                    </a:lnTo>
                    <a:lnTo>
                      <a:pt x="243" y="41"/>
                    </a:lnTo>
                    <a:lnTo>
                      <a:pt x="230" y="44"/>
                    </a:lnTo>
                    <a:lnTo>
                      <a:pt x="180" y="41"/>
                    </a:lnTo>
                    <a:lnTo>
                      <a:pt x="185" y="49"/>
                    </a:lnTo>
                    <a:lnTo>
                      <a:pt x="165" y="49"/>
                    </a:lnTo>
                    <a:lnTo>
                      <a:pt x="167" y="49"/>
                    </a:lnTo>
                    <a:lnTo>
                      <a:pt x="134" y="50"/>
                    </a:lnTo>
                    <a:lnTo>
                      <a:pt x="122" y="52"/>
                    </a:lnTo>
                    <a:lnTo>
                      <a:pt x="136" y="53"/>
                    </a:lnTo>
                    <a:lnTo>
                      <a:pt x="146" y="53"/>
                    </a:lnTo>
                    <a:lnTo>
                      <a:pt x="151" y="55"/>
                    </a:lnTo>
                    <a:lnTo>
                      <a:pt x="182" y="56"/>
                    </a:lnTo>
                    <a:lnTo>
                      <a:pt x="180" y="58"/>
                    </a:lnTo>
                    <a:lnTo>
                      <a:pt x="164" y="67"/>
                    </a:lnTo>
                    <a:lnTo>
                      <a:pt x="168" y="68"/>
                    </a:lnTo>
                    <a:lnTo>
                      <a:pt x="135" y="73"/>
                    </a:lnTo>
                    <a:lnTo>
                      <a:pt x="56" y="74"/>
                    </a:lnTo>
                    <a:lnTo>
                      <a:pt x="17" y="74"/>
                    </a:lnTo>
                    <a:lnTo>
                      <a:pt x="19" y="74"/>
                    </a:lnTo>
                    <a:lnTo>
                      <a:pt x="20" y="76"/>
                    </a:lnTo>
                    <a:lnTo>
                      <a:pt x="13" y="76"/>
                    </a:lnTo>
                    <a:lnTo>
                      <a:pt x="6" y="77"/>
                    </a:lnTo>
                    <a:lnTo>
                      <a:pt x="0" y="77"/>
                    </a:lnTo>
                    <a:lnTo>
                      <a:pt x="3" y="77"/>
                    </a:lnTo>
                    <a:lnTo>
                      <a:pt x="4" y="77"/>
                    </a:lnTo>
                    <a:lnTo>
                      <a:pt x="1" y="79"/>
                    </a:lnTo>
                    <a:lnTo>
                      <a:pt x="0" y="79"/>
                    </a:lnTo>
                    <a:lnTo>
                      <a:pt x="36" y="77"/>
                    </a:lnTo>
                    <a:lnTo>
                      <a:pt x="46" y="77"/>
                    </a:lnTo>
                    <a:lnTo>
                      <a:pt x="47" y="79"/>
                    </a:lnTo>
                    <a:lnTo>
                      <a:pt x="76" y="80"/>
                    </a:lnTo>
                    <a:lnTo>
                      <a:pt x="70" y="82"/>
                    </a:lnTo>
                    <a:lnTo>
                      <a:pt x="101" y="82"/>
                    </a:lnTo>
                    <a:lnTo>
                      <a:pt x="106" y="82"/>
                    </a:lnTo>
                    <a:lnTo>
                      <a:pt x="124" y="82"/>
                    </a:lnTo>
                    <a:lnTo>
                      <a:pt x="128" y="82"/>
                    </a:lnTo>
                    <a:lnTo>
                      <a:pt x="129" y="83"/>
                    </a:lnTo>
                    <a:lnTo>
                      <a:pt x="121" y="83"/>
                    </a:lnTo>
                    <a:lnTo>
                      <a:pt x="129" y="83"/>
                    </a:lnTo>
                    <a:lnTo>
                      <a:pt x="126" y="83"/>
                    </a:lnTo>
                    <a:lnTo>
                      <a:pt x="128" y="83"/>
                    </a:lnTo>
                    <a:lnTo>
                      <a:pt x="118" y="83"/>
                    </a:lnTo>
                    <a:lnTo>
                      <a:pt x="113" y="86"/>
                    </a:lnTo>
                    <a:lnTo>
                      <a:pt x="116" y="86"/>
                    </a:lnTo>
                    <a:lnTo>
                      <a:pt x="119" y="86"/>
                    </a:lnTo>
                    <a:lnTo>
                      <a:pt x="138" y="94"/>
                    </a:lnTo>
                    <a:lnTo>
                      <a:pt x="141" y="100"/>
                    </a:lnTo>
                    <a:lnTo>
                      <a:pt x="132" y="103"/>
                    </a:lnTo>
                    <a:lnTo>
                      <a:pt x="141" y="103"/>
                    </a:lnTo>
                    <a:lnTo>
                      <a:pt x="138" y="104"/>
                    </a:lnTo>
                    <a:lnTo>
                      <a:pt x="134" y="104"/>
                    </a:lnTo>
                    <a:lnTo>
                      <a:pt x="121" y="104"/>
                    </a:lnTo>
                    <a:lnTo>
                      <a:pt x="103" y="106"/>
                    </a:lnTo>
                    <a:lnTo>
                      <a:pt x="112" y="106"/>
                    </a:lnTo>
                    <a:lnTo>
                      <a:pt x="111" y="108"/>
                    </a:lnTo>
                    <a:lnTo>
                      <a:pt x="109" y="108"/>
                    </a:lnTo>
                    <a:lnTo>
                      <a:pt x="102" y="108"/>
                    </a:lnTo>
                    <a:lnTo>
                      <a:pt x="128" y="109"/>
                    </a:lnTo>
                    <a:lnTo>
                      <a:pt x="119" y="111"/>
                    </a:lnTo>
                    <a:lnTo>
                      <a:pt x="126" y="111"/>
                    </a:lnTo>
                    <a:lnTo>
                      <a:pt x="125" y="111"/>
                    </a:lnTo>
                    <a:lnTo>
                      <a:pt x="134" y="111"/>
                    </a:lnTo>
                    <a:lnTo>
                      <a:pt x="118" y="112"/>
                    </a:lnTo>
                    <a:lnTo>
                      <a:pt x="139" y="114"/>
                    </a:lnTo>
                    <a:lnTo>
                      <a:pt x="135" y="115"/>
                    </a:lnTo>
                    <a:lnTo>
                      <a:pt x="152" y="117"/>
                    </a:lnTo>
                    <a:lnTo>
                      <a:pt x="157" y="117"/>
                    </a:lnTo>
                    <a:lnTo>
                      <a:pt x="161" y="117"/>
                    </a:lnTo>
                    <a:lnTo>
                      <a:pt x="162" y="120"/>
                    </a:lnTo>
                    <a:lnTo>
                      <a:pt x="164" y="120"/>
                    </a:lnTo>
                    <a:lnTo>
                      <a:pt x="172" y="124"/>
                    </a:lnTo>
                    <a:lnTo>
                      <a:pt x="154" y="129"/>
                    </a:lnTo>
                    <a:lnTo>
                      <a:pt x="154" y="130"/>
                    </a:lnTo>
                    <a:lnTo>
                      <a:pt x="174" y="130"/>
                    </a:lnTo>
                    <a:lnTo>
                      <a:pt x="177" y="130"/>
                    </a:lnTo>
                    <a:lnTo>
                      <a:pt x="178" y="130"/>
                    </a:lnTo>
                    <a:lnTo>
                      <a:pt x="178" y="132"/>
                    </a:lnTo>
                    <a:lnTo>
                      <a:pt x="174" y="132"/>
                    </a:lnTo>
                    <a:lnTo>
                      <a:pt x="214" y="132"/>
                    </a:lnTo>
                    <a:lnTo>
                      <a:pt x="203" y="132"/>
                    </a:lnTo>
                    <a:lnTo>
                      <a:pt x="205" y="132"/>
                    </a:lnTo>
                    <a:lnTo>
                      <a:pt x="218" y="132"/>
                    </a:lnTo>
                    <a:lnTo>
                      <a:pt x="211" y="139"/>
                    </a:lnTo>
                    <a:lnTo>
                      <a:pt x="205" y="139"/>
                    </a:lnTo>
                    <a:lnTo>
                      <a:pt x="181" y="141"/>
                    </a:lnTo>
                    <a:lnTo>
                      <a:pt x="188" y="141"/>
                    </a:lnTo>
                    <a:lnTo>
                      <a:pt x="207" y="142"/>
                    </a:lnTo>
                    <a:lnTo>
                      <a:pt x="204" y="147"/>
                    </a:lnTo>
                    <a:lnTo>
                      <a:pt x="200" y="147"/>
                    </a:lnTo>
                    <a:lnTo>
                      <a:pt x="195" y="148"/>
                    </a:lnTo>
                    <a:lnTo>
                      <a:pt x="194" y="148"/>
                    </a:lnTo>
                    <a:lnTo>
                      <a:pt x="190" y="148"/>
                    </a:lnTo>
                    <a:lnTo>
                      <a:pt x="182" y="150"/>
                    </a:lnTo>
                    <a:lnTo>
                      <a:pt x="215" y="153"/>
                    </a:lnTo>
                    <a:lnTo>
                      <a:pt x="221" y="154"/>
                    </a:lnTo>
                    <a:lnTo>
                      <a:pt x="238" y="154"/>
                    </a:lnTo>
                    <a:lnTo>
                      <a:pt x="234" y="157"/>
                    </a:lnTo>
                    <a:lnTo>
                      <a:pt x="240" y="157"/>
                    </a:lnTo>
                    <a:lnTo>
                      <a:pt x="237" y="157"/>
                    </a:lnTo>
                    <a:lnTo>
                      <a:pt x="238" y="157"/>
                    </a:lnTo>
                    <a:lnTo>
                      <a:pt x="240" y="157"/>
                    </a:lnTo>
                    <a:lnTo>
                      <a:pt x="227" y="165"/>
                    </a:lnTo>
                    <a:lnTo>
                      <a:pt x="223" y="165"/>
                    </a:lnTo>
                    <a:lnTo>
                      <a:pt x="241" y="166"/>
                    </a:lnTo>
                    <a:lnTo>
                      <a:pt x="243" y="166"/>
                    </a:lnTo>
                    <a:lnTo>
                      <a:pt x="248" y="166"/>
                    </a:lnTo>
                    <a:lnTo>
                      <a:pt x="253" y="166"/>
                    </a:lnTo>
                    <a:lnTo>
                      <a:pt x="276" y="166"/>
                    </a:lnTo>
                    <a:lnTo>
                      <a:pt x="279" y="168"/>
                    </a:lnTo>
                    <a:lnTo>
                      <a:pt x="270" y="168"/>
                    </a:lnTo>
                    <a:lnTo>
                      <a:pt x="283" y="169"/>
                    </a:lnTo>
                    <a:lnTo>
                      <a:pt x="264" y="172"/>
                    </a:lnTo>
                    <a:lnTo>
                      <a:pt x="296" y="175"/>
                    </a:lnTo>
                    <a:lnTo>
                      <a:pt x="320" y="177"/>
                    </a:lnTo>
                    <a:lnTo>
                      <a:pt x="330" y="178"/>
                    </a:lnTo>
                    <a:lnTo>
                      <a:pt x="345" y="178"/>
                    </a:lnTo>
                    <a:lnTo>
                      <a:pt x="329" y="178"/>
                    </a:lnTo>
                    <a:lnTo>
                      <a:pt x="343" y="178"/>
                    </a:lnTo>
                    <a:lnTo>
                      <a:pt x="336" y="180"/>
                    </a:lnTo>
                    <a:lnTo>
                      <a:pt x="338" y="180"/>
                    </a:lnTo>
                    <a:lnTo>
                      <a:pt x="342" y="181"/>
                    </a:lnTo>
                    <a:lnTo>
                      <a:pt x="340" y="181"/>
                    </a:lnTo>
                    <a:lnTo>
                      <a:pt x="343" y="181"/>
                    </a:lnTo>
                    <a:lnTo>
                      <a:pt x="375" y="183"/>
                    </a:lnTo>
                    <a:lnTo>
                      <a:pt x="392" y="183"/>
                    </a:lnTo>
                    <a:lnTo>
                      <a:pt x="381" y="183"/>
                    </a:lnTo>
                    <a:lnTo>
                      <a:pt x="376" y="184"/>
                    </a:lnTo>
                    <a:lnTo>
                      <a:pt x="366" y="184"/>
                    </a:lnTo>
                    <a:lnTo>
                      <a:pt x="368" y="184"/>
                    </a:lnTo>
                    <a:lnTo>
                      <a:pt x="369" y="186"/>
                    </a:lnTo>
                    <a:lnTo>
                      <a:pt x="386" y="187"/>
                    </a:lnTo>
                    <a:lnTo>
                      <a:pt x="401" y="187"/>
                    </a:lnTo>
                    <a:lnTo>
                      <a:pt x="382" y="190"/>
                    </a:lnTo>
                    <a:lnTo>
                      <a:pt x="381" y="190"/>
                    </a:lnTo>
                    <a:lnTo>
                      <a:pt x="385" y="190"/>
                    </a:lnTo>
                    <a:lnTo>
                      <a:pt x="353" y="189"/>
                    </a:lnTo>
                    <a:lnTo>
                      <a:pt x="356" y="189"/>
                    </a:lnTo>
                    <a:lnTo>
                      <a:pt x="365" y="189"/>
                    </a:lnTo>
                    <a:lnTo>
                      <a:pt x="371" y="189"/>
                    </a:lnTo>
                    <a:lnTo>
                      <a:pt x="338" y="192"/>
                    </a:lnTo>
                    <a:lnTo>
                      <a:pt x="327" y="192"/>
                    </a:lnTo>
                    <a:lnTo>
                      <a:pt x="312" y="196"/>
                    </a:lnTo>
                    <a:lnTo>
                      <a:pt x="320" y="196"/>
                    </a:lnTo>
                    <a:lnTo>
                      <a:pt x="345" y="196"/>
                    </a:lnTo>
                    <a:lnTo>
                      <a:pt x="332" y="195"/>
                    </a:lnTo>
                    <a:lnTo>
                      <a:pt x="322" y="196"/>
                    </a:lnTo>
                    <a:lnTo>
                      <a:pt x="306" y="196"/>
                    </a:lnTo>
                    <a:lnTo>
                      <a:pt x="304" y="196"/>
                    </a:lnTo>
                    <a:lnTo>
                      <a:pt x="335" y="200"/>
                    </a:lnTo>
                    <a:lnTo>
                      <a:pt x="339" y="200"/>
                    </a:lnTo>
                    <a:lnTo>
                      <a:pt x="335" y="200"/>
                    </a:lnTo>
                    <a:lnTo>
                      <a:pt x="323" y="200"/>
                    </a:lnTo>
                    <a:lnTo>
                      <a:pt x="333" y="201"/>
                    </a:lnTo>
                    <a:lnTo>
                      <a:pt x="365" y="201"/>
                    </a:lnTo>
                    <a:lnTo>
                      <a:pt x="378" y="203"/>
                    </a:lnTo>
                    <a:lnTo>
                      <a:pt x="363" y="210"/>
                    </a:lnTo>
                    <a:lnTo>
                      <a:pt x="371" y="210"/>
                    </a:lnTo>
                    <a:lnTo>
                      <a:pt x="366" y="210"/>
                    </a:lnTo>
                    <a:lnTo>
                      <a:pt x="345" y="215"/>
                    </a:lnTo>
                    <a:lnTo>
                      <a:pt x="348" y="215"/>
                    </a:lnTo>
                    <a:lnTo>
                      <a:pt x="338" y="215"/>
                    </a:lnTo>
                    <a:lnTo>
                      <a:pt x="355" y="216"/>
                    </a:lnTo>
                    <a:lnTo>
                      <a:pt x="289" y="218"/>
                    </a:lnTo>
                    <a:lnTo>
                      <a:pt x="286" y="218"/>
                    </a:lnTo>
                    <a:lnTo>
                      <a:pt x="284" y="218"/>
                    </a:lnTo>
                    <a:lnTo>
                      <a:pt x="287" y="218"/>
                    </a:lnTo>
                    <a:lnTo>
                      <a:pt x="289" y="218"/>
                    </a:lnTo>
                    <a:lnTo>
                      <a:pt x="307" y="225"/>
                    </a:lnTo>
                    <a:lnTo>
                      <a:pt x="310" y="225"/>
                    </a:lnTo>
                    <a:lnTo>
                      <a:pt x="319" y="228"/>
                    </a:lnTo>
                    <a:lnTo>
                      <a:pt x="325" y="228"/>
                    </a:lnTo>
                    <a:lnTo>
                      <a:pt x="326" y="228"/>
                    </a:lnTo>
                    <a:lnTo>
                      <a:pt x="326" y="230"/>
                    </a:lnTo>
                    <a:lnTo>
                      <a:pt x="339" y="230"/>
                    </a:lnTo>
                    <a:lnTo>
                      <a:pt x="338" y="230"/>
                    </a:lnTo>
                    <a:lnTo>
                      <a:pt x="330" y="230"/>
                    </a:lnTo>
                    <a:lnTo>
                      <a:pt x="342" y="231"/>
                    </a:lnTo>
                    <a:lnTo>
                      <a:pt x="350" y="231"/>
                    </a:lnTo>
                    <a:lnTo>
                      <a:pt x="340" y="233"/>
                    </a:lnTo>
                    <a:lnTo>
                      <a:pt x="338" y="233"/>
                    </a:lnTo>
                    <a:lnTo>
                      <a:pt x="345" y="233"/>
                    </a:lnTo>
                    <a:lnTo>
                      <a:pt x="352" y="234"/>
                    </a:lnTo>
                    <a:lnTo>
                      <a:pt x="353" y="234"/>
                    </a:lnTo>
                    <a:lnTo>
                      <a:pt x="353" y="236"/>
                    </a:lnTo>
                    <a:lnTo>
                      <a:pt x="350" y="237"/>
                    </a:lnTo>
                    <a:lnTo>
                      <a:pt x="307" y="240"/>
                    </a:lnTo>
                    <a:lnTo>
                      <a:pt x="316" y="242"/>
                    </a:lnTo>
                    <a:lnTo>
                      <a:pt x="312" y="242"/>
                    </a:lnTo>
                    <a:lnTo>
                      <a:pt x="280" y="240"/>
                    </a:lnTo>
                    <a:lnTo>
                      <a:pt x="284" y="242"/>
                    </a:lnTo>
                    <a:lnTo>
                      <a:pt x="306" y="243"/>
                    </a:lnTo>
                    <a:lnTo>
                      <a:pt x="299" y="243"/>
                    </a:lnTo>
                    <a:lnTo>
                      <a:pt x="310" y="243"/>
                    </a:lnTo>
                    <a:lnTo>
                      <a:pt x="310" y="245"/>
                    </a:lnTo>
                    <a:lnTo>
                      <a:pt x="312" y="245"/>
                    </a:lnTo>
                    <a:lnTo>
                      <a:pt x="287" y="248"/>
                    </a:lnTo>
                    <a:lnTo>
                      <a:pt x="286" y="248"/>
                    </a:lnTo>
                    <a:lnTo>
                      <a:pt x="296" y="249"/>
                    </a:lnTo>
                    <a:lnTo>
                      <a:pt x="315" y="249"/>
                    </a:lnTo>
                    <a:lnTo>
                      <a:pt x="320" y="251"/>
                    </a:lnTo>
                    <a:lnTo>
                      <a:pt x="297" y="249"/>
                    </a:lnTo>
                    <a:lnTo>
                      <a:pt x="300" y="249"/>
                    </a:lnTo>
                    <a:lnTo>
                      <a:pt x="286" y="252"/>
                    </a:lnTo>
                    <a:lnTo>
                      <a:pt x="260" y="251"/>
                    </a:lnTo>
                    <a:lnTo>
                      <a:pt x="263" y="251"/>
                    </a:lnTo>
                    <a:lnTo>
                      <a:pt x="286" y="254"/>
                    </a:lnTo>
                    <a:lnTo>
                      <a:pt x="282" y="254"/>
                    </a:lnTo>
                    <a:lnTo>
                      <a:pt x="283" y="254"/>
                    </a:lnTo>
                    <a:lnTo>
                      <a:pt x="304" y="257"/>
                    </a:lnTo>
                    <a:lnTo>
                      <a:pt x="309" y="257"/>
                    </a:lnTo>
                    <a:lnTo>
                      <a:pt x="286" y="258"/>
                    </a:lnTo>
                    <a:lnTo>
                      <a:pt x="273" y="260"/>
                    </a:lnTo>
                    <a:lnTo>
                      <a:pt x="257" y="261"/>
                    </a:lnTo>
                    <a:lnTo>
                      <a:pt x="264" y="270"/>
                    </a:lnTo>
                    <a:lnTo>
                      <a:pt x="266" y="270"/>
                    </a:lnTo>
                    <a:lnTo>
                      <a:pt x="267" y="270"/>
                    </a:lnTo>
                    <a:lnTo>
                      <a:pt x="259" y="272"/>
                    </a:lnTo>
                    <a:lnTo>
                      <a:pt x="263" y="273"/>
                    </a:lnTo>
                    <a:lnTo>
                      <a:pt x="256" y="273"/>
                    </a:lnTo>
                    <a:lnTo>
                      <a:pt x="250" y="275"/>
                    </a:lnTo>
                    <a:lnTo>
                      <a:pt x="246" y="278"/>
                    </a:lnTo>
                    <a:lnTo>
                      <a:pt x="243" y="278"/>
                    </a:lnTo>
                    <a:lnTo>
                      <a:pt x="240" y="279"/>
                    </a:lnTo>
                    <a:lnTo>
                      <a:pt x="215" y="278"/>
                    </a:lnTo>
                    <a:lnTo>
                      <a:pt x="195" y="279"/>
                    </a:lnTo>
                    <a:lnTo>
                      <a:pt x="204" y="279"/>
                    </a:lnTo>
                    <a:lnTo>
                      <a:pt x="213" y="279"/>
                    </a:lnTo>
                    <a:lnTo>
                      <a:pt x="234" y="282"/>
                    </a:lnTo>
                    <a:lnTo>
                      <a:pt x="221" y="282"/>
                    </a:lnTo>
                    <a:lnTo>
                      <a:pt x="225" y="282"/>
                    </a:lnTo>
                    <a:lnTo>
                      <a:pt x="243" y="287"/>
                    </a:lnTo>
                    <a:lnTo>
                      <a:pt x="236" y="287"/>
                    </a:lnTo>
                    <a:lnTo>
                      <a:pt x="233" y="287"/>
                    </a:lnTo>
                    <a:lnTo>
                      <a:pt x="207" y="290"/>
                    </a:lnTo>
                    <a:lnTo>
                      <a:pt x="201" y="293"/>
                    </a:lnTo>
                    <a:lnTo>
                      <a:pt x="174" y="296"/>
                    </a:lnTo>
                    <a:lnTo>
                      <a:pt x="181" y="296"/>
                    </a:lnTo>
                    <a:lnTo>
                      <a:pt x="191" y="298"/>
                    </a:lnTo>
                    <a:lnTo>
                      <a:pt x="188" y="301"/>
                    </a:lnTo>
                    <a:lnTo>
                      <a:pt x="191" y="301"/>
                    </a:lnTo>
                    <a:lnTo>
                      <a:pt x="197" y="302"/>
                    </a:lnTo>
                    <a:lnTo>
                      <a:pt x="207" y="302"/>
                    </a:lnTo>
                    <a:lnTo>
                      <a:pt x="204" y="304"/>
                    </a:lnTo>
                    <a:lnTo>
                      <a:pt x="214" y="302"/>
                    </a:lnTo>
                    <a:lnTo>
                      <a:pt x="188" y="305"/>
                    </a:lnTo>
                    <a:lnTo>
                      <a:pt x="204" y="305"/>
                    </a:lnTo>
                    <a:lnTo>
                      <a:pt x="211" y="308"/>
                    </a:lnTo>
                    <a:lnTo>
                      <a:pt x="204" y="310"/>
                    </a:lnTo>
                    <a:lnTo>
                      <a:pt x="208" y="311"/>
                    </a:lnTo>
                    <a:lnTo>
                      <a:pt x="195" y="311"/>
                    </a:lnTo>
                    <a:lnTo>
                      <a:pt x="192" y="311"/>
                    </a:lnTo>
                    <a:lnTo>
                      <a:pt x="169" y="314"/>
                    </a:lnTo>
                    <a:lnTo>
                      <a:pt x="167" y="314"/>
                    </a:lnTo>
                    <a:lnTo>
                      <a:pt x="162" y="319"/>
                    </a:lnTo>
                    <a:lnTo>
                      <a:pt x="151" y="317"/>
                    </a:lnTo>
                    <a:lnTo>
                      <a:pt x="165" y="319"/>
                    </a:lnTo>
                    <a:lnTo>
                      <a:pt x="164" y="320"/>
                    </a:lnTo>
                    <a:lnTo>
                      <a:pt x="146" y="320"/>
                    </a:lnTo>
                    <a:lnTo>
                      <a:pt x="148" y="322"/>
                    </a:lnTo>
                    <a:lnTo>
                      <a:pt x="180" y="323"/>
                    </a:lnTo>
                    <a:lnTo>
                      <a:pt x="172" y="323"/>
                    </a:lnTo>
                    <a:lnTo>
                      <a:pt x="171" y="325"/>
                    </a:lnTo>
                    <a:lnTo>
                      <a:pt x="192" y="323"/>
                    </a:lnTo>
                    <a:lnTo>
                      <a:pt x="190" y="323"/>
                    </a:lnTo>
                    <a:lnTo>
                      <a:pt x="197" y="325"/>
                    </a:lnTo>
                    <a:lnTo>
                      <a:pt x="185" y="329"/>
                    </a:lnTo>
                    <a:lnTo>
                      <a:pt x="191" y="329"/>
                    </a:lnTo>
                    <a:lnTo>
                      <a:pt x="185" y="331"/>
                    </a:lnTo>
                    <a:lnTo>
                      <a:pt x="204" y="331"/>
                    </a:lnTo>
                    <a:lnTo>
                      <a:pt x="198" y="334"/>
                    </a:lnTo>
                    <a:lnTo>
                      <a:pt x="200" y="338"/>
                    </a:lnTo>
                    <a:lnTo>
                      <a:pt x="181" y="338"/>
                    </a:lnTo>
                    <a:lnTo>
                      <a:pt x="194" y="338"/>
                    </a:lnTo>
                    <a:lnTo>
                      <a:pt x="227" y="337"/>
                    </a:lnTo>
                    <a:lnTo>
                      <a:pt x="184" y="346"/>
                    </a:lnTo>
                    <a:lnTo>
                      <a:pt x="180" y="346"/>
                    </a:lnTo>
                    <a:lnTo>
                      <a:pt x="168" y="346"/>
                    </a:lnTo>
                    <a:lnTo>
                      <a:pt x="164" y="347"/>
                    </a:lnTo>
                    <a:lnTo>
                      <a:pt x="148" y="347"/>
                    </a:lnTo>
                    <a:lnTo>
                      <a:pt x="168" y="349"/>
                    </a:lnTo>
                    <a:lnTo>
                      <a:pt x="175" y="349"/>
                    </a:lnTo>
                    <a:lnTo>
                      <a:pt x="197" y="352"/>
                    </a:lnTo>
                    <a:lnTo>
                      <a:pt x="187" y="356"/>
                    </a:lnTo>
                    <a:lnTo>
                      <a:pt x="184" y="358"/>
                    </a:lnTo>
                    <a:lnTo>
                      <a:pt x="164" y="359"/>
                    </a:lnTo>
                    <a:lnTo>
                      <a:pt x="161" y="365"/>
                    </a:lnTo>
                    <a:lnTo>
                      <a:pt x="164" y="365"/>
                    </a:lnTo>
                    <a:lnTo>
                      <a:pt x="158" y="365"/>
                    </a:lnTo>
                    <a:lnTo>
                      <a:pt x="162" y="368"/>
                    </a:lnTo>
                    <a:lnTo>
                      <a:pt x="151" y="370"/>
                    </a:lnTo>
                    <a:lnTo>
                      <a:pt x="149" y="370"/>
                    </a:lnTo>
                    <a:lnTo>
                      <a:pt x="165" y="368"/>
                    </a:lnTo>
                    <a:lnTo>
                      <a:pt x="161" y="368"/>
                    </a:lnTo>
                    <a:lnTo>
                      <a:pt x="146" y="368"/>
                    </a:lnTo>
                    <a:lnTo>
                      <a:pt x="146" y="371"/>
                    </a:lnTo>
                    <a:lnTo>
                      <a:pt x="148" y="371"/>
                    </a:lnTo>
                    <a:lnTo>
                      <a:pt x="146" y="373"/>
                    </a:lnTo>
                    <a:lnTo>
                      <a:pt x="126" y="374"/>
                    </a:lnTo>
                    <a:lnTo>
                      <a:pt x="128" y="376"/>
                    </a:lnTo>
                    <a:lnTo>
                      <a:pt x="124" y="376"/>
                    </a:lnTo>
                    <a:lnTo>
                      <a:pt x="159" y="376"/>
                    </a:lnTo>
                    <a:lnTo>
                      <a:pt x="157" y="376"/>
                    </a:lnTo>
                    <a:lnTo>
                      <a:pt x="155" y="376"/>
                    </a:lnTo>
                    <a:lnTo>
                      <a:pt x="155" y="377"/>
                    </a:lnTo>
                    <a:lnTo>
                      <a:pt x="167" y="377"/>
                    </a:lnTo>
                    <a:lnTo>
                      <a:pt x="158" y="377"/>
                    </a:lnTo>
                    <a:lnTo>
                      <a:pt x="157" y="377"/>
                    </a:lnTo>
                    <a:lnTo>
                      <a:pt x="149" y="380"/>
                    </a:lnTo>
                    <a:lnTo>
                      <a:pt x="159" y="380"/>
                    </a:lnTo>
                    <a:lnTo>
                      <a:pt x="162" y="380"/>
                    </a:lnTo>
                    <a:lnTo>
                      <a:pt x="177" y="380"/>
                    </a:lnTo>
                    <a:lnTo>
                      <a:pt x="159" y="384"/>
                    </a:lnTo>
                    <a:lnTo>
                      <a:pt x="134" y="387"/>
                    </a:lnTo>
                    <a:lnTo>
                      <a:pt x="131" y="388"/>
                    </a:lnTo>
                    <a:lnTo>
                      <a:pt x="135" y="388"/>
                    </a:lnTo>
                    <a:lnTo>
                      <a:pt x="138" y="388"/>
                    </a:lnTo>
                    <a:lnTo>
                      <a:pt x="141" y="388"/>
                    </a:lnTo>
                    <a:lnTo>
                      <a:pt x="136" y="388"/>
                    </a:lnTo>
                    <a:lnTo>
                      <a:pt x="138" y="390"/>
                    </a:lnTo>
                    <a:lnTo>
                      <a:pt x="157" y="393"/>
                    </a:lnTo>
                    <a:lnTo>
                      <a:pt x="116" y="397"/>
                    </a:lnTo>
                    <a:lnTo>
                      <a:pt x="115" y="397"/>
                    </a:lnTo>
                    <a:lnTo>
                      <a:pt x="115" y="399"/>
                    </a:lnTo>
                    <a:lnTo>
                      <a:pt x="122" y="399"/>
                    </a:lnTo>
                    <a:lnTo>
                      <a:pt x="128" y="400"/>
                    </a:lnTo>
                    <a:lnTo>
                      <a:pt x="141" y="399"/>
                    </a:lnTo>
                    <a:lnTo>
                      <a:pt x="135" y="400"/>
                    </a:lnTo>
                    <a:lnTo>
                      <a:pt x="139" y="400"/>
                    </a:lnTo>
                    <a:lnTo>
                      <a:pt x="158" y="400"/>
                    </a:lnTo>
                    <a:lnTo>
                      <a:pt x="145" y="399"/>
                    </a:lnTo>
                    <a:lnTo>
                      <a:pt x="174" y="399"/>
                    </a:lnTo>
                    <a:lnTo>
                      <a:pt x="169" y="400"/>
                    </a:lnTo>
                    <a:lnTo>
                      <a:pt x="191" y="399"/>
                    </a:lnTo>
                    <a:lnTo>
                      <a:pt x="184" y="399"/>
                    </a:lnTo>
                    <a:lnTo>
                      <a:pt x="197" y="403"/>
                    </a:lnTo>
                    <a:lnTo>
                      <a:pt x="236" y="408"/>
                    </a:lnTo>
                    <a:lnTo>
                      <a:pt x="211" y="406"/>
                    </a:lnTo>
                    <a:lnTo>
                      <a:pt x="210" y="408"/>
                    </a:lnTo>
                    <a:lnTo>
                      <a:pt x="211" y="408"/>
                    </a:lnTo>
                    <a:lnTo>
                      <a:pt x="184" y="406"/>
                    </a:lnTo>
                    <a:lnTo>
                      <a:pt x="195" y="406"/>
                    </a:lnTo>
                    <a:lnTo>
                      <a:pt x="204" y="406"/>
                    </a:lnTo>
                    <a:lnTo>
                      <a:pt x="208" y="406"/>
                    </a:lnTo>
                    <a:lnTo>
                      <a:pt x="207" y="406"/>
                    </a:lnTo>
                    <a:lnTo>
                      <a:pt x="203" y="406"/>
                    </a:lnTo>
                    <a:lnTo>
                      <a:pt x="195" y="406"/>
                    </a:lnTo>
                    <a:lnTo>
                      <a:pt x="264" y="414"/>
                    </a:lnTo>
                    <a:lnTo>
                      <a:pt x="246" y="415"/>
                    </a:lnTo>
                    <a:lnTo>
                      <a:pt x="247" y="415"/>
                    </a:lnTo>
                    <a:lnTo>
                      <a:pt x="251" y="417"/>
                    </a:lnTo>
                    <a:lnTo>
                      <a:pt x="250" y="417"/>
                    </a:lnTo>
                    <a:lnTo>
                      <a:pt x="246" y="417"/>
                    </a:lnTo>
                    <a:lnTo>
                      <a:pt x="270" y="417"/>
                    </a:lnTo>
                    <a:lnTo>
                      <a:pt x="297" y="417"/>
                    </a:lnTo>
                    <a:lnTo>
                      <a:pt x="261" y="417"/>
                    </a:lnTo>
                    <a:lnTo>
                      <a:pt x="269" y="420"/>
                    </a:lnTo>
                    <a:lnTo>
                      <a:pt x="261" y="421"/>
                    </a:lnTo>
                    <a:lnTo>
                      <a:pt x="257" y="423"/>
                    </a:lnTo>
                    <a:lnTo>
                      <a:pt x="259" y="424"/>
                    </a:lnTo>
                    <a:lnTo>
                      <a:pt x="313" y="424"/>
                    </a:lnTo>
                    <a:lnTo>
                      <a:pt x="327" y="424"/>
                    </a:lnTo>
                    <a:lnTo>
                      <a:pt x="325" y="424"/>
                    </a:lnTo>
                    <a:lnTo>
                      <a:pt x="340" y="427"/>
                    </a:lnTo>
                    <a:lnTo>
                      <a:pt x="388" y="427"/>
                    </a:lnTo>
                    <a:lnTo>
                      <a:pt x="394" y="429"/>
                    </a:lnTo>
                    <a:lnTo>
                      <a:pt x="401" y="429"/>
                    </a:lnTo>
                    <a:lnTo>
                      <a:pt x="417" y="435"/>
                    </a:lnTo>
                    <a:lnTo>
                      <a:pt x="381" y="436"/>
                    </a:lnTo>
                    <a:lnTo>
                      <a:pt x="383" y="439"/>
                    </a:lnTo>
                    <a:lnTo>
                      <a:pt x="376" y="439"/>
                    </a:lnTo>
                    <a:lnTo>
                      <a:pt x="401" y="444"/>
                    </a:lnTo>
                    <a:lnTo>
                      <a:pt x="405" y="445"/>
                    </a:lnTo>
                    <a:lnTo>
                      <a:pt x="419" y="445"/>
                    </a:lnTo>
                    <a:lnTo>
                      <a:pt x="418" y="448"/>
                    </a:lnTo>
                    <a:lnTo>
                      <a:pt x="424" y="451"/>
                    </a:lnTo>
                    <a:lnTo>
                      <a:pt x="421" y="451"/>
                    </a:lnTo>
                    <a:lnTo>
                      <a:pt x="381" y="450"/>
                    </a:lnTo>
                    <a:lnTo>
                      <a:pt x="383" y="450"/>
                    </a:lnTo>
                    <a:lnTo>
                      <a:pt x="379" y="453"/>
                    </a:lnTo>
                    <a:lnTo>
                      <a:pt x="373" y="453"/>
                    </a:lnTo>
                    <a:lnTo>
                      <a:pt x="372" y="454"/>
                    </a:lnTo>
                    <a:lnTo>
                      <a:pt x="363" y="457"/>
                    </a:lnTo>
                    <a:lnTo>
                      <a:pt x="366" y="459"/>
                    </a:lnTo>
                    <a:lnTo>
                      <a:pt x="369" y="460"/>
                    </a:lnTo>
                    <a:lnTo>
                      <a:pt x="359" y="460"/>
                    </a:lnTo>
                    <a:lnTo>
                      <a:pt x="346" y="460"/>
                    </a:lnTo>
                    <a:lnTo>
                      <a:pt x="329" y="460"/>
                    </a:lnTo>
                    <a:lnTo>
                      <a:pt x="348" y="466"/>
                    </a:lnTo>
                    <a:lnTo>
                      <a:pt x="320" y="477"/>
                    </a:lnTo>
                    <a:lnTo>
                      <a:pt x="323" y="477"/>
                    </a:lnTo>
                    <a:lnTo>
                      <a:pt x="325" y="477"/>
                    </a:lnTo>
                    <a:lnTo>
                      <a:pt x="310" y="480"/>
                    </a:lnTo>
                    <a:lnTo>
                      <a:pt x="313" y="480"/>
                    </a:lnTo>
                    <a:lnTo>
                      <a:pt x="325" y="482"/>
                    </a:lnTo>
                    <a:lnTo>
                      <a:pt x="358" y="483"/>
                    </a:lnTo>
                    <a:lnTo>
                      <a:pt x="356" y="483"/>
                    </a:lnTo>
                    <a:lnTo>
                      <a:pt x="373" y="486"/>
                    </a:lnTo>
                    <a:lnTo>
                      <a:pt x="368" y="486"/>
                    </a:lnTo>
                    <a:lnTo>
                      <a:pt x="371" y="488"/>
                    </a:lnTo>
                    <a:lnTo>
                      <a:pt x="363" y="488"/>
                    </a:lnTo>
                    <a:lnTo>
                      <a:pt x="345" y="486"/>
                    </a:lnTo>
                    <a:lnTo>
                      <a:pt x="329" y="486"/>
                    </a:lnTo>
                    <a:lnTo>
                      <a:pt x="330" y="488"/>
                    </a:lnTo>
                    <a:lnTo>
                      <a:pt x="323" y="488"/>
                    </a:lnTo>
                    <a:lnTo>
                      <a:pt x="320" y="488"/>
                    </a:lnTo>
                    <a:lnTo>
                      <a:pt x="346" y="491"/>
                    </a:lnTo>
                    <a:lnTo>
                      <a:pt x="335" y="491"/>
                    </a:lnTo>
                    <a:lnTo>
                      <a:pt x="336" y="491"/>
                    </a:lnTo>
                    <a:lnTo>
                      <a:pt x="297" y="489"/>
                    </a:lnTo>
                    <a:lnTo>
                      <a:pt x="294" y="489"/>
                    </a:lnTo>
                    <a:lnTo>
                      <a:pt x="299" y="489"/>
                    </a:lnTo>
                    <a:lnTo>
                      <a:pt x="307" y="489"/>
                    </a:lnTo>
                    <a:lnTo>
                      <a:pt x="303" y="489"/>
                    </a:lnTo>
                    <a:lnTo>
                      <a:pt x="310" y="489"/>
                    </a:lnTo>
                    <a:lnTo>
                      <a:pt x="290" y="492"/>
                    </a:lnTo>
                    <a:lnTo>
                      <a:pt x="302" y="492"/>
                    </a:lnTo>
                    <a:lnTo>
                      <a:pt x="290" y="492"/>
                    </a:lnTo>
                    <a:lnTo>
                      <a:pt x="293" y="492"/>
                    </a:lnTo>
                    <a:lnTo>
                      <a:pt x="289" y="492"/>
                    </a:lnTo>
                    <a:lnTo>
                      <a:pt x="280" y="494"/>
                    </a:lnTo>
                    <a:lnTo>
                      <a:pt x="269" y="497"/>
                    </a:lnTo>
                    <a:lnTo>
                      <a:pt x="264" y="498"/>
                    </a:lnTo>
                    <a:lnTo>
                      <a:pt x="264" y="500"/>
                    </a:lnTo>
                    <a:lnTo>
                      <a:pt x="266" y="500"/>
                    </a:lnTo>
                    <a:lnTo>
                      <a:pt x="274" y="503"/>
                    </a:lnTo>
                    <a:lnTo>
                      <a:pt x="266" y="504"/>
                    </a:lnTo>
                    <a:lnTo>
                      <a:pt x="270" y="504"/>
                    </a:lnTo>
                    <a:lnTo>
                      <a:pt x="214" y="507"/>
                    </a:lnTo>
                    <a:lnTo>
                      <a:pt x="195" y="506"/>
                    </a:lnTo>
                    <a:lnTo>
                      <a:pt x="187" y="506"/>
                    </a:lnTo>
                    <a:lnTo>
                      <a:pt x="184" y="510"/>
                    </a:lnTo>
                    <a:lnTo>
                      <a:pt x="187" y="510"/>
                    </a:lnTo>
                    <a:lnTo>
                      <a:pt x="181" y="510"/>
                    </a:lnTo>
                    <a:lnTo>
                      <a:pt x="175" y="510"/>
                    </a:lnTo>
                    <a:lnTo>
                      <a:pt x="167" y="515"/>
                    </a:lnTo>
                    <a:lnTo>
                      <a:pt x="161" y="515"/>
                    </a:lnTo>
                    <a:lnTo>
                      <a:pt x="148" y="516"/>
                    </a:lnTo>
                    <a:lnTo>
                      <a:pt x="138" y="516"/>
                    </a:lnTo>
                    <a:lnTo>
                      <a:pt x="200" y="518"/>
                    </a:lnTo>
                    <a:lnTo>
                      <a:pt x="198" y="519"/>
                    </a:lnTo>
                    <a:lnTo>
                      <a:pt x="194" y="519"/>
                    </a:lnTo>
                    <a:lnTo>
                      <a:pt x="192" y="519"/>
                    </a:lnTo>
                    <a:lnTo>
                      <a:pt x="194" y="519"/>
                    </a:lnTo>
                    <a:lnTo>
                      <a:pt x="223" y="525"/>
                    </a:lnTo>
                    <a:lnTo>
                      <a:pt x="224" y="525"/>
                    </a:lnTo>
                    <a:lnTo>
                      <a:pt x="230" y="527"/>
                    </a:lnTo>
                    <a:lnTo>
                      <a:pt x="227" y="528"/>
                    </a:lnTo>
                    <a:lnTo>
                      <a:pt x="215" y="533"/>
                    </a:lnTo>
                    <a:lnTo>
                      <a:pt x="201" y="533"/>
                    </a:lnTo>
                    <a:lnTo>
                      <a:pt x="210" y="534"/>
                    </a:lnTo>
                    <a:lnTo>
                      <a:pt x="218" y="533"/>
                    </a:lnTo>
                    <a:lnTo>
                      <a:pt x="213" y="534"/>
                    </a:lnTo>
                    <a:lnTo>
                      <a:pt x="224" y="534"/>
                    </a:lnTo>
                    <a:lnTo>
                      <a:pt x="200" y="533"/>
                    </a:lnTo>
                    <a:lnTo>
                      <a:pt x="259" y="536"/>
                    </a:lnTo>
                    <a:lnTo>
                      <a:pt x="256" y="537"/>
                    </a:lnTo>
                    <a:lnTo>
                      <a:pt x="259" y="537"/>
                    </a:lnTo>
                    <a:lnTo>
                      <a:pt x="263" y="537"/>
                    </a:lnTo>
                    <a:lnTo>
                      <a:pt x="260" y="537"/>
                    </a:lnTo>
                    <a:lnTo>
                      <a:pt x="270" y="540"/>
                    </a:lnTo>
                    <a:lnTo>
                      <a:pt x="269" y="540"/>
                    </a:lnTo>
                    <a:lnTo>
                      <a:pt x="271" y="540"/>
                    </a:lnTo>
                    <a:lnTo>
                      <a:pt x="283" y="542"/>
                    </a:lnTo>
                    <a:lnTo>
                      <a:pt x="284" y="540"/>
                    </a:lnTo>
                    <a:lnTo>
                      <a:pt x="284" y="542"/>
                    </a:lnTo>
                    <a:lnTo>
                      <a:pt x="289" y="543"/>
                    </a:lnTo>
                    <a:lnTo>
                      <a:pt x="306" y="543"/>
                    </a:lnTo>
                    <a:lnTo>
                      <a:pt x="329" y="546"/>
                    </a:lnTo>
                    <a:lnTo>
                      <a:pt x="323" y="546"/>
                    </a:lnTo>
                    <a:lnTo>
                      <a:pt x="317" y="546"/>
                    </a:lnTo>
                    <a:lnTo>
                      <a:pt x="312" y="546"/>
                    </a:lnTo>
                    <a:lnTo>
                      <a:pt x="312" y="548"/>
                    </a:lnTo>
                    <a:lnTo>
                      <a:pt x="315" y="546"/>
                    </a:lnTo>
                    <a:lnTo>
                      <a:pt x="307" y="548"/>
                    </a:lnTo>
                    <a:lnTo>
                      <a:pt x="292" y="551"/>
                    </a:lnTo>
                    <a:lnTo>
                      <a:pt x="292" y="552"/>
                    </a:lnTo>
                    <a:lnTo>
                      <a:pt x="320" y="555"/>
                    </a:lnTo>
                    <a:lnTo>
                      <a:pt x="319" y="555"/>
                    </a:lnTo>
                    <a:lnTo>
                      <a:pt x="346" y="558"/>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22" name="Freeform 138"/>
              <p:cNvSpPr>
                <a:spLocks/>
              </p:cNvSpPr>
              <p:nvPr/>
            </p:nvSpPr>
            <p:spPr bwMode="auto">
              <a:xfrm>
                <a:off x="8674" y="12660"/>
                <a:ext cx="322" cy="133"/>
              </a:xfrm>
              <a:custGeom>
                <a:avLst/>
                <a:gdLst/>
                <a:ahLst/>
                <a:cxnLst>
                  <a:cxn ang="0">
                    <a:pos x="315" y="5"/>
                  </a:cxn>
                  <a:cxn ang="0">
                    <a:pos x="269" y="16"/>
                  </a:cxn>
                  <a:cxn ang="0">
                    <a:pos x="259" y="16"/>
                  </a:cxn>
                  <a:cxn ang="0">
                    <a:pos x="259" y="17"/>
                  </a:cxn>
                  <a:cxn ang="0">
                    <a:pos x="170" y="25"/>
                  </a:cxn>
                  <a:cxn ang="0">
                    <a:pos x="177" y="29"/>
                  </a:cxn>
                  <a:cxn ang="0">
                    <a:pos x="163" y="34"/>
                  </a:cxn>
                  <a:cxn ang="0">
                    <a:pos x="226" y="38"/>
                  </a:cxn>
                  <a:cxn ang="0">
                    <a:pos x="189" y="38"/>
                  </a:cxn>
                  <a:cxn ang="0">
                    <a:pos x="174" y="43"/>
                  </a:cxn>
                  <a:cxn ang="0">
                    <a:pos x="184" y="43"/>
                  </a:cxn>
                  <a:cxn ang="0">
                    <a:pos x="164" y="46"/>
                  </a:cxn>
                  <a:cxn ang="0">
                    <a:pos x="166" y="46"/>
                  </a:cxn>
                  <a:cxn ang="0">
                    <a:pos x="184" y="53"/>
                  </a:cxn>
                  <a:cxn ang="0">
                    <a:pos x="151" y="55"/>
                  </a:cxn>
                  <a:cxn ang="0">
                    <a:pos x="166" y="56"/>
                  </a:cxn>
                  <a:cxn ang="0">
                    <a:pos x="168" y="58"/>
                  </a:cxn>
                  <a:cxn ang="0">
                    <a:pos x="148" y="59"/>
                  </a:cxn>
                  <a:cxn ang="0">
                    <a:pos x="164" y="59"/>
                  </a:cxn>
                  <a:cxn ang="0">
                    <a:pos x="151" y="59"/>
                  </a:cxn>
                  <a:cxn ang="0">
                    <a:pos x="135" y="68"/>
                  </a:cxn>
                  <a:cxn ang="0">
                    <a:pos x="130" y="71"/>
                  </a:cxn>
                  <a:cxn ang="0">
                    <a:pos x="128" y="74"/>
                  </a:cxn>
                  <a:cxn ang="0">
                    <a:pos x="127" y="76"/>
                  </a:cxn>
                  <a:cxn ang="0">
                    <a:pos x="118" y="76"/>
                  </a:cxn>
                  <a:cxn ang="0">
                    <a:pos x="111" y="77"/>
                  </a:cxn>
                  <a:cxn ang="0">
                    <a:pos x="107" y="79"/>
                  </a:cxn>
                  <a:cxn ang="0">
                    <a:pos x="102" y="82"/>
                  </a:cxn>
                  <a:cxn ang="0">
                    <a:pos x="77" y="92"/>
                  </a:cxn>
                  <a:cxn ang="0">
                    <a:pos x="49" y="92"/>
                  </a:cxn>
                  <a:cxn ang="0">
                    <a:pos x="81" y="92"/>
                  </a:cxn>
                  <a:cxn ang="0">
                    <a:pos x="98" y="98"/>
                  </a:cxn>
                  <a:cxn ang="0">
                    <a:pos x="118" y="105"/>
                  </a:cxn>
                  <a:cxn ang="0">
                    <a:pos x="107" y="105"/>
                  </a:cxn>
                  <a:cxn ang="0">
                    <a:pos x="110" y="106"/>
                  </a:cxn>
                  <a:cxn ang="0">
                    <a:pos x="150" y="111"/>
                  </a:cxn>
                  <a:cxn ang="0">
                    <a:pos x="156" y="112"/>
                  </a:cxn>
                  <a:cxn ang="0">
                    <a:pos x="196" y="118"/>
                  </a:cxn>
                  <a:cxn ang="0">
                    <a:pos x="190" y="120"/>
                  </a:cxn>
                  <a:cxn ang="0">
                    <a:pos x="196" y="120"/>
                  </a:cxn>
                  <a:cxn ang="0">
                    <a:pos x="216" y="123"/>
                  </a:cxn>
                  <a:cxn ang="0">
                    <a:pos x="236" y="123"/>
                  </a:cxn>
                  <a:cxn ang="0">
                    <a:pos x="253" y="129"/>
                  </a:cxn>
                  <a:cxn ang="0">
                    <a:pos x="263" y="132"/>
                  </a:cxn>
                  <a:cxn ang="0">
                    <a:pos x="288" y="133"/>
                  </a:cxn>
                  <a:cxn ang="0">
                    <a:pos x="286" y="133"/>
                  </a:cxn>
                </a:cxnLst>
                <a:rect l="0" t="0" r="r" b="b"/>
                <a:pathLst>
                  <a:path w="322" h="133">
                    <a:moveTo>
                      <a:pt x="322" y="0"/>
                    </a:moveTo>
                    <a:lnTo>
                      <a:pt x="315" y="3"/>
                    </a:lnTo>
                    <a:lnTo>
                      <a:pt x="315" y="5"/>
                    </a:lnTo>
                    <a:lnTo>
                      <a:pt x="291" y="13"/>
                    </a:lnTo>
                    <a:lnTo>
                      <a:pt x="293" y="13"/>
                    </a:lnTo>
                    <a:lnTo>
                      <a:pt x="269" y="16"/>
                    </a:lnTo>
                    <a:lnTo>
                      <a:pt x="268" y="16"/>
                    </a:lnTo>
                    <a:lnTo>
                      <a:pt x="258" y="16"/>
                    </a:lnTo>
                    <a:lnTo>
                      <a:pt x="259" y="16"/>
                    </a:lnTo>
                    <a:lnTo>
                      <a:pt x="272" y="16"/>
                    </a:lnTo>
                    <a:lnTo>
                      <a:pt x="270" y="17"/>
                    </a:lnTo>
                    <a:lnTo>
                      <a:pt x="259" y="17"/>
                    </a:lnTo>
                    <a:lnTo>
                      <a:pt x="233" y="25"/>
                    </a:lnTo>
                    <a:lnTo>
                      <a:pt x="220" y="28"/>
                    </a:lnTo>
                    <a:lnTo>
                      <a:pt x="170" y="25"/>
                    </a:lnTo>
                    <a:lnTo>
                      <a:pt x="180" y="25"/>
                    </a:lnTo>
                    <a:lnTo>
                      <a:pt x="187" y="25"/>
                    </a:lnTo>
                    <a:lnTo>
                      <a:pt x="177" y="29"/>
                    </a:lnTo>
                    <a:lnTo>
                      <a:pt x="164" y="29"/>
                    </a:lnTo>
                    <a:lnTo>
                      <a:pt x="174" y="29"/>
                    </a:lnTo>
                    <a:lnTo>
                      <a:pt x="163" y="34"/>
                    </a:lnTo>
                    <a:lnTo>
                      <a:pt x="177" y="34"/>
                    </a:lnTo>
                    <a:lnTo>
                      <a:pt x="201" y="34"/>
                    </a:lnTo>
                    <a:lnTo>
                      <a:pt x="226" y="38"/>
                    </a:lnTo>
                    <a:lnTo>
                      <a:pt x="200" y="40"/>
                    </a:lnTo>
                    <a:lnTo>
                      <a:pt x="181" y="38"/>
                    </a:lnTo>
                    <a:lnTo>
                      <a:pt x="189" y="38"/>
                    </a:lnTo>
                    <a:lnTo>
                      <a:pt x="187" y="40"/>
                    </a:lnTo>
                    <a:lnTo>
                      <a:pt x="180" y="41"/>
                    </a:lnTo>
                    <a:lnTo>
                      <a:pt x="174" y="43"/>
                    </a:lnTo>
                    <a:lnTo>
                      <a:pt x="181" y="43"/>
                    </a:lnTo>
                    <a:lnTo>
                      <a:pt x="177" y="43"/>
                    </a:lnTo>
                    <a:lnTo>
                      <a:pt x="184" y="43"/>
                    </a:lnTo>
                    <a:lnTo>
                      <a:pt x="186" y="43"/>
                    </a:lnTo>
                    <a:lnTo>
                      <a:pt x="163" y="44"/>
                    </a:lnTo>
                    <a:lnTo>
                      <a:pt x="164" y="46"/>
                    </a:lnTo>
                    <a:lnTo>
                      <a:pt x="160" y="46"/>
                    </a:lnTo>
                    <a:lnTo>
                      <a:pt x="154" y="46"/>
                    </a:lnTo>
                    <a:lnTo>
                      <a:pt x="166" y="46"/>
                    </a:lnTo>
                    <a:lnTo>
                      <a:pt x="166" y="50"/>
                    </a:lnTo>
                    <a:lnTo>
                      <a:pt x="184" y="52"/>
                    </a:lnTo>
                    <a:lnTo>
                      <a:pt x="184" y="53"/>
                    </a:lnTo>
                    <a:lnTo>
                      <a:pt x="161" y="53"/>
                    </a:lnTo>
                    <a:lnTo>
                      <a:pt x="151" y="53"/>
                    </a:lnTo>
                    <a:lnTo>
                      <a:pt x="151" y="55"/>
                    </a:lnTo>
                    <a:lnTo>
                      <a:pt x="141" y="56"/>
                    </a:lnTo>
                    <a:lnTo>
                      <a:pt x="154" y="56"/>
                    </a:lnTo>
                    <a:lnTo>
                      <a:pt x="166" y="56"/>
                    </a:lnTo>
                    <a:lnTo>
                      <a:pt x="163" y="56"/>
                    </a:lnTo>
                    <a:lnTo>
                      <a:pt x="177" y="56"/>
                    </a:lnTo>
                    <a:lnTo>
                      <a:pt x="168" y="58"/>
                    </a:lnTo>
                    <a:lnTo>
                      <a:pt x="166" y="58"/>
                    </a:lnTo>
                    <a:lnTo>
                      <a:pt x="145" y="59"/>
                    </a:lnTo>
                    <a:lnTo>
                      <a:pt x="148" y="59"/>
                    </a:lnTo>
                    <a:lnTo>
                      <a:pt x="140" y="61"/>
                    </a:lnTo>
                    <a:lnTo>
                      <a:pt x="158" y="59"/>
                    </a:lnTo>
                    <a:lnTo>
                      <a:pt x="164" y="59"/>
                    </a:lnTo>
                    <a:lnTo>
                      <a:pt x="153" y="59"/>
                    </a:lnTo>
                    <a:lnTo>
                      <a:pt x="156" y="59"/>
                    </a:lnTo>
                    <a:lnTo>
                      <a:pt x="151" y="59"/>
                    </a:lnTo>
                    <a:lnTo>
                      <a:pt x="150" y="61"/>
                    </a:lnTo>
                    <a:lnTo>
                      <a:pt x="161" y="65"/>
                    </a:lnTo>
                    <a:lnTo>
                      <a:pt x="135" y="68"/>
                    </a:lnTo>
                    <a:lnTo>
                      <a:pt x="134" y="68"/>
                    </a:lnTo>
                    <a:lnTo>
                      <a:pt x="131" y="68"/>
                    </a:lnTo>
                    <a:lnTo>
                      <a:pt x="130" y="71"/>
                    </a:lnTo>
                    <a:lnTo>
                      <a:pt x="122" y="73"/>
                    </a:lnTo>
                    <a:lnTo>
                      <a:pt x="131" y="73"/>
                    </a:lnTo>
                    <a:lnTo>
                      <a:pt x="128" y="74"/>
                    </a:lnTo>
                    <a:lnTo>
                      <a:pt x="133" y="74"/>
                    </a:lnTo>
                    <a:lnTo>
                      <a:pt x="138" y="74"/>
                    </a:lnTo>
                    <a:lnTo>
                      <a:pt x="127" y="76"/>
                    </a:lnTo>
                    <a:lnTo>
                      <a:pt x="130" y="76"/>
                    </a:lnTo>
                    <a:lnTo>
                      <a:pt x="127" y="76"/>
                    </a:lnTo>
                    <a:lnTo>
                      <a:pt x="118" y="76"/>
                    </a:lnTo>
                    <a:lnTo>
                      <a:pt x="122" y="77"/>
                    </a:lnTo>
                    <a:lnTo>
                      <a:pt x="114" y="77"/>
                    </a:lnTo>
                    <a:lnTo>
                      <a:pt x="111" y="77"/>
                    </a:lnTo>
                    <a:lnTo>
                      <a:pt x="105" y="76"/>
                    </a:lnTo>
                    <a:lnTo>
                      <a:pt x="91" y="79"/>
                    </a:lnTo>
                    <a:lnTo>
                      <a:pt x="107" y="79"/>
                    </a:lnTo>
                    <a:lnTo>
                      <a:pt x="121" y="79"/>
                    </a:lnTo>
                    <a:lnTo>
                      <a:pt x="130" y="79"/>
                    </a:lnTo>
                    <a:lnTo>
                      <a:pt x="102" y="82"/>
                    </a:lnTo>
                    <a:lnTo>
                      <a:pt x="89" y="83"/>
                    </a:lnTo>
                    <a:lnTo>
                      <a:pt x="88" y="83"/>
                    </a:lnTo>
                    <a:lnTo>
                      <a:pt x="77" y="92"/>
                    </a:lnTo>
                    <a:lnTo>
                      <a:pt x="69" y="92"/>
                    </a:lnTo>
                    <a:lnTo>
                      <a:pt x="0" y="91"/>
                    </a:lnTo>
                    <a:lnTo>
                      <a:pt x="49" y="92"/>
                    </a:lnTo>
                    <a:lnTo>
                      <a:pt x="52" y="92"/>
                    </a:lnTo>
                    <a:lnTo>
                      <a:pt x="55" y="92"/>
                    </a:lnTo>
                    <a:lnTo>
                      <a:pt x="81" y="92"/>
                    </a:lnTo>
                    <a:lnTo>
                      <a:pt x="85" y="94"/>
                    </a:lnTo>
                    <a:lnTo>
                      <a:pt x="91" y="95"/>
                    </a:lnTo>
                    <a:lnTo>
                      <a:pt x="98" y="98"/>
                    </a:lnTo>
                    <a:lnTo>
                      <a:pt x="107" y="105"/>
                    </a:lnTo>
                    <a:lnTo>
                      <a:pt x="115" y="105"/>
                    </a:lnTo>
                    <a:lnTo>
                      <a:pt x="118" y="105"/>
                    </a:lnTo>
                    <a:lnTo>
                      <a:pt x="114" y="105"/>
                    </a:lnTo>
                    <a:lnTo>
                      <a:pt x="110" y="106"/>
                    </a:lnTo>
                    <a:lnTo>
                      <a:pt x="107" y="105"/>
                    </a:lnTo>
                    <a:lnTo>
                      <a:pt x="108" y="106"/>
                    </a:lnTo>
                    <a:lnTo>
                      <a:pt x="111" y="106"/>
                    </a:lnTo>
                    <a:lnTo>
                      <a:pt x="110" y="106"/>
                    </a:lnTo>
                    <a:lnTo>
                      <a:pt x="115" y="109"/>
                    </a:lnTo>
                    <a:lnTo>
                      <a:pt x="122" y="109"/>
                    </a:lnTo>
                    <a:lnTo>
                      <a:pt x="150" y="111"/>
                    </a:lnTo>
                    <a:lnTo>
                      <a:pt x="151" y="111"/>
                    </a:lnTo>
                    <a:lnTo>
                      <a:pt x="153" y="111"/>
                    </a:lnTo>
                    <a:lnTo>
                      <a:pt x="156" y="112"/>
                    </a:lnTo>
                    <a:lnTo>
                      <a:pt x="154" y="112"/>
                    </a:lnTo>
                    <a:lnTo>
                      <a:pt x="163" y="114"/>
                    </a:lnTo>
                    <a:lnTo>
                      <a:pt x="196" y="118"/>
                    </a:lnTo>
                    <a:lnTo>
                      <a:pt x="207" y="120"/>
                    </a:lnTo>
                    <a:lnTo>
                      <a:pt x="206" y="120"/>
                    </a:lnTo>
                    <a:lnTo>
                      <a:pt x="190" y="120"/>
                    </a:lnTo>
                    <a:lnTo>
                      <a:pt x="214" y="120"/>
                    </a:lnTo>
                    <a:lnTo>
                      <a:pt x="207" y="120"/>
                    </a:lnTo>
                    <a:lnTo>
                      <a:pt x="196" y="120"/>
                    </a:lnTo>
                    <a:lnTo>
                      <a:pt x="203" y="123"/>
                    </a:lnTo>
                    <a:lnTo>
                      <a:pt x="209" y="123"/>
                    </a:lnTo>
                    <a:lnTo>
                      <a:pt x="216" y="123"/>
                    </a:lnTo>
                    <a:lnTo>
                      <a:pt x="219" y="123"/>
                    </a:lnTo>
                    <a:lnTo>
                      <a:pt x="223" y="123"/>
                    </a:lnTo>
                    <a:lnTo>
                      <a:pt x="236" y="123"/>
                    </a:lnTo>
                    <a:lnTo>
                      <a:pt x="249" y="126"/>
                    </a:lnTo>
                    <a:lnTo>
                      <a:pt x="255" y="129"/>
                    </a:lnTo>
                    <a:lnTo>
                      <a:pt x="253" y="129"/>
                    </a:lnTo>
                    <a:lnTo>
                      <a:pt x="259" y="132"/>
                    </a:lnTo>
                    <a:lnTo>
                      <a:pt x="266" y="132"/>
                    </a:lnTo>
                    <a:lnTo>
                      <a:pt x="263" y="132"/>
                    </a:lnTo>
                    <a:lnTo>
                      <a:pt x="285" y="132"/>
                    </a:lnTo>
                    <a:lnTo>
                      <a:pt x="295" y="133"/>
                    </a:lnTo>
                    <a:lnTo>
                      <a:pt x="288" y="133"/>
                    </a:lnTo>
                    <a:lnTo>
                      <a:pt x="273" y="133"/>
                    </a:lnTo>
                    <a:lnTo>
                      <a:pt x="268" y="133"/>
                    </a:lnTo>
                    <a:lnTo>
                      <a:pt x="286" y="133"/>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23" name="Line 139"/>
              <p:cNvSpPr>
                <a:spLocks noChangeShapeType="1"/>
              </p:cNvSpPr>
              <p:nvPr/>
            </p:nvSpPr>
            <p:spPr bwMode="auto">
              <a:xfrm>
                <a:off x="8173" y="10547"/>
                <a:ext cx="1" cy="1"/>
              </a:xfrm>
              <a:prstGeom prst="line">
                <a:avLst/>
              </a:prstGeom>
              <a:noFill/>
              <a:ln w="444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24" name="Freeform 140"/>
              <p:cNvSpPr>
                <a:spLocks/>
              </p:cNvSpPr>
              <p:nvPr/>
            </p:nvSpPr>
            <p:spPr bwMode="auto">
              <a:xfrm>
                <a:off x="8124" y="10547"/>
                <a:ext cx="217" cy="249"/>
              </a:xfrm>
              <a:custGeom>
                <a:avLst/>
                <a:gdLst/>
                <a:ahLst/>
                <a:cxnLst>
                  <a:cxn ang="0">
                    <a:pos x="49" y="3"/>
                  </a:cxn>
                  <a:cxn ang="0">
                    <a:pos x="66" y="7"/>
                  </a:cxn>
                  <a:cxn ang="0">
                    <a:pos x="29" y="10"/>
                  </a:cxn>
                  <a:cxn ang="0">
                    <a:pos x="26" y="13"/>
                  </a:cxn>
                  <a:cxn ang="0">
                    <a:pos x="26" y="16"/>
                  </a:cxn>
                  <a:cxn ang="0">
                    <a:pos x="29" y="23"/>
                  </a:cxn>
                  <a:cxn ang="0">
                    <a:pos x="30" y="22"/>
                  </a:cxn>
                  <a:cxn ang="0">
                    <a:pos x="20" y="22"/>
                  </a:cxn>
                  <a:cxn ang="0">
                    <a:pos x="28" y="29"/>
                  </a:cxn>
                  <a:cxn ang="0">
                    <a:pos x="53" y="38"/>
                  </a:cxn>
                  <a:cxn ang="0">
                    <a:pos x="48" y="40"/>
                  </a:cxn>
                  <a:cxn ang="0">
                    <a:pos x="36" y="43"/>
                  </a:cxn>
                  <a:cxn ang="0">
                    <a:pos x="19" y="47"/>
                  </a:cxn>
                  <a:cxn ang="0">
                    <a:pos x="0" y="47"/>
                  </a:cxn>
                  <a:cxn ang="0">
                    <a:pos x="28" y="50"/>
                  </a:cxn>
                  <a:cxn ang="0">
                    <a:pos x="41" y="53"/>
                  </a:cxn>
                  <a:cxn ang="0">
                    <a:pos x="61" y="59"/>
                  </a:cxn>
                  <a:cxn ang="0">
                    <a:pos x="65" y="65"/>
                  </a:cxn>
                  <a:cxn ang="0">
                    <a:pos x="66" y="74"/>
                  </a:cxn>
                  <a:cxn ang="0">
                    <a:pos x="174" y="73"/>
                  </a:cxn>
                  <a:cxn ang="0">
                    <a:pos x="183" y="82"/>
                  </a:cxn>
                  <a:cxn ang="0">
                    <a:pos x="178" y="86"/>
                  </a:cxn>
                  <a:cxn ang="0">
                    <a:pos x="151" y="89"/>
                  </a:cxn>
                  <a:cxn ang="0">
                    <a:pos x="161" y="92"/>
                  </a:cxn>
                  <a:cxn ang="0">
                    <a:pos x="196" y="99"/>
                  </a:cxn>
                  <a:cxn ang="0">
                    <a:pos x="217" y="108"/>
                  </a:cxn>
                  <a:cxn ang="0">
                    <a:pos x="180" y="112"/>
                  </a:cxn>
                  <a:cxn ang="0">
                    <a:pos x="141" y="120"/>
                  </a:cxn>
                  <a:cxn ang="0">
                    <a:pos x="135" y="123"/>
                  </a:cxn>
                  <a:cxn ang="0">
                    <a:pos x="131" y="126"/>
                  </a:cxn>
                  <a:cxn ang="0">
                    <a:pos x="138" y="126"/>
                  </a:cxn>
                  <a:cxn ang="0">
                    <a:pos x="120" y="126"/>
                  </a:cxn>
                  <a:cxn ang="0">
                    <a:pos x="137" y="133"/>
                  </a:cxn>
                  <a:cxn ang="0">
                    <a:pos x="65" y="130"/>
                  </a:cxn>
                  <a:cxn ang="0">
                    <a:pos x="72" y="135"/>
                  </a:cxn>
                  <a:cxn ang="0">
                    <a:pos x="30" y="144"/>
                  </a:cxn>
                  <a:cxn ang="0">
                    <a:pos x="115" y="141"/>
                  </a:cxn>
                  <a:cxn ang="0">
                    <a:pos x="105" y="154"/>
                  </a:cxn>
                  <a:cxn ang="0">
                    <a:pos x="81" y="154"/>
                  </a:cxn>
                  <a:cxn ang="0">
                    <a:pos x="71" y="157"/>
                  </a:cxn>
                  <a:cxn ang="0">
                    <a:pos x="89" y="159"/>
                  </a:cxn>
                  <a:cxn ang="0">
                    <a:pos x="36" y="165"/>
                  </a:cxn>
                  <a:cxn ang="0">
                    <a:pos x="7" y="166"/>
                  </a:cxn>
                  <a:cxn ang="0">
                    <a:pos x="29" y="169"/>
                  </a:cxn>
                  <a:cxn ang="0">
                    <a:pos x="33" y="174"/>
                  </a:cxn>
                  <a:cxn ang="0">
                    <a:pos x="29" y="180"/>
                  </a:cxn>
                  <a:cxn ang="0">
                    <a:pos x="86" y="184"/>
                  </a:cxn>
                  <a:cxn ang="0">
                    <a:pos x="72" y="189"/>
                  </a:cxn>
                  <a:cxn ang="0">
                    <a:pos x="76" y="191"/>
                  </a:cxn>
                  <a:cxn ang="0">
                    <a:pos x="69" y="195"/>
                  </a:cxn>
                  <a:cxn ang="0">
                    <a:pos x="84" y="195"/>
                  </a:cxn>
                  <a:cxn ang="0">
                    <a:pos x="102" y="200"/>
                  </a:cxn>
                  <a:cxn ang="0">
                    <a:pos x="112" y="201"/>
                  </a:cxn>
                  <a:cxn ang="0">
                    <a:pos x="65" y="207"/>
                  </a:cxn>
                  <a:cxn ang="0">
                    <a:pos x="41" y="209"/>
                  </a:cxn>
                  <a:cxn ang="0">
                    <a:pos x="95" y="212"/>
                  </a:cxn>
                  <a:cxn ang="0">
                    <a:pos x="114" y="221"/>
                  </a:cxn>
                  <a:cxn ang="0">
                    <a:pos x="161" y="224"/>
                  </a:cxn>
                  <a:cxn ang="0">
                    <a:pos x="168" y="227"/>
                  </a:cxn>
                  <a:cxn ang="0">
                    <a:pos x="120" y="233"/>
                  </a:cxn>
                  <a:cxn ang="0">
                    <a:pos x="76" y="242"/>
                  </a:cxn>
                  <a:cxn ang="0">
                    <a:pos x="58" y="246"/>
                  </a:cxn>
                </a:cxnLst>
                <a:rect l="0" t="0" r="r" b="b"/>
                <a:pathLst>
                  <a:path w="217" h="249">
                    <a:moveTo>
                      <a:pt x="39" y="0"/>
                    </a:moveTo>
                    <a:lnTo>
                      <a:pt x="39" y="0"/>
                    </a:lnTo>
                    <a:lnTo>
                      <a:pt x="45" y="2"/>
                    </a:lnTo>
                    <a:lnTo>
                      <a:pt x="45" y="2"/>
                    </a:lnTo>
                    <a:lnTo>
                      <a:pt x="52" y="2"/>
                    </a:lnTo>
                    <a:lnTo>
                      <a:pt x="52" y="2"/>
                    </a:lnTo>
                    <a:lnTo>
                      <a:pt x="49" y="3"/>
                    </a:lnTo>
                    <a:lnTo>
                      <a:pt x="49" y="3"/>
                    </a:lnTo>
                    <a:lnTo>
                      <a:pt x="42" y="3"/>
                    </a:lnTo>
                    <a:lnTo>
                      <a:pt x="42" y="3"/>
                    </a:lnTo>
                    <a:lnTo>
                      <a:pt x="52" y="5"/>
                    </a:lnTo>
                    <a:lnTo>
                      <a:pt x="52" y="5"/>
                    </a:lnTo>
                    <a:lnTo>
                      <a:pt x="63" y="7"/>
                    </a:lnTo>
                    <a:lnTo>
                      <a:pt x="63" y="7"/>
                    </a:lnTo>
                    <a:lnTo>
                      <a:pt x="66" y="7"/>
                    </a:lnTo>
                    <a:lnTo>
                      <a:pt x="66" y="7"/>
                    </a:lnTo>
                    <a:lnTo>
                      <a:pt x="69" y="7"/>
                    </a:lnTo>
                    <a:lnTo>
                      <a:pt x="69" y="7"/>
                    </a:lnTo>
                    <a:lnTo>
                      <a:pt x="65" y="7"/>
                    </a:lnTo>
                    <a:lnTo>
                      <a:pt x="65" y="7"/>
                    </a:lnTo>
                    <a:lnTo>
                      <a:pt x="41" y="10"/>
                    </a:lnTo>
                    <a:lnTo>
                      <a:pt x="41" y="10"/>
                    </a:lnTo>
                    <a:lnTo>
                      <a:pt x="29" y="10"/>
                    </a:lnTo>
                    <a:lnTo>
                      <a:pt x="29" y="10"/>
                    </a:lnTo>
                    <a:lnTo>
                      <a:pt x="30" y="10"/>
                    </a:lnTo>
                    <a:lnTo>
                      <a:pt x="30" y="10"/>
                    </a:lnTo>
                    <a:lnTo>
                      <a:pt x="32" y="10"/>
                    </a:lnTo>
                    <a:lnTo>
                      <a:pt x="32" y="10"/>
                    </a:lnTo>
                    <a:lnTo>
                      <a:pt x="33" y="10"/>
                    </a:lnTo>
                    <a:lnTo>
                      <a:pt x="33" y="10"/>
                    </a:lnTo>
                    <a:lnTo>
                      <a:pt x="26" y="13"/>
                    </a:lnTo>
                    <a:lnTo>
                      <a:pt x="26" y="13"/>
                    </a:lnTo>
                    <a:lnTo>
                      <a:pt x="30" y="13"/>
                    </a:lnTo>
                    <a:lnTo>
                      <a:pt x="30" y="13"/>
                    </a:lnTo>
                    <a:lnTo>
                      <a:pt x="26" y="14"/>
                    </a:lnTo>
                    <a:lnTo>
                      <a:pt x="26" y="14"/>
                    </a:lnTo>
                    <a:lnTo>
                      <a:pt x="25" y="16"/>
                    </a:lnTo>
                    <a:lnTo>
                      <a:pt x="25" y="16"/>
                    </a:lnTo>
                    <a:lnTo>
                      <a:pt x="26" y="16"/>
                    </a:lnTo>
                    <a:lnTo>
                      <a:pt x="26" y="16"/>
                    </a:lnTo>
                    <a:lnTo>
                      <a:pt x="29" y="17"/>
                    </a:lnTo>
                    <a:lnTo>
                      <a:pt x="29" y="17"/>
                    </a:lnTo>
                    <a:lnTo>
                      <a:pt x="51" y="20"/>
                    </a:lnTo>
                    <a:lnTo>
                      <a:pt x="51" y="20"/>
                    </a:lnTo>
                    <a:lnTo>
                      <a:pt x="43" y="23"/>
                    </a:lnTo>
                    <a:lnTo>
                      <a:pt x="43" y="23"/>
                    </a:lnTo>
                    <a:lnTo>
                      <a:pt x="29" y="23"/>
                    </a:lnTo>
                    <a:lnTo>
                      <a:pt x="29" y="23"/>
                    </a:lnTo>
                    <a:lnTo>
                      <a:pt x="28" y="22"/>
                    </a:lnTo>
                    <a:lnTo>
                      <a:pt x="28" y="22"/>
                    </a:lnTo>
                    <a:lnTo>
                      <a:pt x="39" y="23"/>
                    </a:lnTo>
                    <a:lnTo>
                      <a:pt x="39" y="23"/>
                    </a:lnTo>
                    <a:lnTo>
                      <a:pt x="41" y="23"/>
                    </a:lnTo>
                    <a:lnTo>
                      <a:pt x="41" y="23"/>
                    </a:lnTo>
                    <a:lnTo>
                      <a:pt x="30" y="22"/>
                    </a:lnTo>
                    <a:lnTo>
                      <a:pt x="30" y="22"/>
                    </a:lnTo>
                    <a:lnTo>
                      <a:pt x="32" y="23"/>
                    </a:lnTo>
                    <a:lnTo>
                      <a:pt x="32" y="23"/>
                    </a:lnTo>
                    <a:lnTo>
                      <a:pt x="29" y="23"/>
                    </a:lnTo>
                    <a:lnTo>
                      <a:pt x="29" y="23"/>
                    </a:lnTo>
                    <a:lnTo>
                      <a:pt x="10" y="22"/>
                    </a:lnTo>
                    <a:lnTo>
                      <a:pt x="10" y="22"/>
                    </a:lnTo>
                    <a:lnTo>
                      <a:pt x="20" y="22"/>
                    </a:lnTo>
                    <a:lnTo>
                      <a:pt x="20" y="22"/>
                    </a:lnTo>
                    <a:lnTo>
                      <a:pt x="26" y="23"/>
                    </a:lnTo>
                    <a:lnTo>
                      <a:pt x="26" y="23"/>
                    </a:lnTo>
                    <a:lnTo>
                      <a:pt x="2" y="23"/>
                    </a:lnTo>
                    <a:lnTo>
                      <a:pt x="2" y="23"/>
                    </a:lnTo>
                    <a:lnTo>
                      <a:pt x="25" y="28"/>
                    </a:lnTo>
                    <a:lnTo>
                      <a:pt x="25" y="28"/>
                    </a:lnTo>
                    <a:lnTo>
                      <a:pt x="28" y="29"/>
                    </a:lnTo>
                    <a:lnTo>
                      <a:pt x="28" y="29"/>
                    </a:lnTo>
                    <a:lnTo>
                      <a:pt x="36" y="31"/>
                    </a:lnTo>
                    <a:lnTo>
                      <a:pt x="36" y="31"/>
                    </a:lnTo>
                    <a:lnTo>
                      <a:pt x="33" y="32"/>
                    </a:lnTo>
                    <a:lnTo>
                      <a:pt x="33" y="32"/>
                    </a:lnTo>
                    <a:lnTo>
                      <a:pt x="35" y="32"/>
                    </a:lnTo>
                    <a:lnTo>
                      <a:pt x="35" y="32"/>
                    </a:lnTo>
                    <a:lnTo>
                      <a:pt x="53" y="38"/>
                    </a:lnTo>
                    <a:lnTo>
                      <a:pt x="53" y="38"/>
                    </a:lnTo>
                    <a:lnTo>
                      <a:pt x="43" y="40"/>
                    </a:lnTo>
                    <a:lnTo>
                      <a:pt x="43" y="40"/>
                    </a:lnTo>
                    <a:lnTo>
                      <a:pt x="56" y="40"/>
                    </a:lnTo>
                    <a:lnTo>
                      <a:pt x="56" y="40"/>
                    </a:lnTo>
                    <a:lnTo>
                      <a:pt x="59" y="40"/>
                    </a:lnTo>
                    <a:lnTo>
                      <a:pt x="59" y="40"/>
                    </a:lnTo>
                    <a:lnTo>
                      <a:pt x="48" y="40"/>
                    </a:lnTo>
                    <a:lnTo>
                      <a:pt x="48" y="40"/>
                    </a:lnTo>
                    <a:lnTo>
                      <a:pt x="69" y="41"/>
                    </a:lnTo>
                    <a:lnTo>
                      <a:pt x="69" y="41"/>
                    </a:lnTo>
                    <a:lnTo>
                      <a:pt x="62" y="41"/>
                    </a:lnTo>
                    <a:lnTo>
                      <a:pt x="62" y="41"/>
                    </a:lnTo>
                    <a:lnTo>
                      <a:pt x="53" y="43"/>
                    </a:lnTo>
                    <a:lnTo>
                      <a:pt x="53" y="43"/>
                    </a:lnTo>
                    <a:lnTo>
                      <a:pt x="36" y="43"/>
                    </a:lnTo>
                    <a:lnTo>
                      <a:pt x="36" y="43"/>
                    </a:lnTo>
                    <a:lnTo>
                      <a:pt x="32" y="44"/>
                    </a:lnTo>
                    <a:lnTo>
                      <a:pt x="32" y="44"/>
                    </a:lnTo>
                    <a:lnTo>
                      <a:pt x="30" y="44"/>
                    </a:lnTo>
                    <a:lnTo>
                      <a:pt x="30" y="44"/>
                    </a:lnTo>
                    <a:lnTo>
                      <a:pt x="25" y="44"/>
                    </a:lnTo>
                    <a:lnTo>
                      <a:pt x="25" y="44"/>
                    </a:lnTo>
                    <a:lnTo>
                      <a:pt x="19" y="47"/>
                    </a:lnTo>
                    <a:lnTo>
                      <a:pt x="19" y="47"/>
                    </a:lnTo>
                    <a:lnTo>
                      <a:pt x="28" y="46"/>
                    </a:lnTo>
                    <a:lnTo>
                      <a:pt x="28" y="46"/>
                    </a:lnTo>
                    <a:lnTo>
                      <a:pt x="30" y="46"/>
                    </a:lnTo>
                    <a:lnTo>
                      <a:pt x="30" y="46"/>
                    </a:lnTo>
                    <a:lnTo>
                      <a:pt x="9" y="46"/>
                    </a:lnTo>
                    <a:lnTo>
                      <a:pt x="9" y="46"/>
                    </a:lnTo>
                    <a:lnTo>
                      <a:pt x="0" y="47"/>
                    </a:lnTo>
                    <a:lnTo>
                      <a:pt x="0" y="47"/>
                    </a:lnTo>
                    <a:lnTo>
                      <a:pt x="29" y="50"/>
                    </a:lnTo>
                    <a:lnTo>
                      <a:pt x="29" y="50"/>
                    </a:lnTo>
                    <a:lnTo>
                      <a:pt x="39" y="50"/>
                    </a:lnTo>
                    <a:lnTo>
                      <a:pt x="39" y="50"/>
                    </a:lnTo>
                    <a:lnTo>
                      <a:pt x="38" y="50"/>
                    </a:lnTo>
                    <a:lnTo>
                      <a:pt x="38" y="50"/>
                    </a:lnTo>
                    <a:lnTo>
                      <a:pt x="28" y="50"/>
                    </a:lnTo>
                    <a:lnTo>
                      <a:pt x="28" y="50"/>
                    </a:lnTo>
                    <a:lnTo>
                      <a:pt x="32" y="50"/>
                    </a:lnTo>
                    <a:lnTo>
                      <a:pt x="32" y="50"/>
                    </a:lnTo>
                    <a:lnTo>
                      <a:pt x="38" y="50"/>
                    </a:lnTo>
                    <a:lnTo>
                      <a:pt x="38" y="50"/>
                    </a:lnTo>
                    <a:lnTo>
                      <a:pt x="36" y="53"/>
                    </a:lnTo>
                    <a:lnTo>
                      <a:pt x="36" y="53"/>
                    </a:lnTo>
                    <a:lnTo>
                      <a:pt x="41" y="53"/>
                    </a:lnTo>
                    <a:lnTo>
                      <a:pt x="41" y="53"/>
                    </a:lnTo>
                    <a:lnTo>
                      <a:pt x="43" y="53"/>
                    </a:lnTo>
                    <a:lnTo>
                      <a:pt x="43" y="53"/>
                    </a:lnTo>
                    <a:lnTo>
                      <a:pt x="38" y="58"/>
                    </a:lnTo>
                    <a:lnTo>
                      <a:pt x="38" y="58"/>
                    </a:lnTo>
                    <a:lnTo>
                      <a:pt x="39" y="59"/>
                    </a:lnTo>
                    <a:lnTo>
                      <a:pt x="39" y="59"/>
                    </a:lnTo>
                    <a:lnTo>
                      <a:pt x="61" y="59"/>
                    </a:lnTo>
                    <a:lnTo>
                      <a:pt x="61" y="59"/>
                    </a:lnTo>
                    <a:lnTo>
                      <a:pt x="59" y="64"/>
                    </a:lnTo>
                    <a:lnTo>
                      <a:pt x="59" y="64"/>
                    </a:lnTo>
                    <a:lnTo>
                      <a:pt x="68" y="64"/>
                    </a:lnTo>
                    <a:lnTo>
                      <a:pt x="68" y="64"/>
                    </a:lnTo>
                    <a:lnTo>
                      <a:pt x="71" y="64"/>
                    </a:lnTo>
                    <a:lnTo>
                      <a:pt x="71" y="64"/>
                    </a:lnTo>
                    <a:lnTo>
                      <a:pt x="65" y="65"/>
                    </a:lnTo>
                    <a:lnTo>
                      <a:pt x="65" y="65"/>
                    </a:lnTo>
                    <a:lnTo>
                      <a:pt x="65" y="67"/>
                    </a:lnTo>
                    <a:lnTo>
                      <a:pt x="65" y="67"/>
                    </a:lnTo>
                    <a:lnTo>
                      <a:pt x="65" y="71"/>
                    </a:lnTo>
                    <a:lnTo>
                      <a:pt x="65" y="71"/>
                    </a:lnTo>
                    <a:lnTo>
                      <a:pt x="53" y="74"/>
                    </a:lnTo>
                    <a:lnTo>
                      <a:pt x="53" y="74"/>
                    </a:lnTo>
                    <a:lnTo>
                      <a:pt x="66" y="74"/>
                    </a:lnTo>
                    <a:lnTo>
                      <a:pt x="66" y="74"/>
                    </a:lnTo>
                    <a:lnTo>
                      <a:pt x="86" y="76"/>
                    </a:lnTo>
                    <a:lnTo>
                      <a:pt x="86" y="76"/>
                    </a:lnTo>
                    <a:lnTo>
                      <a:pt x="98" y="76"/>
                    </a:lnTo>
                    <a:lnTo>
                      <a:pt x="98" y="76"/>
                    </a:lnTo>
                    <a:lnTo>
                      <a:pt x="117" y="76"/>
                    </a:lnTo>
                    <a:lnTo>
                      <a:pt x="117" y="76"/>
                    </a:lnTo>
                    <a:lnTo>
                      <a:pt x="174" y="73"/>
                    </a:lnTo>
                    <a:lnTo>
                      <a:pt x="174" y="73"/>
                    </a:lnTo>
                    <a:lnTo>
                      <a:pt x="206" y="71"/>
                    </a:lnTo>
                    <a:lnTo>
                      <a:pt x="206" y="71"/>
                    </a:lnTo>
                    <a:lnTo>
                      <a:pt x="184" y="80"/>
                    </a:lnTo>
                    <a:lnTo>
                      <a:pt x="184" y="80"/>
                    </a:lnTo>
                    <a:lnTo>
                      <a:pt x="188" y="80"/>
                    </a:lnTo>
                    <a:lnTo>
                      <a:pt x="188" y="80"/>
                    </a:lnTo>
                    <a:lnTo>
                      <a:pt x="183" y="82"/>
                    </a:lnTo>
                    <a:lnTo>
                      <a:pt x="183" y="82"/>
                    </a:lnTo>
                    <a:lnTo>
                      <a:pt x="178" y="82"/>
                    </a:lnTo>
                    <a:lnTo>
                      <a:pt x="178" y="82"/>
                    </a:lnTo>
                    <a:lnTo>
                      <a:pt x="199" y="85"/>
                    </a:lnTo>
                    <a:lnTo>
                      <a:pt x="199" y="85"/>
                    </a:lnTo>
                    <a:lnTo>
                      <a:pt x="196" y="85"/>
                    </a:lnTo>
                    <a:lnTo>
                      <a:pt x="196" y="85"/>
                    </a:lnTo>
                    <a:lnTo>
                      <a:pt x="178" y="86"/>
                    </a:lnTo>
                    <a:lnTo>
                      <a:pt x="178" y="86"/>
                    </a:lnTo>
                    <a:lnTo>
                      <a:pt x="190" y="88"/>
                    </a:lnTo>
                    <a:lnTo>
                      <a:pt x="190" y="88"/>
                    </a:lnTo>
                    <a:lnTo>
                      <a:pt x="177" y="89"/>
                    </a:lnTo>
                    <a:lnTo>
                      <a:pt x="177" y="89"/>
                    </a:lnTo>
                    <a:lnTo>
                      <a:pt x="168" y="89"/>
                    </a:lnTo>
                    <a:lnTo>
                      <a:pt x="168" y="89"/>
                    </a:lnTo>
                    <a:lnTo>
                      <a:pt x="151" y="89"/>
                    </a:lnTo>
                    <a:lnTo>
                      <a:pt x="151" y="89"/>
                    </a:lnTo>
                    <a:lnTo>
                      <a:pt x="140" y="92"/>
                    </a:lnTo>
                    <a:lnTo>
                      <a:pt x="140" y="92"/>
                    </a:lnTo>
                    <a:lnTo>
                      <a:pt x="171" y="91"/>
                    </a:lnTo>
                    <a:lnTo>
                      <a:pt x="171" y="91"/>
                    </a:lnTo>
                    <a:lnTo>
                      <a:pt x="170" y="91"/>
                    </a:lnTo>
                    <a:lnTo>
                      <a:pt x="170" y="91"/>
                    </a:lnTo>
                    <a:lnTo>
                      <a:pt x="161" y="92"/>
                    </a:lnTo>
                    <a:lnTo>
                      <a:pt x="161" y="92"/>
                    </a:lnTo>
                    <a:lnTo>
                      <a:pt x="154" y="92"/>
                    </a:lnTo>
                    <a:lnTo>
                      <a:pt x="154" y="92"/>
                    </a:lnTo>
                    <a:lnTo>
                      <a:pt x="117" y="95"/>
                    </a:lnTo>
                    <a:lnTo>
                      <a:pt x="117" y="95"/>
                    </a:lnTo>
                    <a:lnTo>
                      <a:pt x="115" y="95"/>
                    </a:lnTo>
                    <a:lnTo>
                      <a:pt x="115" y="95"/>
                    </a:lnTo>
                    <a:lnTo>
                      <a:pt x="196" y="99"/>
                    </a:lnTo>
                    <a:lnTo>
                      <a:pt x="196" y="99"/>
                    </a:lnTo>
                    <a:lnTo>
                      <a:pt x="197" y="99"/>
                    </a:lnTo>
                    <a:lnTo>
                      <a:pt x="197" y="99"/>
                    </a:lnTo>
                    <a:lnTo>
                      <a:pt x="199" y="100"/>
                    </a:lnTo>
                    <a:lnTo>
                      <a:pt x="199" y="100"/>
                    </a:lnTo>
                    <a:lnTo>
                      <a:pt x="213" y="106"/>
                    </a:lnTo>
                    <a:lnTo>
                      <a:pt x="213" y="106"/>
                    </a:lnTo>
                    <a:lnTo>
                      <a:pt x="217" y="108"/>
                    </a:lnTo>
                    <a:lnTo>
                      <a:pt x="217" y="108"/>
                    </a:lnTo>
                    <a:lnTo>
                      <a:pt x="213" y="108"/>
                    </a:lnTo>
                    <a:lnTo>
                      <a:pt x="213" y="108"/>
                    </a:lnTo>
                    <a:lnTo>
                      <a:pt x="204" y="111"/>
                    </a:lnTo>
                    <a:lnTo>
                      <a:pt x="204" y="111"/>
                    </a:lnTo>
                    <a:lnTo>
                      <a:pt x="191" y="111"/>
                    </a:lnTo>
                    <a:lnTo>
                      <a:pt x="191" y="111"/>
                    </a:lnTo>
                    <a:lnTo>
                      <a:pt x="180" y="112"/>
                    </a:lnTo>
                    <a:lnTo>
                      <a:pt x="180" y="112"/>
                    </a:lnTo>
                    <a:lnTo>
                      <a:pt x="138" y="117"/>
                    </a:lnTo>
                    <a:lnTo>
                      <a:pt x="138" y="117"/>
                    </a:lnTo>
                    <a:lnTo>
                      <a:pt x="140" y="117"/>
                    </a:lnTo>
                    <a:lnTo>
                      <a:pt x="140" y="117"/>
                    </a:lnTo>
                    <a:lnTo>
                      <a:pt x="135" y="117"/>
                    </a:lnTo>
                    <a:lnTo>
                      <a:pt x="135" y="117"/>
                    </a:lnTo>
                    <a:lnTo>
                      <a:pt x="141" y="120"/>
                    </a:lnTo>
                    <a:lnTo>
                      <a:pt x="141" y="120"/>
                    </a:lnTo>
                    <a:lnTo>
                      <a:pt x="130" y="120"/>
                    </a:lnTo>
                    <a:lnTo>
                      <a:pt x="130" y="120"/>
                    </a:lnTo>
                    <a:lnTo>
                      <a:pt x="128" y="121"/>
                    </a:lnTo>
                    <a:lnTo>
                      <a:pt x="128" y="121"/>
                    </a:lnTo>
                    <a:lnTo>
                      <a:pt x="137" y="123"/>
                    </a:lnTo>
                    <a:lnTo>
                      <a:pt x="137" y="123"/>
                    </a:lnTo>
                    <a:lnTo>
                      <a:pt x="135" y="123"/>
                    </a:lnTo>
                    <a:lnTo>
                      <a:pt x="135" y="123"/>
                    </a:lnTo>
                    <a:lnTo>
                      <a:pt x="137" y="124"/>
                    </a:lnTo>
                    <a:lnTo>
                      <a:pt x="137" y="124"/>
                    </a:lnTo>
                    <a:lnTo>
                      <a:pt x="135" y="124"/>
                    </a:lnTo>
                    <a:lnTo>
                      <a:pt x="135" y="124"/>
                    </a:lnTo>
                    <a:lnTo>
                      <a:pt x="127" y="126"/>
                    </a:lnTo>
                    <a:lnTo>
                      <a:pt x="127" y="126"/>
                    </a:lnTo>
                    <a:lnTo>
                      <a:pt x="131" y="126"/>
                    </a:lnTo>
                    <a:lnTo>
                      <a:pt x="131" y="126"/>
                    </a:lnTo>
                    <a:lnTo>
                      <a:pt x="141" y="124"/>
                    </a:lnTo>
                    <a:lnTo>
                      <a:pt x="141" y="124"/>
                    </a:lnTo>
                    <a:lnTo>
                      <a:pt x="142" y="126"/>
                    </a:lnTo>
                    <a:lnTo>
                      <a:pt x="142" y="126"/>
                    </a:lnTo>
                    <a:lnTo>
                      <a:pt x="148" y="126"/>
                    </a:lnTo>
                    <a:lnTo>
                      <a:pt x="148" y="126"/>
                    </a:lnTo>
                    <a:lnTo>
                      <a:pt x="138" y="126"/>
                    </a:lnTo>
                    <a:lnTo>
                      <a:pt x="138" y="126"/>
                    </a:lnTo>
                    <a:lnTo>
                      <a:pt x="117" y="126"/>
                    </a:lnTo>
                    <a:lnTo>
                      <a:pt x="117" y="126"/>
                    </a:lnTo>
                    <a:lnTo>
                      <a:pt x="115" y="126"/>
                    </a:lnTo>
                    <a:lnTo>
                      <a:pt x="115" y="126"/>
                    </a:lnTo>
                    <a:lnTo>
                      <a:pt x="121" y="126"/>
                    </a:lnTo>
                    <a:lnTo>
                      <a:pt x="121" y="126"/>
                    </a:lnTo>
                    <a:lnTo>
                      <a:pt x="120" y="126"/>
                    </a:lnTo>
                    <a:lnTo>
                      <a:pt x="120" y="126"/>
                    </a:lnTo>
                    <a:lnTo>
                      <a:pt x="121" y="127"/>
                    </a:lnTo>
                    <a:lnTo>
                      <a:pt x="121" y="127"/>
                    </a:lnTo>
                    <a:lnTo>
                      <a:pt x="145" y="127"/>
                    </a:lnTo>
                    <a:lnTo>
                      <a:pt x="145" y="127"/>
                    </a:lnTo>
                    <a:lnTo>
                      <a:pt x="150" y="130"/>
                    </a:lnTo>
                    <a:lnTo>
                      <a:pt x="150" y="130"/>
                    </a:lnTo>
                    <a:lnTo>
                      <a:pt x="137" y="133"/>
                    </a:lnTo>
                    <a:lnTo>
                      <a:pt x="137" y="133"/>
                    </a:lnTo>
                    <a:lnTo>
                      <a:pt x="135" y="133"/>
                    </a:lnTo>
                    <a:lnTo>
                      <a:pt x="135" y="133"/>
                    </a:lnTo>
                    <a:lnTo>
                      <a:pt x="104" y="132"/>
                    </a:lnTo>
                    <a:lnTo>
                      <a:pt x="104" y="132"/>
                    </a:lnTo>
                    <a:lnTo>
                      <a:pt x="107" y="132"/>
                    </a:lnTo>
                    <a:lnTo>
                      <a:pt x="107" y="132"/>
                    </a:lnTo>
                    <a:lnTo>
                      <a:pt x="65" y="130"/>
                    </a:lnTo>
                    <a:lnTo>
                      <a:pt x="65" y="130"/>
                    </a:lnTo>
                    <a:lnTo>
                      <a:pt x="66" y="130"/>
                    </a:lnTo>
                    <a:lnTo>
                      <a:pt x="66" y="130"/>
                    </a:lnTo>
                    <a:lnTo>
                      <a:pt x="74" y="133"/>
                    </a:lnTo>
                    <a:lnTo>
                      <a:pt x="74" y="133"/>
                    </a:lnTo>
                    <a:lnTo>
                      <a:pt x="75" y="133"/>
                    </a:lnTo>
                    <a:lnTo>
                      <a:pt x="75" y="133"/>
                    </a:lnTo>
                    <a:lnTo>
                      <a:pt x="72" y="135"/>
                    </a:lnTo>
                    <a:lnTo>
                      <a:pt x="72" y="135"/>
                    </a:lnTo>
                    <a:lnTo>
                      <a:pt x="81" y="135"/>
                    </a:lnTo>
                    <a:lnTo>
                      <a:pt x="81" y="135"/>
                    </a:lnTo>
                    <a:lnTo>
                      <a:pt x="49" y="145"/>
                    </a:lnTo>
                    <a:lnTo>
                      <a:pt x="49" y="145"/>
                    </a:lnTo>
                    <a:lnTo>
                      <a:pt x="39" y="144"/>
                    </a:lnTo>
                    <a:lnTo>
                      <a:pt x="39" y="144"/>
                    </a:lnTo>
                    <a:lnTo>
                      <a:pt x="30" y="144"/>
                    </a:lnTo>
                    <a:lnTo>
                      <a:pt x="30" y="144"/>
                    </a:lnTo>
                    <a:lnTo>
                      <a:pt x="22" y="144"/>
                    </a:lnTo>
                    <a:lnTo>
                      <a:pt x="22" y="144"/>
                    </a:lnTo>
                    <a:lnTo>
                      <a:pt x="125" y="139"/>
                    </a:lnTo>
                    <a:lnTo>
                      <a:pt x="125" y="139"/>
                    </a:lnTo>
                    <a:lnTo>
                      <a:pt x="122" y="141"/>
                    </a:lnTo>
                    <a:lnTo>
                      <a:pt x="122" y="141"/>
                    </a:lnTo>
                    <a:lnTo>
                      <a:pt x="115" y="141"/>
                    </a:lnTo>
                    <a:lnTo>
                      <a:pt x="115" y="141"/>
                    </a:lnTo>
                    <a:lnTo>
                      <a:pt x="117" y="142"/>
                    </a:lnTo>
                    <a:lnTo>
                      <a:pt x="117" y="142"/>
                    </a:lnTo>
                    <a:lnTo>
                      <a:pt x="120" y="142"/>
                    </a:lnTo>
                    <a:lnTo>
                      <a:pt x="120" y="142"/>
                    </a:lnTo>
                    <a:lnTo>
                      <a:pt x="104" y="144"/>
                    </a:lnTo>
                    <a:lnTo>
                      <a:pt x="104" y="144"/>
                    </a:lnTo>
                    <a:lnTo>
                      <a:pt x="105" y="154"/>
                    </a:lnTo>
                    <a:lnTo>
                      <a:pt x="105" y="154"/>
                    </a:lnTo>
                    <a:lnTo>
                      <a:pt x="104" y="156"/>
                    </a:lnTo>
                    <a:lnTo>
                      <a:pt x="104" y="156"/>
                    </a:lnTo>
                    <a:lnTo>
                      <a:pt x="95" y="154"/>
                    </a:lnTo>
                    <a:lnTo>
                      <a:pt x="95" y="154"/>
                    </a:lnTo>
                    <a:lnTo>
                      <a:pt x="97" y="154"/>
                    </a:lnTo>
                    <a:lnTo>
                      <a:pt x="97" y="154"/>
                    </a:lnTo>
                    <a:lnTo>
                      <a:pt x="81" y="154"/>
                    </a:lnTo>
                    <a:lnTo>
                      <a:pt x="81" y="154"/>
                    </a:lnTo>
                    <a:lnTo>
                      <a:pt x="61" y="154"/>
                    </a:lnTo>
                    <a:lnTo>
                      <a:pt x="61" y="154"/>
                    </a:lnTo>
                    <a:lnTo>
                      <a:pt x="58" y="156"/>
                    </a:lnTo>
                    <a:lnTo>
                      <a:pt x="58" y="156"/>
                    </a:lnTo>
                    <a:lnTo>
                      <a:pt x="58" y="157"/>
                    </a:lnTo>
                    <a:lnTo>
                      <a:pt x="58" y="157"/>
                    </a:lnTo>
                    <a:lnTo>
                      <a:pt x="71" y="157"/>
                    </a:lnTo>
                    <a:lnTo>
                      <a:pt x="71" y="157"/>
                    </a:lnTo>
                    <a:lnTo>
                      <a:pt x="71" y="159"/>
                    </a:lnTo>
                    <a:lnTo>
                      <a:pt x="71" y="159"/>
                    </a:lnTo>
                    <a:lnTo>
                      <a:pt x="74" y="159"/>
                    </a:lnTo>
                    <a:lnTo>
                      <a:pt x="74" y="159"/>
                    </a:lnTo>
                    <a:lnTo>
                      <a:pt x="86" y="159"/>
                    </a:lnTo>
                    <a:lnTo>
                      <a:pt x="86" y="159"/>
                    </a:lnTo>
                    <a:lnTo>
                      <a:pt x="89" y="159"/>
                    </a:lnTo>
                    <a:lnTo>
                      <a:pt x="89" y="159"/>
                    </a:lnTo>
                    <a:lnTo>
                      <a:pt x="69" y="159"/>
                    </a:lnTo>
                    <a:lnTo>
                      <a:pt x="69" y="159"/>
                    </a:lnTo>
                    <a:lnTo>
                      <a:pt x="71" y="159"/>
                    </a:lnTo>
                    <a:lnTo>
                      <a:pt x="71" y="159"/>
                    </a:lnTo>
                    <a:lnTo>
                      <a:pt x="43" y="165"/>
                    </a:lnTo>
                    <a:lnTo>
                      <a:pt x="43" y="165"/>
                    </a:lnTo>
                    <a:lnTo>
                      <a:pt x="36" y="165"/>
                    </a:lnTo>
                    <a:lnTo>
                      <a:pt x="36" y="165"/>
                    </a:lnTo>
                    <a:lnTo>
                      <a:pt x="36" y="166"/>
                    </a:lnTo>
                    <a:lnTo>
                      <a:pt x="36" y="166"/>
                    </a:lnTo>
                    <a:lnTo>
                      <a:pt x="33" y="166"/>
                    </a:lnTo>
                    <a:lnTo>
                      <a:pt x="33" y="166"/>
                    </a:lnTo>
                    <a:lnTo>
                      <a:pt x="12" y="166"/>
                    </a:lnTo>
                    <a:lnTo>
                      <a:pt x="12" y="166"/>
                    </a:lnTo>
                    <a:lnTo>
                      <a:pt x="7" y="166"/>
                    </a:lnTo>
                    <a:lnTo>
                      <a:pt x="7" y="166"/>
                    </a:lnTo>
                    <a:lnTo>
                      <a:pt x="12" y="166"/>
                    </a:lnTo>
                    <a:lnTo>
                      <a:pt x="12" y="166"/>
                    </a:lnTo>
                    <a:lnTo>
                      <a:pt x="28" y="169"/>
                    </a:lnTo>
                    <a:lnTo>
                      <a:pt x="28" y="169"/>
                    </a:lnTo>
                    <a:lnTo>
                      <a:pt x="22" y="169"/>
                    </a:lnTo>
                    <a:lnTo>
                      <a:pt x="22" y="169"/>
                    </a:lnTo>
                    <a:lnTo>
                      <a:pt x="29" y="169"/>
                    </a:lnTo>
                    <a:lnTo>
                      <a:pt x="29" y="169"/>
                    </a:lnTo>
                    <a:lnTo>
                      <a:pt x="26" y="172"/>
                    </a:lnTo>
                    <a:lnTo>
                      <a:pt x="26" y="172"/>
                    </a:lnTo>
                    <a:lnTo>
                      <a:pt x="29" y="174"/>
                    </a:lnTo>
                    <a:lnTo>
                      <a:pt x="29" y="174"/>
                    </a:lnTo>
                    <a:lnTo>
                      <a:pt x="35" y="174"/>
                    </a:lnTo>
                    <a:lnTo>
                      <a:pt x="35" y="174"/>
                    </a:lnTo>
                    <a:lnTo>
                      <a:pt x="33" y="174"/>
                    </a:lnTo>
                    <a:lnTo>
                      <a:pt x="33" y="174"/>
                    </a:lnTo>
                    <a:lnTo>
                      <a:pt x="38" y="174"/>
                    </a:lnTo>
                    <a:lnTo>
                      <a:pt x="38" y="174"/>
                    </a:lnTo>
                    <a:lnTo>
                      <a:pt x="42" y="175"/>
                    </a:lnTo>
                    <a:lnTo>
                      <a:pt x="42" y="175"/>
                    </a:lnTo>
                    <a:lnTo>
                      <a:pt x="41" y="175"/>
                    </a:lnTo>
                    <a:lnTo>
                      <a:pt x="41" y="175"/>
                    </a:lnTo>
                    <a:lnTo>
                      <a:pt x="29" y="180"/>
                    </a:lnTo>
                    <a:lnTo>
                      <a:pt x="29" y="180"/>
                    </a:lnTo>
                    <a:lnTo>
                      <a:pt x="43" y="183"/>
                    </a:lnTo>
                    <a:lnTo>
                      <a:pt x="43" y="183"/>
                    </a:lnTo>
                    <a:lnTo>
                      <a:pt x="42" y="183"/>
                    </a:lnTo>
                    <a:lnTo>
                      <a:pt x="42" y="183"/>
                    </a:lnTo>
                    <a:lnTo>
                      <a:pt x="58" y="184"/>
                    </a:lnTo>
                    <a:lnTo>
                      <a:pt x="58" y="184"/>
                    </a:lnTo>
                    <a:lnTo>
                      <a:pt x="86" y="184"/>
                    </a:lnTo>
                    <a:lnTo>
                      <a:pt x="86" y="184"/>
                    </a:lnTo>
                    <a:lnTo>
                      <a:pt x="104" y="184"/>
                    </a:lnTo>
                    <a:lnTo>
                      <a:pt x="104" y="184"/>
                    </a:lnTo>
                    <a:lnTo>
                      <a:pt x="102" y="186"/>
                    </a:lnTo>
                    <a:lnTo>
                      <a:pt x="102" y="186"/>
                    </a:lnTo>
                    <a:lnTo>
                      <a:pt x="59" y="187"/>
                    </a:lnTo>
                    <a:lnTo>
                      <a:pt x="59" y="187"/>
                    </a:lnTo>
                    <a:lnTo>
                      <a:pt x="72" y="189"/>
                    </a:lnTo>
                    <a:lnTo>
                      <a:pt x="72" y="189"/>
                    </a:lnTo>
                    <a:lnTo>
                      <a:pt x="81" y="189"/>
                    </a:lnTo>
                    <a:lnTo>
                      <a:pt x="81" y="189"/>
                    </a:lnTo>
                    <a:lnTo>
                      <a:pt x="78" y="189"/>
                    </a:lnTo>
                    <a:lnTo>
                      <a:pt x="78" y="189"/>
                    </a:lnTo>
                    <a:lnTo>
                      <a:pt x="75" y="191"/>
                    </a:lnTo>
                    <a:lnTo>
                      <a:pt x="75" y="191"/>
                    </a:lnTo>
                    <a:lnTo>
                      <a:pt x="76" y="191"/>
                    </a:lnTo>
                    <a:lnTo>
                      <a:pt x="76" y="191"/>
                    </a:lnTo>
                    <a:lnTo>
                      <a:pt x="69" y="192"/>
                    </a:lnTo>
                    <a:lnTo>
                      <a:pt x="69" y="192"/>
                    </a:lnTo>
                    <a:lnTo>
                      <a:pt x="79" y="192"/>
                    </a:lnTo>
                    <a:lnTo>
                      <a:pt x="79" y="192"/>
                    </a:lnTo>
                    <a:lnTo>
                      <a:pt x="74" y="194"/>
                    </a:lnTo>
                    <a:lnTo>
                      <a:pt x="74" y="194"/>
                    </a:lnTo>
                    <a:lnTo>
                      <a:pt x="69" y="195"/>
                    </a:lnTo>
                    <a:lnTo>
                      <a:pt x="69" y="195"/>
                    </a:lnTo>
                    <a:lnTo>
                      <a:pt x="72" y="195"/>
                    </a:lnTo>
                    <a:lnTo>
                      <a:pt x="72" y="195"/>
                    </a:lnTo>
                    <a:lnTo>
                      <a:pt x="74" y="195"/>
                    </a:lnTo>
                    <a:lnTo>
                      <a:pt x="74" y="195"/>
                    </a:lnTo>
                    <a:lnTo>
                      <a:pt x="78" y="195"/>
                    </a:lnTo>
                    <a:lnTo>
                      <a:pt x="78" y="195"/>
                    </a:lnTo>
                    <a:lnTo>
                      <a:pt x="84" y="195"/>
                    </a:lnTo>
                    <a:lnTo>
                      <a:pt x="84" y="195"/>
                    </a:lnTo>
                    <a:lnTo>
                      <a:pt x="88" y="197"/>
                    </a:lnTo>
                    <a:lnTo>
                      <a:pt x="88" y="197"/>
                    </a:lnTo>
                    <a:lnTo>
                      <a:pt x="85" y="197"/>
                    </a:lnTo>
                    <a:lnTo>
                      <a:pt x="85" y="197"/>
                    </a:lnTo>
                    <a:lnTo>
                      <a:pt x="104" y="200"/>
                    </a:lnTo>
                    <a:lnTo>
                      <a:pt x="104" y="200"/>
                    </a:lnTo>
                    <a:lnTo>
                      <a:pt x="102" y="200"/>
                    </a:lnTo>
                    <a:lnTo>
                      <a:pt x="102" y="200"/>
                    </a:lnTo>
                    <a:lnTo>
                      <a:pt x="99" y="200"/>
                    </a:lnTo>
                    <a:lnTo>
                      <a:pt x="99" y="200"/>
                    </a:lnTo>
                    <a:lnTo>
                      <a:pt x="104" y="201"/>
                    </a:lnTo>
                    <a:lnTo>
                      <a:pt x="104" y="201"/>
                    </a:lnTo>
                    <a:lnTo>
                      <a:pt x="109" y="200"/>
                    </a:lnTo>
                    <a:lnTo>
                      <a:pt x="109" y="200"/>
                    </a:lnTo>
                    <a:lnTo>
                      <a:pt x="112" y="201"/>
                    </a:lnTo>
                    <a:lnTo>
                      <a:pt x="112" y="201"/>
                    </a:lnTo>
                    <a:lnTo>
                      <a:pt x="85" y="204"/>
                    </a:lnTo>
                    <a:lnTo>
                      <a:pt x="85" y="204"/>
                    </a:lnTo>
                    <a:lnTo>
                      <a:pt x="76" y="206"/>
                    </a:lnTo>
                    <a:lnTo>
                      <a:pt x="76" y="206"/>
                    </a:lnTo>
                    <a:lnTo>
                      <a:pt x="76" y="207"/>
                    </a:lnTo>
                    <a:lnTo>
                      <a:pt x="76" y="207"/>
                    </a:lnTo>
                    <a:lnTo>
                      <a:pt x="65" y="207"/>
                    </a:lnTo>
                    <a:lnTo>
                      <a:pt x="65" y="207"/>
                    </a:lnTo>
                    <a:lnTo>
                      <a:pt x="66" y="209"/>
                    </a:lnTo>
                    <a:lnTo>
                      <a:pt x="66" y="209"/>
                    </a:lnTo>
                    <a:lnTo>
                      <a:pt x="68" y="209"/>
                    </a:lnTo>
                    <a:lnTo>
                      <a:pt x="68" y="209"/>
                    </a:lnTo>
                    <a:lnTo>
                      <a:pt x="39" y="209"/>
                    </a:lnTo>
                    <a:lnTo>
                      <a:pt x="39" y="209"/>
                    </a:lnTo>
                    <a:lnTo>
                      <a:pt x="41" y="209"/>
                    </a:lnTo>
                    <a:lnTo>
                      <a:pt x="41" y="209"/>
                    </a:lnTo>
                    <a:lnTo>
                      <a:pt x="35" y="210"/>
                    </a:lnTo>
                    <a:lnTo>
                      <a:pt x="35" y="210"/>
                    </a:lnTo>
                    <a:lnTo>
                      <a:pt x="45" y="212"/>
                    </a:lnTo>
                    <a:lnTo>
                      <a:pt x="45" y="212"/>
                    </a:lnTo>
                    <a:lnTo>
                      <a:pt x="75" y="212"/>
                    </a:lnTo>
                    <a:lnTo>
                      <a:pt x="75" y="212"/>
                    </a:lnTo>
                    <a:lnTo>
                      <a:pt x="95" y="212"/>
                    </a:lnTo>
                    <a:lnTo>
                      <a:pt x="95" y="212"/>
                    </a:lnTo>
                    <a:lnTo>
                      <a:pt x="98" y="212"/>
                    </a:lnTo>
                    <a:lnTo>
                      <a:pt x="98" y="212"/>
                    </a:lnTo>
                    <a:lnTo>
                      <a:pt x="127" y="216"/>
                    </a:lnTo>
                    <a:lnTo>
                      <a:pt x="127" y="216"/>
                    </a:lnTo>
                    <a:lnTo>
                      <a:pt x="128" y="219"/>
                    </a:lnTo>
                    <a:lnTo>
                      <a:pt x="128" y="219"/>
                    </a:lnTo>
                    <a:lnTo>
                      <a:pt x="114" y="221"/>
                    </a:lnTo>
                    <a:lnTo>
                      <a:pt x="114" y="221"/>
                    </a:lnTo>
                    <a:lnTo>
                      <a:pt x="112" y="221"/>
                    </a:lnTo>
                    <a:lnTo>
                      <a:pt x="112" y="221"/>
                    </a:lnTo>
                    <a:lnTo>
                      <a:pt x="101" y="222"/>
                    </a:lnTo>
                    <a:lnTo>
                      <a:pt x="101" y="222"/>
                    </a:lnTo>
                    <a:lnTo>
                      <a:pt x="158" y="221"/>
                    </a:lnTo>
                    <a:lnTo>
                      <a:pt x="158" y="221"/>
                    </a:lnTo>
                    <a:lnTo>
                      <a:pt x="161" y="224"/>
                    </a:lnTo>
                    <a:lnTo>
                      <a:pt x="161" y="224"/>
                    </a:lnTo>
                    <a:lnTo>
                      <a:pt x="154" y="224"/>
                    </a:lnTo>
                    <a:lnTo>
                      <a:pt x="154" y="224"/>
                    </a:lnTo>
                    <a:lnTo>
                      <a:pt x="158" y="224"/>
                    </a:lnTo>
                    <a:lnTo>
                      <a:pt x="158" y="224"/>
                    </a:lnTo>
                    <a:lnTo>
                      <a:pt x="170" y="225"/>
                    </a:lnTo>
                    <a:lnTo>
                      <a:pt x="170" y="225"/>
                    </a:lnTo>
                    <a:lnTo>
                      <a:pt x="168" y="227"/>
                    </a:lnTo>
                    <a:lnTo>
                      <a:pt x="168" y="227"/>
                    </a:lnTo>
                    <a:lnTo>
                      <a:pt x="176" y="225"/>
                    </a:lnTo>
                    <a:lnTo>
                      <a:pt x="176" y="225"/>
                    </a:lnTo>
                    <a:lnTo>
                      <a:pt x="157" y="228"/>
                    </a:lnTo>
                    <a:lnTo>
                      <a:pt x="157" y="228"/>
                    </a:lnTo>
                    <a:lnTo>
                      <a:pt x="142" y="230"/>
                    </a:lnTo>
                    <a:lnTo>
                      <a:pt x="142" y="230"/>
                    </a:lnTo>
                    <a:lnTo>
                      <a:pt x="120" y="233"/>
                    </a:lnTo>
                    <a:lnTo>
                      <a:pt x="120" y="233"/>
                    </a:lnTo>
                    <a:lnTo>
                      <a:pt x="112" y="234"/>
                    </a:lnTo>
                    <a:lnTo>
                      <a:pt x="112" y="234"/>
                    </a:lnTo>
                    <a:lnTo>
                      <a:pt x="108" y="237"/>
                    </a:lnTo>
                    <a:lnTo>
                      <a:pt x="108" y="237"/>
                    </a:lnTo>
                    <a:lnTo>
                      <a:pt x="98" y="239"/>
                    </a:lnTo>
                    <a:lnTo>
                      <a:pt x="98" y="239"/>
                    </a:lnTo>
                    <a:lnTo>
                      <a:pt x="76" y="242"/>
                    </a:lnTo>
                    <a:lnTo>
                      <a:pt x="76" y="242"/>
                    </a:lnTo>
                    <a:lnTo>
                      <a:pt x="78" y="242"/>
                    </a:lnTo>
                    <a:lnTo>
                      <a:pt x="78" y="242"/>
                    </a:lnTo>
                    <a:lnTo>
                      <a:pt x="63" y="243"/>
                    </a:lnTo>
                    <a:lnTo>
                      <a:pt x="63" y="243"/>
                    </a:lnTo>
                    <a:lnTo>
                      <a:pt x="33" y="246"/>
                    </a:lnTo>
                    <a:lnTo>
                      <a:pt x="33" y="246"/>
                    </a:lnTo>
                    <a:lnTo>
                      <a:pt x="58" y="246"/>
                    </a:lnTo>
                    <a:lnTo>
                      <a:pt x="58" y="246"/>
                    </a:lnTo>
                    <a:lnTo>
                      <a:pt x="7" y="248"/>
                    </a:lnTo>
                    <a:lnTo>
                      <a:pt x="7" y="248"/>
                    </a:lnTo>
                    <a:lnTo>
                      <a:pt x="6" y="249"/>
                    </a:lnTo>
                    <a:lnTo>
                      <a:pt x="6" y="24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25" name="Freeform 141"/>
              <p:cNvSpPr>
                <a:spLocks/>
              </p:cNvSpPr>
              <p:nvPr/>
            </p:nvSpPr>
            <p:spPr bwMode="auto">
              <a:xfrm>
                <a:off x="8087" y="10796"/>
                <a:ext cx="468" cy="293"/>
              </a:xfrm>
              <a:custGeom>
                <a:avLst/>
                <a:gdLst/>
                <a:ahLst/>
                <a:cxnLst>
                  <a:cxn ang="0">
                    <a:pos x="27" y="9"/>
                  </a:cxn>
                  <a:cxn ang="0">
                    <a:pos x="0" y="18"/>
                  </a:cxn>
                  <a:cxn ang="0">
                    <a:pos x="80" y="26"/>
                  </a:cxn>
                  <a:cxn ang="0">
                    <a:pos x="49" y="29"/>
                  </a:cxn>
                  <a:cxn ang="0">
                    <a:pos x="103" y="32"/>
                  </a:cxn>
                  <a:cxn ang="0">
                    <a:pos x="119" y="37"/>
                  </a:cxn>
                  <a:cxn ang="0">
                    <a:pos x="90" y="37"/>
                  </a:cxn>
                  <a:cxn ang="0">
                    <a:pos x="165" y="40"/>
                  </a:cxn>
                  <a:cxn ang="0">
                    <a:pos x="125" y="46"/>
                  </a:cxn>
                  <a:cxn ang="0">
                    <a:pos x="157" y="50"/>
                  </a:cxn>
                  <a:cxn ang="0">
                    <a:pos x="138" y="53"/>
                  </a:cxn>
                  <a:cxn ang="0">
                    <a:pos x="136" y="55"/>
                  </a:cxn>
                  <a:cxn ang="0">
                    <a:pos x="164" y="56"/>
                  </a:cxn>
                  <a:cxn ang="0">
                    <a:pos x="111" y="65"/>
                  </a:cxn>
                  <a:cxn ang="0">
                    <a:pos x="134" y="67"/>
                  </a:cxn>
                  <a:cxn ang="0">
                    <a:pos x="182" y="70"/>
                  </a:cxn>
                  <a:cxn ang="0">
                    <a:pos x="197" y="82"/>
                  </a:cxn>
                  <a:cxn ang="0">
                    <a:pos x="220" y="82"/>
                  </a:cxn>
                  <a:cxn ang="0">
                    <a:pos x="198" y="86"/>
                  </a:cxn>
                  <a:cxn ang="0">
                    <a:pos x="205" y="92"/>
                  </a:cxn>
                  <a:cxn ang="0">
                    <a:pos x="207" y="98"/>
                  </a:cxn>
                  <a:cxn ang="0">
                    <a:pos x="248" y="104"/>
                  </a:cxn>
                  <a:cxn ang="0">
                    <a:pos x="263" y="110"/>
                  </a:cxn>
                  <a:cxn ang="0">
                    <a:pos x="257" y="116"/>
                  </a:cxn>
                  <a:cxn ang="0">
                    <a:pos x="273" y="119"/>
                  </a:cxn>
                  <a:cxn ang="0">
                    <a:pos x="264" y="119"/>
                  </a:cxn>
                  <a:cxn ang="0">
                    <a:pos x="237" y="121"/>
                  </a:cxn>
                  <a:cxn ang="0">
                    <a:pos x="246" y="130"/>
                  </a:cxn>
                  <a:cxn ang="0">
                    <a:pos x="241" y="136"/>
                  </a:cxn>
                  <a:cxn ang="0">
                    <a:pos x="233" y="138"/>
                  </a:cxn>
                  <a:cxn ang="0">
                    <a:pos x="215" y="139"/>
                  </a:cxn>
                  <a:cxn ang="0">
                    <a:pos x="208" y="144"/>
                  </a:cxn>
                  <a:cxn ang="0">
                    <a:pos x="145" y="148"/>
                  </a:cxn>
                  <a:cxn ang="0">
                    <a:pos x="171" y="150"/>
                  </a:cxn>
                  <a:cxn ang="0">
                    <a:pos x="141" y="153"/>
                  </a:cxn>
                  <a:cxn ang="0">
                    <a:pos x="177" y="157"/>
                  </a:cxn>
                  <a:cxn ang="0">
                    <a:pos x="178" y="160"/>
                  </a:cxn>
                  <a:cxn ang="0">
                    <a:pos x="177" y="174"/>
                  </a:cxn>
                  <a:cxn ang="0">
                    <a:pos x="253" y="180"/>
                  </a:cxn>
                  <a:cxn ang="0">
                    <a:pos x="181" y="180"/>
                  </a:cxn>
                  <a:cxn ang="0">
                    <a:pos x="159" y="186"/>
                  </a:cxn>
                  <a:cxn ang="0">
                    <a:pos x="109" y="195"/>
                  </a:cxn>
                  <a:cxn ang="0">
                    <a:pos x="149" y="210"/>
                  </a:cxn>
                  <a:cxn ang="0">
                    <a:pos x="175" y="211"/>
                  </a:cxn>
                  <a:cxn ang="0">
                    <a:pos x="145" y="221"/>
                  </a:cxn>
                  <a:cxn ang="0">
                    <a:pos x="100" y="224"/>
                  </a:cxn>
                  <a:cxn ang="0">
                    <a:pos x="98" y="227"/>
                  </a:cxn>
                  <a:cxn ang="0">
                    <a:pos x="125" y="230"/>
                  </a:cxn>
                  <a:cxn ang="0">
                    <a:pos x="188" y="236"/>
                  </a:cxn>
                  <a:cxn ang="0">
                    <a:pos x="139" y="242"/>
                  </a:cxn>
                  <a:cxn ang="0">
                    <a:pos x="172" y="249"/>
                  </a:cxn>
                  <a:cxn ang="0">
                    <a:pos x="144" y="251"/>
                  </a:cxn>
                  <a:cxn ang="0">
                    <a:pos x="111" y="252"/>
                  </a:cxn>
                  <a:cxn ang="0">
                    <a:pos x="128" y="258"/>
                  </a:cxn>
                  <a:cxn ang="0">
                    <a:pos x="300" y="270"/>
                  </a:cxn>
                  <a:cxn ang="0">
                    <a:pos x="292" y="273"/>
                  </a:cxn>
                  <a:cxn ang="0">
                    <a:pos x="302" y="279"/>
                  </a:cxn>
                  <a:cxn ang="0">
                    <a:pos x="293" y="281"/>
                  </a:cxn>
                  <a:cxn ang="0">
                    <a:pos x="280" y="281"/>
                  </a:cxn>
                  <a:cxn ang="0">
                    <a:pos x="261" y="284"/>
                  </a:cxn>
                  <a:cxn ang="0">
                    <a:pos x="372" y="293"/>
                  </a:cxn>
                  <a:cxn ang="0">
                    <a:pos x="454" y="291"/>
                  </a:cxn>
                </a:cxnLst>
                <a:rect l="0" t="0" r="r" b="b"/>
                <a:pathLst>
                  <a:path w="468" h="293">
                    <a:moveTo>
                      <a:pt x="43" y="0"/>
                    </a:moveTo>
                    <a:lnTo>
                      <a:pt x="57" y="3"/>
                    </a:lnTo>
                    <a:lnTo>
                      <a:pt x="57" y="3"/>
                    </a:lnTo>
                    <a:lnTo>
                      <a:pt x="39" y="3"/>
                    </a:lnTo>
                    <a:lnTo>
                      <a:pt x="39" y="3"/>
                    </a:lnTo>
                    <a:lnTo>
                      <a:pt x="24" y="8"/>
                    </a:lnTo>
                    <a:lnTo>
                      <a:pt x="24" y="8"/>
                    </a:lnTo>
                    <a:lnTo>
                      <a:pt x="27" y="9"/>
                    </a:lnTo>
                    <a:lnTo>
                      <a:pt x="27" y="9"/>
                    </a:lnTo>
                    <a:lnTo>
                      <a:pt x="23" y="11"/>
                    </a:lnTo>
                    <a:lnTo>
                      <a:pt x="23" y="11"/>
                    </a:lnTo>
                    <a:lnTo>
                      <a:pt x="7" y="14"/>
                    </a:lnTo>
                    <a:lnTo>
                      <a:pt x="7" y="14"/>
                    </a:lnTo>
                    <a:lnTo>
                      <a:pt x="6" y="14"/>
                    </a:lnTo>
                    <a:lnTo>
                      <a:pt x="6" y="14"/>
                    </a:lnTo>
                    <a:lnTo>
                      <a:pt x="0" y="18"/>
                    </a:lnTo>
                    <a:lnTo>
                      <a:pt x="0" y="18"/>
                    </a:lnTo>
                    <a:lnTo>
                      <a:pt x="3" y="20"/>
                    </a:lnTo>
                    <a:lnTo>
                      <a:pt x="3" y="20"/>
                    </a:lnTo>
                    <a:lnTo>
                      <a:pt x="82" y="23"/>
                    </a:lnTo>
                    <a:lnTo>
                      <a:pt x="82" y="23"/>
                    </a:lnTo>
                    <a:lnTo>
                      <a:pt x="83" y="23"/>
                    </a:lnTo>
                    <a:lnTo>
                      <a:pt x="83" y="23"/>
                    </a:lnTo>
                    <a:lnTo>
                      <a:pt x="80" y="26"/>
                    </a:lnTo>
                    <a:lnTo>
                      <a:pt x="80" y="26"/>
                    </a:lnTo>
                    <a:lnTo>
                      <a:pt x="79" y="26"/>
                    </a:lnTo>
                    <a:lnTo>
                      <a:pt x="79" y="26"/>
                    </a:lnTo>
                    <a:lnTo>
                      <a:pt x="60" y="27"/>
                    </a:lnTo>
                    <a:lnTo>
                      <a:pt x="60" y="27"/>
                    </a:lnTo>
                    <a:lnTo>
                      <a:pt x="53" y="27"/>
                    </a:lnTo>
                    <a:lnTo>
                      <a:pt x="53" y="27"/>
                    </a:lnTo>
                    <a:lnTo>
                      <a:pt x="49" y="29"/>
                    </a:lnTo>
                    <a:lnTo>
                      <a:pt x="49" y="29"/>
                    </a:lnTo>
                    <a:lnTo>
                      <a:pt x="76" y="27"/>
                    </a:lnTo>
                    <a:lnTo>
                      <a:pt x="76" y="27"/>
                    </a:lnTo>
                    <a:lnTo>
                      <a:pt x="88" y="29"/>
                    </a:lnTo>
                    <a:lnTo>
                      <a:pt x="88" y="29"/>
                    </a:lnTo>
                    <a:lnTo>
                      <a:pt x="86" y="29"/>
                    </a:lnTo>
                    <a:lnTo>
                      <a:pt x="86" y="29"/>
                    </a:lnTo>
                    <a:lnTo>
                      <a:pt x="103" y="32"/>
                    </a:lnTo>
                    <a:lnTo>
                      <a:pt x="103" y="32"/>
                    </a:lnTo>
                    <a:lnTo>
                      <a:pt x="96" y="34"/>
                    </a:lnTo>
                    <a:lnTo>
                      <a:pt x="96" y="34"/>
                    </a:lnTo>
                    <a:lnTo>
                      <a:pt x="118" y="35"/>
                    </a:lnTo>
                    <a:lnTo>
                      <a:pt x="118" y="35"/>
                    </a:lnTo>
                    <a:lnTo>
                      <a:pt x="119" y="35"/>
                    </a:lnTo>
                    <a:lnTo>
                      <a:pt x="119" y="35"/>
                    </a:lnTo>
                    <a:lnTo>
                      <a:pt x="119" y="37"/>
                    </a:lnTo>
                    <a:lnTo>
                      <a:pt x="119" y="37"/>
                    </a:lnTo>
                    <a:lnTo>
                      <a:pt x="96" y="37"/>
                    </a:lnTo>
                    <a:lnTo>
                      <a:pt x="96" y="37"/>
                    </a:lnTo>
                    <a:lnTo>
                      <a:pt x="90" y="37"/>
                    </a:lnTo>
                    <a:lnTo>
                      <a:pt x="90" y="37"/>
                    </a:lnTo>
                    <a:lnTo>
                      <a:pt x="88" y="37"/>
                    </a:lnTo>
                    <a:lnTo>
                      <a:pt x="88" y="37"/>
                    </a:lnTo>
                    <a:lnTo>
                      <a:pt x="90" y="37"/>
                    </a:lnTo>
                    <a:lnTo>
                      <a:pt x="90" y="37"/>
                    </a:lnTo>
                    <a:lnTo>
                      <a:pt x="98" y="38"/>
                    </a:lnTo>
                    <a:lnTo>
                      <a:pt x="98" y="38"/>
                    </a:lnTo>
                    <a:lnTo>
                      <a:pt x="100" y="38"/>
                    </a:lnTo>
                    <a:lnTo>
                      <a:pt x="100" y="38"/>
                    </a:lnTo>
                    <a:lnTo>
                      <a:pt x="152" y="40"/>
                    </a:lnTo>
                    <a:lnTo>
                      <a:pt x="152" y="40"/>
                    </a:lnTo>
                    <a:lnTo>
                      <a:pt x="165" y="40"/>
                    </a:lnTo>
                    <a:lnTo>
                      <a:pt x="165" y="40"/>
                    </a:lnTo>
                    <a:lnTo>
                      <a:pt x="151" y="43"/>
                    </a:lnTo>
                    <a:lnTo>
                      <a:pt x="151" y="43"/>
                    </a:lnTo>
                    <a:lnTo>
                      <a:pt x="146" y="43"/>
                    </a:lnTo>
                    <a:lnTo>
                      <a:pt x="146" y="43"/>
                    </a:lnTo>
                    <a:lnTo>
                      <a:pt x="116" y="44"/>
                    </a:lnTo>
                    <a:lnTo>
                      <a:pt x="116" y="44"/>
                    </a:lnTo>
                    <a:lnTo>
                      <a:pt x="125" y="46"/>
                    </a:lnTo>
                    <a:lnTo>
                      <a:pt x="125" y="46"/>
                    </a:lnTo>
                    <a:lnTo>
                      <a:pt x="126" y="46"/>
                    </a:lnTo>
                    <a:lnTo>
                      <a:pt x="126" y="46"/>
                    </a:lnTo>
                    <a:lnTo>
                      <a:pt x="161" y="46"/>
                    </a:lnTo>
                    <a:lnTo>
                      <a:pt x="161" y="46"/>
                    </a:lnTo>
                    <a:lnTo>
                      <a:pt x="144" y="49"/>
                    </a:lnTo>
                    <a:lnTo>
                      <a:pt x="144" y="49"/>
                    </a:lnTo>
                    <a:lnTo>
                      <a:pt x="157" y="50"/>
                    </a:lnTo>
                    <a:lnTo>
                      <a:pt x="157" y="50"/>
                    </a:lnTo>
                    <a:lnTo>
                      <a:pt x="155" y="50"/>
                    </a:lnTo>
                    <a:lnTo>
                      <a:pt x="155" y="50"/>
                    </a:lnTo>
                    <a:lnTo>
                      <a:pt x="162" y="50"/>
                    </a:lnTo>
                    <a:lnTo>
                      <a:pt x="162" y="50"/>
                    </a:lnTo>
                    <a:lnTo>
                      <a:pt x="121" y="53"/>
                    </a:lnTo>
                    <a:lnTo>
                      <a:pt x="121" y="53"/>
                    </a:lnTo>
                    <a:lnTo>
                      <a:pt x="138" y="53"/>
                    </a:lnTo>
                    <a:lnTo>
                      <a:pt x="138" y="53"/>
                    </a:lnTo>
                    <a:lnTo>
                      <a:pt x="135" y="53"/>
                    </a:lnTo>
                    <a:lnTo>
                      <a:pt x="135" y="53"/>
                    </a:lnTo>
                    <a:lnTo>
                      <a:pt x="132" y="53"/>
                    </a:lnTo>
                    <a:lnTo>
                      <a:pt x="132" y="53"/>
                    </a:lnTo>
                    <a:lnTo>
                      <a:pt x="134" y="55"/>
                    </a:lnTo>
                    <a:lnTo>
                      <a:pt x="134" y="55"/>
                    </a:lnTo>
                    <a:lnTo>
                      <a:pt x="136" y="55"/>
                    </a:lnTo>
                    <a:lnTo>
                      <a:pt x="136" y="55"/>
                    </a:lnTo>
                    <a:lnTo>
                      <a:pt x="177" y="56"/>
                    </a:lnTo>
                    <a:lnTo>
                      <a:pt x="177" y="56"/>
                    </a:lnTo>
                    <a:lnTo>
                      <a:pt x="179" y="56"/>
                    </a:lnTo>
                    <a:lnTo>
                      <a:pt x="179" y="56"/>
                    </a:lnTo>
                    <a:lnTo>
                      <a:pt x="164" y="55"/>
                    </a:lnTo>
                    <a:lnTo>
                      <a:pt x="164" y="55"/>
                    </a:lnTo>
                    <a:lnTo>
                      <a:pt x="164" y="56"/>
                    </a:lnTo>
                    <a:lnTo>
                      <a:pt x="164" y="56"/>
                    </a:lnTo>
                    <a:lnTo>
                      <a:pt x="159" y="64"/>
                    </a:lnTo>
                    <a:lnTo>
                      <a:pt x="159" y="64"/>
                    </a:lnTo>
                    <a:lnTo>
                      <a:pt x="158" y="65"/>
                    </a:lnTo>
                    <a:lnTo>
                      <a:pt x="158" y="65"/>
                    </a:lnTo>
                    <a:lnTo>
                      <a:pt x="112" y="64"/>
                    </a:lnTo>
                    <a:lnTo>
                      <a:pt x="112" y="64"/>
                    </a:lnTo>
                    <a:lnTo>
                      <a:pt x="111" y="65"/>
                    </a:lnTo>
                    <a:lnTo>
                      <a:pt x="111" y="65"/>
                    </a:lnTo>
                    <a:lnTo>
                      <a:pt x="135" y="65"/>
                    </a:lnTo>
                    <a:lnTo>
                      <a:pt x="135" y="65"/>
                    </a:lnTo>
                    <a:lnTo>
                      <a:pt x="136" y="65"/>
                    </a:lnTo>
                    <a:lnTo>
                      <a:pt x="136" y="65"/>
                    </a:lnTo>
                    <a:lnTo>
                      <a:pt x="134" y="65"/>
                    </a:lnTo>
                    <a:lnTo>
                      <a:pt x="134" y="65"/>
                    </a:lnTo>
                    <a:lnTo>
                      <a:pt x="134" y="67"/>
                    </a:lnTo>
                    <a:lnTo>
                      <a:pt x="134" y="67"/>
                    </a:lnTo>
                    <a:lnTo>
                      <a:pt x="167" y="67"/>
                    </a:lnTo>
                    <a:lnTo>
                      <a:pt x="167" y="67"/>
                    </a:lnTo>
                    <a:lnTo>
                      <a:pt x="164" y="67"/>
                    </a:lnTo>
                    <a:lnTo>
                      <a:pt x="164" y="67"/>
                    </a:lnTo>
                    <a:lnTo>
                      <a:pt x="165" y="68"/>
                    </a:lnTo>
                    <a:lnTo>
                      <a:pt x="165" y="68"/>
                    </a:lnTo>
                    <a:lnTo>
                      <a:pt x="182" y="70"/>
                    </a:lnTo>
                    <a:lnTo>
                      <a:pt x="182" y="70"/>
                    </a:lnTo>
                    <a:lnTo>
                      <a:pt x="184" y="70"/>
                    </a:lnTo>
                    <a:lnTo>
                      <a:pt x="184" y="70"/>
                    </a:lnTo>
                    <a:lnTo>
                      <a:pt x="182" y="71"/>
                    </a:lnTo>
                    <a:lnTo>
                      <a:pt x="182" y="71"/>
                    </a:lnTo>
                    <a:lnTo>
                      <a:pt x="181" y="74"/>
                    </a:lnTo>
                    <a:lnTo>
                      <a:pt x="181" y="74"/>
                    </a:lnTo>
                    <a:lnTo>
                      <a:pt x="197" y="82"/>
                    </a:lnTo>
                    <a:lnTo>
                      <a:pt x="197" y="82"/>
                    </a:lnTo>
                    <a:lnTo>
                      <a:pt x="230" y="82"/>
                    </a:lnTo>
                    <a:lnTo>
                      <a:pt x="230" y="82"/>
                    </a:lnTo>
                    <a:lnTo>
                      <a:pt x="231" y="82"/>
                    </a:lnTo>
                    <a:lnTo>
                      <a:pt x="231" y="82"/>
                    </a:lnTo>
                    <a:lnTo>
                      <a:pt x="234" y="82"/>
                    </a:lnTo>
                    <a:lnTo>
                      <a:pt x="234" y="82"/>
                    </a:lnTo>
                    <a:lnTo>
                      <a:pt x="220" y="82"/>
                    </a:lnTo>
                    <a:lnTo>
                      <a:pt x="220" y="82"/>
                    </a:lnTo>
                    <a:lnTo>
                      <a:pt x="220" y="83"/>
                    </a:lnTo>
                    <a:lnTo>
                      <a:pt x="220" y="83"/>
                    </a:lnTo>
                    <a:lnTo>
                      <a:pt x="225" y="83"/>
                    </a:lnTo>
                    <a:lnTo>
                      <a:pt x="225" y="83"/>
                    </a:lnTo>
                    <a:lnTo>
                      <a:pt x="230" y="83"/>
                    </a:lnTo>
                    <a:lnTo>
                      <a:pt x="230" y="83"/>
                    </a:lnTo>
                    <a:lnTo>
                      <a:pt x="198" y="86"/>
                    </a:lnTo>
                    <a:lnTo>
                      <a:pt x="198" y="86"/>
                    </a:lnTo>
                    <a:lnTo>
                      <a:pt x="201" y="86"/>
                    </a:lnTo>
                    <a:lnTo>
                      <a:pt x="201" y="86"/>
                    </a:lnTo>
                    <a:lnTo>
                      <a:pt x="211" y="88"/>
                    </a:lnTo>
                    <a:lnTo>
                      <a:pt x="211" y="88"/>
                    </a:lnTo>
                    <a:lnTo>
                      <a:pt x="210" y="88"/>
                    </a:lnTo>
                    <a:lnTo>
                      <a:pt x="210" y="88"/>
                    </a:lnTo>
                    <a:lnTo>
                      <a:pt x="205" y="92"/>
                    </a:lnTo>
                    <a:lnTo>
                      <a:pt x="205" y="92"/>
                    </a:lnTo>
                    <a:lnTo>
                      <a:pt x="217" y="95"/>
                    </a:lnTo>
                    <a:lnTo>
                      <a:pt x="217" y="95"/>
                    </a:lnTo>
                    <a:lnTo>
                      <a:pt x="213" y="95"/>
                    </a:lnTo>
                    <a:lnTo>
                      <a:pt x="213" y="95"/>
                    </a:lnTo>
                    <a:lnTo>
                      <a:pt x="215" y="97"/>
                    </a:lnTo>
                    <a:lnTo>
                      <a:pt x="215" y="97"/>
                    </a:lnTo>
                    <a:lnTo>
                      <a:pt x="207" y="98"/>
                    </a:lnTo>
                    <a:lnTo>
                      <a:pt x="207" y="98"/>
                    </a:lnTo>
                    <a:lnTo>
                      <a:pt x="236" y="98"/>
                    </a:lnTo>
                    <a:lnTo>
                      <a:pt x="236" y="98"/>
                    </a:lnTo>
                    <a:lnTo>
                      <a:pt x="225" y="98"/>
                    </a:lnTo>
                    <a:lnTo>
                      <a:pt x="225" y="98"/>
                    </a:lnTo>
                    <a:lnTo>
                      <a:pt x="230" y="104"/>
                    </a:lnTo>
                    <a:lnTo>
                      <a:pt x="230" y="104"/>
                    </a:lnTo>
                    <a:lnTo>
                      <a:pt x="248" y="104"/>
                    </a:lnTo>
                    <a:lnTo>
                      <a:pt x="248" y="104"/>
                    </a:lnTo>
                    <a:lnTo>
                      <a:pt x="236" y="109"/>
                    </a:lnTo>
                    <a:lnTo>
                      <a:pt x="236" y="109"/>
                    </a:lnTo>
                    <a:lnTo>
                      <a:pt x="273" y="109"/>
                    </a:lnTo>
                    <a:lnTo>
                      <a:pt x="273" y="109"/>
                    </a:lnTo>
                    <a:lnTo>
                      <a:pt x="258" y="109"/>
                    </a:lnTo>
                    <a:lnTo>
                      <a:pt x="258" y="109"/>
                    </a:lnTo>
                    <a:lnTo>
                      <a:pt x="263" y="110"/>
                    </a:lnTo>
                    <a:lnTo>
                      <a:pt x="263" y="110"/>
                    </a:lnTo>
                    <a:lnTo>
                      <a:pt x="250" y="113"/>
                    </a:lnTo>
                    <a:lnTo>
                      <a:pt x="250" y="113"/>
                    </a:lnTo>
                    <a:lnTo>
                      <a:pt x="253" y="113"/>
                    </a:lnTo>
                    <a:lnTo>
                      <a:pt x="253" y="113"/>
                    </a:lnTo>
                    <a:lnTo>
                      <a:pt x="276" y="116"/>
                    </a:lnTo>
                    <a:lnTo>
                      <a:pt x="276" y="116"/>
                    </a:lnTo>
                    <a:lnTo>
                      <a:pt x="257" y="116"/>
                    </a:lnTo>
                    <a:lnTo>
                      <a:pt x="257" y="116"/>
                    </a:lnTo>
                    <a:lnTo>
                      <a:pt x="258" y="119"/>
                    </a:lnTo>
                    <a:lnTo>
                      <a:pt x="258" y="119"/>
                    </a:lnTo>
                    <a:lnTo>
                      <a:pt x="292" y="119"/>
                    </a:lnTo>
                    <a:lnTo>
                      <a:pt x="292" y="119"/>
                    </a:lnTo>
                    <a:lnTo>
                      <a:pt x="287" y="119"/>
                    </a:lnTo>
                    <a:lnTo>
                      <a:pt x="287" y="119"/>
                    </a:lnTo>
                    <a:lnTo>
                      <a:pt x="273" y="119"/>
                    </a:lnTo>
                    <a:lnTo>
                      <a:pt x="273" y="119"/>
                    </a:lnTo>
                    <a:lnTo>
                      <a:pt x="261" y="121"/>
                    </a:lnTo>
                    <a:lnTo>
                      <a:pt x="261" y="121"/>
                    </a:lnTo>
                    <a:lnTo>
                      <a:pt x="251" y="119"/>
                    </a:lnTo>
                    <a:lnTo>
                      <a:pt x="251" y="119"/>
                    </a:lnTo>
                    <a:lnTo>
                      <a:pt x="228" y="119"/>
                    </a:lnTo>
                    <a:lnTo>
                      <a:pt x="228" y="119"/>
                    </a:lnTo>
                    <a:lnTo>
                      <a:pt x="264" y="119"/>
                    </a:lnTo>
                    <a:lnTo>
                      <a:pt x="264" y="119"/>
                    </a:lnTo>
                    <a:lnTo>
                      <a:pt x="253" y="119"/>
                    </a:lnTo>
                    <a:lnTo>
                      <a:pt x="253" y="119"/>
                    </a:lnTo>
                    <a:lnTo>
                      <a:pt x="250" y="119"/>
                    </a:lnTo>
                    <a:lnTo>
                      <a:pt x="250" y="119"/>
                    </a:lnTo>
                    <a:lnTo>
                      <a:pt x="248" y="121"/>
                    </a:lnTo>
                    <a:lnTo>
                      <a:pt x="248" y="121"/>
                    </a:lnTo>
                    <a:lnTo>
                      <a:pt x="237" y="121"/>
                    </a:lnTo>
                    <a:lnTo>
                      <a:pt x="237" y="121"/>
                    </a:lnTo>
                    <a:lnTo>
                      <a:pt x="241" y="122"/>
                    </a:lnTo>
                    <a:lnTo>
                      <a:pt x="241" y="122"/>
                    </a:lnTo>
                    <a:lnTo>
                      <a:pt x="220" y="124"/>
                    </a:lnTo>
                    <a:lnTo>
                      <a:pt x="220" y="124"/>
                    </a:lnTo>
                    <a:lnTo>
                      <a:pt x="201" y="124"/>
                    </a:lnTo>
                    <a:lnTo>
                      <a:pt x="201" y="124"/>
                    </a:lnTo>
                    <a:lnTo>
                      <a:pt x="246" y="130"/>
                    </a:lnTo>
                    <a:lnTo>
                      <a:pt x="246" y="130"/>
                    </a:lnTo>
                    <a:lnTo>
                      <a:pt x="228" y="130"/>
                    </a:lnTo>
                    <a:lnTo>
                      <a:pt x="228" y="130"/>
                    </a:lnTo>
                    <a:lnTo>
                      <a:pt x="211" y="130"/>
                    </a:lnTo>
                    <a:lnTo>
                      <a:pt x="211" y="130"/>
                    </a:lnTo>
                    <a:lnTo>
                      <a:pt x="230" y="135"/>
                    </a:lnTo>
                    <a:lnTo>
                      <a:pt x="230" y="135"/>
                    </a:lnTo>
                    <a:lnTo>
                      <a:pt x="241" y="136"/>
                    </a:lnTo>
                    <a:lnTo>
                      <a:pt x="241" y="136"/>
                    </a:lnTo>
                    <a:lnTo>
                      <a:pt x="240" y="138"/>
                    </a:lnTo>
                    <a:lnTo>
                      <a:pt x="240" y="138"/>
                    </a:lnTo>
                    <a:lnTo>
                      <a:pt x="228" y="136"/>
                    </a:lnTo>
                    <a:lnTo>
                      <a:pt x="228" y="136"/>
                    </a:lnTo>
                    <a:lnTo>
                      <a:pt x="238" y="138"/>
                    </a:lnTo>
                    <a:lnTo>
                      <a:pt x="238" y="138"/>
                    </a:lnTo>
                    <a:lnTo>
                      <a:pt x="233" y="138"/>
                    </a:lnTo>
                    <a:lnTo>
                      <a:pt x="233" y="138"/>
                    </a:lnTo>
                    <a:lnTo>
                      <a:pt x="234" y="139"/>
                    </a:lnTo>
                    <a:lnTo>
                      <a:pt x="234" y="139"/>
                    </a:lnTo>
                    <a:lnTo>
                      <a:pt x="233" y="139"/>
                    </a:lnTo>
                    <a:lnTo>
                      <a:pt x="233" y="139"/>
                    </a:lnTo>
                    <a:lnTo>
                      <a:pt x="231" y="139"/>
                    </a:lnTo>
                    <a:lnTo>
                      <a:pt x="231" y="139"/>
                    </a:lnTo>
                    <a:lnTo>
                      <a:pt x="215" y="139"/>
                    </a:lnTo>
                    <a:lnTo>
                      <a:pt x="215" y="139"/>
                    </a:lnTo>
                    <a:lnTo>
                      <a:pt x="221" y="141"/>
                    </a:lnTo>
                    <a:lnTo>
                      <a:pt x="221" y="141"/>
                    </a:lnTo>
                    <a:lnTo>
                      <a:pt x="217" y="141"/>
                    </a:lnTo>
                    <a:lnTo>
                      <a:pt x="217" y="141"/>
                    </a:lnTo>
                    <a:lnTo>
                      <a:pt x="215" y="142"/>
                    </a:lnTo>
                    <a:lnTo>
                      <a:pt x="215" y="142"/>
                    </a:lnTo>
                    <a:lnTo>
                      <a:pt x="208" y="144"/>
                    </a:lnTo>
                    <a:lnTo>
                      <a:pt x="208" y="144"/>
                    </a:lnTo>
                    <a:lnTo>
                      <a:pt x="152" y="145"/>
                    </a:lnTo>
                    <a:lnTo>
                      <a:pt x="152" y="145"/>
                    </a:lnTo>
                    <a:lnTo>
                      <a:pt x="148" y="147"/>
                    </a:lnTo>
                    <a:lnTo>
                      <a:pt x="148" y="147"/>
                    </a:lnTo>
                    <a:lnTo>
                      <a:pt x="146" y="147"/>
                    </a:lnTo>
                    <a:lnTo>
                      <a:pt x="146" y="147"/>
                    </a:lnTo>
                    <a:lnTo>
                      <a:pt x="145" y="148"/>
                    </a:lnTo>
                    <a:lnTo>
                      <a:pt x="145" y="148"/>
                    </a:lnTo>
                    <a:lnTo>
                      <a:pt x="159" y="147"/>
                    </a:lnTo>
                    <a:lnTo>
                      <a:pt x="159" y="147"/>
                    </a:lnTo>
                    <a:lnTo>
                      <a:pt x="164" y="148"/>
                    </a:lnTo>
                    <a:lnTo>
                      <a:pt x="164" y="148"/>
                    </a:lnTo>
                    <a:lnTo>
                      <a:pt x="168" y="150"/>
                    </a:lnTo>
                    <a:lnTo>
                      <a:pt x="168" y="150"/>
                    </a:lnTo>
                    <a:lnTo>
                      <a:pt x="171" y="150"/>
                    </a:lnTo>
                    <a:lnTo>
                      <a:pt x="171" y="150"/>
                    </a:lnTo>
                    <a:lnTo>
                      <a:pt x="157" y="151"/>
                    </a:lnTo>
                    <a:lnTo>
                      <a:pt x="157" y="151"/>
                    </a:lnTo>
                    <a:lnTo>
                      <a:pt x="154" y="151"/>
                    </a:lnTo>
                    <a:lnTo>
                      <a:pt x="154" y="151"/>
                    </a:lnTo>
                    <a:lnTo>
                      <a:pt x="151" y="151"/>
                    </a:lnTo>
                    <a:lnTo>
                      <a:pt x="151" y="151"/>
                    </a:lnTo>
                    <a:lnTo>
                      <a:pt x="141" y="153"/>
                    </a:lnTo>
                    <a:lnTo>
                      <a:pt x="141" y="153"/>
                    </a:lnTo>
                    <a:lnTo>
                      <a:pt x="139" y="153"/>
                    </a:lnTo>
                    <a:lnTo>
                      <a:pt x="139" y="153"/>
                    </a:lnTo>
                    <a:lnTo>
                      <a:pt x="168" y="156"/>
                    </a:lnTo>
                    <a:lnTo>
                      <a:pt x="168" y="156"/>
                    </a:lnTo>
                    <a:lnTo>
                      <a:pt x="157" y="157"/>
                    </a:lnTo>
                    <a:lnTo>
                      <a:pt x="157" y="157"/>
                    </a:lnTo>
                    <a:lnTo>
                      <a:pt x="177" y="157"/>
                    </a:lnTo>
                    <a:lnTo>
                      <a:pt x="177" y="157"/>
                    </a:lnTo>
                    <a:lnTo>
                      <a:pt x="164" y="159"/>
                    </a:lnTo>
                    <a:lnTo>
                      <a:pt x="164" y="159"/>
                    </a:lnTo>
                    <a:lnTo>
                      <a:pt x="161" y="160"/>
                    </a:lnTo>
                    <a:lnTo>
                      <a:pt x="161" y="160"/>
                    </a:lnTo>
                    <a:lnTo>
                      <a:pt x="177" y="160"/>
                    </a:lnTo>
                    <a:lnTo>
                      <a:pt x="177" y="160"/>
                    </a:lnTo>
                    <a:lnTo>
                      <a:pt x="178" y="160"/>
                    </a:lnTo>
                    <a:lnTo>
                      <a:pt x="178" y="160"/>
                    </a:lnTo>
                    <a:lnTo>
                      <a:pt x="178" y="162"/>
                    </a:lnTo>
                    <a:lnTo>
                      <a:pt x="178" y="162"/>
                    </a:lnTo>
                    <a:lnTo>
                      <a:pt x="181" y="171"/>
                    </a:lnTo>
                    <a:lnTo>
                      <a:pt x="181" y="171"/>
                    </a:lnTo>
                    <a:lnTo>
                      <a:pt x="174" y="174"/>
                    </a:lnTo>
                    <a:lnTo>
                      <a:pt x="174" y="174"/>
                    </a:lnTo>
                    <a:lnTo>
                      <a:pt x="177" y="174"/>
                    </a:lnTo>
                    <a:lnTo>
                      <a:pt x="177" y="174"/>
                    </a:lnTo>
                    <a:lnTo>
                      <a:pt x="247" y="178"/>
                    </a:lnTo>
                    <a:lnTo>
                      <a:pt x="247" y="178"/>
                    </a:lnTo>
                    <a:lnTo>
                      <a:pt x="274" y="177"/>
                    </a:lnTo>
                    <a:lnTo>
                      <a:pt x="274" y="177"/>
                    </a:lnTo>
                    <a:lnTo>
                      <a:pt x="256" y="180"/>
                    </a:lnTo>
                    <a:lnTo>
                      <a:pt x="256" y="180"/>
                    </a:lnTo>
                    <a:lnTo>
                      <a:pt x="253" y="180"/>
                    </a:lnTo>
                    <a:lnTo>
                      <a:pt x="253" y="180"/>
                    </a:lnTo>
                    <a:lnTo>
                      <a:pt x="221" y="178"/>
                    </a:lnTo>
                    <a:lnTo>
                      <a:pt x="221" y="178"/>
                    </a:lnTo>
                    <a:lnTo>
                      <a:pt x="210" y="178"/>
                    </a:lnTo>
                    <a:lnTo>
                      <a:pt x="210" y="178"/>
                    </a:lnTo>
                    <a:lnTo>
                      <a:pt x="204" y="178"/>
                    </a:lnTo>
                    <a:lnTo>
                      <a:pt x="204" y="178"/>
                    </a:lnTo>
                    <a:lnTo>
                      <a:pt x="181" y="180"/>
                    </a:lnTo>
                    <a:lnTo>
                      <a:pt x="181" y="180"/>
                    </a:lnTo>
                    <a:lnTo>
                      <a:pt x="182" y="180"/>
                    </a:lnTo>
                    <a:lnTo>
                      <a:pt x="182" y="180"/>
                    </a:lnTo>
                    <a:lnTo>
                      <a:pt x="181" y="180"/>
                    </a:lnTo>
                    <a:lnTo>
                      <a:pt x="181" y="180"/>
                    </a:lnTo>
                    <a:lnTo>
                      <a:pt x="164" y="183"/>
                    </a:lnTo>
                    <a:lnTo>
                      <a:pt x="164" y="183"/>
                    </a:lnTo>
                    <a:lnTo>
                      <a:pt x="159" y="186"/>
                    </a:lnTo>
                    <a:lnTo>
                      <a:pt x="159" y="186"/>
                    </a:lnTo>
                    <a:lnTo>
                      <a:pt x="168" y="190"/>
                    </a:lnTo>
                    <a:lnTo>
                      <a:pt x="168" y="190"/>
                    </a:lnTo>
                    <a:lnTo>
                      <a:pt x="178" y="192"/>
                    </a:lnTo>
                    <a:lnTo>
                      <a:pt x="178" y="192"/>
                    </a:lnTo>
                    <a:lnTo>
                      <a:pt x="113" y="195"/>
                    </a:lnTo>
                    <a:lnTo>
                      <a:pt x="113" y="195"/>
                    </a:lnTo>
                    <a:lnTo>
                      <a:pt x="109" y="195"/>
                    </a:lnTo>
                    <a:lnTo>
                      <a:pt x="109" y="195"/>
                    </a:lnTo>
                    <a:lnTo>
                      <a:pt x="99" y="198"/>
                    </a:lnTo>
                    <a:lnTo>
                      <a:pt x="99" y="198"/>
                    </a:lnTo>
                    <a:lnTo>
                      <a:pt x="99" y="199"/>
                    </a:lnTo>
                    <a:lnTo>
                      <a:pt x="99" y="199"/>
                    </a:lnTo>
                    <a:lnTo>
                      <a:pt x="125" y="204"/>
                    </a:lnTo>
                    <a:lnTo>
                      <a:pt x="125" y="204"/>
                    </a:lnTo>
                    <a:lnTo>
                      <a:pt x="149" y="210"/>
                    </a:lnTo>
                    <a:lnTo>
                      <a:pt x="149" y="210"/>
                    </a:lnTo>
                    <a:lnTo>
                      <a:pt x="154" y="210"/>
                    </a:lnTo>
                    <a:lnTo>
                      <a:pt x="154" y="210"/>
                    </a:lnTo>
                    <a:lnTo>
                      <a:pt x="161" y="211"/>
                    </a:lnTo>
                    <a:lnTo>
                      <a:pt x="161" y="211"/>
                    </a:lnTo>
                    <a:lnTo>
                      <a:pt x="169" y="211"/>
                    </a:lnTo>
                    <a:lnTo>
                      <a:pt x="169" y="211"/>
                    </a:lnTo>
                    <a:lnTo>
                      <a:pt x="175" y="211"/>
                    </a:lnTo>
                    <a:lnTo>
                      <a:pt x="175" y="211"/>
                    </a:lnTo>
                    <a:lnTo>
                      <a:pt x="178" y="211"/>
                    </a:lnTo>
                    <a:lnTo>
                      <a:pt x="178" y="211"/>
                    </a:lnTo>
                    <a:lnTo>
                      <a:pt x="167" y="211"/>
                    </a:lnTo>
                    <a:lnTo>
                      <a:pt x="167" y="211"/>
                    </a:lnTo>
                    <a:lnTo>
                      <a:pt x="162" y="211"/>
                    </a:lnTo>
                    <a:lnTo>
                      <a:pt x="162" y="211"/>
                    </a:lnTo>
                    <a:lnTo>
                      <a:pt x="145" y="221"/>
                    </a:lnTo>
                    <a:lnTo>
                      <a:pt x="145" y="221"/>
                    </a:lnTo>
                    <a:lnTo>
                      <a:pt x="154" y="221"/>
                    </a:lnTo>
                    <a:lnTo>
                      <a:pt x="154" y="221"/>
                    </a:lnTo>
                    <a:lnTo>
                      <a:pt x="119" y="222"/>
                    </a:lnTo>
                    <a:lnTo>
                      <a:pt x="119" y="222"/>
                    </a:lnTo>
                    <a:lnTo>
                      <a:pt x="102" y="224"/>
                    </a:lnTo>
                    <a:lnTo>
                      <a:pt x="102" y="224"/>
                    </a:lnTo>
                    <a:lnTo>
                      <a:pt x="100" y="224"/>
                    </a:lnTo>
                    <a:lnTo>
                      <a:pt x="100" y="224"/>
                    </a:lnTo>
                    <a:lnTo>
                      <a:pt x="95" y="225"/>
                    </a:lnTo>
                    <a:lnTo>
                      <a:pt x="95" y="225"/>
                    </a:lnTo>
                    <a:lnTo>
                      <a:pt x="93" y="225"/>
                    </a:lnTo>
                    <a:lnTo>
                      <a:pt x="93" y="225"/>
                    </a:lnTo>
                    <a:lnTo>
                      <a:pt x="96" y="225"/>
                    </a:lnTo>
                    <a:lnTo>
                      <a:pt x="96" y="225"/>
                    </a:lnTo>
                    <a:lnTo>
                      <a:pt x="98" y="227"/>
                    </a:lnTo>
                    <a:lnTo>
                      <a:pt x="98" y="227"/>
                    </a:lnTo>
                    <a:lnTo>
                      <a:pt x="113" y="228"/>
                    </a:lnTo>
                    <a:lnTo>
                      <a:pt x="113" y="228"/>
                    </a:lnTo>
                    <a:lnTo>
                      <a:pt x="112" y="228"/>
                    </a:lnTo>
                    <a:lnTo>
                      <a:pt x="112" y="228"/>
                    </a:lnTo>
                    <a:lnTo>
                      <a:pt x="122" y="230"/>
                    </a:lnTo>
                    <a:lnTo>
                      <a:pt x="122" y="230"/>
                    </a:lnTo>
                    <a:lnTo>
                      <a:pt x="125" y="230"/>
                    </a:lnTo>
                    <a:lnTo>
                      <a:pt x="125" y="230"/>
                    </a:lnTo>
                    <a:lnTo>
                      <a:pt x="142" y="231"/>
                    </a:lnTo>
                    <a:lnTo>
                      <a:pt x="142" y="231"/>
                    </a:lnTo>
                    <a:lnTo>
                      <a:pt x="144" y="231"/>
                    </a:lnTo>
                    <a:lnTo>
                      <a:pt x="144" y="231"/>
                    </a:lnTo>
                    <a:lnTo>
                      <a:pt x="172" y="234"/>
                    </a:lnTo>
                    <a:lnTo>
                      <a:pt x="172" y="234"/>
                    </a:lnTo>
                    <a:lnTo>
                      <a:pt x="188" y="236"/>
                    </a:lnTo>
                    <a:lnTo>
                      <a:pt x="188" y="236"/>
                    </a:lnTo>
                    <a:lnTo>
                      <a:pt x="181" y="236"/>
                    </a:lnTo>
                    <a:lnTo>
                      <a:pt x="181" y="236"/>
                    </a:lnTo>
                    <a:lnTo>
                      <a:pt x="139" y="239"/>
                    </a:lnTo>
                    <a:lnTo>
                      <a:pt x="139" y="239"/>
                    </a:lnTo>
                    <a:lnTo>
                      <a:pt x="141" y="240"/>
                    </a:lnTo>
                    <a:lnTo>
                      <a:pt x="141" y="240"/>
                    </a:lnTo>
                    <a:lnTo>
                      <a:pt x="139" y="242"/>
                    </a:lnTo>
                    <a:lnTo>
                      <a:pt x="139" y="242"/>
                    </a:lnTo>
                    <a:lnTo>
                      <a:pt x="148" y="242"/>
                    </a:lnTo>
                    <a:lnTo>
                      <a:pt x="148" y="242"/>
                    </a:lnTo>
                    <a:lnTo>
                      <a:pt x="149" y="242"/>
                    </a:lnTo>
                    <a:lnTo>
                      <a:pt x="149" y="242"/>
                    </a:lnTo>
                    <a:lnTo>
                      <a:pt x="175" y="242"/>
                    </a:lnTo>
                    <a:lnTo>
                      <a:pt x="175" y="242"/>
                    </a:lnTo>
                    <a:lnTo>
                      <a:pt x="172" y="249"/>
                    </a:lnTo>
                    <a:lnTo>
                      <a:pt x="172" y="249"/>
                    </a:lnTo>
                    <a:lnTo>
                      <a:pt x="154" y="251"/>
                    </a:lnTo>
                    <a:lnTo>
                      <a:pt x="154" y="251"/>
                    </a:lnTo>
                    <a:lnTo>
                      <a:pt x="155" y="251"/>
                    </a:lnTo>
                    <a:lnTo>
                      <a:pt x="155" y="251"/>
                    </a:lnTo>
                    <a:lnTo>
                      <a:pt x="139" y="251"/>
                    </a:lnTo>
                    <a:lnTo>
                      <a:pt x="139" y="251"/>
                    </a:lnTo>
                    <a:lnTo>
                      <a:pt x="144" y="251"/>
                    </a:lnTo>
                    <a:lnTo>
                      <a:pt x="144" y="251"/>
                    </a:lnTo>
                    <a:lnTo>
                      <a:pt x="142" y="251"/>
                    </a:lnTo>
                    <a:lnTo>
                      <a:pt x="142" y="251"/>
                    </a:lnTo>
                    <a:lnTo>
                      <a:pt x="141" y="251"/>
                    </a:lnTo>
                    <a:lnTo>
                      <a:pt x="141" y="251"/>
                    </a:lnTo>
                    <a:lnTo>
                      <a:pt x="121" y="252"/>
                    </a:lnTo>
                    <a:lnTo>
                      <a:pt x="121" y="252"/>
                    </a:lnTo>
                    <a:lnTo>
                      <a:pt x="111" y="252"/>
                    </a:lnTo>
                    <a:lnTo>
                      <a:pt x="111" y="252"/>
                    </a:lnTo>
                    <a:lnTo>
                      <a:pt x="136" y="254"/>
                    </a:lnTo>
                    <a:lnTo>
                      <a:pt x="136" y="254"/>
                    </a:lnTo>
                    <a:lnTo>
                      <a:pt x="138" y="254"/>
                    </a:lnTo>
                    <a:lnTo>
                      <a:pt x="138" y="254"/>
                    </a:lnTo>
                    <a:lnTo>
                      <a:pt x="135" y="254"/>
                    </a:lnTo>
                    <a:lnTo>
                      <a:pt x="135" y="254"/>
                    </a:lnTo>
                    <a:lnTo>
                      <a:pt x="128" y="258"/>
                    </a:lnTo>
                    <a:lnTo>
                      <a:pt x="128" y="258"/>
                    </a:lnTo>
                    <a:lnTo>
                      <a:pt x="234" y="269"/>
                    </a:lnTo>
                    <a:lnTo>
                      <a:pt x="234" y="269"/>
                    </a:lnTo>
                    <a:lnTo>
                      <a:pt x="293" y="270"/>
                    </a:lnTo>
                    <a:lnTo>
                      <a:pt x="293" y="270"/>
                    </a:lnTo>
                    <a:lnTo>
                      <a:pt x="296" y="270"/>
                    </a:lnTo>
                    <a:lnTo>
                      <a:pt x="296" y="270"/>
                    </a:lnTo>
                    <a:lnTo>
                      <a:pt x="300" y="270"/>
                    </a:lnTo>
                    <a:lnTo>
                      <a:pt x="300" y="270"/>
                    </a:lnTo>
                    <a:lnTo>
                      <a:pt x="286" y="270"/>
                    </a:lnTo>
                    <a:lnTo>
                      <a:pt x="286" y="270"/>
                    </a:lnTo>
                    <a:lnTo>
                      <a:pt x="283" y="270"/>
                    </a:lnTo>
                    <a:lnTo>
                      <a:pt x="283" y="270"/>
                    </a:lnTo>
                    <a:lnTo>
                      <a:pt x="281" y="272"/>
                    </a:lnTo>
                    <a:lnTo>
                      <a:pt x="281" y="272"/>
                    </a:lnTo>
                    <a:lnTo>
                      <a:pt x="292" y="273"/>
                    </a:lnTo>
                    <a:lnTo>
                      <a:pt x="292" y="273"/>
                    </a:lnTo>
                    <a:lnTo>
                      <a:pt x="281" y="275"/>
                    </a:lnTo>
                    <a:lnTo>
                      <a:pt x="281" y="275"/>
                    </a:lnTo>
                    <a:lnTo>
                      <a:pt x="283" y="275"/>
                    </a:lnTo>
                    <a:lnTo>
                      <a:pt x="283" y="275"/>
                    </a:lnTo>
                    <a:lnTo>
                      <a:pt x="263" y="278"/>
                    </a:lnTo>
                    <a:lnTo>
                      <a:pt x="263" y="278"/>
                    </a:lnTo>
                    <a:lnTo>
                      <a:pt x="302" y="279"/>
                    </a:lnTo>
                    <a:lnTo>
                      <a:pt x="302" y="279"/>
                    </a:lnTo>
                    <a:lnTo>
                      <a:pt x="292" y="279"/>
                    </a:lnTo>
                    <a:lnTo>
                      <a:pt x="292" y="279"/>
                    </a:lnTo>
                    <a:lnTo>
                      <a:pt x="293" y="281"/>
                    </a:lnTo>
                    <a:lnTo>
                      <a:pt x="293" y="281"/>
                    </a:lnTo>
                    <a:lnTo>
                      <a:pt x="296" y="281"/>
                    </a:lnTo>
                    <a:lnTo>
                      <a:pt x="296" y="281"/>
                    </a:lnTo>
                    <a:lnTo>
                      <a:pt x="293" y="281"/>
                    </a:lnTo>
                    <a:lnTo>
                      <a:pt x="293" y="281"/>
                    </a:lnTo>
                    <a:lnTo>
                      <a:pt x="300" y="281"/>
                    </a:lnTo>
                    <a:lnTo>
                      <a:pt x="300" y="281"/>
                    </a:lnTo>
                    <a:lnTo>
                      <a:pt x="271" y="279"/>
                    </a:lnTo>
                    <a:lnTo>
                      <a:pt x="271" y="279"/>
                    </a:lnTo>
                    <a:lnTo>
                      <a:pt x="289" y="279"/>
                    </a:lnTo>
                    <a:lnTo>
                      <a:pt x="289" y="279"/>
                    </a:lnTo>
                    <a:lnTo>
                      <a:pt x="280" y="281"/>
                    </a:lnTo>
                    <a:lnTo>
                      <a:pt x="280" y="281"/>
                    </a:lnTo>
                    <a:lnTo>
                      <a:pt x="264" y="281"/>
                    </a:lnTo>
                    <a:lnTo>
                      <a:pt x="264" y="281"/>
                    </a:lnTo>
                    <a:lnTo>
                      <a:pt x="273" y="281"/>
                    </a:lnTo>
                    <a:lnTo>
                      <a:pt x="273" y="281"/>
                    </a:lnTo>
                    <a:lnTo>
                      <a:pt x="273" y="282"/>
                    </a:lnTo>
                    <a:lnTo>
                      <a:pt x="273" y="282"/>
                    </a:lnTo>
                    <a:lnTo>
                      <a:pt x="261" y="284"/>
                    </a:lnTo>
                    <a:lnTo>
                      <a:pt x="261" y="284"/>
                    </a:lnTo>
                    <a:lnTo>
                      <a:pt x="315" y="288"/>
                    </a:lnTo>
                    <a:lnTo>
                      <a:pt x="315" y="288"/>
                    </a:lnTo>
                    <a:lnTo>
                      <a:pt x="323" y="290"/>
                    </a:lnTo>
                    <a:lnTo>
                      <a:pt x="323" y="290"/>
                    </a:lnTo>
                    <a:lnTo>
                      <a:pt x="376" y="291"/>
                    </a:lnTo>
                    <a:lnTo>
                      <a:pt x="376" y="291"/>
                    </a:lnTo>
                    <a:lnTo>
                      <a:pt x="372" y="293"/>
                    </a:lnTo>
                    <a:lnTo>
                      <a:pt x="372" y="293"/>
                    </a:lnTo>
                    <a:lnTo>
                      <a:pt x="371" y="293"/>
                    </a:lnTo>
                    <a:lnTo>
                      <a:pt x="371" y="293"/>
                    </a:lnTo>
                    <a:lnTo>
                      <a:pt x="451" y="290"/>
                    </a:lnTo>
                    <a:lnTo>
                      <a:pt x="451" y="290"/>
                    </a:lnTo>
                    <a:lnTo>
                      <a:pt x="468" y="290"/>
                    </a:lnTo>
                    <a:lnTo>
                      <a:pt x="468" y="290"/>
                    </a:lnTo>
                    <a:lnTo>
                      <a:pt x="454" y="291"/>
                    </a:lnTo>
                    <a:lnTo>
                      <a:pt x="454" y="291"/>
                    </a:lnTo>
                    <a:lnTo>
                      <a:pt x="462" y="291"/>
                    </a:lnTo>
                    <a:lnTo>
                      <a:pt x="462" y="291"/>
                    </a:lnTo>
                    <a:lnTo>
                      <a:pt x="460" y="293"/>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26" name="Freeform 142"/>
              <p:cNvSpPr>
                <a:spLocks/>
              </p:cNvSpPr>
              <p:nvPr/>
            </p:nvSpPr>
            <p:spPr bwMode="auto">
              <a:xfrm>
                <a:off x="8512" y="11089"/>
                <a:ext cx="559" cy="271"/>
              </a:xfrm>
              <a:custGeom>
                <a:avLst/>
                <a:gdLst/>
                <a:ahLst/>
                <a:cxnLst>
                  <a:cxn ang="0">
                    <a:pos x="52" y="1"/>
                  </a:cxn>
                  <a:cxn ang="0">
                    <a:pos x="26" y="3"/>
                  </a:cxn>
                  <a:cxn ang="0">
                    <a:pos x="29" y="12"/>
                  </a:cxn>
                  <a:cxn ang="0">
                    <a:pos x="56" y="18"/>
                  </a:cxn>
                  <a:cxn ang="0">
                    <a:pos x="6" y="32"/>
                  </a:cxn>
                  <a:cxn ang="0">
                    <a:pos x="16" y="38"/>
                  </a:cxn>
                  <a:cxn ang="0">
                    <a:pos x="26" y="39"/>
                  </a:cxn>
                  <a:cxn ang="0">
                    <a:pos x="53" y="42"/>
                  </a:cxn>
                  <a:cxn ang="0">
                    <a:pos x="180" y="45"/>
                  </a:cxn>
                  <a:cxn ang="0">
                    <a:pos x="141" y="47"/>
                  </a:cxn>
                  <a:cxn ang="0">
                    <a:pos x="197" y="50"/>
                  </a:cxn>
                  <a:cxn ang="0">
                    <a:pos x="162" y="53"/>
                  </a:cxn>
                  <a:cxn ang="0">
                    <a:pos x="141" y="65"/>
                  </a:cxn>
                  <a:cxn ang="0">
                    <a:pos x="160" y="71"/>
                  </a:cxn>
                  <a:cxn ang="0">
                    <a:pos x="149" y="71"/>
                  </a:cxn>
                  <a:cxn ang="0">
                    <a:pos x="180" y="74"/>
                  </a:cxn>
                  <a:cxn ang="0">
                    <a:pos x="205" y="77"/>
                  </a:cxn>
                  <a:cxn ang="0">
                    <a:pos x="188" y="77"/>
                  </a:cxn>
                  <a:cxn ang="0">
                    <a:pos x="208" y="83"/>
                  </a:cxn>
                  <a:cxn ang="0">
                    <a:pos x="231" y="89"/>
                  </a:cxn>
                  <a:cxn ang="0">
                    <a:pos x="218" y="95"/>
                  </a:cxn>
                  <a:cxn ang="0">
                    <a:pos x="267" y="96"/>
                  </a:cxn>
                  <a:cxn ang="0">
                    <a:pos x="251" y="98"/>
                  </a:cxn>
                  <a:cxn ang="0">
                    <a:pos x="233" y="104"/>
                  </a:cxn>
                  <a:cxn ang="0">
                    <a:pos x="279" y="110"/>
                  </a:cxn>
                  <a:cxn ang="0">
                    <a:pos x="292" y="112"/>
                  </a:cxn>
                  <a:cxn ang="0">
                    <a:pos x="330" y="118"/>
                  </a:cxn>
                  <a:cxn ang="0">
                    <a:pos x="365" y="121"/>
                  </a:cxn>
                  <a:cxn ang="0">
                    <a:pos x="385" y="122"/>
                  </a:cxn>
                  <a:cxn ang="0">
                    <a:pos x="427" y="128"/>
                  </a:cxn>
                  <a:cxn ang="0">
                    <a:pos x="432" y="130"/>
                  </a:cxn>
                  <a:cxn ang="0">
                    <a:pos x="455" y="137"/>
                  </a:cxn>
                  <a:cxn ang="0">
                    <a:pos x="465" y="145"/>
                  </a:cxn>
                  <a:cxn ang="0">
                    <a:pos x="438" y="146"/>
                  </a:cxn>
                  <a:cxn ang="0">
                    <a:pos x="476" y="151"/>
                  </a:cxn>
                  <a:cxn ang="0">
                    <a:pos x="478" y="155"/>
                  </a:cxn>
                  <a:cxn ang="0">
                    <a:pos x="444" y="158"/>
                  </a:cxn>
                  <a:cxn ang="0">
                    <a:pos x="438" y="164"/>
                  </a:cxn>
                  <a:cxn ang="0">
                    <a:pos x="460" y="166"/>
                  </a:cxn>
                  <a:cxn ang="0">
                    <a:pos x="442" y="169"/>
                  </a:cxn>
                  <a:cxn ang="0">
                    <a:pos x="470" y="178"/>
                  </a:cxn>
                  <a:cxn ang="0">
                    <a:pos x="478" y="179"/>
                  </a:cxn>
                  <a:cxn ang="0">
                    <a:pos x="487" y="185"/>
                  </a:cxn>
                  <a:cxn ang="0">
                    <a:pos x="476" y="190"/>
                  </a:cxn>
                  <a:cxn ang="0">
                    <a:pos x="496" y="191"/>
                  </a:cxn>
                  <a:cxn ang="0">
                    <a:pos x="532" y="199"/>
                  </a:cxn>
                  <a:cxn ang="0">
                    <a:pos x="530" y="201"/>
                  </a:cxn>
                  <a:cxn ang="0">
                    <a:pos x="516" y="207"/>
                  </a:cxn>
                  <a:cxn ang="0">
                    <a:pos x="530" y="208"/>
                  </a:cxn>
                  <a:cxn ang="0">
                    <a:pos x="523" y="210"/>
                  </a:cxn>
                  <a:cxn ang="0">
                    <a:pos x="521" y="211"/>
                  </a:cxn>
                  <a:cxn ang="0">
                    <a:pos x="463" y="216"/>
                  </a:cxn>
                  <a:cxn ang="0">
                    <a:pos x="454" y="223"/>
                  </a:cxn>
                  <a:cxn ang="0">
                    <a:pos x="460" y="228"/>
                  </a:cxn>
                  <a:cxn ang="0">
                    <a:pos x="438" y="243"/>
                  </a:cxn>
                  <a:cxn ang="0">
                    <a:pos x="422" y="246"/>
                  </a:cxn>
                  <a:cxn ang="0">
                    <a:pos x="453" y="246"/>
                  </a:cxn>
                  <a:cxn ang="0">
                    <a:pos x="435" y="255"/>
                  </a:cxn>
                  <a:cxn ang="0">
                    <a:pos x="442" y="255"/>
                  </a:cxn>
                  <a:cxn ang="0">
                    <a:pos x="451" y="258"/>
                  </a:cxn>
                  <a:cxn ang="0">
                    <a:pos x="427" y="265"/>
                  </a:cxn>
                  <a:cxn ang="0">
                    <a:pos x="430" y="270"/>
                  </a:cxn>
                </a:cxnLst>
                <a:rect l="0" t="0" r="r" b="b"/>
                <a:pathLst>
                  <a:path w="559" h="271">
                    <a:moveTo>
                      <a:pt x="35" y="0"/>
                    </a:moveTo>
                    <a:lnTo>
                      <a:pt x="35" y="0"/>
                    </a:lnTo>
                    <a:lnTo>
                      <a:pt x="33" y="0"/>
                    </a:lnTo>
                    <a:lnTo>
                      <a:pt x="33" y="0"/>
                    </a:lnTo>
                    <a:lnTo>
                      <a:pt x="36" y="1"/>
                    </a:lnTo>
                    <a:lnTo>
                      <a:pt x="36" y="1"/>
                    </a:lnTo>
                    <a:lnTo>
                      <a:pt x="52" y="1"/>
                    </a:lnTo>
                    <a:lnTo>
                      <a:pt x="52" y="1"/>
                    </a:lnTo>
                    <a:lnTo>
                      <a:pt x="43" y="1"/>
                    </a:lnTo>
                    <a:lnTo>
                      <a:pt x="43" y="1"/>
                    </a:lnTo>
                    <a:lnTo>
                      <a:pt x="30" y="1"/>
                    </a:lnTo>
                    <a:lnTo>
                      <a:pt x="30" y="1"/>
                    </a:lnTo>
                    <a:lnTo>
                      <a:pt x="20" y="1"/>
                    </a:lnTo>
                    <a:lnTo>
                      <a:pt x="20" y="1"/>
                    </a:lnTo>
                    <a:lnTo>
                      <a:pt x="26" y="3"/>
                    </a:lnTo>
                    <a:lnTo>
                      <a:pt x="26" y="3"/>
                    </a:lnTo>
                    <a:lnTo>
                      <a:pt x="25" y="3"/>
                    </a:lnTo>
                    <a:lnTo>
                      <a:pt x="25" y="3"/>
                    </a:lnTo>
                    <a:lnTo>
                      <a:pt x="23" y="3"/>
                    </a:lnTo>
                    <a:lnTo>
                      <a:pt x="23" y="3"/>
                    </a:lnTo>
                    <a:lnTo>
                      <a:pt x="40" y="7"/>
                    </a:lnTo>
                    <a:lnTo>
                      <a:pt x="40" y="7"/>
                    </a:lnTo>
                    <a:lnTo>
                      <a:pt x="29" y="12"/>
                    </a:lnTo>
                    <a:lnTo>
                      <a:pt x="29" y="12"/>
                    </a:lnTo>
                    <a:lnTo>
                      <a:pt x="27" y="13"/>
                    </a:lnTo>
                    <a:lnTo>
                      <a:pt x="27" y="13"/>
                    </a:lnTo>
                    <a:lnTo>
                      <a:pt x="39" y="18"/>
                    </a:lnTo>
                    <a:lnTo>
                      <a:pt x="39" y="18"/>
                    </a:lnTo>
                    <a:lnTo>
                      <a:pt x="42" y="20"/>
                    </a:lnTo>
                    <a:lnTo>
                      <a:pt x="42" y="20"/>
                    </a:lnTo>
                    <a:lnTo>
                      <a:pt x="56" y="18"/>
                    </a:lnTo>
                    <a:lnTo>
                      <a:pt x="56" y="18"/>
                    </a:lnTo>
                    <a:lnTo>
                      <a:pt x="49" y="21"/>
                    </a:lnTo>
                    <a:lnTo>
                      <a:pt x="49" y="21"/>
                    </a:lnTo>
                    <a:lnTo>
                      <a:pt x="33" y="27"/>
                    </a:lnTo>
                    <a:lnTo>
                      <a:pt x="33" y="27"/>
                    </a:lnTo>
                    <a:lnTo>
                      <a:pt x="36" y="29"/>
                    </a:lnTo>
                    <a:lnTo>
                      <a:pt x="36" y="29"/>
                    </a:lnTo>
                    <a:lnTo>
                      <a:pt x="6" y="32"/>
                    </a:lnTo>
                    <a:lnTo>
                      <a:pt x="6" y="32"/>
                    </a:lnTo>
                    <a:lnTo>
                      <a:pt x="3" y="32"/>
                    </a:lnTo>
                    <a:lnTo>
                      <a:pt x="3" y="32"/>
                    </a:lnTo>
                    <a:lnTo>
                      <a:pt x="0" y="32"/>
                    </a:lnTo>
                    <a:lnTo>
                      <a:pt x="0" y="32"/>
                    </a:lnTo>
                    <a:lnTo>
                      <a:pt x="4" y="35"/>
                    </a:lnTo>
                    <a:lnTo>
                      <a:pt x="4" y="35"/>
                    </a:lnTo>
                    <a:lnTo>
                      <a:pt x="16" y="38"/>
                    </a:lnTo>
                    <a:lnTo>
                      <a:pt x="16" y="38"/>
                    </a:lnTo>
                    <a:lnTo>
                      <a:pt x="17" y="38"/>
                    </a:lnTo>
                    <a:lnTo>
                      <a:pt x="17" y="38"/>
                    </a:lnTo>
                    <a:lnTo>
                      <a:pt x="25" y="36"/>
                    </a:lnTo>
                    <a:lnTo>
                      <a:pt x="25" y="36"/>
                    </a:lnTo>
                    <a:lnTo>
                      <a:pt x="19" y="38"/>
                    </a:lnTo>
                    <a:lnTo>
                      <a:pt x="19" y="38"/>
                    </a:lnTo>
                    <a:lnTo>
                      <a:pt x="26" y="39"/>
                    </a:lnTo>
                    <a:lnTo>
                      <a:pt x="26" y="39"/>
                    </a:lnTo>
                    <a:lnTo>
                      <a:pt x="23" y="41"/>
                    </a:lnTo>
                    <a:lnTo>
                      <a:pt x="23" y="41"/>
                    </a:lnTo>
                    <a:lnTo>
                      <a:pt x="50" y="41"/>
                    </a:lnTo>
                    <a:lnTo>
                      <a:pt x="50" y="41"/>
                    </a:lnTo>
                    <a:lnTo>
                      <a:pt x="52" y="42"/>
                    </a:lnTo>
                    <a:lnTo>
                      <a:pt x="52" y="42"/>
                    </a:lnTo>
                    <a:lnTo>
                      <a:pt x="53" y="42"/>
                    </a:lnTo>
                    <a:lnTo>
                      <a:pt x="53" y="42"/>
                    </a:lnTo>
                    <a:lnTo>
                      <a:pt x="63" y="44"/>
                    </a:lnTo>
                    <a:lnTo>
                      <a:pt x="63" y="44"/>
                    </a:lnTo>
                    <a:lnTo>
                      <a:pt x="126" y="45"/>
                    </a:lnTo>
                    <a:lnTo>
                      <a:pt x="126" y="45"/>
                    </a:lnTo>
                    <a:lnTo>
                      <a:pt x="142" y="47"/>
                    </a:lnTo>
                    <a:lnTo>
                      <a:pt x="142" y="47"/>
                    </a:lnTo>
                    <a:lnTo>
                      <a:pt x="180" y="45"/>
                    </a:lnTo>
                    <a:lnTo>
                      <a:pt x="180" y="45"/>
                    </a:lnTo>
                    <a:lnTo>
                      <a:pt x="171" y="45"/>
                    </a:lnTo>
                    <a:lnTo>
                      <a:pt x="171" y="45"/>
                    </a:lnTo>
                    <a:lnTo>
                      <a:pt x="162" y="47"/>
                    </a:lnTo>
                    <a:lnTo>
                      <a:pt x="162" y="47"/>
                    </a:lnTo>
                    <a:lnTo>
                      <a:pt x="137" y="47"/>
                    </a:lnTo>
                    <a:lnTo>
                      <a:pt x="137" y="47"/>
                    </a:lnTo>
                    <a:lnTo>
                      <a:pt x="141" y="47"/>
                    </a:lnTo>
                    <a:lnTo>
                      <a:pt x="141" y="47"/>
                    </a:lnTo>
                    <a:lnTo>
                      <a:pt x="205" y="48"/>
                    </a:lnTo>
                    <a:lnTo>
                      <a:pt x="205" y="48"/>
                    </a:lnTo>
                    <a:lnTo>
                      <a:pt x="203" y="48"/>
                    </a:lnTo>
                    <a:lnTo>
                      <a:pt x="203" y="48"/>
                    </a:lnTo>
                    <a:lnTo>
                      <a:pt x="194" y="48"/>
                    </a:lnTo>
                    <a:lnTo>
                      <a:pt x="194" y="48"/>
                    </a:lnTo>
                    <a:lnTo>
                      <a:pt x="197" y="50"/>
                    </a:lnTo>
                    <a:lnTo>
                      <a:pt x="197" y="50"/>
                    </a:lnTo>
                    <a:lnTo>
                      <a:pt x="188" y="50"/>
                    </a:lnTo>
                    <a:lnTo>
                      <a:pt x="188" y="50"/>
                    </a:lnTo>
                    <a:lnTo>
                      <a:pt x="183" y="54"/>
                    </a:lnTo>
                    <a:lnTo>
                      <a:pt x="183" y="54"/>
                    </a:lnTo>
                    <a:lnTo>
                      <a:pt x="191" y="54"/>
                    </a:lnTo>
                    <a:lnTo>
                      <a:pt x="191" y="54"/>
                    </a:lnTo>
                    <a:lnTo>
                      <a:pt x="162" y="53"/>
                    </a:lnTo>
                    <a:lnTo>
                      <a:pt x="162" y="53"/>
                    </a:lnTo>
                    <a:lnTo>
                      <a:pt x="164" y="53"/>
                    </a:lnTo>
                    <a:lnTo>
                      <a:pt x="164" y="53"/>
                    </a:lnTo>
                    <a:lnTo>
                      <a:pt x="152" y="53"/>
                    </a:lnTo>
                    <a:lnTo>
                      <a:pt x="152" y="53"/>
                    </a:lnTo>
                    <a:lnTo>
                      <a:pt x="148" y="62"/>
                    </a:lnTo>
                    <a:lnTo>
                      <a:pt x="148" y="62"/>
                    </a:lnTo>
                    <a:lnTo>
                      <a:pt x="141" y="65"/>
                    </a:lnTo>
                    <a:lnTo>
                      <a:pt x="141" y="65"/>
                    </a:lnTo>
                    <a:lnTo>
                      <a:pt x="160" y="68"/>
                    </a:lnTo>
                    <a:lnTo>
                      <a:pt x="160" y="68"/>
                    </a:lnTo>
                    <a:lnTo>
                      <a:pt x="164" y="69"/>
                    </a:lnTo>
                    <a:lnTo>
                      <a:pt x="164" y="69"/>
                    </a:lnTo>
                    <a:lnTo>
                      <a:pt x="167" y="69"/>
                    </a:lnTo>
                    <a:lnTo>
                      <a:pt x="167" y="69"/>
                    </a:lnTo>
                    <a:lnTo>
                      <a:pt x="160" y="71"/>
                    </a:lnTo>
                    <a:lnTo>
                      <a:pt x="160" y="71"/>
                    </a:lnTo>
                    <a:lnTo>
                      <a:pt x="158" y="71"/>
                    </a:lnTo>
                    <a:lnTo>
                      <a:pt x="158" y="71"/>
                    </a:lnTo>
                    <a:lnTo>
                      <a:pt x="164" y="71"/>
                    </a:lnTo>
                    <a:lnTo>
                      <a:pt x="164" y="71"/>
                    </a:lnTo>
                    <a:lnTo>
                      <a:pt x="160" y="71"/>
                    </a:lnTo>
                    <a:lnTo>
                      <a:pt x="160" y="71"/>
                    </a:lnTo>
                    <a:lnTo>
                      <a:pt x="149" y="71"/>
                    </a:lnTo>
                    <a:lnTo>
                      <a:pt x="149" y="71"/>
                    </a:lnTo>
                    <a:lnTo>
                      <a:pt x="157" y="71"/>
                    </a:lnTo>
                    <a:lnTo>
                      <a:pt x="157" y="71"/>
                    </a:lnTo>
                    <a:lnTo>
                      <a:pt x="164" y="71"/>
                    </a:lnTo>
                    <a:lnTo>
                      <a:pt x="164" y="71"/>
                    </a:lnTo>
                    <a:lnTo>
                      <a:pt x="193" y="74"/>
                    </a:lnTo>
                    <a:lnTo>
                      <a:pt x="193" y="74"/>
                    </a:lnTo>
                    <a:lnTo>
                      <a:pt x="180" y="74"/>
                    </a:lnTo>
                    <a:lnTo>
                      <a:pt x="180" y="74"/>
                    </a:lnTo>
                    <a:lnTo>
                      <a:pt x="183" y="75"/>
                    </a:lnTo>
                    <a:lnTo>
                      <a:pt x="183" y="75"/>
                    </a:lnTo>
                    <a:lnTo>
                      <a:pt x="194" y="77"/>
                    </a:lnTo>
                    <a:lnTo>
                      <a:pt x="194" y="77"/>
                    </a:lnTo>
                    <a:lnTo>
                      <a:pt x="184" y="77"/>
                    </a:lnTo>
                    <a:lnTo>
                      <a:pt x="184" y="77"/>
                    </a:lnTo>
                    <a:lnTo>
                      <a:pt x="205" y="77"/>
                    </a:lnTo>
                    <a:lnTo>
                      <a:pt x="205" y="77"/>
                    </a:lnTo>
                    <a:lnTo>
                      <a:pt x="207" y="78"/>
                    </a:lnTo>
                    <a:lnTo>
                      <a:pt x="207" y="78"/>
                    </a:lnTo>
                    <a:lnTo>
                      <a:pt x="205" y="78"/>
                    </a:lnTo>
                    <a:lnTo>
                      <a:pt x="205" y="78"/>
                    </a:lnTo>
                    <a:lnTo>
                      <a:pt x="211" y="78"/>
                    </a:lnTo>
                    <a:lnTo>
                      <a:pt x="211" y="78"/>
                    </a:lnTo>
                    <a:lnTo>
                      <a:pt x="188" y="77"/>
                    </a:lnTo>
                    <a:lnTo>
                      <a:pt x="188" y="77"/>
                    </a:lnTo>
                    <a:lnTo>
                      <a:pt x="214" y="80"/>
                    </a:lnTo>
                    <a:lnTo>
                      <a:pt x="214" y="80"/>
                    </a:lnTo>
                    <a:lnTo>
                      <a:pt x="208" y="78"/>
                    </a:lnTo>
                    <a:lnTo>
                      <a:pt x="208" y="78"/>
                    </a:lnTo>
                    <a:lnTo>
                      <a:pt x="216" y="80"/>
                    </a:lnTo>
                    <a:lnTo>
                      <a:pt x="216" y="80"/>
                    </a:lnTo>
                    <a:lnTo>
                      <a:pt x="208" y="83"/>
                    </a:lnTo>
                    <a:lnTo>
                      <a:pt x="208" y="83"/>
                    </a:lnTo>
                    <a:lnTo>
                      <a:pt x="178" y="81"/>
                    </a:lnTo>
                    <a:lnTo>
                      <a:pt x="178" y="81"/>
                    </a:lnTo>
                    <a:lnTo>
                      <a:pt x="211" y="83"/>
                    </a:lnTo>
                    <a:lnTo>
                      <a:pt x="211" y="83"/>
                    </a:lnTo>
                    <a:lnTo>
                      <a:pt x="203" y="83"/>
                    </a:lnTo>
                    <a:lnTo>
                      <a:pt x="203" y="83"/>
                    </a:lnTo>
                    <a:lnTo>
                      <a:pt x="231" y="89"/>
                    </a:lnTo>
                    <a:lnTo>
                      <a:pt x="231" y="89"/>
                    </a:lnTo>
                    <a:lnTo>
                      <a:pt x="226" y="92"/>
                    </a:lnTo>
                    <a:lnTo>
                      <a:pt x="226" y="92"/>
                    </a:lnTo>
                    <a:lnTo>
                      <a:pt x="217" y="90"/>
                    </a:lnTo>
                    <a:lnTo>
                      <a:pt x="217" y="90"/>
                    </a:lnTo>
                    <a:lnTo>
                      <a:pt x="221" y="95"/>
                    </a:lnTo>
                    <a:lnTo>
                      <a:pt x="221" y="95"/>
                    </a:lnTo>
                    <a:lnTo>
                      <a:pt x="218" y="95"/>
                    </a:lnTo>
                    <a:lnTo>
                      <a:pt x="218" y="95"/>
                    </a:lnTo>
                    <a:lnTo>
                      <a:pt x="257" y="93"/>
                    </a:lnTo>
                    <a:lnTo>
                      <a:pt x="257" y="93"/>
                    </a:lnTo>
                    <a:lnTo>
                      <a:pt x="262" y="95"/>
                    </a:lnTo>
                    <a:lnTo>
                      <a:pt x="262" y="95"/>
                    </a:lnTo>
                    <a:lnTo>
                      <a:pt x="269" y="95"/>
                    </a:lnTo>
                    <a:lnTo>
                      <a:pt x="269" y="95"/>
                    </a:lnTo>
                    <a:lnTo>
                      <a:pt x="267" y="96"/>
                    </a:lnTo>
                    <a:lnTo>
                      <a:pt x="267" y="96"/>
                    </a:lnTo>
                    <a:lnTo>
                      <a:pt x="269" y="96"/>
                    </a:lnTo>
                    <a:lnTo>
                      <a:pt x="269" y="96"/>
                    </a:lnTo>
                    <a:lnTo>
                      <a:pt x="259" y="96"/>
                    </a:lnTo>
                    <a:lnTo>
                      <a:pt x="259" y="96"/>
                    </a:lnTo>
                    <a:lnTo>
                      <a:pt x="253" y="96"/>
                    </a:lnTo>
                    <a:lnTo>
                      <a:pt x="253" y="96"/>
                    </a:lnTo>
                    <a:lnTo>
                      <a:pt x="251" y="98"/>
                    </a:lnTo>
                    <a:lnTo>
                      <a:pt x="251" y="98"/>
                    </a:lnTo>
                    <a:lnTo>
                      <a:pt x="233" y="101"/>
                    </a:lnTo>
                    <a:lnTo>
                      <a:pt x="233" y="101"/>
                    </a:lnTo>
                    <a:lnTo>
                      <a:pt x="241" y="99"/>
                    </a:lnTo>
                    <a:lnTo>
                      <a:pt x="241" y="99"/>
                    </a:lnTo>
                    <a:lnTo>
                      <a:pt x="234" y="102"/>
                    </a:lnTo>
                    <a:lnTo>
                      <a:pt x="234" y="102"/>
                    </a:lnTo>
                    <a:lnTo>
                      <a:pt x="233" y="104"/>
                    </a:lnTo>
                    <a:lnTo>
                      <a:pt x="233" y="104"/>
                    </a:lnTo>
                    <a:lnTo>
                      <a:pt x="270" y="109"/>
                    </a:lnTo>
                    <a:lnTo>
                      <a:pt x="270" y="109"/>
                    </a:lnTo>
                    <a:lnTo>
                      <a:pt x="267" y="109"/>
                    </a:lnTo>
                    <a:lnTo>
                      <a:pt x="267" y="109"/>
                    </a:lnTo>
                    <a:lnTo>
                      <a:pt x="264" y="110"/>
                    </a:lnTo>
                    <a:lnTo>
                      <a:pt x="264" y="110"/>
                    </a:lnTo>
                    <a:lnTo>
                      <a:pt x="279" y="110"/>
                    </a:lnTo>
                    <a:lnTo>
                      <a:pt x="279" y="110"/>
                    </a:lnTo>
                    <a:lnTo>
                      <a:pt x="302" y="112"/>
                    </a:lnTo>
                    <a:lnTo>
                      <a:pt x="302" y="112"/>
                    </a:lnTo>
                    <a:lnTo>
                      <a:pt x="264" y="110"/>
                    </a:lnTo>
                    <a:lnTo>
                      <a:pt x="264" y="110"/>
                    </a:lnTo>
                    <a:lnTo>
                      <a:pt x="269" y="110"/>
                    </a:lnTo>
                    <a:lnTo>
                      <a:pt x="269" y="110"/>
                    </a:lnTo>
                    <a:lnTo>
                      <a:pt x="292" y="112"/>
                    </a:lnTo>
                    <a:lnTo>
                      <a:pt x="292" y="112"/>
                    </a:lnTo>
                    <a:lnTo>
                      <a:pt x="346" y="115"/>
                    </a:lnTo>
                    <a:lnTo>
                      <a:pt x="346" y="115"/>
                    </a:lnTo>
                    <a:lnTo>
                      <a:pt x="335" y="116"/>
                    </a:lnTo>
                    <a:lnTo>
                      <a:pt x="335" y="116"/>
                    </a:lnTo>
                    <a:lnTo>
                      <a:pt x="332" y="118"/>
                    </a:lnTo>
                    <a:lnTo>
                      <a:pt x="332" y="118"/>
                    </a:lnTo>
                    <a:lnTo>
                      <a:pt x="330" y="118"/>
                    </a:lnTo>
                    <a:lnTo>
                      <a:pt x="330" y="118"/>
                    </a:lnTo>
                    <a:lnTo>
                      <a:pt x="329" y="119"/>
                    </a:lnTo>
                    <a:lnTo>
                      <a:pt x="329" y="119"/>
                    </a:lnTo>
                    <a:lnTo>
                      <a:pt x="338" y="119"/>
                    </a:lnTo>
                    <a:lnTo>
                      <a:pt x="338" y="119"/>
                    </a:lnTo>
                    <a:lnTo>
                      <a:pt x="349" y="118"/>
                    </a:lnTo>
                    <a:lnTo>
                      <a:pt x="349" y="118"/>
                    </a:lnTo>
                    <a:lnTo>
                      <a:pt x="365" y="121"/>
                    </a:lnTo>
                    <a:lnTo>
                      <a:pt x="365" y="121"/>
                    </a:lnTo>
                    <a:lnTo>
                      <a:pt x="374" y="121"/>
                    </a:lnTo>
                    <a:lnTo>
                      <a:pt x="374" y="121"/>
                    </a:lnTo>
                    <a:lnTo>
                      <a:pt x="376" y="122"/>
                    </a:lnTo>
                    <a:lnTo>
                      <a:pt x="376" y="122"/>
                    </a:lnTo>
                    <a:lnTo>
                      <a:pt x="375" y="122"/>
                    </a:lnTo>
                    <a:lnTo>
                      <a:pt x="375" y="122"/>
                    </a:lnTo>
                    <a:lnTo>
                      <a:pt x="385" y="122"/>
                    </a:lnTo>
                    <a:lnTo>
                      <a:pt x="385" y="122"/>
                    </a:lnTo>
                    <a:lnTo>
                      <a:pt x="407" y="122"/>
                    </a:lnTo>
                    <a:lnTo>
                      <a:pt x="407" y="122"/>
                    </a:lnTo>
                    <a:lnTo>
                      <a:pt x="418" y="124"/>
                    </a:lnTo>
                    <a:lnTo>
                      <a:pt x="418" y="124"/>
                    </a:lnTo>
                    <a:lnTo>
                      <a:pt x="421" y="124"/>
                    </a:lnTo>
                    <a:lnTo>
                      <a:pt x="421" y="124"/>
                    </a:lnTo>
                    <a:lnTo>
                      <a:pt x="427" y="128"/>
                    </a:lnTo>
                    <a:lnTo>
                      <a:pt x="427" y="128"/>
                    </a:lnTo>
                    <a:lnTo>
                      <a:pt x="418" y="130"/>
                    </a:lnTo>
                    <a:lnTo>
                      <a:pt x="418" y="130"/>
                    </a:lnTo>
                    <a:lnTo>
                      <a:pt x="422" y="130"/>
                    </a:lnTo>
                    <a:lnTo>
                      <a:pt x="422" y="130"/>
                    </a:lnTo>
                    <a:lnTo>
                      <a:pt x="421" y="130"/>
                    </a:lnTo>
                    <a:lnTo>
                      <a:pt x="421" y="130"/>
                    </a:lnTo>
                    <a:lnTo>
                      <a:pt x="432" y="130"/>
                    </a:lnTo>
                    <a:lnTo>
                      <a:pt x="432" y="130"/>
                    </a:lnTo>
                    <a:lnTo>
                      <a:pt x="440" y="134"/>
                    </a:lnTo>
                    <a:lnTo>
                      <a:pt x="440" y="134"/>
                    </a:lnTo>
                    <a:lnTo>
                      <a:pt x="425" y="136"/>
                    </a:lnTo>
                    <a:lnTo>
                      <a:pt x="425" y="136"/>
                    </a:lnTo>
                    <a:lnTo>
                      <a:pt x="470" y="137"/>
                    </a:lnTo>
                    <a:lnTo>
                      <a:pt x="470" y="137"/>
                    </a:lnTo>
                    <a:lnTo>
                      <a:pt x="455" y="137"/>
                    </a:lnTo>
                    <a:lnTo>
                      <a:pt x="455" y="137"/>
                    </a:lnTo>
                    <a:lnTo>
                      <a:pt x="454" y="137"/>
                    </a:lnTo>
                    <a:lnTo>
                      <a:pt x="454" y="137"/>
                    </a:lnTo>
                    <a:lnTo>
                      <a:pt x="468" y="143"/>
                    </a:lnTo>
                    <a:lnTo>
                      <a:pt x="468" y="143"/>
                    </a:lnTo>
                    <a:lnTo>
                      <a:pt x="473" y="143"/>
                    </a:lnTo>
                    <a:lnTo>
                      <a:pt x="473" y="143"/>
                    </a:lnTo>
                    <a:lnTo>
                      <a:pt x="465" y="145"/>
                    </a:lnTo>
                    <a:lnTo>
                      <a:pt x="465" y="145"/>
                    </a:lnTo>
                    <a:lnTo>
                      <a:pt x="467" y="145"/>
                    </a:lnTo>
                    <a:lnTo>
                      <a:pt x="467" y="145"/>
                    </a:lnTo>
                    <a:lnTo>
                      <a:pt x="442" y="145"/>
                    </a:lnTo>
                    <a:lnTo>
                      <a:pt x="442" y="145"/>
                    </a:lnTo>
                    <a:lnTo>
                      <a:pt x="444" y="145"/>
                    </a:lnTo>
                    <a:lnTo>
                      <a:pt x="444" y="145"/>
                    </a:lnTo>
                    <a:lnTo>
                      <a:pt x="438" y="146"/>
                    </a:lnTo>
                    <a:lnTo>
                      <a:pt x="438" y="146"/>
                    </a:lnTo>
                    <a:lnTo>
                      <a:pt x="441" y="151"/>
                    </a:lnTo>
                    <a:lnTo>
                      <a:pt x="441" y="151"/>
                    </a:lnTo>
                    <a:lnTo>
                      <a:pt x="484" y="151"/>
                    </a:lnTo>
                    <a:lnTo>
                      <a:pt x="484" y="151"/>
                    </a:lnTo>
                    <a:lnTo>
                      <a:pt x="477" y="151"/>
                    </a:lnTo>
                    <a:lnTo>
                      <a:pt x="477" y="151"/>
                    </a:lnTo>
                    <a:lnTo>
                      <a:pt x="476" y="151"/>
                    </a:lnTo>
                    <a:lnTo>
                      <a:pt x="476" y="151"/>
                    </a:lnTo>
                    <a:lnTo>
                      <a:pt x="447" y="151"/>
                    </a:lnTo>
                    <a:lnTo>
                      <a:pt x="447" y="151"/>
                    </a:lnTo>
                    <a:lnTo>
                      <a:pt x="458" y="151"/>
                    </a:lnTo>
                    <a:lnTo>
                      <a:pt x="458" y="151"/>
                    </a:lnTo>
                    <a:lnTo>
                      <a:pt x="471" y="154"/>
                    </a:lnTo>
                    <a:lnTo>
                      <a:pt x="471" y="154"/>
                    </a:lnTo>
                    <a:lnTo>
                      <a:pt x="478" y="155"/>
                    </a:lnTo>
                    <a:lnTo>
                      <a:pt x="478" y="155"/>
                    </a:lnTo>
                    <a:lnTo>
                      <a:pt x="477" y="157"/>
                    </a:lnTo>
                    <a:lnTo>
                      <a:pt x="477" y="157"/>
                    </a:lnTo>
                    <a:lnTo>
                      <a:pt x="473" y="157"/>
                    </a:lnTo>
                    <a:lnTo>
                      <a:pt x="473" y="157"/>
                    </a:lnTo>
                    <a:lnTo>
                      <a:pt x="471" y="157"/>
                    </a:lnTo>
                    <a:lnTo>
                      <a:pt x="471" y="157"/>
                    </a:lnTo>
                    <a:lnTo>
                      <a:pt x="444" y="158"/>
                    </a:lnTo>
                    <a:lnTo>
                      <a:pt x="444" y="158"/>
                    </a:lnTo>
                    <a:lnTo>
                      <a:pt x="440" y="158"/>
                    </a:lnTo>
                    <a:lnTo>
                      <a:pt x="440" y="158"/>
                    </a:lnTo>
                    <a:lnTo>
                      <a:pt x="441" y="158"/>
                    </a:lnTo>
                    <a:lnTo>
                      <a:pt x="441" y="158"/>
                    </a:lnTo>
                    <a:lnTo>
                      <a:pt x="424" y="164"/>
                    </a:lnTo>
                    <a:lnTo>
                      <a:pt x="424" y="164"/>
                    </a:lnTo>
                    <a:lnTo>
                      <a:pt x="438" y="164"/>
                    </a:lnTo>
                    <a:lnTo>
                      <a:pt x="438" y="164"/>
                    </a:lnTo>
                    <a:lnTo>
                      <a:pt x="441" y="164"/>
                    </a:lnTo>
                    <a:lnTo>
                      <a:pt x="441" y="164"/>
                    </a:lnTo>
                    <a:lnTo>
                      <a:pt x="474" y="166"/>
                    </a:lnTo>
                    <a:lnTo>
                      <a:pt x="474" y="166"/>
                    </a:lnTo>
                    <a:lnTo>
                      <a:pt x="465" y="166"/>
                    </a:lnTo>
                    <a:lnTo>
                      <a:pt x="465" y="166"/>
                    </a:lnTo>
                    <a:lnTo>
                      <a:pt x="460" y="166"/>
                    </a:lnTo>
                    <a:lnTo>
                      <a:pt x="460" y="166"/>
                    </a:lnTo>
                    <a:lnTo>
                      <a:pt x="454" y="166"/>
                    </a:lnTo>
                    <a:lnTo>
                      <a:pt x="454" y="166"/>
                    </a:lnTo>
                    <a:lnTo>
                      <a:pt x="487" y="167"/>
                    </a:lnTo>
                    <a:lnTo>
                      <a:pt x="487" y="167"/>
                    </a:lnTo>
                    <a:lnTo>
                      <a:pt x="493" y="172"/>
                    </a:lnTo>
                    <a:lnTo>
                      <a:pt x="493" y="172"/>
                    </a:lnTo>
                    <a:lnTo>
                      <a:pt x="442" y="169"/>
                    </a:lnTo>
                    <a:lnTo>
                      <a:pt x="442" y="169"/>
                    </a:lnTo>
                    <a:lnTo>
                      <a:pt x="441" y="169"/>
                    </a:lnTo>
                    <a:lnTo>
                      <a:pt x="441" y="169"/>
                    </a:lnTo>
                    <a:lnTo>
                      <a:pt x="442" y="169"/>
                    </a:lnTo>
                    <a:lnTo>
                      <a:pt x="442" y="169"/>
                    </a:lnTo>
                    <a:lnTo>
                      <a:pt x="442" y="170"/>
                    </a:lnTo>
                    <a:lnTo>
                      <a:pt x="442" y="170"/>
                    </a:lnTo>
                    <a:lnTo>
                      <a:pt x="470" y="178"/>
                    </a:lnTo>
                    <a:lnTo>
                      <a:pt x="470" y="178"/>
                    </a:lnTo>
                    <a:lnTo>
                      <a:pt x="465" y="178"/>
                    </a:lnTo>
                    <a:lnTo>
                      <a:pt x="465" y="178"/>
                    </a:lnTo>
                    <a:lnTo>
                      <a:pt x="473" y="179"/>
                    </a:lnTo>
                    <a:lnTo>
                      <a:pt x="473" y="179"/>
                    </a:lnTo>
                    <a:lnTo>
                      <a:pt x="474" y="179"/>
                    </a:lnTo>
                    <a:lnTo>
                      <a:pt x="474" y="179"/>
                    </a:lnTo>
                    <a:lnTo>
                      <a:pt x="478" y="179"/>
                    </a:lnTo>
                    <a:lnTo>
                      <a:pt x="478" y="179"/>
                    </a:lnTo>
                    <a:lnTo>
                      <a:pt x="488" y="182"/>
                    </a:lnTo>
                    <a:lnTo>
                      <a:pt x="488" y="182"/>
                    </a:lnTo>
                    <a:lnTo>
                      <a:pt x="496" y="182"/>
                    </a:lnTo>
                    <a:lnTo>
                      <a:pt x="496" y="182"/>
                    </a:lnTo>
                    <a:lnTo>
                      <a:pt x="490" y="185"/>
                    </a:lnTo>
                    <a:lnTo>
                      <a:pt x="490" y="185"/>
                    </a:lnTo>
                    <a:lnTo>
                      <a:pt x="487" y="185"/>
                    </a:lnTo>
                    <a:lnTo>
                      <a:pt x="487" y="185"/>
                    </a:lnTo>
                    <a:lnTo>
                      <a:pt x="490" y="188"/>
                    </a:lnTo>
                    <a:lnTo>
                      <a:pt x="490" y="188"/>
                    </a:lnTo>
                    <a:lnTo>
                      <a:pt x="453" y="190"/>
                    </a:lnTo>
                    <a:lnTo>
                      <a:pt x="453" y="190"/>
                    </a:lnTo>
                    <a:lnTo>
                      <a:pt x="450" y="190"/>
                    </a:lnTo>
                    <a:lnTo>
                      <a:pt x="450" y="190"/>
                    </a:lnTo>
                    <a:lnTo>
                      <a:pt x="476" y="190"/>
                    </a:lnTo>
                    <a:lnTo>
                      <a:pt x="476" y="190"/>
                    </a:lnTo>
                    <a:lnTo>
                      <a:pt x="477" y="190"/>
                    </a:lnTo>
                    <a:lnTo>
                      <a:pt x="477" y="190"/>
                    </a:lnTo>
                    <a:lnTo>
                      <a:pt x="465" y="191"/>
                    </a:lnTo>
                    <a:lnTo>
                      <a:pt x="465" y="191"/>
                    </a:lnTo>
                    <a:lnTo>
                      <a:pt x="506" y="190"/>
                    </a:lnTo>
                    <a:lnTo>
                      <a:pt x="506" y="190"/>
                    </a:lnTo>
                    <a:lnTo>
                      <a:pt x="496" y="191"/>
                    </a:lnTo>
                    <a:lnTo>
                      <a:pt x="496" y="191"/>
                    </a:lnTo>
                    <a:lnTo>
                      <a:pt x="559" y="196"/>
                    </a:lnTo>
                    <a:lnTo>
                      <a:pt x="559" y="196"/>
                    </a:lnTo>
                    <a:lnTo>
                      <a:pt x="532" y="197"/>
                    </a:lnTo>
                    <a:lnTo>
                      <a:pt x="532" y="197"/>
                    </a:lnTo>
                    <a:lnTo>
                      <a:pt x="529" y="199"/>
                    </a:lnTo>
                    <a:lnTo>
                      <a:pt x="529" y="199"/>
                    </a:lnTo>
                    <a:lnTo>
                      <a:pt x="532" y="199"/>
                    </a:lnTo>
                    <a:lnTo>
                      <a:pt x="532" y="199"/>
                    </a:lnTo>
                    <a:lnTo>
                      <a:pt x="530" y="199"/>
                    </a:lnTo>
                    <a:lnTo>
                      <a:pt x="530" y="199"/>
                    </a:lnTo>
                    <a:lnTo>
                      <a:pt x="529" y="201"/>
                    </a:lnTo>
                    <a:lnTo>
                      <a:pt x="529" y="201"/>
                    </a:lnTo>
                    <a:lnTo>
                      <a:pt x="542" y="201"/>
                    </a:lnTo>
                    <a:lnTo>
                      <a:pt x="542" y="201"/>
                    </a:lnTo>
                    <a:lnTo>
                      <a:pt x="530" y="201"/>
                    </a:lnTo>
                    <a:lnTo>
                      <a:pt x="530" y="201"/>
                    </a:lnTo>
                    <a:lnTo>
                      <a:pt x="507" y="205"/>
                    </a:lnTo>
                    <a:lnTo>
                      <a:pt x="507" y="205"/>
                    </a:lnTo>
                    <a:lnTo>
                      <a:pt x="509" y="205"/>
                    </a:lnTo>
                    <a:lnTo>
                      <a:pt x="509" y="205"/>
                    </a:lnTo>
                    <a:lnTo>
                      <a:pt x="511" y="207"/>
                    </a:lnTo>
                    <a:lnTo>
                      <a:pt x="511" y="207"/>
                    </a:lnTo>
                    <a:lnTo>
                      <a:pt x="516" y="207"/>
                    </a:lnTo>
                    <a:lnTo>
                      <a:pt x="516" y="207"/>
                    </a:lnTo>
                    <a:lnTo>
                      <a:pt x="523" y="208"/>
                    </a:lnTo>
                    <a:lnTo>
                      <a:pt x="523" y="208"/>
                    </a:lnTo>
                    <a:lnTo>
                      <a:pt x="521" y="208"/>
                    </a:lnTo>
                    <a:lnTo>
                      <a:pt x="521" y="208"/>
                    </a:lnTo>
                    <a:lnTo>
                      <a:pt x="523" y="208"/>
                    </a:lnTo>
                    <a:lnTo>
                      <a:pt x="523" y="208"/>
                    </a:lnTo>
                    <a:lnTo>
                      <a:pt x="530" y="208"/>
                    </a:lnTo>
                    <a:lnTo>
                      <a:pt x="530" y="208"/>
                    </a:lnTo>
                    <a:lnTo>
                      <a:pt x="533" y="208"/>
                    </a:lnTo>
                    <a:lnTo>
                      <a:pt x="533" y="208"/>
                    </a:lnTo>
                    <a:lnTo>
                      <a:pt x="506" y="208"/>
                    </a:lnTo>
                    <a:lnTo>
                      <a:pt x="506" y="208"/>
                    </a:lnTo>
                    <a:lnTo>
                      <a:pt x="521" y="208"/>
                    </a:lnTo>
                    <a:lnTo>
                      <a:pt x="521" y="208"/>
                    </a:lnTo>
                    <a:lnTo>
                      <a:pt x="523" y="210"/>
                    </a:lnTo>
                    <a:lnTo>
                      <a:pt x="523" y="210"/>
                    </a:lnTo>
                    <a:lnTo>
                      <a:pt x="530" y="210"/>
                    </a:lnTo>
                    <a:lnTo>
                      <a:pt x="530" y="210"/>
                    </a:lnTo>
                    <a:lnTo>
                      <a:pt x="524" y="210"/>
                    </a:lnTo>
                    <a:lnTo>
                      <a:pt x="524" y="210"/>
                    </a:lnTo>
                    <a:lnTo>
                      <a:pt x="523" y="211"/>
                    </a:lnTo>
                    <a:lnTo>
                      <a:pt x="523" y="211"/>
                    </a:lnTo>
                    <a:lnTo>
                      <a:pt x="521" y="211"/>
                    </a:lnTo>
                    <a:lnTo>
                      <a:pt x="521" y="211"/>
                    </a:lnTo>
                    <a:lnTo>
                      <a:pt x="527" y="213"/>
                    </a:lnTo>
                    <a:lnTo>
                      <a:pt x="527" y="213"/>
                    </a:lnTo>
                    <a:lnTo>
                      <a:pt x="463" y="216"/>
                    </a:lnTo>
                    <a:lnTo>
                      <a:pt x="463" y="216"/>
                    </a:lnTo>
                    <a:lnTo>
                      <a:pt x="461" y="216"/>
                    </a:lnTo>
                    <a:lnTo>
                      <a:pt x="461" y="216"/>
                    </a:lnTo>
                    <a:lnTo>
                      <a:pt x="463" y="216"/>
                    </a:lnTo>
                    <a:lnTo>
                      <a:pt x="463" y="216"/>
                    </a:lnTo>
                    <a:lnTo>
                      <a:pt x="464" y="216"/>
                    </a:lnTo>
                    <a:lnTo>
                      <a:pt x="464" y="216"/>
                    </a:lnTo>
                    <a:lnTo>
                      <a:pt x="461" y="216"/>
                    </a:lnTo>
                    <a:lnTo>
                      <a:pt x="461" y="216"/>
                    </a:lnTo>
                    <a:lnTo>
                      <a:pt x="450" y="222"/>
                    </a:lnTo>
                    <a:lnTo>
                      <a:pt x="450" y="222"/>
                    </a:lnTo>
                    <a:lnTo>
                      <a:pt x="454" y="223"/>
                    </a:lnTo>
                    <a:lnTo>
                      <a:pt x="454" y="223"/>
                    </a:lnTo>
                    <a:lnTo>
                      <a:pt x="487" y="223"/>
                    </a:lnTo>
                    <a:lnTo>
                      <a:pt x="487" y="223"/>
                    </a:lnTo>
                    <a:lnTo>
                      <a:pt x="474" y="225"/>
                    </a:lnTo>
                    <a:lnTo>
                      <a:pt x="474" y="225"/>
                    </a:lnTo>
                    <a:lnTo>
                      <a:pt x="470" y="225"/>
                    </a:lnTo>
                    <a:lnTo>
                      <a:pt x="470" y="225"/>
                    </a:lnTo>
                    <a:lnTo>
                      <a:pt x="460" y="228"/>
                    </a:lnTo>
                    <a:lnTo>
                      <a:pt x="460" y="228"/>
                    </a:lnTo>
                    <a:lnTo>
                      <a:pt x="453" y="235"/>
                    </a:lnTo>
                    <a:lnTo>
                      <a:pt x="453" y="235"/>
                    </a:lnTo>
                    <a:lnTo>
                      <a:pt x="445" y="240"/>
                    </a:lnTo>
                    <a:lnTo>
                      <a:pt x="445" y="240"/>
                    </a:lnTo>
                    <a:lnTo>
                      <a:pt x="434" y="240"/>
                    </a:lnTo>
                    <a:lnTo>
                      <a:pt x="434" y="240"/>
                    </a:lnTo>
                    <a:lnTo>
                      <a:pt x="438" y="243"/>
                    </a:lnTo>
                    <a:lnTo>
                      <a:pt x="438" y="243"/>
                    </a:lnTo>
                    <a:lnTo>
                      <a:pt x="435" y="244"/>
                    </a:lnTo>
                    <a:lnTo>
                      <a:pt x="435" y="244"/>
                    </a:lnTo>
                    <a:lnTo>
                      <a:pt x="427" y="244"/>
                    </a:lnTo>
                    <a:lnTo>
                      <a:pt x="427" y="244"/>
                    </a:lnTo>
                    <a:lnTo>
                      <a:pt x="424" y="244"/>
                    </a:lnTo>
                    <a:lnTo>
                      <a:pt x="424" y="244"/>
                    </a:lnTo>
                    <a:lnTo>
                      <a:pt x="422" y="246"/>
                    </a:lnTo>
                    <a:lnTo>
                      <a:pt x="422" y="246"/>
                    </a:lnTo>
                    <a:lnTo>
                      <a:pt x="421" y="246"/>
                    </a:lnTo>
                    <a:lnTo>
                      <a:pt x="421" y="246"/>
                    </a:lnTo>
                    <a:lnTo>
                      <a:pt x="447" y="244"/>
                    </a:lnTo>
                    <a:lnTo>
                      <a:pt x="447" y="244"/>
                    </a:lnTo>
                    <a:lnTo>
                      <a:pt x="458" y="244"/>
                    </a:lnTo>
                    <a:lnTo>
                      <a:pt x="458" y="244"/>
                    </a:lnTo>
                    <a:lnTo>
                      <a:pt x="453" y="246"/>
                    </a:lnTo>
                    <a:lnTo>
                      <a:pt x="453" y="246"/>
                    </a:lnTo>
                    <a:lnTo>
                      <a:pt x="441" y="247"/>
                    </a:lnTo>
                    <a:lnTo>
                      <a:pt x="441" y="247"/>
                    </a:lnTo>
                    <a:lnTo>
                      <a:pt x="442" y="250"/>
                    </a:lnTo>
                    <a:lnTo>
                      <a:pt x="442" y="250"/>
                    </a:lnTo>
                    <a:lnTo>
                      <a:pt x="432" y="253"/>
                    </a:lnTo>
                    <a:lnTo>
                      <a:pt x="432" y="253"/>
                    </a:lnTo>
                    <a:lnTo>
                      <a:pt x="435" y="255"/>
                    </a:lnTo>
                    <a:lnTo>
                      <a:pt x="435" y="255"/>
                    </a:lnTo>
                    <a:lnTo>
                      <a:pt x="441" y="255"/>
                    </a:lnTo>
                    <a:lnTo>
                      <a:pt x="441" y="255"/>
                    </a:lnTo>
                    <a:lnTo>
                      <a:pt x="434" y="255"/>
                    </a:lnTo>
                    <a:lnTo>
                      <a:pt x="434" y="255"/>
                    </a:lnTo>
                    <a:lnTo>
                      <a:pt x="431" y="255"/>
                    </a:lnTo>
                    <a:lnTo>
                      <a:pt x="431" y="255"/>
                    </a:lnTo>
                    <a:lnTo>
                      <a:pt x="442" y="255"/>
                    </a:lnTo>
                    <a:lnTo>
                      <a:pt x="442" y="255"/>
                    </a:lnTo>
                    <a:lnTo>
                      <a:pt x="441" y="256"/>
                    </a:lnTo>
                    <a:lnTo>
                      <a:pt x="441" y="256"/>
                    </a:lnTo>
                    <a:lnTo>
                      <a:pt x="451" y="256"/>
                    </a:lnTo>
                    <a:lnTo>
                      <a:pt x="451" y="256"/>
                    </a:lnTo>
                    <a:lnTo>
                      <a:pt x="448" y="258"/>
                    </a:lnTo>
                    <a:lnTo>
                      <a:pt x="448" y="258"/>
                    </a:lnTo>
                    <a:lnTo>
                      <a:pt x="451" y="258"/>
                    </a:lnTo>
                    <a:lnTo>
                      <a:pt x="451" y="258"/>
                    </a:lnTo>
                    <a:lnTo>
                      <a:pt x="450" y="264"/>
                    </a:lnTo>
                    <a:lnTo>
                      <a:pt x="450" y="264"/>
                    </a:lnTo>
                    <a:lnTo>
                      <a:pt x="445" y="265"/>
                    </a:lnTo>
                    <a:lnTo>
                      <a:pt x="445" y="265"/>
                    </a:lnTo>
                    <a:lnTo>
                      <a:pt x="441" y="265"/>
                    </a:lnTo>
                    <a:lnTo>
                      <a:pt x="441" y="265"/>
                    </a:lnTo>
                    <a:lnTo>
                      <a:pt x="427" y="265"/>
                    </a:lnTo>
                    <a:lnTo>
                      <a:pt x="427" y="265"/>
                    </a:lnTo>
                    <a:lnTo>
                      <a:pt x="431" y="267"/>
                    </a:lnTo>
                    <a:lnTo>
                      <a:pt x="431" y="267"/>
                    </a:lnTo>
                    <a:lnTo>
                      <a:pt x="440" y="267"/>
                    </a:lnTo>
                    <a:lnTo>
                      <a:pt x="440" y="267"/>
                    </a:lnTo>
                    <a:lnTo>
                      <a:pt x="415" y="268"/>
                    </a:lnTo>
                    <a:lnTo>
                      <a:pt x="415" y="268"/>
                    </a:lnTo>
                    <a:lnTo>
                      <a:pt x="430" y="270"/>
                    </a:lnTo>
                    <a:lnTo>
                      <a:pt x="430" y="270"/>
                    </a:lnTo>
                    <a:lnTo>
                      <a:pt x="427" y="271"/>
                    </a:lnTo>
                    <a:lnTo>
                      <a:pt x="427" y="271"/>
                    </a:lnTo>
                    <a:lnTo>
                      <a:pt x="425" y="271"/>
                    </a:lnTo>
                    <a:lnTo>
                      <a:pt x="425" y="27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27" name="Freeform 143"/>
              <p:cNvSpPr>
                <a:spLocks/>
              </p:cNvSpPr>
              <p:nvPr/>
            </p:nvSpPr>
            <p:spPr bwMode="auto">
              <a:xfrm>
                <a:off x="8812" y="11360"/>
                <a:ext cx="303" cy="246"/>
              </a:xfrm>
              <a:custGeom>
                <a:avLst/>
                <a:gdLst/>
                <a:ahLst/>
                <a:cxnLst>
                  <a:cxn ang="0">
                    <a:pos x="108" y="5"/>
                  </a:cxn>
                  <a:cxn ang="0">
                    <a:pos x="102" y="12"/>
                  </a:cxn>
                  <a:cxn ang="0">
                    <a:pos x="127" y="15"/>
                  </a:cxn>
                  <a:cxn ang="0">
                    <a:pos x="108" y="20"/>
                  </a:cxn>
                  <a:cxn ang="0">
                    <a:pos x="111" y="20"/>
                  </a:cxn>
                  <a:cxn ang="0">
                    <a:pos x="154" y="22"/>
                  </a:cxn>
                  <a:cxn ang="0">
                    <a:pos x="170" y="23"/>
                  </a:cxn>
                  <a:cxn ang="0">
                    <a:pos x="230" y="31"/>
                  </a:cxn>
                  <a:cxn ang="0">
                    <a:pos x="211" y="37"/>
                  </a:cxn>
                  <a:cxn ang="0">
                    <a:pos x="203" y="41"/>
                  </a:cxn>
                  <a:cxn ang="0">
                    <a:pos x="173" y="43"/>
                  </a:cxn>
                  <a:cxn ang="0">
                    <a:pos x="204" y="49"/>
                  </a:cxn>
                  <a:cxn ang="0">
                    <a:pos x="242" y="52"/>
                  </a:cxn>
                  <a:cxn ang="0">
                    <a:pos x="255" y="55"/>
                  </a:cxn>
                  <a:cxn ang="0">
                    <a:pos x="223" y="58"/>
                  </a:cxn>
                  <a:cxn ang="0">
                    <a:pos x="250" y="61"/>
                  </a:cxn>
                  <a:cxn ang="0">
                    <a:pos x="286" y="65"/>
                  </a:cxn>
                  <a:cxn ang="0">
                    <a:pos x="244" y="71"/>
                  </a:cxn>
                  <a:cxn ang="0">
                    <a:pos x="246" y="74"/>
                  </a:cxn>
                  <a:cxn ang="0">
                    <a:pos x="255" y="80"/>
                  </a:cxn>
                  <a:cxn ang="0">
                    <a:pos x="256" y="85"/>
                  </a:cxn>
                  <a:cxn ang="0">
                    <a:pos x="296" y="88"/>
                  </a:cxn>
                  <a:cxn ang="0">
                    <a:pos x="269" y="94"/>
                  </a:cxn>
                  <a:cxn ang="0">
                    <a:pos x="266" y="97"/>
                  </a:cxn>
                  <a:cxn ang="0">
                    <a:pos x="267" y="100"/>
                  </a:cxn>
                  <a:cxn ang="0">
                    <a:pos x="229" y="107"/>
                  </a:cxn>
                  <a:cxn ang="0">
                    <a:pos x="234" y="115"/>
                  </a:cxn>
                  <a:cxn ang="0">
                    <a:pos x="249" y="117"/>
                  </a:cxn>
                  <a:cxn ang="0">
                    <a:pos x="279" y="121"/>
                  </a:cxn>
                  <a:cxn ang="0">
                    <a:pos x="239" y="124"/>
                  </a:cxn>
                  <a:cxn ang="0">
                    <a:pos x="236" y="127"/>
                  </a:cxn>
                  <a:cxn ang="0">
                    <a:pos x="236" y="142"/>
                  </a:cxn>
                  <a:cxn ang="0">
                    <a:pos x="244" y="145"/>
                  </a:cxn>
                  <a:cxn ang="0">
                    <a:pos x="263" y="151"/>
                  </a:cxn>
                  <a:cxn ang="0">
                    <a:pos x="230" y="156"/>
                  </a:cxn>
                  <a:cxn ang="0">
                    <a:pos x="137" y="160"/>
                  </a:cxn>
                  <a:cxn ang="0">
                    <a:pos x="147" y="168"/>
                  </a:cxn>
                  <a:cxn ang="0">
                    <a:pos x="145" y="172"/>
                  </a:cxn>
                  <a:cxn ang="0">
                    <a:pos x="170" y="183"/>
                  </a:cxn>
                  <a:cxn ang="0">
                    <a:pos x="188" y="186"/>
                  </a:cxn>
                  <a:cxn ang="0">
                    <a:pos x="193" y="189"/>
                  </a:cxn>
                  <a:cxn ang="0">
                    <a:pos x="125" y="190"/>
                  </a:cxn>
                  <a:cxn ang="0">
                    <a:pos x="109" y="198"/>
                  </a:cxn>
                  <a:cxn ang="0">
                    <a:pos x="72" y="204"/>
                  </a:cxn>
                  <a:cxn ang="0">
                    <a:pos x="91" y="207"/>
                  </a:cxn>
                  <a:cxn ang="0">
                    <a:pos x="125" y="209"/>
                  </a:cxn>
                  <a:cxn ang="0">
                    <a:pos x="72" y="213"/>
                  </a:cxn>
                  <a:cxn ang="0">
                    <a:pos x="68" y="216"/>
                  </a:cxn>
                  <a:cxn ang="0">
                    <a:pos x="41" y="221"/>
                  </a:cxn>
                  <a:cxn ang="0">
                    <a:pos x="23" y="221"/>
                  </a:cxn>
                  <a:cxn ang="0">
                    <a:pos x="15" y="222"/>
                  </a:cxn>
                  <a:cxn ang="0">
                    <a:pos x="6" y="225"/>
                  </a:cxn>
                  <a:cxn ang="0">
                    <a:pos x="35" y="225"/>
                  </a:cxn>
                  <a:cxn ang="0">
                    <a:pos x="65" y="230"/>
                  </a:cxn>
                  <a:cxn ang="0">
                    <a:pos x="58" y="233"/>
                  </a:cxn>
                  <a:cxn ang="0">
                    <a:pos x="61" y="236"/>
                  </a:cxn>
                  <a:cxn ang="0">
                    <a:pos x="76" y="237"/>
                  </a:cxn>
                  <a:cxn ang="0">
                    <a:pos x="94" y="236"/>
                  </a:cxn>
                  <a:cxn ang="0">
                    <a:pos x="76" y="240"/>
                  </a:cxn>
                  <a:cxn ang="0">
                    <a:pos x="69" y="243"/>
                  </a:cxn>
                  <a:cxn ang="0">
                    <a:pos x="61" y="245"/>
                  </a:cxn>
                  <a:cxn ang="0">
                    <a:pos x="43" y="245"/>
                  </a:cxn>
                </a:cxnLst>
                <a:rect l="0" t="0" r="r" b="b"/>
                <a:pathLst>
                  <a:path w="303" h="246">
                    <a:moveTo>
                      <a:pt x="125" y="0"/>
                    </a:moveTo>
                    <a:lnTo>
                      <a:pt x="134" y="2"/>
                    </a:lnTo>
                    <a:lnTo>
                      <a:pt x="134" y="2"/>
                    </a:lnTo>
                    <a:lnTo>
                      <a:pt x="122" y="2"/>
                    </a:lnTo>
                    <a:lnTo>
                      <a:pt x="122" y="2"/>
                    </a:lnTo>
                    <a:lnTo>
                      <a:pt x="102" y="2"/>
                    </a:lnTo>
                    <a:lnTo>
                      <a:pt x="102" y="2"/>
                    </a:lnTo>
                    <a:lnTo>
                      <a:pt x="108" y="5"/>
                    </a:lnTo>
                    <a:lnTo>
                      <a:pt x="108" y="5"/>
                    </a:lnTo>
                    <a:lnTo>
                      <a:pt x="102" y="11"/>
                    </a:lnTo>
                    <a:lnTo>
                      <a:pt x="102" y="11"/>
                    </a:lnTo>
                    <a:lnTo>
                      <a:pt x="105" y="14"/>
                    </a:lnTo>
                    <a:lnTo>
                      <a:pt x="105" y="14"/>
                    </a:lnTo>
                    <a:lnTo>
                      <a:pt x="99" y="14"/>
                    </a:lnTo>
                    <a:lnTo>
                      <a:pt x="99" y="14"/>
                    </a:lnTo>
                    <a:lnTo>
                      <a:pt x="102" y="12"/>
                    </a:lnTo>
                    <a:lnTo>
                      <a:pt x="102" y="12"/>
                    </a:lnTo>
                    <a:lnTo>
                      <a:pt x="125" y="14"/>
                    </a:lnTo>
                    <a:lnTo>
                      <a:pt x="125" y="14"/>
                    </a:lnTo>
                    <a:lnTo>
                      <a:pt x="128" y="15"/>
                    </a:lnTo>
                    <a:lnTo>
                      <a:pt x="128" y="15"/>
                    </a:lnTo>
                    <a:lnTo>
                      <a:pt x="125" y="15"/>
                    </a:lnTo>
                    <a:lnTo>
                      <a:pt x="125" y="15"/>
                    </a:lnTo>
                    <a:lnTo>
                      <a:pt x="127" y="15"/>
                    </a:lnTo>
                    <a:lnTo>
                      <a:pt x="127" y="15"/>
                    </a:lnTo>
                    <a:lnTo>
                      <a:pt x="114" y="15"/>
                    </a:lnTo>
                    <a:lnTo>
                      <a:pt x="114" y="15"/>
                    </a:lnTo>
                    <a:lnTo>
                      <a:pt x="115" y="17"/>
                    </a:lnTo>
                    <a:lnTo>
                      <a:pt x="115" y="17"/>
                    </a:lnTo>
                    <a:lnTo>
                      <a:pt x="117" y="17"/>
                    </a:lnTo>
                    <a:lnTo>
                      <a:pt x="117" y="17"/>
                    </a:lnTo>
                    <a:lnTo>
                      <a:pt x="108" y="20"/>
                    </a:lnTo>
                    <a:lnTo>
                      <a:pt x="108" y="20"/>
                    </a:lnTo>
                    <a:lnTo>
                      <a:pt x="107" y="20"/>
                    </a:lnTo>
                    <a:lnTo>
                      <a:pt x="107" y="20"/>
                    </a:lnTo>
                    <a:lnTo>
                      <a:pt x="101" y="20"/>
                    </a:lnTo>
                    <a:lnTo>
                      <a:pt x="101" y="20"/>
                    </a:lnTo>
                    <a:lnTo>
                      <a:pt x="109" y="20"/>
                    </a:lnTo>
                    <a:lnTo>
                      <a:pt x="109" y="20"/>
                    </a:lnTo>
                    <a:lnTo>
                      <a:pt x="111" y="20"/>
                    </a:lnTo>
                    <a:lnTo>
                      <a:pt x="111" y="20"/>
                    </a:lnTo>
                    <a:lnTo>
                      <a:pt x="118" y="20"/>
                    </a:lnTo>
                    <a:lnTo>
                      <a:pt x="118" y="20"/>
                    </a:lnTo>
                    <a:lnTo>
                      <a:pt x="130" y="20"/>
                    </a:lnTo>
                    <a:lnTo>
                      <a:pt x="130" y="20"/>
                    </a:lnTo>
                    <a:lnTo>
                      <a:pt x="144" y="22"/>
                    </a:lnTo>
                    <a:lnTo>
                      <a:pt x="144" y="22"/>
                    </a:lnTo>
                    <a:lnTo>
                      <a:pt x="154" y="22"/>
                    </a:lnTo>
                    <a:lnTo>
                      <a:pt x="154" y="22"/>
                    </a:lnTo>
                    <a:lnTo>
                      <a:pt x="161" y="22"/>
                    </a:lnTo>
                    <a:lnTo>
                      <a:pt x="161" y="22"/>
                    </a:lnTo>
                    <a:lnTo>
                      <a:pt x="171" y="22"/>
                    </a:lnTo>
                    <a:lnTo>
                      <a:pt x="171" y="22"/>
                    </a:lnTo>
                    <a:lnTo>
                      <a:pt x="161" y="23"/>
                    </a:lnTo>
                    <a:lnTo>
                      <a:pt x="161" y="23"/>
                    </a:lnTo>
                    <a:lnTo>
                      <a:pt x="170" y="23"/>
                    </a:lnTo>
                    <a:lnTo>
                      <a:pt x="170" y="23"/>
                    </a:lnTo>
                    <a:lnTo>
                      <a:pt x="158" y="23"/>
                    </a:lnTo>
                    <a:lnTo>
                      <a:pt x="158" y="23"/>
                    </a:lnTo>
                    <a:lnTo>
                      <a:pt x="155" y="23"/>
                    </a:lnTo>
                    <a:lnTo>
                      <a:pt x="155" y="23"/>
                    </a:lnTo>
                    <a:lnTo>
                      <a:pt x="171" y="25"/>
                    </a:lnTo>
                    <a:lnTo>
                      <a:pt x="171" y="25"/>
                    </a:lnTo>
                    <a:lnTo>
                      <a:pt x="230" y="31"/>
                    </a:lnTo>
                    <a:lnTo>
                      <a:pt x="230" y="31"/>
                    </a:lnTo>
                    <a:lnTo>
                      <a:pt x="224" y="32"/>
                    </a:lnTo>
                    <a:lnTo>
                      <a:pt x="224" y="32"/>
                    </a:lnTo>
                    <a:lnTo>
                      <a:pt x="221" y="32"/>
                    </a:lnTo>
                    <a:lnTo>
                      <a:pt x="221" y="32"/>
                    </a:lnTo>
                    <a:lnTo>
                      <a:pt x="220" y="37"/>
                    </a:lnTo>
                    <a:lnTo>
                      <a:pt x="220" y="37"/>
                    </a:lnTo>
                    <a:lnTo>
                      <a:pt x="211" y="37"/>
                    </a:lnTo>
                    <a:lnTo>
                      <a:pt x="211" y="37"/>
                    </a:lnTo>
                    <a:lnTo>
                      <a:pt x="207" y="38"/>
                    </a:lnTo>
                    <a:lnTo>
                      <a:pt x="207" y="38"/>
                    </a:lnTo>
                    <a:lnTo>
                      <a:pt x="210" y="38"/>
                    </a:lnTo>
                    <a:lnTo>
                      <a:pt x="210" y="38"/>
                    </a:lnTo>
                    <a:lnTo>
                      <a:pt x="217" y="40"/>
                    </a:lnTo>
                    <a:lnTo>
                      <a:pt x="217" y="40"/>
                    </a:lnTo>
                    <a:lnTo>
                      <a:pt x="203" y="41"/>
                    </a:lnTo>
                    <a:lnTo>
                      <a:pt x="203" y="41"/>
                    </a:lnTo>
                    <a:lnTo>
                      <a:pt x="188" y="43"/>
                    </a:lnTo>
                    <a:lnTo>
                      <a:pt x="188" y="43"/>
                    </a:lnTo>
                    <a:lnTo>
                      <a:pt x="196" y="43"/>
                    </a:lnTo>
                    <a:lnTo>
                      <a:pt x="196" y="43"/>
                    </a:lnTo>
                    <a:lnTo>
                      <a:pt x="203" y="44"/>
                    </a:lnTo>
                    <a:lnTo>
                      <a:pt x="203" y="44"/>
                    </a:lnTo>
                    <a:lnTo>
                      <a:pt x="173" y="43"/>
                    </a:lnTo>
                    <a:lnTo>
                      <a:pt x="173" y="43"/>
                    </a:lnTo>
                    <a:lnTo>
                      <a:pt x="200" y="46"/>
                    </a:lnTo>
                    <a:lnTo>
                      <a:pt x="200" y="46"/>
                    </a:lnTo>
                    <a:lnTo>
                      <a:pt x="196" y="46"/>
                    </a:lnTo>
                    <a:lnTo>
                      <a:pt x="196" y="46"/>
                    </a:lnTo>
                    <a:lnTo>
                      <a:pt x="204" y="47"/>
                    </a:lnTo>
                    <a:lnTo>
                      <a:pt x="204" y="47"/>
                    </a:lnTo>
                    <a:lnTo>
                      <a:pt x="204" y="49"/>
                    </a:lnTo>
                    <a:lnTo>
                      <a:pt x="204" y="49"/>
                    </a:lnTo>
                    <a:lnTo>
                      <a:pt x="194" y="49"/>
                    </a:lnTo>
                    <a:lnTo>
                      <a:pt x="194" y="49"/>
                    </a:lnTo>
                    <a:lnTo>
                      <a:pt x="199" y="49"/>
                    </a:lnTo>
                    <a:lnTo>
                      <a:pt x="199" y="49"/>
                    </a:lnTo>
                    <a:lnTo>
                      <a:pt x="240" y="47"/>
                    </a:lnTo>
                    <a:lnTo>
                      <a:pt x="240" y="47"/>
                    </a:lnTo>
                    <a:lnTo>
                      <a:pt x="242" y="52"/>
                    </a:lnTo>
                    <a:lnTo>
                      <a:pt x="242" y="52"/>
                    </a:lnTo>
                    <a:lnTo>
                      <a:pt x="243" y="53"/>
                    </a:lnTo>
                    <a:lnTo>
                      <a:pt x="243" y="53"/>
                    </a:lnTo>
                    <a:lnTo>
                      <a:pt x="246" y="53"/>
                    </a:lnTo>
                    <a:lnTo>
                      <a:pt x="246" y="53"/>
                    </a:lnTo>
                    <a:lnTo>
                      <a:pt x="250" y="53"/>
                    </a:lnTo>
                    <a:lnTo>
                      <a:pt x="250" y="53"/>
                    </a:lnTo>
                    <a:lnTo>
                      <a:pt x="255" y="55"/>
                    </a:lnTo>
                    <a:lnTo>
                      <a:pt x="255" y="55"/>
                    </a:lnTo>
                    <a:lnTo>
                      <a:pt x="259" y="56"/>
                    </a:lnTo>
                    <a:lnTo>
                      <a:pt x="259" y="56"/>
                    </a:lnTo>
                    <a:lnTo>
                      <a:pt x="240" y="56"/>
                    </a:lnTo>
                    <a:lnTo>
                      <a:pt x="240" y="56"/>
                    </a:lnTo>
                    <a:lnTo>
                      <a:pt x="220" y="58"/>
                    </a:lnTo>
                    <a:lnTo>
                      <a:pt x="220" y="58"/>
                    </a:lnTo>
                    <a:lnTo>
                      <a:pt x="223" y="58"/>
                    </a:lnTo>
                    <a:lnTo>
                      <a:pt x="223" y="58"/>
                    </a:lnTo>
                    <a:lnTo>
                      <a:pt x="226" y="59"/>
                    </a:lnTo>
                    <a:lnTo>
                      <a:pt x="226" y="59"/>
                    </a:lnTo>
                    <a:lnTo>
                      <a:pt x="242" y="59"/>
                    </a:lnTo>
                    <a:lnTo>
                      <a:pt x="242" y="59"/>
                    </a:lnTo>
                    <a:lnTo>
                      <a:pt x="262" y="59"/>
                    </a:lnTo>
                    <a:lnTo>
                      <a:pt x="262" y="59"/>
                    </a:lnTo>
                    <a:lnTo>
                      <a:pt x="250" y="61"/>
                    </a:lnTo>
                    <a:lnTo>
                      <a:pt x="250" y="61"/>
                    </a:lnTo>
                    <a:lnTo>
                      <a:pt x="275" y="61"/>
                    </a:lnTo>
                    <a:lnTo>
                      <a:pt x="275" y="61"/>
                    </a:lnTo>
                    <a:lnTo>
                      <a:pt x="279" y="62"/>
                    </a:lnTo>
                    <a:lnTo>
                      <a:pt x="279" y="62"/>
                    </a:lnTo>
                    <a:lnTo>
                      <a:pt x="278" y="64"/>
                    </a:lnTo>
                    <a:lnTo>
                      <a:pt x="278" y="64"/>
                    </a:lnTo>
                    <a:lnTo>
                      <a:pt x="286" y="65"/>
                    </a:lnTo>
                    <a:lnTo>
                      <a:pt x="286" y="65"/>
                    </a:lnTo>
                    <a:lnTo>
                      <a:pt x="247" y="64"/>
                    </a:lnTo>
                    <a:lnTo>
                      <a:pt x="247" y="64"/>
                    </a:lnTo>
                    <a:lnTo>
                      <a:pt x="242" y="65"/>
                    </a:lnTo>
                    <a:lnTo>
                      <a:pt x="242" y="65"/>
                    </a:lnTo>
                    <a:lnTo>
                      <a:pt x="246" y="68"/>
                    </a:lnTo>
                    <a:lnTo>
                      <a:pt x="246" y="68"/>
                    </a:lnTo>
                    <a:lnTo>
                      <a:pt x="244" y="71"/>
                    </a:lnTo>
                    <a:lnTo>
                      <a:pt x="244" y="71"/>
                    </a:lnTo>
                    <a:lnTo>
                      <a:pt x="247" y="71"/>
                    </a:lnTo>
                    <a:lnTo>
                      <a:pt x="247" y="71"/>
                    </a:lnTo>
                    <a:lnTo>
                      <a:pt x="249" y="73"/>
                    </a:lnTo>
                    <a:lnTo>
                      <a:pt x="249" y="73"/>
                    </a:lnTo>
                    <a:lnTo>
                      <a:pt x="239" y="74"/>
                    </a:lnTo>
                    <a:lnTo>
                      <a:pt x="239" y="74"/>
                    </a:lnTo>
                    <a:lnTo>
                      <a:pt x="246" y="74"/>
                    </a:lnTo>
                    <a:lnTo>
                      <a:pt x="246" y="74"/>
                    </a:lnTo>
                    <a:lnTo>
                      <a:pt x="244" y="76"/>
                    </a:lnTo>
                    <a:lnTo>
                      <a:pt x="244" y="76"/>
                    </a:lnTo>
                    <a:lnTo>
                      <a:pt x="252" y="79"/>
                    </a:lnTo>
                    <a:lnTo>
                      <a:pt x="252" y="79"/>
                    </a:lnTo>
                    <a:lnTo>
                      <a:pt x="260" y="80"/>
                    </a:lnTo>
                    <a:lnTo>
                      <a:pt x="260" y="80"/>
                    </a:lnTo>
                    <a:lnTo>
                      <a:pt x="255" y="80"/>
                    </a:lnTo>
                    <a:lnTo>
                      <a:pt x="255" y="80"/>
                    </a:lnTo>
                    <a:lnTo>
                      <a:pt x="259" y="82"/>
                    </a:lnTo>
                    <a:lnTo>
                      <a:pt x="259" y="82"/>
                    </a:lnTo>
                    <a:lnTo>
                      <a:pt x="260" y="82"/>
                    </a:lnTo>
                    <a:lnTo>
                      <a:pt x="260" y="82"/>
                    </a:lnTo>
                    <a:lnTo>
                      <a:pt x="257" y="83"/>
                    </a:lnTo>
                    <a:lnTo>
                      <a:pt x="257" y="83"/>
                    </a:lnTo>
                    <a:lnTo>
                      <a:pt x="256" y="85"/>
                    </a:lnTo>
                    <a:lnTo>
                      <a:pt x="256" y="85"/>
                    </a:lnTo>
                    <a:lnTo>
                      <a:pt x="303" y="86"/>
                    </a:lnTo>
                    <a:lnTo>
                      <a:pt x="303" y="86"/>
                    </a:lnTo>
                    <a:lnTo>
                      <a:pt x="285" y="85"/>
                    </a:lnTo>
                    <a:lnTo>
                      <a:pt x="285" y="85"/>
                    </a:lnTo>
                    <a:lnTo>
                      <a:pt x="295" y="88"/>
                    </a:lnTo>
                    <a:lnTo>
                      <a:pt x="295" y="88"/>
                    </a:lnTo>
                    <a:lnTo>
                      <a:pt x="296" y="88"/>
                    </a:lnTo>
                    <a:lnTo>
                      <a:pt x="296" y="88"/>
                    </a:lnTo>
                    <a:lnTo>
                      <a:pt x="288" y="88"/>
                    </a:lnTo>
                    <a:lnTo>
                      <a:pt x="288" y="88"/>
                    </a:lnTo>
                    <a:lnTo>
                      <a:pt x="275" y="92"/>
                    </a:lnTo>
                    <a:lnTo>
                      <a:pt x="275" y="92"/>
                    </a:lnTo>
                    <a:lnTo>
                      <a:pt x="259" y="94"/>
                    </a:lnTo>
                    <a:lnTo>
                      <a:pt x="259" y="94"/>
                    </a:lnTo>
                    <a:lnTo>
                      <a:pt x="269" y="94"/>
                    </a:lnTo>
                    <a:lnTo>
                      <a:pt x="269" y="94"/>
                    </a:lnTo>
                    <a:lnTo>
                      <a:pt x="253" y="95"/>
                    </a:lnTo>
                    <a:lnTo>
                      <a:pt x="253" y="95"/>
                    </a:lnTo>
                    <a:lnTo>
                      <a:pt x="262" y="95"/>
                    </a:lnTo>
                    <a:lnTo>
                      <a:pt x="262" y="95"/>
                    </a:lnTo>
                    <a:lnTo>
                      <a:pt x="262" y="97"/>
                    </a:lnTo>
                    <a:lnTo>
                      <a:pt x="262" y="97"/>
                    </a:lnTo>
                    <a:lnTo>
                      <a:pt x="266" y="97"/>
                    </a:lnTo>
                    <a:lnTo>
                      <a:pt x="266" y="97"/>
                    </a:lnTo>
                    <a:lnTo>
                      <a:pt x="263" y="97"/>
                    </a:lnTo>
                    <a:lnTo>
                      <a:pt x="263" y="97"/>
                    </a:lnTo>
                    <a:lnTo>
                      <a:pt x="272" y="97"/>
                    </a:lnTo>
                    <a:lnTo>
                      <a:pt x="272" y="97"/>
                    </a:lnTo>
                    <a:lnTo>
                      <a:pt x="283" y="98"/>
                    </a:lnTo>
                    <a:lnTo>
                      <a:pt x="283" y="98"/>
                    </a:lnTo>
                    <a:lnTo>
                      <a:pt x="267" y="100"/>
                    </a:lnTo>
                    <a:lnTo>
                      <a:pt x="267" y="100"/>
                    </a:lnTo>
                    <a:lnTo>
                      <a:pt x="260" y="103"/>
                    </a:lnTo>
                    <a:lnTo>
                      <a:pt x="260" y="103"/>
                    </a:lnTo>
                    <a:lnTo>
                      <a:pt x="255" y="104"/>
                    </a:lnTo>
                    <a:lnTo>
                      <a:pt x="255" y="104"/>
                    </a:lnTo>
                    <a:lnTo>
                      <a:pt x="272" y="104"/>
                    </a:lnTo>
                    <a:lnTo>
                      <a:pt x="272" y="104"/>
                    </a:lnTo>
                    <a:lnTo>
                      <a:pt x="229" y="107"/>
                    </a:lnTo>
                    <a:lnTo>
                      <a:pt x="229" y="107"/>
                    </a:lnTo>
                    <a:lnTo>
                      <a:pt x="226" y="107"/>
                    </a:lnTo>
                    <a:lnTo>
                      <a:pt x="226" y="107"/>
                    </a:lnTo>
                    <a:lnTo>
                      <a:pt x="253" y="110"/>
                    </a:lnTo>
                    <a:lnTo>
                      <a:pt x="253" y="110"/>
                    </a:lnTo>
                    <a:lnTo>
                      <a:pt x="244" y="110"/>
                    </a:lnTo>
                    <a:lnTo>
                      <a:pt x="244" y="110"/>
                    </a:lnTo>
                    <a:lnTo>
                      <a:pt x="234" y="115"/>
                    </a:lnTo>
                    <a:lnTo>
                      <a:pt x="234" y="115"/>
                    </a:lnTo>
                    <a:lnTo>
                      <a:pt x="288" y="115"/>
                    </a:lnTo>
                    <a:lnTo>
                      <a:pt x="288" y="115"/>
                    </a:lnTo>
                    <a:lnTo>
                      <a:pt x="263" y="114"/>
                    </a:lnTo>
                    <a:lnTo>
                      <a:pt x="263" y="114"/>
                    </a:lnTo>
                    <a:lnTo>
                      <a:pt x="259" y="115"/>
                    </a:lnTo>
                    <a:lnTo>
                      <a:pt x="259" y="115"/>
                    </a:lnTo>
                    <a:lnTo>
                      <a:pt x="249" y="117"/>
                    </a:lnTo>
                    <a:lnTo>
                      <a:pt x="249" y="117"/>
                    </a:lnTo>
                    <a:lnTo>
                      <a:pt x="253" y="120"/>
                    </a:lnTo>
                    <a:lnTo>
                      <a:pt x="253" y="120"/>
                    </a:lnTo>
                    <a:lnTo>
                      <a:pt x="262" y="121"/>
                    </a:lnTo>
                    <a:lnTo>
                      <a:pt x="262" y="121"/>
                    </a:lnTo>
                    <a:lnTo>
                      <a:pt x="257" y="123"/>
                    </a:lnTo>
                    <a:lnTo>
                      <a:pt x="257" y="123"/>
                    </a:lnTo>
                    <a:lnTo>
                      <a:pt x="279" y="121"/>
                    </a:lnTo>
                    <a:lnTo>
                      <a:pt x="279" y="121"/>
                    </a:lnTo>
                    <a:lnTo>
                      <a:pt x="280" y="123"/>
                    </a:lnTo>
                    <a:lnTo>
                      <a:pt x="280" y="123"/>
                    </a:lnTo>
                    <a:lnTo>
                      <a:pt x="285" y="124"/>
                    </a:lnTo>
                    <a:lnTo>
                      <a:pt x="285" y="124"/>
                    </a:lnTo>
                    <a:lnTo>
                      <a:pt x="256" y="124"/>
                    </a:lnTo>
                    <a:lnTo>
                      <a:pt x="256" y="124"/>
                    </a:lnTo>
                    <a:lnTo>
                      <a:pt x="239" y="124"/>
                    </a:lnTo>
                    <a:lnTo>
                      <a:pt x="239" y="124"/>
                    </a:lnTo>
                    <a:lnTo>
                      <a:pt x="226" y="124"/>
                    </a:lnTo>
                    <a:lnTo>
                      <a:pt x="226" y="124"/>
                    </a:lnTo>
                    <a:lnTo>
                      <a:pt x="230" y="124"/>
                    </a:lnTo>
                    <a:lnTo>
                      <a:pt x="230" y="124"/>
                    </a:lnTo>
                    <a:lnTo>
                      <a:pt x="221" y="126"/>
                    </a:lnTo>
                    <a:lnTo>
                      <a:pt x="221" y="126"/>
                    </a:lnTo>
                    <a:lnTo>
                      <a:pt x="236" y="127"/>
                    </a:lnTo>
                    <a:lnTo>
                      <a:pt x="236" y="127"/>
                    </a:lnTo>
                    <a:lnTo>
                      <a:pt x="270" y="130"/>
                    </a:lnTo>
                    <a:lnTo>
                      <a:pt x="270" y="130"/>
                    </a:lnTo>
                    <a:lnTo>
                      <a:pt x="275" y="133"/>
                    </a:lnTo>
                    <a:lnTo>
                      <a:pt x="275" y="133"/>
                    </a:lnTo>
                    <a:lnTo>
                      <a:pt x="244" y="138"/>
                    </a:lnTo>
                    <a:lnTo>
                      <a:pt x="244" y="138"/>
                    </a:lnTo>
                    <a:lnTo>
                      <a:pt x="236" y="142"/>
                    </a:lnTo>
                    <a:lnTo>
                      <a:pt x="236" y="142"/>
                    </a:lnTo>
                    <a:lnTo>
                      <a:pt x="232" y="142"/>
                    </a:lnTo>
                    <a:lnTo>
                      <a:pt x="232" y="142"/>
                    </a:lnTo>
                    <a:lnTo>
                      <a:pt x="239" y="144"/>
                    </a:lnTo>
                    <a:lnTo>
                      <a:pt x="239" y="144"/>
                    </a:lnTo>
                    <a:lnTo>
                      <a:pt x="234" y="145"/>
                    </a:lnTo>
                    <a:lnTo>
                      <a:pt x="234" y="145"/>
                    </a:lnTo>
                    <a:lnTo>
                      <a:pt x="244" y="145"/>
                    </a:lnTo>
                    <a:lnTo>
                      <a:pt x="244" y="145"/>
                    </a:lnTo>
                    <a:lnTo>
                      <a:pt x="246" y="145"/>
                    </a:lnTo>
                    <a:lnTo>
                      <a:pt x="246" y="145"/>
                    </a:lnTo>
                    <a:lnTo>
                      <a:pt x="246" y="147"/>
                    </a:lnTo>
                    <a:lnTo>
                      <a:pt x="246" y="147"/>
                    </a:lnTo>
                    <a:lnTo>
                      <a:pt x="250" y="150"/>
                    </a:lnTo>
                    <a:lnTo>
                      <a:pt x="250" y="150"/>
                    </a:lnTo>
                    <a:lnTo>
                      <a:pt x="263" y="151"/>
                    </a:lnTo>
                    <a:lnTo>
                      <a:pt x="263" y="151"/>
                    </a:lnTo>
                    <a:lnTo>
                      <a:pt x="255" y="153"/>
                    </a:lnTo>
                    <a:lnTo>
                      <a:pt x="255" y="153"/>
                    </a:lnTo>
                    <a:lnTo>
                      <a:pt x="244" y="156"/>
                    </a:lnTo>
                    <a:lnTo>
                      <a:pt x="244" y="156"/>
                    </a:lnTo>
                    <a:lnTo>
                      <a:pt x="247" y="156"/>
                    </a:lnTo>
                    <a:lnTo>
                      <a:pt x="247" y="156"/>
                    </a:lnTo>
                    <a:lnTo>
                      <a:pt x="230" y="156"/>
                    </a:lnTo>
                    <a:lnTo>
                      <a:pt x="230" y="156"/>
                    </a:lnTo>
                    <a:lnTo>
                      <a:pt x="142" y="159"/>
                    </a:lnTo>
                    <a:lnTo>
                      <a:pt x="142" y="159"/>
                    </a:lnTo>
                    <a:lnTo>
                      <a:pt x="150" y="160"/>
                    </a:lnTo>
                    <a:lnTo>
                      <a:pt x="150" y="160"/>
                    </a:lnTo>
                    <a:lnTo>
                      <a:pt x="161" y="160"/>
                    </a:lnTo>
                    <a:lnTo>
                      <a:pt x="161" y="160"/>
                    </a:lnTo>
                    <a:lnTo>
                      <a:pt x="137" y="160"/>
                    </a:lnTo>
                    <a:lnTo>
                      <a:pt x="137" y="160"/>
                    </a:lnTo>
                    <a:lnTo>
                      <a:pt x="134" y="160"/>
                    </a:lnTo>
                    <a:lnTo>
                      <a:pt x="134" y="160"/>
                    </a:lnTo>
                    <a:lnTo>
                      <a:pt x="148" y="162"/>
                    </a:lnTo>
                    <a:lnTo>
                      <a:pt x="148" y="162"/>
                    </a:lnTo>
                    <a:lnTo>
                      <a:pt x="137" y="165"/>
                    </a:lnTo>
                    <a:lnTo>
                      <a:pt x="137" y="165"/>
                    </a:lnTo>
                    <a:lnTo>
                      <a:pt x="147" y="168"/>
                    </a:lnTo>
                    <a:lnTo>
                      <a:pt x="147" y="168"/>
                    </a:lnTo>
                    <a:lnTo>
                      <a:pt x="161" y="169"/>
                    </a:lnTo>
                    <a:lnTo>
                      <a:pt x="161" y="169"/>
                    </a:lnTo>
                    <a:lnTo>
                      <a:pt x="157" y="169"/>
                    </a:lnTo>
                    <a:lnTo>
                      <a:pt x="157" y="169"/>
                    </a:lnTo>
                    <a:lnTo>
                      <a:pt x="157" y="171"/>
                    </a:lnTo>
                    <a:lnTo>
                      <a:pt x="157" y="171"/>
                    </a:lnTo>
                    <a:lnTo>
                      <a:pt x="145" y="172"/>
                    </a:lnTo>
                    <a:lnTo>
                      <a:pt x="145" y="172"/>
                    </a:lnTo>
                    <a:lnTo>
                      <a:pt x="155" y="174"/>
                    </a:lnTo>
                    <a:lnTo>
                      <a:pt x="155" y="174"/>
                    </a:lnTo>
                    <a:lnTo>
                      <a:pt x="132" y="174"/>
                    </a:lnTo>
                    <a:lnTo>
                      <a:pt x="132" y="174"/>
                    </a:lnTo>
                    <a:lnTo>
                      <a:pt x="153" y="174"/>
                    </a:lnTo>
                    <a:lnTo>
                      <a:pt x="153" y="174"/>
                    </a:lnTo>
                    <a:lnTo>
                      <a:pt x="170" y="183"/>
                    </a:lnTo>
                    <a:lnTo>
                      <a:pt x="170" y="183"/>
                    </a:lnTo>
                    <a:lnTo>
                      <a:pt x="174" y="183"/>
                    </a:lnTo>
                    <a:lnTo>
                      <a:pt x="174" y="183"/>
                    </a:lnTo>
                    <a:lnTo>
                      <a:pt x="170" y="184"/>
                    </a:lnTo>
                    <a:lnTo>
                      <a:pt x="170" y="184"/>
                    </a:lnTo>
                    <a:lnTo>
                      <a:pt x="204" y="186"/>
                    </a:lnTo>
                    <a:lnTo>
                      <a:pt x="204" y="186"/>
                    </a:lnTo>
                    <a:lnTo>
                      <a:pt x="188" y="186"/>
                    </a:lnTo>
                    <a:lnTo>
                      <a:pt x="188" y="186"/>
                    </a:lnTo>
                    <a:lnTo>
                      <a:pt x="211" y="189"/>
                    </a:lnTo>
                    <a:lnTo>
                      <a:pt x="211" y="189"/>
                    </a:lnTo>
                    <a:lnTo>
                      <a:pt x="210" y="189"/>
                    </a:lnTo>
                    <a:lnTo>
                      <a:pt x="210" y="189"/>
                    </a:lnTo>
                    <a:lnTo>
                      <a:pt x="191" y="189"/>
                    </a:lnTo>
                    <a:lnTo>
                      <a:pt x="191" y="189"/>
                    </a:lnTo>
                    <a:lnTo>
                      <a:pt x="193" y="189"/>
                    </a:lnTo>
                    <a:lnTo>
                      <a:pt x="193" y="189"/>
                    </a:lnTo>
                    <a:lnTo>
                      <a:pt x="170" y="189"/>
                    </a:lnTo>
                    <a:lnTo>
                      <a:pt x="170" y="189"/>
                    </a:lnTo>
                    <a:lnTo>
                      <a:pt x="138" y="189"/>
                    </a:lnTo>
                    <a:lnTo>
                      <a:pt x="138" y="189"/>
                    </a:lnTo>
                    <a:lnTo>
                      <a:pt x="130" y="190"/>
                    </a:lnTo>
                    <a:lnTo>
                      <a:pt x="130" y="190"/>
                    </a:lnTo>
                    <a:lnTo>
                      <a:pt x="125" y="190"/>
                    </a:lnTo>
                    <a:lnTo>
                      <a:pt x="125" y="190"/>
                    </a:lnTo>
                    <a:lnTo>
                      <a:pt x="127" y="190"/>
                    </a:lnTo>
                    <a:lnTo>
                      <a:pt x="127" y="190"/>
                    </a:lnTo>
                    <a:lnTo>
                      <a:pt x="132" y="190"/>
                    </a:lnTo>
                    <a:lnTo>
                      <a:pt x="132" y="190"/>
                    </a:lnTo>
                    <a:lnTo>
                      <a:pt x="120" y="195"/>
                    </a:lnTo>
                    <a:lnTo>
                      <a:pt x="120" y="195"/>
                    </a:lnTo>
                    <a:lnTo>
                      <a:pt x="109" y="198"/>
                    </a:lnTo>
                    <a:lnTo>
                      <a:pt x="109" y="198"/>
                    </a:lnTo>
                    <a:lnTo>
                      <a:pt x="95" y="201"/>
                    </a:lnTo>
                    <a:lnTo>
                      <a:pt x="95" y="201"/>
                    </a:lnTo>
                    <a:lnTo>
                      <a:pt x="101" y="201"/>
                    </a:lnTo>
                    <a:lnTo>
                      <a:pt x="101" y="201"/>
                    </a:lnTo>
                    <a:lnTo>
                      <a:pt x="85" y="202"/>
                    </a:lnTo>
                    <a:lnTo>
                      <a:pt x="85" y="202"/>
                    </a:lnTo>
                    <a:lnTo>
                      <a:pt x="72" y="204"/>
                    </a:lnTo>
                    <a:lnTo>
                      <a:pt x="72" y="204"/>
                    </a:lnTo>
                    <a:lnTo>
                      <a:pt x="81" y="204"/>
                    </a:lnTo>
                    <a:lnTo>
                      <a:pt x="81" y="204"/>
                    </a:lnTo>
                    <a:lnTo>
                      <a:pt x="86" y="207"/>
                    </a:lnTo>
                    <a:lnTo>
                      <a:pt x="86" y="207"/>
                    </a:lnTo>
                    <a:lnTo>
                      <a:pt x="81" y="207"/>
                    </a:lnTo>
                    <a:lnTo>
                      <a:pt x="81" y="207"/>
                    </a:lnTo>
                    <a:lnTo>
                      <a:pt x="91" y="207"/>
                    </a:lnTo>
                    <a:lnTo>
                      <a:pt x="91" y="207"/>
                    </a:lnTo>
                    <a:lnTo>
                      <a:pt x="85" y="207"/>
                    </a:lnTo>
                    <a:lnTo>
                      <a:pt x="85" y="207"/>
                    </a:lnTo>
                    <a:lnTo>
                      <a:pt x="71" y="207"/>
                    </a:lnTo>
                    <a:lnTo>
                      <a:pt x="71" y="207"/>
                    </a:lnTo>
                    <a:lnTo>
                      <a:pt x="127" y="207"/>
                    </a:lnTo>
                    <a:lnTo>
                      <a:pt x="127" y="207"/>
                    </a:lnTo>
                    <a:lnTo>
                      <a:pt x="125" y="209"/>
                    </a:lnTo>
                    <a:lnTo>
                      <a:pt x="125" y="209"/>
                    </a:lnTo>
                    <a:lnTo>
                      <a:pt x="108" y="210"/>
                    </a:lnTo>
                    <a:lnTo>
                      <a:pt x="108" y="210"/>
                    </a:lnTo>
                    <a:lnTo>
                      <a:pt x="115" y="212"/>
                    </a:lnTo>
                    <a:lnTo>
                      <a:pt x="115" y="212"/>
                    </a:lnTo>
                    <a:lnTo>
                      <a:pt x="88" y="212"/>
                    </a:lnTo>
                    <a:lnTo>
                      <a:pt x="88" y="212"/>
                    </a:lnTo>
                    <a:lnTo>
                      <a:pt x="72" y="213"/>
                    </a:lnTo>
                    <a:lnTo>
                      <a:pt x="72" y="213"/>
                    </a:lnTo>
                    <a:lnTo>
                      <a:pt x="63" y="215"/>
                    </a:lnTo>
                    <a:lnTo>
                      <a:pt x="63" y="215"/>
                    </a:lnTo>
                    <a:lnTo>
                      <a:pt x="48" y="218"/>
                    </a:lnTo>
                    <a:lnTo>
                      <a:pt x="48" y="218"/>
                    </a:lnTo>
                    <a:lnTo>
                      <a:pt x="65" y="216"/>
                    </a:lnTo>
                    <a:lnTo>
                      <a:pt x="65" y="216"/>
                    </a:lnTo>
                    <a:lnTo>
                      <a:pt x="68" y="216"/>
                    </a:lnTo>
                    <a:lnTo>
                      <a:pt x="68" y="216"/>
                    </a:lnTo>
                    <a:lnTo>
                      <a:pt x="65" y="218"/>
                    </a:lnTo>
                    <a:lnTo>
                      <a:pt x="65" y="218"/>
                    </a:lnTo>
                    <a:lnTo>
                      <a:pt x="71" y="221"/>
                    </a:lnTo>
                    <a:lnTo>
                      <a:pt x="71" y="221"/>
                    </a:lnTo>
                    <a:lnTo>
                      <a:pt x="55" y="221"/>
                    </a:lnTo>
                    <a:lnTo>
                      <a:pt x="55" y="221"/>
                    </a:lnTo>
                    <a:lnTo>
                      <a:pt x="41" y="221"/>
                    </a:lnTo>
                    <a:lnTo>
                      <a:pt x="41" y="221"/>
                    </a:lnTo>
                    <a:lnTo>
                      <a:pt x="41" y="222"/>
                    </a:lnTo>
                    <a:lnTo>
                      <a:pt x="41" y="222"/>
                    </a:lnTo>
                    <a:lnTo>
                      <a:pt x="0" y="219"/>
                    </a:lnTo>
                    <a:lnTo>
                      <a:pt x="0" y="219"/>
                    </a:lnTo>
                    <a:lnTo>
                      <a:pt x="7" y="221"/>
                    </a:lnTo>
                    <a:lnTo>
                      <a:pt x="7" y="221"/>
                    </a:lnTo>
                    <a:lnTo>
                      <a:pt x="23" y="221"/>
                    </a:lnTo>
                    <a:lnTo>
                      <a:pt x="23" y="221"/>
                    </a:lnTo>
                    <a:lnTo>
                      <a:pt x="30" y="221"/>
                    </a:lnTo>
                    <a:lnTo>
                      <a:pt x="30" y="221"/>
                    </a:lnTo>
                    <a:lnTo>
                      <a:pt x="35" y="221"/>
                    </a:lnTo>
                    <a:lnTo>
                      <a:pt x="35" y="221"/>
                    </a:lnTo>
                    <a:lnTo>
                      <a:pt x="30" y="221"/>
                    </a:lnTo>
                    <a:lnTo>
                      <a:pt x="30" y="221"/>
                    </a:lnTo>
                    <a:lnTo>
                      <a:pt x="15" y="222"/>
                    </a:lnTo>
                    <a:lnTo>
                      <a:pt x="15" y="222"/>
                    </a:lnTo>
                    <a:lnTo>
                      <a:pt x="7" y="224"/>
                    </a:lnTo>
                    <a:lnTo>
                      <a:pt x="7" y="224"/>
                    </a:lnTo>
                    <a:lnTo>
                      <a:pt x="6" y="224"/>
                    </a:lnTo>
                    <a:lnTo>
                      <a:pt x="6" y="224"/>
                    </a:lnTo>
                    <a:lnTo>
                      <a:pt x="3" y="224"/>
                    </a:lnTo>
                    <a:lnTo>
                      <a:pt x="3" y="224"/>
                    </a:lnTo>
                    <a:lnTo>
                      <a:pt x="6" y="225"/>
                    </a:lnTo>
                    <a:lnTo>
                      <a:pt x="6" y="225"/>
                    </a:lnTo>
                    <a:lnTo>
                      <a:pt x="5" y="224"/>
                    </a:lnTo>
                    <a:lnTo>
                      <a:pt x="5" y="224"/>
                    </a:lnTo>
                    <a:lnTo>
                      <a:pt x="5" y="225"/>
                    </a:lnTo>
                    <a:lnTo>
                      <a:pt x="5" y="225"/>
                    </a:lnTo>
                    <a:lnTo>
                      <a:pt x="36" y="225"/>
                    </a:lnTo>
                    <a:lnTo>
                      <a:pt x="36" y="225"/>
                    </a:lnTo>
                    <a:lnTo>
                      <a:pt x="35" y="225"/>
                    </a:lnTo>
                    <a:lnTo>
                      <a:pt x="35" y="225"/>
                    </a:lnTo>
                    <a:lnTo>
                      <a:pt x="38" y="225"/>
                    </a:lnTo>
                    <a:lnTo>
                      <a:pt x="38" y="225"/>
                    </a:lnTo>
                    <a:lnTo>
                      <a:pt x="45" y="227"/>
                    </a:lnTo>
                    <a:lnTo>
                      <a:pt x="45" y="227"/>
                    </a:lnTo>
                    <a:lnTo>
                      <a:pt x="51" y="227"/>
                    </a:lnTo>
                    <a:lnTo>
                      <a:pt x="51" y="227"/>
                    </a:lnTo>
                    <a:lnTo>
                      <a:pt x="65" y="230"/>
                    </a:lnTo>
                    <a:lnTo>
                      <a:pt x="65" y="230"/>
                    </a:lnTo>
                    <a:lnTo>
                      <a:pt x="66" y="231"/>
                    </a:lnTo>
                    <a:lnTo>
                      <a:pt x="66" y="231"/>
                    </a:lnTo>
                    <a:lnTo>
                      <a:pt x="59" y="233"/>
                    </a:lnTo>
                    <a:lnTo>
                      <a:pt x="59" y="233"/>
                    </a:lnTo>
                    <a:lnTo>
                      <a:pt x="43" y="233"/>
                    </a:lnTo>
                    <a:lnTo>
                      <a:pt x="43" y="233"/>
                    </a:lnTo>
                    <a:lnTo>
                      <a:pt x="58" y="233"/>
                    </a:lnTo>
                    <a:lnTo>
                      <a:pt x="58" y="233"/>
                    </a:lnTo>
                    <a:lnTo>
                      <a:pt x="59" y="233"/>
                    </a:lnTo>
                    <a:lnTo>
                      <a:pt x="59" y="233"/>
                    </a:lnTo>
                    <a:lnTo>
                      <a:pt x="59" y="234"/>
                    </a:lnTo>
                    <a:lnTo>
                      <a:pt x="59" y="234"/>
                    </a:lnTo>
                    <a:lnTo>
                      <a:pt x="58" y="234"/>
                    </a:lnTo>
                    <a:lnTo>
                      <a:pt x="58" y="234"/>
                    </a:lnTo>
                    <a:lnTo>
                      <a:pt x="61" y="236"/>
                    </a:lnTo>
                    <a:lnTo>
                      <a:pt x="61" y="236"/>
                    </a:lnTo>
                    <a:lnTo>
                      <a:pt x="33" y="237"/>
                    </a:lnTo>
                    <a:lnTo>
                      <a:pt x="33" y="237"/>
                    </a:lnTo>
                    <a:lnTo>
                      <a:pt x="32" y="237"/>
                    </a:lnTo>
                    <a:lnTo>
                      <a:pt x="32" y="237"/>
                    </a:lnTo>
                    <a:lnTo>
                      <a:pt x="30" y="237"/>
                    </a:lnTo>
                    <a:lnTo>
                      <a:pt x="30" y="237"/>
                    </a:lnTo>
                    <a:lnTo>
                      <a:pt x="76" y="237"/>
                    </a:lnTo>
                    <a:lnTo>
                      <a:pt x="76" y="237"/>
                    </a:lnTo>
                    <a:lnTo>
                      <a:pt x="61" y="236"/>
                    </a:lnTo>
                    <a:lnTo>
                      <a:pt x="61" y="236"/>
                    </a:lnTo>
                    <a:lnTo>
                      <a:pt x="94" y="234"/>
                    </a:lnTo>
                    <a:lnTo>
                      <a:pt x="94" y="234"/>
                    </a:lnTo>
                    <a:lnTo>
                      <a:pt x="85" y="236"/>
                    </a:lnTo>
                    <a:lnTo>
                      <a:pt x="85" y="236"/>
                    </a:lnTo>
                    <a:lnTo>
                      <a:pt x="94" y="236"/>
                    </a:lnTo>
                    <a:lnTo>
                      <a:pt x="94" y="236"/>
                    </a:lnTo>
                    <a:lnTo>
                      <a:pt x="89" y="239"/>
                    </a:lnTo>
                    <a:lnTo>
                      <a:pt x="89" y="239"/>
                    </a:lnTo>
                    <a:lnTo>
                      <a:pt x="94" y="240"/>
                    </a:lnTo>
                    <a:lnTo>
                      <a:pt x="94" y="240"/>
                    </a:lnTo>
                    <a:lnTo>
                      <a:pt x="78" y="239"/>
                    </a:lnTo>
                    <a:lnTo>
                      <a:pt x="78" y="239"/>
                    </a:lnTo>
                    <a:lnTo>
                      <a:pt x="76" y="240"/>
                    </a:lnTo>
                    <a:lnTo>
                      <a:pt x="76" y="240"/>
                    </a:lnTo>
                    <a:lnTo>
                      <a:pt x="75" y="240"/>
                    </a:lnTo>
                    <a:lnTo>
                      <a:pt x="75" y="240"/>
                    </a:lnTo>
                    <a:lnTo>
                      <a:pt x="71" y="243"/>
                    </a:lnTo>
                    <a:lnTo>
                      <a:pt x="71" y="243"/>
                    </a:lnTo>
                    <a:lnTo>
                      <a:pt x="79" y="243"/>
                    </a:lnTo>
                    <a:lnTo>
                      <a:pt x="79" y="243"/>
                    </a:lnTo>
                    <a:lnTo>
                      <a:pt x="69" y="243"/>
                    </a:lnTo>
                    <a:lnTo>
                      <a:pt x="69" y="243"/>
                    </a:lnTo>
                    <a:lnTo>
                      <a:pt x="53" y="243"/>
                    </a:lnTo>
                    <a:lnTo>
                      <a:pt x="53" y="243"/>
                    </a:lnTo>
                    <a:lnTo>
                      <a:pt x="65" y="243"/>
                    </a:lnTo>
                    <a:lnTo>
                      <a:pt x="65" y="243"/>
                    </a:lnTo>
                    <a:lnTo>
                      <a:pt x="55" y="243"/>
                    </a:lnTo>
                    <a:lnTo>
                      <a:pt x="55" y="243"/>
                    </a:lnTo>
                    <a:lnTo>
                      <a:pt x="61" y="245"/>
                    </a:lnTo>
                    <a:lnTo>
                      <a:pt x="61" y="245"/>
                    </a:lnTo>
                    <a:lnTo>
                      <a:pt x="58" y="245"/>
                    </a:lnTo>
                    <a:lnTo>
                      <a:pt x="58" y="245"/>
                    </a:lnTo>
                    <a:lnTo>
                      <a:pt x="63" y="245"/>
                    </a:lnTo>
                    <a:lnTo>
                      <a:pt x="63" y="245"/>
                    </a:lnTo>
                    <a:lnTo>
                      <a:pt x="42" y="245"/>
                    </a:lnTo>
                    <a:lnTo>
                      <a:pt x="42" y="245"/>
                    </a:lnTo>
                    <a:lnTo>
                      <a:pt x="43" y="245"/>
                    </a:lnTo>
                    <a:lnTo>
                      <a:pt x="43" y="245"/>
                    </a:lnTo>
                    <a:lnTo>
                      <a:pt x="99" y="246"/>
                    </a:lnTo>
                    <a:lnTo>
                      <a:pt x="99" y="246"/>
                    </a:lnTo>
                    <a:lnTo>
                      <a:pt x="71" y="24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28" name="Freeform 144"/>
              <p:cNvSpPr>
                <a:spLocks/>
              </p:cNvSpPr>
              <p:nvPr/>
            </p:nvSpPr>
            <p:spPr bwMode="auto">
              <a:xfrm>
                <a:off x="8730" y="11605"/>
                <a:ext cx="223" cy="249"/>
              </a:xfrm>
              <a:custGeom>
                <a:avLst/>
                <a:gdLst/>
                <a:ahLst/>
                <a:cxnLst>
                  <a:cxn ang="0">
                    <a:pos x="164" y="4"/>
                  </a:cxn>
                  <a:cxn ang="0">
                    <a:pos x="171" y="7"/>
                  </a:cxn>
                  <a:cxn ang="0">
                    <a:pos x="206" y="13"/>
                  </a:cxn>
                  <a:cxn ang="0">
                    <a:pos x="206" y="19"/>
                  </a:cxn>
                  <a:cxn ang="0">
                    <a:pos x="183" y="25"/>
                  </a:cxn>
                  <a:cxn ang="0">
                    <a:pos x="168" y="31"/>
                  </a:cxn>
                  <a:cxn ang="0">
                    <a:pos x="153" y="36"/>
                  </a:cxn>
                  <a:cxn ang="0">
                    <a:pos x="143" y="36"/>
                  </a:cxn>
                  <a:cxn ang="0">
                    <a:pos x="150" y="39"/>
                  </a:cxn>
                  <a:cxn ang="0">
                    <a:pos x="104" y="40"/>
                  </a:cxn>
                  <a:cxn ang="0">
                    <a:pos x="120" y="40"/>
                  </a:cxn>
                  <a:cxn ang="0">
                    <a:pos x="94" y="51"/>
                  </a:cxn>
                  <a:cxn ang="0">
                    <a:pos x="91" y="54"/>
                  </a:cxn>
                  <a:cxn ang="0">
                    <a:pos x="97" y="56"/>
                  </a:cxn>
                  <a:cxn ang="0">
                    <a:pos x="89" y="57"/>
                  </a:cxn>
                  <a:cxn ang="0">
                    <a:pos x="66" y="62"/>
                  </a:cxn>
                  <a:cxn ang="0">
                    <a:pos x="84" y="68"/>
                  </a:cxn>
                  <a:cxn ang="0">
                    <a:pos x="58" y="72"/>
                  </a:cxn>
                  <a:cxn ang="0">
                    <a:pos x="32" y="75"/>
                  </a:cxn>
                  <a:cxn ang="0">
                    <a:pos x="42" y="78"/>
                  </a:cxn>
                  <a:cxn ang="0">
                    <a:pos x="85" y="86"/>
                  </a:cxn>
                  <a:cxn ang="0">
                    <a:pos x="68" y="90"/>
                  </a:cxn>
                  <a:cxn ang="0">
                    <a:pos x="79" y="93"/>
                  </a:cxn>
                  <a:cxn ang="0">
                    <a:pos x="55" y="95"/>
                  </a:cxn>
                  <a:cxn ang="0">
                    <a:pos x="68" y="95"/>
                  </a:cxn>
                  <a:cxn ang="0">
                    <a:pos x="69" y="101"/>
                  </a:cxn>
                  <a:cxn ang="0">
                    <a:pos x="44" y="104"/>
                  </a:cxn>
                  <a:cxn ang="0">
                    <a:pos x="3" y="111"/>
                  </a:cxn>
                  <a:cxn ang="0">
                    <a:pos x="19" y="113"/>
                  </a:cxn>
                  <a:cxn ang="0">
                    <a:pos x="25" y="116"/>
                  </a:cxn>
                  <a:cxn ang="0">
                    <a:pos x="49" y="120"/>
                  </a:cxn>
                  <a:cxn ang="0">
                    <a:pos x="62" y="134"/>
                  </a:cxn>
                  <a:cxn ang="0">
                    <a:pos x="88" y="134"/>
                  </a:cxn>
                  <a:cxn ang="0">
                    <a:pos x="118" y="134"/>
                  </a:cxn>
                  <a:cxn ang="0">
                    <a:pos x="120" y="143"/>
                  </a:cxn>
                  <a:cxn ang="0">
                    <a:pos x="115" y="151"/>
                  </a:cxn>
                  <a:cxn ang="0">
                    <a:pos x="125" y="154"/>
                  </a:cxn>
                  <a:cxn ang="0">
                    <a:pos x="137" y="157"/>
                  </a:cxn>
                  <a:cxn ang="0">
                    <a:pos x="108" y="158"/>
                  </a:cxn>
                  <a:cxn ang="0">
                    <a:pos x="72" y="166"/>
                  </a:cxn>
                  <a:cxn ang="0">
                    <a:pos x="111" y="173"/>
                  </a:cxn>
                  <a:cxn ang="0">
                    <a:pos x="115" y="175"/>
                  </a:cxn>
                  <a:cxn ang="0">
                    <a:pos x="151" y="182"/>
                  </a:cxn>
                  <a:cxn ang="0">
                    <a:pos x="143" y="187"/>
                  </a:cxn>
                  <a:cxn ang="0">
                    <a:pos x="186" y="191"/>
                  </a:cxn>
                  <a:cxn ang="0">
                    <a:pos x="179" y="197"/>
                  </a:cxn>
                  <a:cxn ang="0">
                    <a:pos x="194" y="200"/>
                  </a:cxn>
                  <a:cxn ang="0">
                    <a:pos x="219" y="203"/>
                  </a:cxn>
                  <a:cxn ang="0">
                    <a:pos x="168" y="205"/>
                  </a:cxn>
                  <a:cxn ang="0">
                    <a:pos x="179" y="206"/>
                  </a:cxn>
                  <a:cxn ang="0">
                    <a:pos x="197" y="209"/>
                  </a:cxn>
                  <a:cxn ang="0">
                    <a:pos x="150" y="215"/>
                  </a:cxn>
                  <a:cxn ang="0">
                    <a:pos x="143" y="218"/>
                  </a:cxn>
                  <a:cxn ang="0">
                    <a:pos x="151" y="224"/>
                  </a:cxn>
                  <a:cxn ang="0">
                    <a:pos x="144" y="224"/>
                  </a:cxn>
                  <a:cxn ang="0">
                    <a:pos x="54" y="238"/>
                  </a:cxn>
                  <a:cxn ang="0">
                    <a:pos x="123" y="238"/>
                  </a:cxn>
                  <a:cxn ang="0">
                    <a:pos x="117" y="238"/>
                  </a:cxn>
                  <a:cxn ang="0">
                    <a:pos x="97" y="238"/>
                  </a:cxn>
                  <a:cxn ang="0">
                    <a:pos x="105" y="240"/>
                  </a:cxn>
                  <a:cxn ang="0">
                    <a:pos x="82" y="243"/>
                  </a:cxn>
                  <a:cxn ang="0">
                    <a:pos x="144" y="249"/>
                  </a:cxn>
                </a:cxnLst>
                <a:rect l="0" t="0" r="r" b="b"/>
                <a:pathLst>
                  <a:path w="223" h="249">
                    <a:moveTo>
                      <a:pt x="153" y="0"/>
                    </a:moveTo>
                    <a:lnTo>
                      <a:pt x="153" y="0"/>
                    </a:lnTo>
                    <a:lnTo>
                      <a:pt x="163" y="3"/>
                    </a:lnTo>
                    <a:lnTo>
                      <a:pt x="163" y="3"/>
                    </a:lnTo>
                    <a:lnTo>
                      <a:pt x="177" y="1"/>
                    </a:lnTo>
                    <a:lnTo>
                      <a:pt x="177" y="1"/>
                    </a:lnTo>
                    <a:lnTo>
                      <a:pt x="164" y="4"/>
                    </a:lnTo>
                    <a:lnTo>
                      <a:pt x="164" y="4"/>
                    </a:lnTo>
                    <a:lnTo>
                      <a:pt x="167" y="3"/>
                    </a:lnTo>
                    <a:lnTo>
                      <a:pt x="167" y="3"/>
                    </a:lnTo>
                    <a:lnTo>
                      <a:pt x="184" y="4"/>
                    </a:lnTo>
                    <a:lnTo>
                      <a:pt x="184" y="4"/>
                    </a:lnTo>
                    <a:lnTo>
                      <a:pt x="163" y="7"/>
                    </a:lnTo>
                    <a:lnTo>
                      <a:pt x="163" y="7"/>
                    </a:lnTo>
                    <a:lnTo>
                      <a:pt x="171" y="7"/>
                    </a:lnTo>
                    <a:lnTo>
                      <a:pt x="171" y="7"/>
                    </a:lnTo>
                    <a:lnTo>
                      <a:pt x="173" y="12"/>
                    </a:lnTo>
                    <a:lnTo>
                      <a:pt x="173" y="12"/>
                    </a:lnTo>
                    <a:lnTo>
                      <a:pt x="184" y="12"/>
                    </a:lnTo>
                    <a:lnTo>
                      <a:pt x="184" y="12"/>
                    </a:lnTo>
                    <a:lnTo>
                      <a:pt x="171" y="13"/>
                    </a:lnTo>
                    <a:lnTo>
                      <a:pt x="171" y="13"/>
                    </a:lnTo>
                    <a:lnTo>
                      <a:pt x="206" y="13"/>
                    </a:lnTo>
                    <a:lnTo>
                      <a:pt x="206" y="13"/>
                    </a:lnTo>
                    <a:lnTo>
                      <a:pt x="199" y="19"/>
                    </a:lnTo>
                    <a:lnTo>
                      <a:pt x="199" y="19"/>
                    </a:lnTo>
                    <a:lnTo>
                      <a:pt x="207" y="19"/>
                    </a:lnTo>
                    <a:lnTo>
                      <a:pt x="207" y="19"/>
                    </a:lnTo>
                    <a:lnTo>
                      <a:pt x="212" y="19"/>
                    </a:lnTo>
                    <a:lnTo>
                      <a:pt x="212" y="19"/>
                    </a:lnTo>
                    <a:lnTo>
                      <a:pt x="206" y="19"/>
                    </a:lnTo>
                    <a:lnTo>
                      <a:pt x="206" y="19"/>
                    </a:lnTo>
                    <a:lnTo>
                      <a:pt x="216" y="19"/>
                    </a:lnTo>
                    <a:lnTo>
                      <a:pt x="216" y="19"/>
                    </a:lnTo>
                    <a:lnTo>
                      <a:pt x="186" y="22"/>
                    </a:lnTo>
                    <a:lnTo>
                      <a:pt x="186" y="22"/>
                    </a:lnTo>
                    <a:lnTo>
                      <a:pt x="197" y="24"/>
                    </a:lnTo>
                    <a:lnTo>
                      <a:pt x="197" y="24"/>
                    </a:lnTo>
                    <a:lnTo>
                      <a:pt x="183" y="25"/>
                    </a:lnTo>
                    <a:lnTo>
                      <a:pt x="183" y="25"/>
                    </a:lnTo>
                    <a:lnTo>
                      <a:pt x="160" y="31"/>
                    </a:lnTo>
                    <a:lnTo>
                      <a:pt x="160" y="31"/>
                    </a:lnTo>
                    <a:lnTo>
                      <a:pt x="174" y="31"/>
                    </a:lnTo>
                    <a:lnTo>
                      <a:pt x="174" y="31"/>
                    </a:lnTo>
                    <a:lnTo>
                      <a:pt x="170" y="31"/>
                    </a:lnTo>
                    <a:lnTo>
                      <a:pt x="170" y="31"/>
                    </a:lnTo>
                    <a:lnTo>
                      <a:pt x="168" y="31"/>
                    </a:lnTo>
                    <a:lnTo>
                      <a:pt x="168" y="31"/>
                    </a:lnTo>
                    <a:lnTo>
                      <a:pt x="177" y="33"/>
                    </a:lnTo>
                    <a:lnTo>
                      <a:pt x="177" y="33"/>
                    </a:lnTo>
                    <a:lnTo>
                      <a:pt x="174" y="33"/>
                    </a:lnTo>
                    <a:lnTo>
                      <a:pt x="174" y="33"/>
                    </a:lnTo>
                    <a:lnTo>
                      <a:pt x="177" y="34"/>
                    </a:lnTo>
                    <a:lnTo>
                      <a:pt x="177" y="34"/>
                    </a:lnTo>
                    <a:lnTo>
                      <a:pt x="153" y="36"/>
                    </a:lnTo>
                    <a:lnTo>
                      <a:pt x="153" y="36"/>
                    </a:lnTo>
                    <a:lnTo>
                      <a:pt x="157" y="36"/>
                    </a:lnTo>
                    <a:lnTo>
                      <a:pt x="157" y="36"/>
                    </a:lnTo>
                    <a:lnTo>
                      <a:pt x="151" y="36"/>
                    </a:lnTo>
                    <a:lnTo>
                      <a:pt x="151" y="36"/>
                    </a:lnTo>
                    <a:lnTo>
                      <a:pt x="131" y="36"/>
                    </a:lnTo>
                    <a:lnTo>
                      <a:pt x="131" y="36"/>
                    </a:lnTo>
                    <a:lnTo>
                      <a:pt x="143" y="36"/>
                    </a:lnTo>
                    <a:lnTo>
                      <a:pt x="143" y="36"/>
                    </a:lnTo>
                    <a:lnTo>
                      <a:pt x="140" y="36"/>
                    </a:lnTo>
                    <a:lnTo>
                      <a:pt x="140" y="36"/>
                    </a:lnTo>
                    <a:lnTo>
                      <a:pt x="138" y="36"/>
                    </a:lnTo>
                    <a:lnTo>
                      <a:pt x="138" y="36"/>
                    </a:lnTo>
                    <a:lnTo>
                      <a:pt x="130" y="39"/>
                    </a:lnTo>
                    <a:lnTo>
                      <a:pt x="130" y="39"/>
                    </a:lnTo>
                    <a:lnTo>
                      <a:pt x="150" y="39"/>
                    </a:lnTo>
                    <a:lnTo>
                      <a:pt x="150" y="39"/>
                    </a:lnTo>
                    <a:lnTo>
                      <a:pt x="148" y="39"/>
                    </a:lnTo>
                    <a:lnTo>
                      <a:pt x="148" y="39"/>
                    </a:lnTo>
                    <a:lnTo>
                      <a:pt x="120" y="39"/>
                    </a:lnTo>
                    <a:lnTo>
                      <a:pt x="120" y="39"/>
                    </a:lnTo>
                    <a:lnTo>
                      <a:pt x="117" y="39"/>
                    </a:lnTo>
                    <a:lnTo>
                      <a:pt x="117" y="39"/>
                    </a:lnTo>
                    <a:lnTo>
                      <a:pt x="104" y="40"/>
                    </a:lnTo>
                    <a:lnTo>
                      <a:pt x="104" y="40"/>
                    </a:lnTo>
                    <a:lnTo>
                      <a:pt x="111" y="39"/>
                    </a:lnTo>
                    <a:lnTo>
                      <a:pt x="111" y="39"/>
                    </a:lnTo>
                    <a:lnTo>
                      <a:pt x="107" y="40"/>
                    </a:lnTo>
                    <a:lnTo>
                      <a:pt x="107" y="40"/>
                    </a:lnTo>
                    <a:lnTo>
                      <a:pt x="110" y="40"/>
                    </a:lnTo>
                    <a:lnTo>
                      <a:pt x="110" y="40"/>
                    </a:lnTo>
                    <a:lnTo>
                      <a:pt x="120" y="40"/>
                    </a:lnTo>
                    <a:lnTo>
                      <a:pt x="120" y="40"/>
                    </a:lnTo>
                    <a:lnTo>
                      <a:pt x="117" y="45"/>
                    </a:lnTo>
                    <a:lnTo>
                      <a:pt x="117" y="45"/>
                    </a:lnTo>
                    <a:lnTo>
                      <a:pt x="114" y="46"/>
                    </a:lnTo>
                    <a:lnTo>
                      <a:pt x="114" y="46"/>
                    </a:lnTo>
                    <a:lnTo>
                      <a:pt x="108" y="49"/>
                    </a:lnTo>
                    <a:lnTo>
                      <a:pt x="108" y="49"/>
                    </a:lnTo>
                    <a:lnTo>
                      <a:pt x="94" y="51"/>
                    </a:lnTo>
                    <a:lnTo>
                      <a:pt x="94" y="51"/>
                    </a:lnTo>
                    <a:lnTo>
                      <a:pt x="92" y="51"/>
                    </a:lnTo>
                    <a:lnTo>
                      <a:pt x="92" y="51"/>
                    </a:lnTo>
                    <a:lnTo>
                      <a:pt x="87" y="53"/>
                    </a:lnTo>
                    <a:lnTo>
                      <a:pt x="87" y="53"/>
                    </a:lnTo>
                    <a:lnTo>
                      <a:pt x="88" y="53"/>
                    </a:lnTo>
                    <a:lnTo>
                      <a:pt x="88" y="53"/>
                    </a:lnTo>
                    <a:lnTo>
                      <a:pt x="91" y="54"/>
                    </a:lnTo>
                    <a:lnTo>
                      <a:pt x="91" y="54"/>
                    </a:lnTo>
                    <a:lnTo>
                      <a:pt x="88" y="54"/>
                    </a:lnTo>
                    <a:lnTo>
                      <a:pt x="88" y="54"/>
                    </a:lnTo>
                    <a:lnTo>
                      <a:pt x="85" y="54"/>
                    </a:lnTo>
                    <a:lnTo>
                      <a:pt x="85" y="54"/>
                    </a:lnTo>
                    <a:lnTo>
                      <a:pt x="95" y="54"/>
                    </a:lnTo>
                    <a:lnTo>
                      <a:pt x="95" y="54"/>
                    </a:lnTo>
                    <a:lnTo>
                      <a:pt x="97" y="56"/>
                    </a:lnTo>
                    <a:lnTo>
                      <a:pt x="97" y="56"/>
                    </a:lnTo>
                    <a:lnTo>
                      <a:pt x="101" y="56"/>
                    </a:lnTo>
                    <a:lnTo>
                      <a:pt x="101" y="56"/>
                    </a:lnTo>
                    <a:lnTo>
                      <a:pt x="102" y="56"/>
                    </a:lnTo>
                    <a:lnTo>
                      <a:pt x="102" y="56"/>
                    </a:lnTo>
                    <a:lnTo>
                      <a:pt x="104" y="56"/>
                    </a:lnTo>
                    <a:lnTo>
                      <a:pt x="104" y="56"/>
                    </a:lnTo>
                    <a:lnTo>
                      <a:pt x="89" y="57"/>
                    </a:lnTo>
                    <a:lnTo>
                      <a:pt x="89" y="57"/>
                    </a:lnTo>
                    <a:lnTo>
                      <a:pt x="88" y="57"/>
                    </a:lnTo>
                    <a:lnTo>
                      <a:pt x="88" y="57"/>
                    </a:lnTo>
                    <a:lnTo>
                      <a:pt x="64" y="57"/>
                    </a:lnTo>
                    <a:lnTo>
                      <a:pt x="64" y="57"/>
                    </a:lnTo>
                    <a:lnTo>
                      <a:pt x="72" y="62"/>
                    </a:lnTo>
                    <a:lnTo>
                      <a:pt x="72" y="62"/>
                    </a:lnTo>
                    <a:lnTo>
                      <a:pt x="66" y="62"/>
                    </a:lnTo>
                    <a:lnTo>
                      <a:pt x="66" y="62"/>
                    </a:lnTo>
                    <a:lnTo>
                      <a:pt x="65" y="62"/>
                    </a:lnTo>
                    <a:lnTo>
                      <a:pt x="65" y="62"/>
                    </a:lnTo>
                    <a:lnTo>
                      <a:pt x="54" y="65"/>
                    </a:lnTo>
                    <a:lnTo>
                      <a:pt x="54" y="65"/>
                    </a:lnTo>
                    <a:lnTo>
                      <a:pt x="56" y="65"/>
                    </a:lnTo>
                    <a:lnTo>
                      <a:pt x="56" y="65"/>
                    </a:lnTo>
                    <a:lnTo>
                      <a:pt x="84" y="68"/>
                    </a:lnTo>
                    <a:lnTo>
                      <a:pt x="84" y="68"/>
                    </a:lnTo>
                    <a:lnTo>
                      <a:pt x="85" y="69"/>
                    </a:lnTo>
                    <a:lnTo>
                      <a:pt x="85" y="69"/>
                    </a:lnTo>
                    <a:lnTo>
                      <a:pt x="77" y="71"/>
                    </a:lnTo>
                    <a:lnTo>
                      <a:pt x="77" y="71"/>
                    </a:lnTo>
                    <a:lnTo>
                      <a:pt x="65" y="71"/>
                    </a:lnTo>
                    <a:lnTo>
                      <a:pt x="65" y="71"/>
                    </a:lnTo>
                    <a:lnTo>
                      <a:pt x="58" y="72"/>
                    </a:lnTo>
                    <a:lnTo>
                      <a:pt x="58" y="72"/>
                    </a:lnTo>
                    <a:lnTo>
                      <a:pt x="68" y="71"/>
                    </a:lnTo>
                    <a:lnTo>
                      <a:pt x="68" y="71"/>
                    </a:lnTo>
                    <a:lnTo>
                      <a:pt x="68" y="72"/>
                    </a:lnTo>
                    <a:lnTo>
                      <a:pt x="68" y="72"/>
                    </a:lnTo>
                    <a:lnTo>
                      <a:pt x="61" y="72"/>
                    </a:lnTo>
                    <a:lnTo>
                      <a:pt x="61" y="72"/>
                    </a:lnTo>
                    <a:lnTo>
                      <a:pt x="32" y="75"/>
                    </a:lnTo>
                    <a:lnTo>
                      <a:pt x="32" y="75"/>
                    </a:lnTo>
                    <a:lnTo>
                      <a:pt x="32" y="77"/>
                    </a:lnTo>
                    <a:lnTo>
                      <a:pt x="32" y="77"/>
                    </a:lnTo>
                    <a:lnTo>
                      <a:pt x="41" y="78"/>
                    </a:lnTo>
                    <a:lnTo>
                      <a:pt x="41" y="78"/>
                    </a:lnTo>
                    <a:lnTo>
                      <a:pt x="44" y="78"/>
                    </a:lnTo>
                    <a:lnTo>
                      <a:pt x="44" y="78"/>
                    </a:lnTo>
                    <a:lnTo>
                      <a:pt x="42" y="78"/>
                    </a:lnTo>
                    <a:lnTo>
                      <a:pt x="42" y="78"/>
                    </a:lnTo>
                    <a:lnTo>
                      <a:pt x="52" y="81"/>
                    </a:lnTo>
                    <a:lnTo>
                      <a:pt x="52" y="81"/>
                    </a:lnTo>
                    <a:lnTo>
                      <a:pt x="51" y="81"/>
                    </a:lnTo>
                    <a:lnTo>
                      <a:pt x="51" y="81"/>
                    </a:lnTo>
                    <a:lnTo>
                      <a:pt x="79" y="86"/>
                    </a:lnTo>
                    <a:lnTo>
                      <a:pt x="79" y="86"/>
                    </a:lnTo>
                    <a:lnTo>
                      <a:pt x="85" y="86"/>
                    </a:lnTo>
                    <a:lnTo>
                      <a:pt x="85" y="86"/>
                    </a:lnTo>
                    <a:lnTo>
                      <a:pt x="72" y="87"/>
                    </a:lnTo>
                    <a:lnTo>
                      <a:pt x="72" y="87"/>
                    </a:lnTo>
                    <a:lnTo>
                      <a:pt x="77" y="89"/>
                    </a:lnTo>
                    <a:lnTo>
                      <a:pt x="77" y="89"/>
                    </a:lnTo>
                    <a:lnTo>
                      <a:pt x="69" y="89"/>
                    </a:lnTo>
                    <a:lnTo>
                      <a:pt x="69" y="89"/>
                    </a:lnTo>
                    <a:lnTo>
                      <a:pt x="68" y="90"/>
                    </a:lnTo>
                    <a:lnTo>
                      <a:pt x="68" y="90"/>
                    </a:lnTo>
                    <a:lnTo>
                      <a:pt x="72" y="90"/>
                    </a:lnTo>
                    <a:lnTo>
                      <a:pt x="72" y="90"/>
                    </a:lnTo>
                    <a:lnTo>
                      <a:pt x="77" y="90"/>
                    </a:lnTo>
                    <a:lnTo>
                      <a:pt x="77" y="90"/>
                    </a:lnTo>
                    <a:lnTo>
                      <a:pt x="75" y="90"/>
                    </a:lnTo>
                    <a:lnTo>
                      <a:pt x="75" y="90"/>
                    </a:lnTo>
                    <a:lnTo>
                      <a:pt x="79" y="93"/>
                    </a:lnTo>
                    <a:lnTo>
                      <a:pt x="79" y="93"/>
                    </a:lnTo>
                    <a:lnTo>
                      <a:pt x="87" y="93"/>
                    </a:lnTo>
                    <a:lnTo>
                      <a:pt x="87" y="93"/>
                    </a:lnTo>
                    <a:lnTo>
                      <a:pt x="85" y="93"/>
                    </a:lnTo>
                    <a:lnTo>
                      <a:pt x="85" y="93"/>
                    </a:lnTo>
                    <a:lnTo>
                      <a:pt x="66" y="95"/>
                    </a:lnTo>
                    <a:lnTo>
                      <a:pt x="66" y="95"/>
                    </a:lnTo>
                    <a:lnTo>
                      <a:pt x="55" y="95"/>
                    </a:lnTo>
                    <a:lnTo>
                      <a:pt x="55" y="95"/>
                    </a:lnTo>
                    <a:lnTo>
                      <a:pt x="75" y="95"/>
                    </a:lnTo>
                    <a:lnTo>
                      <a:pt x="75" y="95"/>
                    </a:lnTo>
                    <a:lnTo>
                      <a:pt x="64" y="95"/>
                    </a:lnTo>
                    <a:lnTo>
                      <a:pt x="64" y="95"/>
                    </a:lnTo>
                    <a:lnTo>
                      <a:pt x="74" y="95"/>
                    </a:lnTo>
                    <a:lnTo>
                      <a:pt x="74" y="95"/>
                    </a:lnTo>
                    <a:lnTo>
                      <a:pt x="68" y="95"/>
                    </a:lnTo>
                    <a:lnTo>
                      <a:pt x="68" y="95"/>
                    </a:lnTo>
                    <a:lnTo>
                      <a:pt x="64" y="96"/>
                    </a:lnTo>
                    <a:lnTo>
                      <a:pt x="64" y="96"/>
                    </a:lnTo>
                    <a:lnTo>
                      <a:pt x="92" y="98"/>
                    </a:lnTo>
                    <a:lnTo>
                      <a:pt x="92" y="98"/>
                    </a:lnTo>
                    <a:lnTo>
                      <a:pt x="72" y="101"/>
                    </a:lnTo>
                    <a:lnTo>
                      <a:pt x="72" y="101"/>
                    </a:lnTo>
                    <a:lnTo>
                      <a:pt x="69" y="101"/>
                    </a:lnTo>
                    <a:lnTo>
                      <a:pt x="69" y="101"/>
                    </a:lnTo>
                    <a:lnTo>
                      <a:pt x="38" y="104"/>
                    </a:lnTo>
                    <a:lnTo>
                      <a:pt x="38" y="104"/>
                    </a:lnTo>
                    <a:lnTo>
                      <a:pt x="23" y="104"/>
                    </a:lnTo>
                    <a:lnTo>
                      <a:pt x="23" y="104"/>
                    </a:lnTo>
                    <a:lnTo>
                      <a:pt x="25" y="104"/>
                    </a:lnTo>
                    <a:lnTo>
                      <a:pt x="25" y="104"/>
                    </a:lnTo>
                    <a:lnTo>
                      <a:pt x="44" y="104"/>
                    </a:lnTo>
                    <a:lnTo>
                      <a:pt x="44" y="104"/>
                    </a:lnTo>
                    <a:lnTo>
                      <a:pt x="46" y="107"/>
                    </a:lnTo>
                    <a:lnTo>
                      <a:pt x="46" y="107"/>
                    </a:lnTo>
                    <a:lnTo>
                      <a:pt x="10" y="108"/>
                    </a:lnTo>
                    <a:lnTo>
                      <a:pt x="10" y="108"/>
                    </a:lnTo>
                    <a:lnTo>
                      <a:pt x="29" y="111"/>
                    </a:lnTo>
                    <a:lnTo>
                      <a:pt x="29" y="111"/>
                    </a:lnTo>
                    <a:lnTo>
                      <a:pt x="3" y="111"/>
                    </a:lnTo>
                    <a:lnTo>
                      <a:pt x="3" y="111"/>
                    </a:lnTo>
                    <a:lnTo>
                      <a:pt x="12" y="111"/>
                    </a:lnTo>
                    <a:lnTo>
                      <a:pt x="12" y="111"/>
                    </a:lnTo>
                    <a:lnTo>
                      <a:pt x="12" y="114"/>
                    </a:lnTo>
                    <a:lnTo>
                      <a:pt x="12" y="114"/>
                    </a:lnTo>
                    <a:lnTo>
                      <a:pt x="0" y="114"/>
                    </a:lnTo>
                    <a:lnTo>
                      <a:pt x="0" y="114"/>
                    </a:lnTo>
                    <a:lnTo>
                      <a:pt x="19" y="113"/>
                    </a:lnTo>
                    <a:lnTo>
                      <a:pt x="19" y="113"/>
                    </a:lnTo>
                    <a:lnTo>
                      <a:pt x="33" y="114"/>
                    </a:lnTo>
                    <a:lnTo>
                      <a:pt x="33" y="114"/>
                    </a:lnTo>
                    <a:lnTo>
                      <a:pt x="36" y="114"/>
                    </a:lnTo>
                    <a:lnTo>
                      <a:pt x="36" y="114"/>
                    </a:lnTo>
                    <a:lnTo>
                      <a:pt x="41" y="114"/>
                    </a:lnTo>
                    <a:lnTo>
                      <a:pt x="41" y="114"/>
                    </a:lnTo>
                    <a:lnTo>
                      <a:pt x="25" y="116"/>
                    </a:lnTo>
                    <a:lnTo>
                      <a:pt x="25" y="116"/>
                    </a:lnTo>
                    <a:lnTo>
                      <a:pt x="23" y="116"/>
                    </a:lnTo>
                    <a:lnTo>
                      <a:pt x="23" y="116"/>
                    </a:lnTo>
                    <a:lnTo>
                      <a:pt x="26" y="116"/>
                    </a:lnTo>
                    <a:lnTo>
                      <a:pt x="26" y="116"/>
                    </a:lnTo>
                    <a:lnTo>
                      <a:pt x="29" y="117"/>
                    </a:lnTo>
                    <a:lnTo>
                      <a:pt x="29" y="117"/>
                    </a:lnTo>
                    <a:lnTo>
                      <a:pt x="49" y="120"/>
                    </a:lnTo>
                    <a:lnTo>
                      <a:pt x="49" y="120"/>
                    </a:lnTo>
                    <a:lnTo>
                      <a:pt x="41" y="120"/>
                    </a:lnTo>
                    <a:lnTo>
                      <a:pt x="41" y="120"/>
                    </a:lnTo>
                    <a:lnTo>
                      <a:pt x="44" y="122"/>
                    </a:lnTo>
                    <a:lnTo>
                      <a:pt x="44" y="122"/>
                    </a:lnTo>
                    <a:lnTo>
                      <a:pt x="46" y="126"/>
                    </a:lnTo>
                    <a:lnTo>
                      <a:pt x="46" y="126"/>
                    </a:lnTo>
                    <a:lnTo>
                      <a:pt x="62" y="134"/>
                    </a:lnTo>
                    <a:lnTo>
                      <a:pt x="62" y="134"/>
                    </a:lnTo>
                    <a:lnTo>
                      <a:pt x="65" y="134"/>
                    </a:lnTo>
                    <a:lnTo>
                      <a:pt x="65" y="134"/>
                    </a:lnTo>
                    <a:lnTo>
                      <a:pt x="56" y="134"/>
                    </a:lnTo>
                    <a:lnTo>
                      <a:pt x="56" y="134"/>
                    </a:lnTo>
                    <a:lnTo>
                      <a:pt x="64" y="134"/>
                    </a:lnTo>
                    <a:lnTo>
                      <a:pt x="64" y="134"/>
                    </a:lnTo>
                    <a:lnTo>
                      <a:pt x="88" y="134"/>
                    </a:lnTo>
                    <a:lnTo>
                      <a:pt x="88" y="134"/>
                    </a:lnTo>
                    <a:lnTo>
                      <a:pt x="91" y="134"/>
                    </a:lnTo>
                    <a:lnTo>
                      <a:pt x="91" y="134"/>
                    </a:lnTo>
                    <a:lnTo>
                      <a:pt x="135" y="134"/>
                    </a:lnTo>
                    <a:lnTo>
                      <a:pt x="135" y="134"/>
                    </a:lnTo>
                    <a:lnTo>
                      <a:pt x="141" y="134"/>
                    </a:lnTo>
                    <a:lnTo>
                      <a:pt x="141" y="134"/>
                    </a:lnTo>
                    <a:lnTo>
                      <a:pt x="118" y="134"/>
                    </a:lnTo>
                    <a:lnTo>
                      <a:pt x="118" y="134"/>
                    </a:lnTo>
                    <a:lnTo>
                      <a:pt x="117" y="134"/>
                    </a:lnTo>
                    <a:lnTo>
                      <a:pt x="117" y="134"/>
                    </a:lnTo>
                    <a:lnTo>
                      <a:pt x="105" y="135"/>
                    </a:lnTo>
                    <a:lnTo>
                      <a:pt x="105" y="135"/>
                    </a:lnTo>
                    <a:lnTo>
                      <a:pt x="111" y="138"/>
                    </a:lnTo>
                    <a:lnTo>
                      <a:pt x="111" y="138"/>
                    </a:lnTo>
                    <a:lnTo>
                      <a:pt x="120" y="143"/>
                    </a:lnTo>
                    <a:lnTo>
                      <a:pt x="120" y="143"/>
                    </a:lnTo>
                    <a:lnTo>
                      <a:pt x="118" y="145"/>
                    </a:lnTo>
                    <a:lnTo>
                      <a:pt x="118" y="145"/>
                    </a:lnTo>
                    <a:lnTo>
                      <a:pt x="101" y="146"/>
                    </a:lnTo>
                    <a:lnTo>
                      <a:pt x="101" y="146"/>
                    </a:lnTo>
                    <a:lnTo>
                      <a:pt x="117" y="149"/>
                    </a:lnTo>
                    <a:lnTo>
                      <a:pt x="117" y="149"/>
                    </a:lnTo>
                    <a:lnTo>
                      <a:pt x="115" y="151"/>
                    </a:lnTo>
                    <a:lnTo>
                      <a:pt x="115" y="151"/>
                    </a:lnTo>
                    <a:lnTo>
                      <a:pt x="127" y="151"/>
                    </a:lnTo>
                    <a:lnTo>
                      <a:pt x="127" y="151"/>
                    </a:lnTo>
                    <a:lnTo>
                      <a:pt x="124" y="152"/>
                    </a:lnTo>
                    <a:lnTo>
                      <a:pt x="124" y="152"/>
                    </a:lnTo>
                    <a:lnTo>
                      <a:pt x="123" y="152"/>
                    </a:lnTo>
                    <a:lnTo>
                      <a:pt x="123" y="152"/>
                    </a:lnTo>
                    <a:lnTo>
                      <a:pt x="125" y="154"/>
                    </a:lnTo>
                    <a:lnTo>
                      <a:pt x="125" y="154"/>
                    </a:lnTo>
                    <a:lnTo>
                      <a:pt x="123" y="155"/>
                    </a:lnTo>
                    <a:lnTo>
                      <a:pt x="123" y="155"/>
                    </a:lnTo>
                    <a:lnTo>
                      <a:pt x="127" y="157"/>
                    </a:lnTo>
                    <a:lnTo>
                      <a:pt x="127" y="157"/>
                    </a:lnTo>
                    <a:lnTo>
                      <a:pt x="128" y="157"/>
                    </a:lnTo>
                    <a:lnTo>
                      <a:pt x="128" y="157"/>
                    </a:lnTo>
                    <a:lnTo>
                      <a:pt x="137" y="157"/>
                    </a:lnTo>
                    <a:lnTo>
                      <a:pt x="137" y="157"/>
                    </a:lnTo>
                    <a:lnTo>
                      <a:pt x="160" y="158"/>
                    </a:lnTo>
                    <a:lnTo>
                      <a:pt x="160" y="158"/>
                    </a:lnTo>
                    <a:lnTo>
                      <a:pt x="120" y="158"/>
                    </a:lnTo>
                    <a:lnTo>
                      <a:pt x="120" y="158"/>
                    </a:lnTo>
                    <a:lnTo>
                      <a:pt x="110" y="158"/>
                    </a:lnTo>
                    <a:lnTo>
                      <a:pt x="110" y="158"/>
                    </a:lnTo>
                    <a:lnTo>
                      <a:pt x="108" y="158"/>
                    </a:lnTo>
                    <a:lnTo>
                      <a:pt x="108" y="158"/>
                    </a:lnTo>
                    <a:lnTo>
                      <a:pt x="110" y="158"/>
                    </a:lnTo>
                    <a:lnTo>
                      <a:pt x="110" y="158"/>
                    </a:lnTo>
                    <a:lnTo>
                      <a:pt x="88" y="161"/>
                    </a:lnTo>
                    <a:lnTo>
                      <a:pt x="88" y="161"/>
                    </a:lnTo>
                    <a:lnTo>
                      <a:pt x="72" y="163"/>
                    </a:lnTo>
                    <a:lnTo>
                      <a:pt x="72" y="163"/>
                    </a:lnTo>
                    <a:lnTo>
                      <a:pt x="72" y="166"/>
                    </a:lnTo>
                    <a:lnTo>
                      <a:pt x="72" y="166"/>
                    </a:lnTo>
                    <a:lnTo>
                      <a:pt x="71" y="167"/>
                    </a:lnTo>
                    <a:lnTo>
                      <a:pt x="71" y="167"/>
                    </a:lnTo>
                    <a:lnTo>
                      <a:pt x="104" y="173"/>
                    </a:lnTo>
                    <a:lnTo>
                      <a:pt x="104" y="173"/>
                    </a:lnTo>
                    <a:lnTo>
                      <a:pt x="108" y="173"/>
                    </a:lnTo>
                    <a:lnTo>
                      <a:pt x="108" y="173"/>
                    </a:lnTo>
                    <a:lnTo>
                      <a:pt x="111" y="173"/>
                    </a:lnTo>
                    <a:lnTo>
                      <a:pt x="111" y="173"/>
                    </a:lnTo>
                    <a:lnTo>
                      <a:pt x="110" y="173"/>
                    </a:lnTo>
                    <a:lnTo>
                      <a:pt x="110" y="173"/>
                    </a:lnTo>
                    <a:lnTo>
                      <a:pt x="108" y="173"/>
                    </a:lnTo>
                    <a:lnTo>
                      <a:pt x="108" y="173"/>
                    </a:lnTo>
                    <a:lnTo>
                      <a:pt x="111" y="173"/>
                    </a:lnTo>
                    <a:lnTo>
                      <a:pt x="111" y="173"/>
                    </a:lnTo>
                    <a:lnTo>
                      <a:pt x="115" y="175"/>
                    </a:lnTo>
                    <a:lnTo>
                      <a:pt x="115" y="175"/>
                    </a:lnTo>
                    <a:lnTo>
                      <a:pt x="145" y="176"/>
                    </a:lnTo>
                    <a:lnTo>
                      <a:pt x="145" y="176"/>
                    </a:lnTo>
                    <a:lnTo>
                      <a:pt x="157" y="179"/>
                    </a:lnTo>
                    <a:lnTo>
                      <a:pt x="157" y="179"/>
                    </a:lnTo>
                    <a:lnTo>
                      <a:pt x="160" y="181"/>
                    </a:lnTo>
                    <a:lnTo>
                      <a:pt x="160" y="181"/>
                    </a:lnTo>
                    <a:lnTo>
                      <a:pt x="151" y="182"/>
                    </a:lnTo>
                    <a:lnTo>
                      <a:pt x="151" y="182"/>
                    </a:lnTo>
                    <a:lnTo>
                      <a:pt x="147" y="184"/>
                    </a:lnTo>
                    <a:lnTo>
                      <a:pt x="147" y="184"/>
                    </a:lnTo>
                    <a:lnTo>
                      <a:pt x="138" y="184"/>
                    </a:lnTo>
                    <a:lnTo>
                      <a:pt x="138" y="184"/>
                    </a:lnTo>
                    <a:lnTo>
                      <a:pt x="144" y="185"/>
                    </a:lnTo>
                    <a:lnTo>
                      <a:pt x="144" y="185"/>
                    </a:lnTo>
                    <a:lnTo>
                      <a:pt x="143" y="187"/>
                    </a:lnTo>
                    <a:lnTo>
                      <a:pt x="143" y="187"/>
                    </a:lnTo>
                    <a:lnTo>
                      <a:pt x="161" y="191"/>
                    </a:lnTo>
                    <a:lnTo>
                      <a:pt x="161" y="191"/>
                    </a:lnTo>
                    <a:lnTo>
                      <a:pt x="158" y="191"/>
                    </a:lnTo>
                    <a:lnTo>
                      <a:pt x="158" y="191"/>
                    </a:lnTo>
                    <a:lnTo>
                      <a:pt x="174" y="191"/>
                    </a:lnTo>
                    <a:lnTo>
                      <a:pt x="174" y="191"/>
                    </a:lnTo>
                    <a:lnTo>
                      <a:pt x="186" y="191"/>
                    </a:lnTo>
                    <a:lnTo>
                      <a:pt x="186" y="191"/>
                    </a:lnTo>
                    <a:lnTo>
                      <a:pt x="190" y="197"/>
                    </a:lnTo>
                    <a:lnTo>
                      <a:pt x="190" y="197"/>
                    </a:lnTo>
                    <a:lnTo>
                      <a:pt x="187" y="196"/>
                    </a:lnTo>
                    <a:lnTo>
                      <a:pt x="187" y="196"/>
                    </a:lnTo>
                    <a:lnTo>
                      <a:pt x="183" y="197"/>
                    </a:lnTo>
                    <a:lnTo>
                      <a:pt x="183" y="197"/>
                    </a:lnTo>
                    <a:lnTo>
                      <a:pt x="179" y="197"/>
                    </a:lnTo>
                    <a:lnTo>
                      <a:pt x="179" y="197"/>
                    </a:lnTo>
                    <a:lnTo>
                      <a:pt x="183" y="197"/>
                    </a:lnTo>
                    <a:lnTo>
                      <a:pt x="183" y="197"/>
                    </a:lnTo>
                    <a:lnTo>
                      <a:pt x="189" y="197"/>
                    </a:lnTo>
                    <a:lnTo>
                      <a:pt x="189" y="197"/>
                    </a:lnTo>
                    <a:lnTo>
                      <a:pt x="194" y="199"/>
                    </a:lnTo>
                    <a:lnTo>
                      <a:pt x="194" y="199"/>
                    </a:lnTo>
                    <a:lnTo>
                      <a:pt x="194" y="200"/>
                    </a:lnTo>
                    <a:lnTo>
                      <a:pt x="194" y="200"/>
                    </a:lnTo>
                    <a:lnTo>
                      <a:pt x="223" y="200"/>
                    </a:lnTo>
                    <a:lnTo>
                      <a:pt x="223" y="200"/>
                    </a:lnTo>
                    <a:lnTo>
                      <a:pt x="220" y="202"/>
                    </a:lnTo>
                    <a:lnTo>
                      <a:pt x="220" y="202"/>
                    </a:lnTo>
                    <a:lnTo>
                      <a:pt x="216" y="202"/>
                    </a:lnTo>
                    <a:lnTo>
                      <a:pt x="216" y="202"/>
                    </a:lnTo>
                    <a:lnTo>
                      <a:pt x="219" y="203"/>
                    </a:lnTo>
                    <a:lnTo>
                      <a:pt x="219" y="203"/>
                    </a:lnTo>
                    <a:lnTo>
                      <a:pt x="161" y="202"/>
                    </a:lnTo>
                    <a:lnTo>
                      <a:pt x="161" y="202"/>
                    </a:lnTo>
                    <a:lnTo>
                      <a:pt x="166" y="202"/>
                    </a:lnTo>
                    <a:lnTo>
                      <a:pt x="166" y="202"/>
                    </a:lnTo>
                    <a:lnTo>
                      <a:pt x="153" y="203"/>
                    </a:lnTo>
                    <a:lnTo>
                      <a:pt x="153" y="203"/>
                    </a:lnTo>
                    <a:lnTo>
                      <a:pt x="168" y="205"/>
                    </a:lnTo>
                    <a:lnTo>
                      <a:pt x="168" y="205"/>
                    </a:lnTo>
                    <a:lnTo>
                      <a:pt x="161" y="205"/>
                    </a:lnTo>
                    <a:lnTo>
                      <a:pt x="161" y="205"/>
                    </a:lnTo>
                    <a:lnTo>
                      <a:pt x="166" y="205"/>
                    </a:lnTo>
                    <a:lnTo>
                      <a:pt x="166" y="205"/>
                    </a:lnTo>
                    <a:lnTo>
                      <a:pt x="163" y="206"/>
                    </a:lnTo>
                    <a:lnTo>
                      <a:pt x="163" y="206"/>
                    </a:lnTo>
                    <a:lnTo>
                      <a:pt x="179" y="206"/>
                    </a:lnTo>
                    <a:lnTo>
                      <a:pt x="179" y="206"/>
                    </a:lnTo>
                    <a:lnTo>
                      <a:pt x="196" y="208"/>
                    </a:lnTo>
                    <a:lnTo>
                      <a:pt x="196" y="208"/>
                    </a:lnTo>
                    <a:lnTo>
                      <a:pt x="194" y="209"/>
                    </a:lnTo>
                    <a:lnTo>
                      <a:pt x="194" y="209"/>
                    </a:lnTo>
                    <a:lnTo>
                      <a:pt x="189" y="209"/>
                    </a:lnTo>
                    <a:lnTo>
                      <a:pt x="189" y="209"/>
                    </a:lnTo>
                    <a:lnTo>
                      <a:pt x="197" y="209"/>
                    </a:lnTo>
                    <a:lnTo>
                      <a:pt x="197" y="209"/>
                    </a:lnTo>
                    <a:lnTo>
                      <a:pt x="180" y="212"/>
                    </a:lnTo>
                    <a:lnTo>
                      <a:pt x="180" y="212"/>
                    </a:lnTo>
                    <a:lnTo>
                      <a:pt x="197" y="214"/>
                    </a:lnTo>
                    <a:lnTo>
                      <a:pt x="197" y="214"/>
                    </a:lnTo>
                    <a:lnTo>
                      <a:pt x="168" y="217"/>
                    </a:lnTo>
                    <a:lnTo>
                      <a:pt x="168" y="217"/>
                    </a:lnTo>
                    <a:lnTo>
                      <a:pt x="150" y="215"/>
                    </a:lnTo>
                    <a:lnTo>
                      <a:pt x="150" y="215"/>
                    </a:lnTo>
                    <a:lnTo>
                      <a:pt x="163" y="215"/>
                    </a:lnTo>
                    <a:lnTo>
                      <a:pt x="163" y="215"/>
                    </a:lnTo>
                    <a:lnTo>
                      <a:pt x="148" y="218"/>
                    </a:lnTo>
                    <a:lnTo>
                      <a:pt x="148" y="218"/>
                    </a:lnTo>
                    <a:lnTo>
                      <a:pt x="144" y="218"/>
                    </a:lnTo>
                    <a:lnTo>
                      <a:pt x="144" y="218"/>
                    </a:lnTo>
                    <a:lnTo>
                      <a:pt x="143" y="218"/>
                    </a:lnTo>
                    <a:lnTo>
                      <a:pt x="143" y="218"/>
                    </a:lnTo>
                    <a:lnTo>
                      <a:pt x="130" y="218"/>
                    </a:lnTo>
                    <a:lnTo>
                      <a:pt x="130" y="218"/>
                    </a:lnTo>
                    <a:lnTo>
                      <a:pt x="144" y="223"/>
                    </a:lnTo>
                    <a:lnTo>
                      <a:pt x="144" y="223"/>
                    </a:lnTo>
                    <a:lnTo>
                      <a:pt x="150" y="224"/>
                    </a:lnTo>
                    <a:lnTo>
                      <a:pt x="150" y="224"/>
                    </a:lnTo>
                    <a:lnTo>
                      <a:pt x="151" y="224"/>
                    </a:lnTo>
                    <a:lnTo>
                      <a:pt x="151" y="224"/>
                    </a:lnTo>
                    <a:lnTo>
                      <a:pt x="138" y="223"/>
                    </a:lnTo>
                    <a:lnTo>
                      <a:pt x="138" y="223"/>
                    </a:lnTo>
                    <a:lnTo>
                      <a:pt x="141" y="223"/>
                    </a:lnTo>
                    <a:lnTo>
                      <a:pt x="141" y="223"/>
                    </a:lnTo>
                    <a:lnTo>
                      <a:pt x="137" y="224"/>
                    </a:lnTo>
                    <a:lnTo>
                      <a:pt x="137" y="224"/>
                    </a:lnTo>
                    <a:lnTo>
                      <a:pt x="144" y="224"/>
                    </a:lnTo>
                    <a:lnTo>
                      <a:pt x="144" y="224"/>
                    </a:lnTo>
                    <a:lnTo>
                      <a:pt x="107" y="226"/>
                    </a:lnTo>
                    <a:lnTo>
                      <a:pt x="107" y="226"/>
                    </a:lnTo>
                    <a:lnTo>
                      <a:pt x="92" y="229"/>
                    </a:lnTo>
                    <a:lnTo>
                      <a:pt x="92" y="229"/>
                    </a:lnTo>
                    <a:lnTo>
                      <a:pt x="79" y="233"/>
                    </a:lnTo>
                    <a:lnTo>
                      <a:pt x="79" y="233"/>
                    </a:lnTo>
                    <a:lnTo>
                      <a:pt x="54" y="238"/>
                    </a:lnTo>
                    <a:lnTo>
                      <a:pt x="54" y="238"/>
                    </a:lnTo>
                    <a:lnTo>
                      <a:pt x="78" y="240"/>
                    </a:lnTo>
                    <a:lnTo>
                      <a:pt x="78" y="240"/>
                    </a:lnTo>
                    <a:lnTo>
                      <a:pt x="75" y="240"/>
                    </a:lnTo>
                    <a:lnTo>
                      <a:pt x="75" y="240"/>
                    </a:lnTo>
                    <a:lnTo>
                      <a:pt x="72" y="240"/>
                    </a:lnTo>
                    <a:lnTo>
                      <a:pt x="72" y="240"/>
                    </a:lnTo>
                    <a:lnTo>
                      <a:pt x="123" y="238"/>
                    </a:lnTo>
                    <a:lnTo>
                      <a:pt x="123" y="238"/>
                    </a:lnTo>
                    <a:lnTo>
                      <a:pt x="125" y="237"/>
                    </a:lnTo>
                    <a:lnTo>
                      <a:pt x="125" y="237"/>
                    </a:lnTo>
                    <a:lnTo>
                      <a:pt x="131" y="237"/>
                    </a:lnTo>
                    <a:lnTo>
                      <a:pt x="131" y="237"/>
                    </a:lnTo>
                    <a:lnTo>
                      <a:pt x="133" y="237"/>
                    </a:lnTo>
                    <a:lnTo>
                      <a:pt x="133" y="237"/>
                    </a:lnTo>
                    <a:lnTo>
                      <a:pt x="117" y="238"/>
                    </a:lnTo>
                    <a:lnTo>
                      <a:pt x="117" y="238"/>
                    </a:lnTo>
                    <a:lnTo>
                      <a:pt x="95" y="238"/>
                    </a:lnTo>
                    <a:lnTo>
                      <a:pt x="95" y="238"/>
                    </a:lnTo>
                    <a:lnTo>
                      <a:pt x="130" y="238"/>
                    </a:lnTo>
                    <a:lnTo>
                      <a:pt x="130" y="238"/>
                    </a:lnTo>
                    <a:lnTo>
                      <a:pt x="125" y="238"/>
                    </a:lnTo>
                    <a:lnTo>
                      <a:pt x="125" y="238"/>
                    </a:lnTo>
                    <a:lnTo>
                      <a:pt x="97" y="238"/>
                    </a:lnTo>
                    <a:lnTo>
                      <a:pt x="97" y="238"/>
                    </a:lnTo>
                    <a:lnTo>
                      <a:pt x="101" y="238"/>
                    </a:lnTo>
                    <a:lnTo>
                      <a:pt x="101" y="238"/>
                    </a:lnTo>
                    <a:lnTo>
                      <a:pt x="104" y="238"/>
                    </a:lnTo>
                    <a:lnTo>
                      <a:pt x="104" y="238"/>
                    </a:lnTo>
                    <a:lnTo>
                      <a:pt x="104" y="240"/>
                    </a:lnTo>
                    <a:lnTo>
                      <a:pt x="104" y="240"/>
                    </a:lnTo>
                    <a:lnTo>
                      <a:pt x="105" y="240"/>
                    </a:lnTo>
                    <a:lnTo>
                      <a:pt x="105" y="240"/>
                    </a:lnTo>
                    <a:lnTo>
                      <a:pt x="82" y="240"/>
                    </a:lnTo>
                    <a:lnTo>
                      <a:pt x="82" y="240"/>
                    </a:lnTo>
                    <a:lnTo>
                      <a:pt x="87" y="244"/>
                    </a:lnTo>
                    <a:lnTo>
                      <a:pt x="87" y="244"/>
                    </a:lnTo>
                    <a:lnTo>
                      <a:pt x="81" y="243"/>
                    </a:lnTo>
                    <a:lnTo>
                      <a:pt x="81" y="243"/>
                    </a:lnTo>
                    <a:lnTo>
                      <a:pt x="82" y="243"/>
                    </a:lnTo>
                    <a:lnTo>
                      <a:pt x="82" y="243"/>
                    </a:lnTo>
                    <a:lnTo>
                      <a:pt x="131" y="244"/>
                    </a:lnTo>
                    <a:lnTo>
                      <a:pt x="131" y="244"/>
                    </a:lnTo>
                    <a:lnTo>
                      <a:pt x="147" y="244"/>
                    </a:lnTo>
                    <a:lnTo>
                      <a:pt x="147" y="244"/>
                    </a:lnTo>
                    <a:lnTo>
                      <a:pt x="141" y="244"/>
                    </a:lnTo>
                    <a:lnTo>
                      <a:pt x="141" y="244"/>
                    </a:lnTo>
                    <a:lnTo>
                      <a:pt x="144" y="249"/>
                    </a:lnTo>
                    <a:lnTo>
                      <a:pt x="144" y="249"/>
                    </a:lnTo>
                    <a:lnTo>
                      <a:pt x="150" y="249"/>
                    </a:lnTo>
                    <a:lnTo>
                      <a:pt x="150" y="249"/>
                    </a:lnTo>
                    <a:lnTo>
                      <a:pt x="133" y="249"/>
                    </a:lnTo>
                    <a:lnTo>
                      <a:pt x="133" y="24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29" name="Freeform 145"/>
              <p:cNvSpPr>
                <a:spLocks/>
              </p:cNvSpPr>
              <p:nvPr/>
            </p:nvSpPr>
            <p:spPr bwMode="auto">
              <a:xfrm>
                <a:off x="8495" y="11854"/>
                <a:ext cx="376" cy="238"/>
              </a:xfrm>
              <a:custGeom>
                <a:avLst/>
                <a:gdLst/>
                <a:ahLst/>
                <a:cxnLst>
                  <a:cxn ang="0">
                    <a:pos x="372" y="1"/>
                  </a:cxn>
                  <a:cxn ang="0">
                    <a:pos x="345" y="6"/>
                  </a:cxn>
                  <a:cxn ang="0">
                    <a:pos x="264" y="4"/>
                  </a:cxn>
                  <a:cxn ang="0">
                    <a:pos x="281" y="7"/>
                  </a:cxn>
                  <a:cxn ang="0">
                    <a:pos x="268" y="9"/>
                  </a:cxn>
                  <a:cxn ang="0">
                    <a:pos x="254" y="13"/>
                  </a:cxn>
                  <a:cxn ang="0">
                    <a:pos x="217" y="15"/>
                  </a:cxn>
                  <a:cxn ang="0">
                    <a:pos x="201" y="18"/>
                  </a:cxn>
                  <a:cxn ang="0">
                    <a:pos x="220" y="19"/>
                  </a:cxn>
                  <a:cxn ang="0">
                    <a:pos x="244" y="21"/>
                  </a:cxn>
                  <a:cxn ang="0">
                    <a:pos x="241" y="22"/>
                  </a:cxn>
                  <a:cxn ang="0">
                    <a:pos x="220" y="28"/>
                  </a:cxn>
                  <a:cxn ang="0">
                    <a:pos x="217" y="33"/>
                  </a:cxn>
                  <a:cxn ang="0">
                    <a:pos x="191" y="39"/>
                  </a:cxn>
                  <a:cxn ang="0">
                    <a:pos x="185" y="43"/>
                  </a:cxn>
                  <a:cxn ang="0">
                    <a:pos x="143" y="42"/>
                  </a:cxn>
                  <a:cxn ang="0">
                    <a:pos x="128" y="43"/>
                  </a:cxn>
                  <a:cxn ang="0">
                    <a:pos x="90" y="45"/>
                  </a:cxn>
                  <a:cxn ang="0">
                    <a:pos x="128" y="48"/>
                  </a:cxn>
                  <a:cxn ang="0">
                    <a:pos x="105" y="51"/>
                  </a:cxn>
                  <a:cxn ang="0">
                    <a:pos x="132" y="52"/>
                  </a:cxn>
                  <a:cxn ang="0">
                    <a:pos x="99" y="60"/>
                  </a:cxn>
                  <a:cxn ang="0">
                    <a:pos x="72" y="64"/>
                  </a:cxn>
                  <a:cxn ang="0">
                    <a:pos x="69" y="70"/>
                  </a:cxn>
                  <a:cxn ang="0">
                    <a:pos x="60" y="76"/>
                  </a:cxn>
                  <a:cxn ang="0">
                    <a:pos x="63" y="81"/>
                  </a:cxn>
                  <a:cxn ang="0">
                    <a:pos x="82" y="86"/>
                  </a:cxn>
                  <a:cxn ang="0">
                    <a:pos x="72" y="96"/>
                  </a:cxn>
                  <a:cxn ang="0">
                    <a:pos x="63" y="96"/>
                  </a:cxn>
                  <a:cxn ang="0">
                    <a:pos x="46" y="105"/>
                  </a:cxn>
                  <a:cxn ang="0">
                    <a:pos x="46" y="110"/>
                  </a:cxn>
                  <a:cxn ang="0">
                    <a:pos x="0" y="117"/>
                  </a:cxn>
                  <a:cxn ang="0">
                    <a:pos x="17" y="120"/>
                  </a:cxn>
                  <a:cxn ang="0">
                    <a:pos x="26" y="126"/>
                  </a:cxn>
                  <a:cxn ang="0">
                    <a:pos x="53" y="129"/>
                  </a:cxn>
                  <a:cxn ang="0">
                    <a:pos x="80" y="132"/>
                  </a:cxn>
                  <a:cxn ang="0">
                    <a:pos x="87" y="137"/>
                  </a:cxn>
                  <a:cxn ang="0">
                    <a:pos x="89" y="140"/>
                  </a:cxn>
                  <a:cxn ang="0">
                    <a:pos x="112" y="143"/>
                  </a:cxn>
                  <a:cxn ang="0">
                    <a:pos x="139" y="143"/>
                  </a:cxn>
                  <a:cxn ang="0">
                    <a:pos x="182" y="149"/>
                  </a:cxn>
                  <a:cxn ang="0">
                    <a:pos x="204" y="153"/>
                  </a:cxn>
                  <a:cxn ang="0">
                    <a:pos x="205" y="156"/>
                  </a:cxn>
                  <a:cxn ang="0">
                    <a:pos x="172" y="165"/>
                  </a:cxn>
                  <a:cxn ang="0">
                    <a:pos x="128" y="168"/>
                  </a:cxn>
                  <a:cxn ang="0">
                    <a:pos x="179" y="176"/>
                  </a:cxn>
                  <a:cxn ang="0">
                    <a:pos x="159" y="179"/>
                  </a:cxn>
                  <a:cxn ang="0">
                    <a:pos x="188" y="185"/>
                  </a:cxn>
                  <a:cxn ang="0">
                    <a:pos x="234" y="191"/>
                  </a:cxn>
                  <a:cxn ang="0">
                    <a:pos x="214" y="193"/>
                  </a:cxn>
                  <a:cxn ang="0">
                    <a:pos x="182" y="191"/>
                  </a:cxn>
                  <a:cxn ang="0">
                    <a:pos x="205" y="191"/>
                  </a:cxn>
                  <a:cxn ang="0">
                    <a:pos x="222" y="193"/>
                  </a:cxn>
                  <a:cxn ang="0">
                    <a:pos x="178" y="199"/>
                  </a:cxn>
                  <a:cxn ang="0">
                    <a:pos x="218" y="202"/>
                  </a:cxn>
                  <a:cxn ang="0">
                    <a:pos x="228" y="206"/>
                  </a:cxn>
                  <a:cxn ang="0">
                    <a:pos x="250" y="211"/>
                  </a:cxn>
                  <a:cxn ang="0">
                    <a:pos x="270" y="218"/>
                  </a:cxn>
                  <a:cxn ang="0">
                    <a:pos x="284" y="218"/>
                  </a:cxn>
                  <a:cxn ang="0">
                    <a:pos x="283" y="220"/>
                  </a:cxn>
                  <a:cxn ang="0">
                    <a:pos x="333" y="229"/>
                  </a:cxn>
                  <a:cxn ang="0">
                    <a:pos x="289" y="238"/>
                  </a:cxn>
                </a:cxnLst>
                <a:rect l="0" t="0" r="r" b="b"/>
                <a:pathLst>
                  <a:path w="376" h="238">
                    <a:moveTo>
                      <a:pt x="368" y="0"/>
                    </a:moveTo>
                    <a:lnTo>
                      <a:pt x="376" y="0"/>
                    </a:lnTo>
                    <a:lnTo>
                      <a:pt x="376" y="0"/>
                    </a:lnTo>
                    <a:lnTo>
                      <a:pt x="369" y="0"/>
                    </a:lnTo>
                    <a:lnTo>
                      <a:pt x="369" y="0"/>
                    </a:lnTo>
                    <a:lnTo>
                      <a:pt x="359" y="1"/>
                    </a:lnTo>
                    <a:lnTo>
                      <a:pt x="359" y="1"/>
                    </a:lnTo>
                    <a:lnTo>
                      <a:pt x="372" y="1"/>
                    </a:lnTo>
                    <a:lnTo>
                      <a:pt x="372" y="1"/>
                    </a:lnTo>
                    <a:lnTo>
                      <a:pt x="368" y="3"/>
                    </a:lnTo>
                    <a:lnTo>
                      <a:pt x="368" y="3"/>
                    </a:lnTo>
                    <a:lnTo>
                      <a:pt x="356" y="3"/>
                    </a:lnTo>
                    <a:lnTo>
                      <a:pt x="356" y="3"/>
                    </a:lnTo>
                    <a:lnTo>
                      <a:pt x="362" y="4"/>
                    </a:lnTo>
                    <a:lnTo>
                      <a:pt x="362" y="4"/>
                    </a:lnTo>
                    <a:lnTo>
                      <a:pt x="345" y="6"/>
                    </a:lnTo>
                    <a:lnTo>
                      <a:pt x="345" y="6"/>
                    </a:lnTo>
                    <a:lnTo>
                      <a:pt x="349" y="6"/>
                    </a:lnTo>
                    <a:lnTo>
                      <a:pt x="349" y="6"/>
                    </a:lnTo>
                    <a:lnTo>
                      <a:pt x="340" y="6"/>
                    </a:lnTo>
                    <a:lnTo>
                      <a:pt x="340" y="6"/>
                    </a:lnTo>
                    <a:lnTo>
                      <a:pt x="268" y="4"/>
                    </a:lnTo>
                    <a:lnTo>
                      <a:pt x="268" y="4"/>
                    </a:lnTo>
                    <a:lnTo>
                      <a:pt x="264" y="4"/>
                    </a:lnTo>
                    <a:lnTo>
                      <a:pt x="264" y="4"/>
                    </a:lnTo>
                    <a:lnTo>
                      <a:pt x="267" y="6"/>
                    </a:lnTo>
                    <a:lnTo>
                      <a:pt x="267" y="6"/>
                    </a:lnTo>
                    <a:lnTo>
                      <a:pt x="268" y="6"/>
                    </a:lnTo>
                    <a:lnTo>
                      <a:pt x="268" y="6"/>
                    </a:lnTo>
                    <a:lnTo>
                      <a:pt x="283" y="7"/>
                    </a:lnTo>
                    <a:lnTo>
                      <a:pt x="283" y="7"/>
                    </a:lnTo>
                    <a:lnTo>
                      <a:pt x="281" y="7"/>
                    </a:lnTo>
                    <a:lnTo>
                      <a:pt x="281" y="7"/>
                    </a:lnTo>
                    <a:lnTo>
                      <a:pt x="274" y="9"/>
                    </a:lnTo>
                    <a:lnTo>
                      <a:pt x="274" y="9"/>
                    </a:lnTo>
                    <a:lnTo>
                      <a:pt x="263" y="7"/>
                    </a:lnTo>
                    <a:lnTo>
                      <a:pt x="263" y="7"/>
                    </a:lnTo>
                    <a:lnTo>
                      <a:pt x="266" y="7"/>
                    </a:lnTo>
                    <a:lnTo>
                      <a:pt x="266" y="7"/>
                    </a:lnTo>
                    <a:lnTo>
                      <a:pt x="268" y="9"/>
                    </a:lnTo>
                    <a:lnTo>
                      <a:pt x="268" y="9"/>
                    </a:lnTo>
                    <a:lnTo>
                      <a:pt x="273" y="10"/>
                    </a:lnTo>
                    <a:lnTo>
                      <a:pt x="273" y="10"/>
                    </a:lnTo>
                    <a:lnTo>
                      <a:pt x="253" y="13"/>
                    </a:lnTo>
                    <a:lnTo>
                      <a:pt x="253" y="13"/>
                    </a:lnTo>
                    <a:lnTo>
                      <a:pt x="261" y="13"/>
                    </a:lnTo>
                    <a:lnTo>
                      <a:pt x="261" y="13"/>
                    </a:lnTo>
                    <a:lnTo>
                      <a:pt x="254" y="13"/>
                    </a:lnTo>
                    <a:lnTo>
                      <a:pt x="254" y="13"/>
                    </a:lnTo>
                    <a:lnTo>
                      <a:pt x="240" y="12"/>
                    </a:lnTo>
                    <a:lnTo>
                      <a:pt x="240" y="12"/>
                    </a:lnTo>
                    <a:lnTo>
                      <a:pt x="238" y="13"/>
                    </a:lnTo>
                    <a:lnTo>
                      <a:pt x="238" y="13"/>
                    </a:lnTo>
                    <a:lnTo>
                      <a:pt x="240" y="13"/>
                    </a:lnTo>
                    <a:lnTo>
                      <a:pt x="240" y="13"/>
                    </a:lnTo>
                    <a:lnTo>
                      <a:pt x="217" y="15"/>
                    </a:lnTo>
                    <a:lnTo>
                      <a:pt x="217" y="15"/>
                    </a:lnTo>
                    <a:lnTo>
                      <a:pt x="191" y="16"/>
                    </a:lnTo>
                    <a:lnTo>
                      <a:pt x="191" y="16"/>
                    </a:lnTo>
                    <a:lnTo>
                      <a:pt x="210" y="18"/>
                    </a:lnTo>
                    <a:lnTo>
                      <a:pt x="210" y="18"/>
                    </a:lnTo>
                    <a:lnTo>
                      <a:pt x="208" y="18"/>
                    </a:lnTo>
                    <a:lnTo>
                      <a:pt x="208" y="18"/>
                    </a:lnTo>
                    <a:lnTo>
                      <a:pt x="201" y="18"/>
                    </a:lnTo>
                    <a:lnTo>
                      <a:pt x="201" y="18"/>
                    </a:lnTo>
                    <a:lnTo>
                      <a:pt x="200" y="18"/>
                    </a:lnTo>
                    <a:lnTo>
                      <a:pt x="200" y="18"/>
                    </a:lnTo>
                    <a:lnTo>
                      <a:pt x="191" y="18"/>
                    </a:lnTo>
                    <a:lnTo>
                      <a:pt x="191" y="18"/>
                    </a:lnTo>
                    <a:lnTo>
                      <a:pt x="207" y="19"/>
                    </a:lnTo>
                    <a:lnTo>
                      <a:pt x="207" y="19"/>
                    </a:lnTo>
                    <a:lnTo>
                      <a:pt x="220" y="19"/>
                    </a:lnTo>
                    <a:lnTo>
                      <a:pt x="220" y="19"/>
                    </a:lnTo>
                    <a:lnTo>
                      <a:pt x="228" y="19"/>
                    </a:lnTo>
                    <a:lnTo>
                      <a:pt x="228" y="19"/>
                    </a:lnTo>
                    <a:lnTo>
                      <a:pt x="222" y="21"/>
                    </a:lnTo>
                    <a:lnTo>
                      <a:pt x="222" y="21"/>
                    </a:lnTo>
                    <a:lnTo>
                      <a:pt x="245" y="21"/>
                    </a:lnTo>
                    <a:lnTo>
                      <a:pt x="245" y="21"/>
                    </a:lnTo>
                    <a:lnTo>
                      <a:pt x="244" y="21"/>
                    </a:lnTo>
                    <a:lnTo>
                      <a:pt x="244" y="21"/>
                    </a:lnTo>
                    <a:lnTo>
                      <a:pt x="245" y="22"/>
                    </a:lnTo>
                    <a:lnTo>
                      <a:pt x="245" y="22"/>
                    </a:lnTo>
                    <a:lnTo>
                      <a:pt x="234" y="22"/>
                    </a:lnTo>
                    <a:lnTo>
                      <a:pt x="234" y="22"/>
                    </a:lnTo>
                    <a:lnTo>
                      <a:pt x="237" y="22"/>
                    </a:lnTo>
                    <a:lnTo>
                      <a:pt x="237" y="22"/>
                    </a:lnTo>
                    <a:lnTo>
                      <a:pt x="241" y="22"/>
                    </a:lnTo>
                    <a:lnTo>
                      <a:pt x="241" y="22"/>
                    </a:lnTo>
                    <a:lnTo>
                      <a:pt x="247" y="22"/>
                    </a:lnTo>
                    <a:lnTo>
                      <a:pt x="247" y="22"/>
                    </a:lnTo>
                    <a:lnTo>
                      <a:pt x="244" y="22"/>
                    </a:lnTo>
                    <a:lnTo>
                      <a:pt x="244" y="22"/>
                    </a:lnTo>
                    <a:lnTo>
                      <a:pt x="230" y="25"/>
                    </a:lnTo>
                    <a:lnTo>
                      <a:pt x="230" y="25"/>
                    </a:lnTo>
                    <a:lnTo>
                      <a:pt x="220" y="28"/>
                    </a:lnTo>
                    <a:lnTo>
                      <a:pt x="220" y="28"/>
                    </a:lnTo>
                    <a:lnTo>
                      <a:pt x="221" y="28"/>
                    </a:lnTo>
                    <a:lnTo>
                      <a:pt x="221" y="28"/>
                    </a:lnTo>
                    <a:lnTo>
                      <a:pt x="220" y="30"/>
                    </a:lnTo>
                    <a:lnTo>
                      <a:pt x="220" y="30"/>
                    </a:lnTo>
                    <a:lnTo>
                      <a:pt x="221" y="30"/>
                    </a:lnTo>
                    <a:lnTo>
                      <a:pt x="221" y="30"/>
                    </a:lnTo>
                    <a:lnTo>
                      <a:pt x="217" y="33"/>
                    </a:lnTo>
                    <a:lnTo>
                      <a:pt x="217" y="33"/>
                    </a:lnTo>
                    <a:lnTo>
                      <a:pt x="230" y="33"/>
                    </a:lnTo>
                    <a:lnTo>
                      <a:pt x="230" y="33"/>
                    </a:lnTo>
                    <a:lnTo>
                      <a:pt x="185" y="31"/>
                    </a:lnTo>
                    <a:lnTo>
                      <a:pt x="185" y="31"/>
                    </a:lnTo>
                    <a:lnTo>
                      <a:pt x="205" y="33"/>
                    </a:lnTo>
                    <a:lnTo>
                      <a:pt x="205" y="33"/>
                    </a:lnTo>
                    <a:lnTo>
                      <a:pt x="191" y="39"/>
                    </a:lnTo>
                    <a:lnTo>
                      <a:pt x="191" y="39"/>
                    </a:lnTo>
                    <a:lnTo>
                      <a:pt x="208" y="42"/>
                    </a:lnTo>
                    <a:lnTo>
                      <a:pt x="208" y="42"/>
                    </a:lnTo>
                    <a:lnTo>
                      <a:pt x="218" y="42"/>
                    </a:lnTo>
                    <a:lnTo>
                      <a:pt x="218" y="42"/>
                    </a:lnTo>
                    <a:lnTo>
                      <a:pt x="220" y="43"/>
                    </a:lnTo>
                    <a:lnTo>
                      <a:pt x="220" y="43"/>
                    </a:lnTo>
                    <a:lnTo>
                      <a:pt x="185" y="43"/>
                    </a:lnTo>
                    <a:lnTo>
                      <a:pt x="185" y="43"/>
                    </a:lnTo>
                    <a:lnTo>
                      <a:pt x="187" y="43"/>
                    </a:lnTo>
                    <a:lnTo>
                      <a:pt x="187" y="43"/>
                    </a:lnTo>
                    <a:lnTo>
                      <a:pt x="169" y="42"/>
                    </a:lnTo>
                    <a:lnTo>
                      <a:pt x="169" y="42"/>
                    </a:lnTo>
                    <a:lnTo>
                      <a:pt x="126" y="43"/>
                    </a:lnTo>
                    <a:lnTo>
                      <a:pt x="126" y="43"/>
                    </a:lnTo>
                    <a:lnTo>
                      <a:pt x="143" y="42"/>
                    </a:lnTo>
                    <a:lnTo>
                      <a:pt x="143" y="42"/>
                    </a:lnTo>
                    <a:lnTo>
                      <a:pt x="139" y="42"/>
                    </a:lnTo>
                    <a:lnTo>
                      <a:pt x="139" y="42"/>
                    </a:lnTo>
                    <a:lnTo>
                      <a:pt x="141" y="43"/>
                    </a:lnTo>
                    <a:lnTo>
                      <a:pt x="141" y="43"/>
                    </a:lnTo>
                    <a:lnTo>
                      <a:pt x="139" y="43"/>
                    </a:lnTo>
                    <a:lnTo>
                      <a:pt x="139" y="43"/>
                    </a:lnTo>
                    <a:lnTo>
                      <a:pt x="128" y="43"/>
                    </a:lnTo>
                    <a:lnTo>
                      <a:pt x="128" y="43"/>
                    </a:lnTo>
                    <a:lnTo>
                      <a:pt x="126" y="43"/>
                    </a:lnTo>
                    <a:lnTo>
                      <a:pt x="126" y="43"/>
                    </a:lnTo>
                    <a:lnTo>
                      <a:pt x="92" y="43"/>
                    </a:lnTo>
                    <a:lnTo>
                      <a:pt x="92" y="43"/>
                    </a:lnTo>
                    <a:lnTo>
                      <a:pt x="93" y="45"/>
                    </a:lnTo>
                    <a:lnTo>
                      <a:pt x="93" y="45"/>
                    </a:lnTo>
                    <a:lnTo>
                      <a:pt x="90" y="45"/>
                    </a:lnTo>
                    <a:lnTo>
                      <a:pt x="90" y="45"/>
                    </a:lnTo>
                    <a:lnTo>
                      <a:pt x="116" y="46"/>
                    </a:lnTo>
                    <a:lnTo>
                      <a:pt x="116" y="46"/>
                    </a:lnTo>
                    <a:lnTo>
                      <a:pt x="128" y="48"/>
                    </a:lnTo>
                    <a:lnTo>
                      <a:pt x="128" y="48"/>
                    </a:lnTo>
                    <a:lnTo>
                      <a:pt x="126" y="48"/>
                    </a:lnTo>
                    <a:lnTo>
                      <a:pt x="126" y="48"/>
                    </a:lnTo>
                    <a:lnTo>
                      <a:pt x="128" y="48"/>
                    </a:lnTo>
                    <a:lnTo>
                      <a:pt x="128" y="48"/>
                    </a:lnTo>
                    <a:lnTo>
                      <a:pt x="131" y="48"/>
                    </a:lnTo>
                    <a:lnTo>
                      <a:pt x="131" y="48"/>
                    </a:lnTo>
                    <a:lnTo>
                      <a:pt x="128" y="51"/>
                    </a:lnTo>
                    <a:lnTo>
                      <a:pt x="128" y="51"/>
                    </a:lnTo>
                    <a:lnTo>
                      <a:pt x="121" y="51"/>
                    </a:lnTo>
                    <a:lnTo>
                      <a:pt x="121" y="51"/>
                    </a:lnTo>
                    <a:lnTo>
                      <a:pt x="105" y="51"/>
                    </a:lnTo>
                    <a:lnTo>
                      <a:pt x="105" y="51"/>
                    </a:lnTo>
                    <a:lnTo>
                      <a:pt x="110" y="51"/>
                    </a:lnTo>
                    <a:lnTo>
                      <a:pt x="110" y="51"/>
                    </a:lnTo>
                    <a:lnTo>
                      <a:pt x="113" y="52"/>
                    </a:lnTo>
                    <a:lnTo>
                      <a:pt x="113" y="52"/>
                    </a:lnTo>
                    <a:lnTo>
                      <a:pt x="123" y="52"/>
                    </a:lnTo>
                    <a:lnTo>
                      <a:pt x="123" y="52"/>
                    </a:lnTo>
                    <a:lnTo>
                      <a:pt x="132" y="52"/>
                    </a:lnTo>
                    <a:lnTo>
                      <a:pt x="132" y="52"/>
                    </a:lnTo>
                    <a:lnTo>
                      <a:pt x="128" y="52"/>
                    </a:lnTo>
                    <a:lnTo>
                      <a:pt x="128" y="52"/>
                    </a:lnTo>
                    <a:lnTo>
                      <a:pt x="136" y="54"/>
                    </a:lnTo>
                    <a:lnTo>
                      <a:pt x="136" y="54"/>
                    </a:lnTo>
                    <a:lnTo>
                      <a:pt x="103" y="54"/>
                    </a:lnTo>
                    <a:lnTo>
                      <a:pt x="103" y="54"/>
                    </a:lnTo>
                    <a:lnTo>
                      <a:pt x="99" y="60"/>
                    </a:lnTo>
                    <a:lnTo>
                      <a:pt x="99" y="60"/>
                    </a:lnTo>
                    <a:lnTo>
                      <a:pt x="96" y="61"/>
                    </a:lnTo>
                    <a:lnTo>
                      <a:pt x="96" y="61"/>
                    </a:lnTo>
                    <a:lnTo>
                      <a:pt x="75" y="63"/>
                    </a:lnTo>
                    <a:lnTo>
                      <a:pt x="75" y="63"/>
                    </a:lnTo>
                    <a:lnTo>
                      <a:pt x="75" y="64"/>
                    </a:lnTo>
                    <a:lnTo>
                      <a:pt x="75" y="64"/>
                    </a:lnTo>
                    <a:lnTo>
                      <a:pt x="72" y="64"/>
                    </a:lnTo>
                    <a:lnTo>
                      <a:pt x="72" y="64"/>
                    </a:lnTo>
                    <a:lnTo>
                      <a:pt x="63" y="66"/>
                    </a:lnTo>
                    <a:lnTo>
                      <a:pt x="63" y="66"/>
                    </a:lnTo>
                    <a:lnTo>
                      <a:pt x="67" y="67"/>
                    </a:lnTo>
                    <a:lnTo>
                      <a:pt x="67" y="67"/>
                    </a:lnTo>
                    <a:lnTo>
                      <a:pt x="75" y="67"/>
                    </a:lnTo>
                    <a:lnTo>
                      <a:pt x="75" y="67"/>
                    </a:lnTo>
                    <a:lnTo>
                      <a:pt x="69" y="70"/>
                    </a:lnTo>
                    <a:lnTo>
                      <a:pt x="69" y="70"/>
                    </a:lnTo>
                    <a:lnTo>
                      <a:pt x="67" y="70"/>
                    </a:lnTo>
                    <a:lnTo>
                      <a:pt x="67" y="70"/>
                    </a:lnTo>
                    <a:lnTo>
                      <a:pt x="73" y="70"/>
                    </a:lnTo>
                    <a:lnTo>
                      <a:pt x="73" y="70"/>
                    </a:lnTo>
                    <a:lnTo>
                      <a:pt x="56" y="72"/>
                    </a:lnTo>
                    <a:lnTo>
                      <a:pt x="56" y="72"/>
                    </a:lnTo>
                    <a:lnTo>
                      <a:pt x="60" y="76"/>
                    </a:lnTo>
                    <a:lnTo>
                      <a:pt x="60" y="76"/>
                    </a:lnTo>
                    <a:lnTo>
                      <a:pt x="63" y="80"/>
                    </a:lnTo>
                    <a:lnTo>
                      <a:pt x="63" y="80"/>
                    </a:lnTo>
                    <a:lnTo>
                      <a:pt x="69" y="80"/>
                    </a:lnTo>
                    <a:lnTo>
                      <a:pt x="69" y="80"/>
                    </a:lnTo>
                    <a:lnTo>
                      <a:pt x="64" y="81"/>
                    </a:lnTo>
                    <a:lnTo>
                      <a:pt x="64" y="81"/>
                    </a:lnTo>
                    <a:lnTo>
                      <a:pt x="63" y="81"/>
                    </a:lnTo>
                    <a:lnTo>
                      <a:pt x="63" y="81"/>
                    </a:lnTo>
                    <a:lnTo>
                      <a:pt x="75" y="83"/>
                    </a:lnTo>
                    <a:lnTo>
                      <a:pt x="75" y="83"/>
                    </a:lnTo>
                    <a:lnTo>
                      <a:pt x="76" y="83"/>
                    </a:lnTo>
                    <a:lnTo>
                      <a:pt x="76" y="83"/>
                    </a:lnTo>
                    <a:lnTo>
                      <a:pt x="83" y="83"/>
                    </a:lnTo>
                    <a:lnTo>
                      <a:pt x="83" y="83"/>
                    </a:lnTo>
                    <a:lnTo>
                      <a:pt x="82" y="86"/>
                    </a:lnTo>
                    <a:lnTo>
                      <a:pt x="82" y="86"/>
                    </a:lnTo>
                    <a:lnTo>
                      <a:pt x="99" y="90"/>
                    </a:lnTo>
                    <a:lnTo>
                      <a:pt x="99" y="90"/>
                    </a:lnTo>
                    <a:lnTo>
                      <a:pt x="109" y="90"/>
                    </a:lnTo>
                    <a:lnTo>
                      <a:pt x="109" y="90"/>
                    </a:lnTo>
                    <a:lnTo>
                      <a:pt x="70" y="95"/>
                    </a:lnTo>
                    <a:lnTo>
                      <a:pt x="70" y="95"/>
                    </a:lnTo>
                    <a:lnTo>
                      <a:pt x="72" y="96"/>
                    </a:lnTo>
                    <a:lnTo>
                      <a:pt x="72" y="96"/>
                    </a:lnTo>
                    <a:lnTo>
                      <a:pt x="67" y="96"/>
                    </a:lnTo>
                    <a:lnTo>
                      <a:pt x="67" y="96"/>
                    </a:lnTo>
                    <a:lnTo>
                      <a:pt x="75" y="96"/>
                    </a:lnTo>
                    <a:lnTo>
                      <a:pt x="75" y="96"/>
                    </a:lnTo>
                    <a:lnTo>
                      <a:pt x="60" y="96"/>
                    </a:lnTo>
                    <a:lnTo>
                      <a:pt x="60" y="96"/>
                    </a:lnTo>
                    <a:lnTo>
                      <a:pt x="63" y="96"/>
                    </a:lnTo>
                    <a:lnTo>
                      <a:pt x="63" y="96"/>
                    </a:lnTo>
                    <a:lnTo>
                      <a:pt x="50" y="98"/>
                    </a:lnTo>
                    <a:lnTo>
                      <a:pt x="50" y="98"/>
                    </a:lnTo>
                    <a:lnTo>
                      <a:pt x="44" y="102"/>
                    </a:lnTo>
                    <a:lnTo>
                      <a:pt x="44" y="102"/>
                    </a:lnTo>
                    <a:lnTo>
                      <a:pt x="46" y="104"/>
                    </a:lnTo>
                    <a:lnTo>
                      <a:pt x="46" y="104"/>
                    </a:lnTo>
                    <a:lnTo>
                      <a:pt x="46" y="105"/>
                    </a:lnTo>
                    <a:lnTo>
                      <a:pt x="46" y="105"/>
                    </a:lnTo>
                    <a:lnTo>
                      <a:pt x="43" y="105"/>
                    </a:lnTo>
                    <a:lnTo>
                      <a:pt x="43" y="105"/>
                    </a:lnTo>
                    <a:lnTo>
                      <a:pt x="43" y="107"/>
                    </a:lnTo>
                    <a:lnTo>
                      <a:pt x="43" y="107"/>
                    </a:lnTo>
                    <a:lnTo>
                      <a:pt x="62" y="105"/>
                    </a:lnTo>
                    <a:lnTo>
                      <a:pt x="62" y="105"/>
                    </a:lnTo>
                    <a:lnTo>
                      <a:pt x="46" y="110"/>
                    </a:lnTo>
                    <a:lnTo>
                      <a:pt x="46" y="110"/>
                    </a:lnTo>
                    <a:lnTo>
                      <a:pt x="29" y="111"/>
                    </a:lnTo>
                    <a:lnTo>
                      <a:pt x="29" y="111"/>
                    </a:lnTo>
                    <a:lnTo>
                      <a:pt x="3" y="111"/>
                    </a:lnTo>
                    <a:lnTo>
                      <a:pt x="3" y="111"/>
                    </a:lnTo>
                    <a:lnTo>
                      <a:pt x="6" y="116"/>
                    </a:lnTo>
                    <a:lnTo>
                      <a:pt x="6" y="116"/>
                    </a:lnTo>
                    <a:lnTo>
                      <a:pt x="0" y="117"/>
                    </a:lnTo>
                    <a:lnTo>
                      <a:pt x="0" y="117"/>
                    </a:lnTo>
                    <a:lnTo>
                      <a:pt x="11" y="119"/>
                    </a:lnTo>
                    <a:lnTo>
                      <a:pt x="11" y="119"/>
                    </a:lnTo>
                    <a:lnTo>
                      <a:pt x="13" y="119"/>
                    </a:lnTo>
                    <a:lnTo>
                      <a:pt x="13" y="119"/>
                    </a:lnTo>
                    <a:lnTo>
                      <a:pt x="24" y="120"/>
                    </a:lnTo>
                    <a:lnTo>
                      <a:pt x="24" y="120"/>
                    </a:lnTo>
                    <a:lnTo>
                      <a:pt x="17" y="120"/>
                    </a:lnTo>
                    <a:lnTo>
                      <a:pt x="17" y="120"/>
                    </a:lnTo>
                    <a:lnTo>
                      <a:pt x="30" y="122"/>
                    </a:lnTo>
                    <a:lnTo>
                      <a:pt x="30" y="122"/>
                    </a:lnTo>
                    <a:lnTo>
                      <a:pt x="33" y="123"/>
                    </a:lnTo>
                    <a:lnTo>
                      <a:pt x="33" y="123"/>
                    </a:lnTo>
                    <a:lnTo>
                      <a:pt x="27" y="125"/>
                    </a:lnTo>
                    <a:lnTo>
                      <a:pt x="27" y="125"/>
                    </a:lnTo>
                    <a:lnTo>
                      <a:pt x="26" y="126"/>
                    </a:lnTo>
                    <a:lnTo>
                      <a:pt x="26" y="126"/>
                    </a:lnTo>
                    <a:lnTo>
                      <a:pt x="44" y="128"/>
                    </a:lnTo>
                    <a:lnTo>
                      <a:pt x="44" y="128"/>
                    </a:lnTo>
                    <a:lnTo>
                      <a:pt x="43" y="128"/>
                    </a:lnTo>
                    <a:lnTo>
                      <a:pt x="43" y="128"/>
                    </a:lnTo>
                    <a:lnTo>
                      <a:pt x="64" y="131"/>
                    </a:lnTo>
                    <a:lnTo>
                      <a:pt x="64" y="131"/>
                    </a:lnTo>
                    <a:lnTo>
                      <a:pt x="53" y="129"/>
                    </a:lnTo>
                    <a:lnTo>
                      <a:pt x="53" y="129"/>
                    </a:lnTo>
                    <a:lnTo>
                      <a:pt x="59" y="131"/>
                    </a:lnTo>
                    <a:lnTo>
                      <a:pt x="59" y="131"/>
                    </a:lnTo>
                    <a:lnTo>
                      <a:pt x="62" y="131"/>
                    </a:lnTo>
                    <a:lnTo>
                      <a:pt x="62" y="131"/>
                    </a:lnTo>
                    <a:lnTo>
                      <a:pt x="82" y="132"/>
                    </a:lnTo>
                    <a:lnTo>
                      <a:pt x="82" y="132"/>
                    </a:lnTo>
                    <a:lnTo>
                      <a:pt x="80" y="132"/>
                    </a:lnTo>
                    <a:lnTo>
                      <a:pt x="80" y="132"/>
                    </a:lnTo>
                    <a:lnTo>
                      <a:pt x="90" y="132"/>
                    </a:lnTo>
                    <a:lnTo>
                      <a:pt x="90" y="132"/>
                    </a:lnTo>
                    <a:lnTo>
                      <a:pt x="92" y="132"/>
                    </a:lnTo>
                    <a:lnTo>
                      <a:pt x="92" y="132"/>
                    </a:lnTo>
                    <a:lnTo>
                      <a:pt x="89" y="137"/>
                    </a:lnTo>
                    <a:lnTo>
                      <a:pt x="89" y="137"/>
                    </a:lnTo>
                    <a:lnTo>
                      <a:pt x="87" y="137"/>
                    </a:lnTo>
                    <a:lnTo>
                      <a:pt x="87" y="137"/>
                    </a:lnTo>
                    <a:lnTo>
                      <a:pt x="92" y="137"/>
                    </a:lnTo>
                    <a:lnTo>
                      <a:pt x="92" y="137"/>
                    </a:lnTo>
                    <a:lnTo>
                      <a:pt x="93" y="137"/>
                    </a:lnTo>
                    <a:lnTo>
                      <a:pt x="93" y="137"/>
                    </a:lnTo>
                    <a:lnTo>
                      <a:pt x="79" y="138"/>
                    </a:lnTo>
                    <a:lnTo>
                      <a:pt x="79" y="138"/>
                    </a:lnTo>
                    <a:lnTo>
                      <a:pt x="89" y="140"/>
                    </a:lnTo>
                    <a:lnTo>
                      <a:pt x="89" y="140"/>
                    </a:lnTo>
                    <a:lnTo>
                      <a:pt x="79" y="140"/>
                    </a:lnTo>
                    <a:lnTo>
                      <a:pt x="79" y="140"/>
                    </a:lnTo>
                    <a:lnTo>
                      <a:pt x="80" y="141"/>
                    </a:lnTo>
                    <a:lnTo>
                      <a:pt x="80" y="141"/>
                    </a:lnTo>
                    <a:lnTo>
                      <a:pt x="115" y="143"/>
                    </a:lnTo>
                    <a:lnTo>
                      <a:pt x="115" y="143"/>
                    </a:lnTo>
                    <a:lnTo>
                      <a:pt x="112" y="143"/>
                    </a:lnTo>
                    <a:lnTo>
                      <a:pt x="112" y="143"/>
                    </a:lnTo>
                    <a:lnTo>
                      <a:pt x="145" y="141"/>
                    </a:lnTo>
                    <a:lnTo>
                      <a:pt x="145" y="141"/>
                    </a:lnTo>
                    <a:lnTo>
                      <a:pt x="143" y="141"/>
                    </a:lnTo>
                    <a:lnTo>
                      <a:pt x="143" y="141"/>
                    </a:lnTo>
                    <a:lnTo>
                      <a:pt x="142" y="143"/>
                    </a:lnTo>
                    <a:lnTo>
                      <a:pt x="142" y="143"/>
                    </a:lnTo>
                    <a:lnTo>
                      <a:pt x="139" y="143"/>
                    </a:lnTo>
                    <a:lnTo>
                      <a:pt x="139" y="143"/>
                    </a:lnTo>
                    <a:lnTo>
                      <a:pt x="169" y="144"/>
                    </a:lnTo>
                    <a:lnTo>
                      <a:pt x="169" y="144"/>
                    </a:lnTo>
                    <a:lnTo>
                      <a:pt x="178" y="144"/>
                    </a:lnTo>
                    <a:lnTo>
                      <a:pt x="178" y="144"/>
                    </a:lnTo>
                    <a:lnTo>
                      <a:pt x="187" y="144"/>
                    </a:lnTo>
                    <a:lnTo>
                      <a:pt x="187" y="144"/>
                    </a:lnTo>
                    <a:lnTo>
                      <a:pt x="182" y="149"/>
                    </a:lnTo>
                    <a:lnTo>
                      <a:pt x="182" y="149"/>
                    </a:lnTo>
                    <a:lnTo>
                      <a:pt x="189" y="150"/>
                    </a:lnTo>
                    <a:lnTo>
                      <a:pt x="189" y="150"/>
                    </a:lnTo>
                    <a:lnTo>
                      <a:pt x="192" y="150"/>
                    </a:lnTo>
                    <a:lnTo>
                      <a:pt x="192" y="150"/>
                    </a:lnTo>
                    <a:lnTo>
                      <a:pt x="195" y="152"/>
                    </a:lnTo>
                    <a:lnTo>
                      <a:pt x="195" y="152"/>
                    </a:lnTo>
                    <a:lnTo>
                      <a:pt x="204" y="153"/>
                    </a:lnTo>
                    <a:lnTo>
                      <a:pt x="204" y="153"/>
                    </a:lnTo>
                    <a:lnTo>
                      <a:pt x="207" y="153"/>
                    </a:lnTo>
                    <a:lnTo>
                      <a:pt x="207" y="153"/>
                    </a:lnTo>
                    <a:lnTo>
                      <a:pt x="204" y="153"/>
                    </a:lnTo>
                    <a:lnTo>
                      <a:pt x="204" y="153"/>
                    </a:lnTo>
                    <a:lnTo>
                      <a:pt x="205" y="155"/>
                    </a:lnTo>
                    <a:lnTo>
                      <a:pt x="205" y="155"/>
                    </a:lnTo>
                    <a:lnTo>
                      <a:pt x="205" y="156"/>
                    </a:lnTo>
                    <a:lnTo>
                      <a:pt x="205" y="156"/>
                    </a:lnTo>
                    <a:lnTo>
                      <a:pt x="207" y="158"/>
                    </a:lnTo>
                    <a:lnTo>
                      <a:pt x="207" y="158"/>
                    </a:lnTo>
                    <a:lnTo>
                      <a:pt x="212" y="159"/>
                    </a:lnTo>
                    <a:lnTo>
                      <a:pt x="212" y="159"/>
                    </a:lnTo>
                    <a:lnTo>
                      <a:pt x="207" y="162"/>
                    </a:lnTo>
                    <a:lnTo>
                      <a:pt x="207" y="162"/>
                    </a:lnTo>
                    <a:lnTo>
                      <a:pt x="172" y="165"/>
                    </a:lnTo>
                    <a:lnTo>
                      <a:pt x="172" y="165"/>
                    </a:lnTo>
                    <a:lnTo>
                      <a:pt x="177" y="165"/>
                    </a:lnTo>
                    <a:lnTo>
                      <a:pt x="177" y="165"/>
                    </a:lnTo>
                    <a:lnTo>
                      <a:pt x="145" y="167"/>
                    </a:lnTo>
                    <a:lnTo>
                      <a:pt x="145" y="167"/>
                    </a:lnTo>
                    <a:lnTo>
                      <a:pt x="132" y="167"/>
                    </a:lnTo>
                    <a:lnTo>
                      <a:pt x="132" y="167"/>
                    </a:lnTo>
                    <a:lnTo>
                      <a:pt x="128" y="168"/>
                    </a:lnTo>
                    <a:lnTo>
                      <a:pt x="128" y="168"/>
                    </a:lnTo>
                    <a:lnTo>
                      <a:pt x="133" y="170"/>
                    </a:lnTo>
                    <a:lnTo>
                      <a:pt x="133" y="170"/>
                    </a:lnTo>
                    <a:lnTo>
                      <a:pt x="141" y="170"/>
                    </a:lnTo>
                    <a:lnTo>
                      <a:pt x="141" y="170"/>
                    </a:lnTo>
                    <a:lnTo>
                      <a:pt x="146" y="172"/>
                    </a:lnTo>
                    <a:lnTo>
                      <a:pt x="146" y="172"/>
                    </a:lnTo>
                    <a:lnTo>
                      <a:pt x="179" y="176"/>
                    </a:lnTo>
                    <a:lnTo>
                      <a:pt x="179" y="176"/>
                    </a:lnTo>
                    <a:lnTo>
                      <a:pt x="174" y="178"/>
                    </a:lnTo>
                    <a:lnTo>
                      <a:pt x="174" y="178"/>
                    </a:lnTo>
                    <a:lnTo>
                      <a:pt x="149" y="179"/>
                    </a:lnTo>
                    <a:lnTo>
                      <a:pt x="149" y="179"/>
                    </a:lnTo>
                    <a:lnTo>
                      <a:pt x="161" y="179"/>
                    </a:lnTo>
                    <a:lnTo>
                      <a:pt x="161" y="179"/>
                    </a:lnTo>
                    <a:lnTo>
                      <a:pt x="159" y="179"/>
                    </a:lnTo>
                    <a:lnTo>
                      <a:pt x="159" y="179"/>
                    </a:lnTo>
                    <a:lnTo>
                      <a:pt x="164" y="184"/>
                    </a:lnTo>
                    <a:lnTo>
                      <a:pt x="164" y="184"/>
                    </a:lnTo>
                    <a:lnTo>
                      <a:pt x="174" y="184"/>
                    </a:lnTo>
                    <a:lnTo>
                      <a:pt x="174" y="184"/>
                    </a:lnTo>
                    <a:lnTo>
                      <a:pt x="168" y="185"/>
                    </a:lnTo>
                    <a:lnTo>
                      <a:pt x="168" y="185"/>
                    </a:lnTo>
                    <a:lnTo>
                      <a:pt x="188" y="185"/>
                    </a:lnTo>
                    <a:lnTo>
                      <a:pt x="188" y="185"/>
                    </a:lnTo>
                    <a:lnTo>
                      <a:pt x="184" y="187"/>
                    </a:lnTo>
                    <a:lnTo>
                      <a:pt x="184" y="187"/>
                    </a:lnTo>
                    <a:lnTo>
                      <a:pt x="175" y="188"/>
                    </a:lnTo>
                    <a:lnTo>
                      <a:pt x="175" y="188"/>
                    </a:lnTo>
                    <a:lnTo>
                      <a:pt x="177" y="188"/>
                    </a:lnTo>
                    <a:lnTo>
                      <a:pt x="177" y="188"/>
                    </a:lnTo>
                    <a:lnTo>
                      <a:pt x="234" y="191"/>
                    </a:lnTo>
                    <a:lnTo>
                      <a:pt x="234" y="191"/>
                    </a:lnTo>
                    <a:lnTo>
                      <a:pt x="245" y="191"/>
                    </a:lnTo>
                    <a:lnTo>
                      <a:pt x="245" y="191"/>
                    </a:lnTo>
                    <a:lnTo>
                      <a:pt x="207" y="191"/>
                    </a:lnTo>
                    <a:lnTo>
                      <a:pt x="207" y="191"/>
                    </a:lnTo>
                    <a:lnTo>
                      <a:pt x="218" y="193"/>
                    </a:lnTo>
                    <a:lnTo>
                      <a:pt x="218" y="193"/>
                    </a:lnTo>
                    <a:lnTo>
                      <a:pt x="214" y="193"/>
                    </a:lnTo>
                    <a:lnTo>
                      <a:pt x="214" y="193"/>
                    </a:lnTo>
                    <a:lnTo>
                      <a:pt x="175" y="191"/>
                    </a:lnTo>
                    <a:lnTo>
                      <a:pt x="175" y="191"/>
                    </a:lnTo>
                    <a:lnTo>
                      <a:pt x="174" y="191"/>
                    </a:lnTo>
                    <a:lnTo>
                      <a:pt x="174" y="191"/>
                    </a:lnTo>
                    <a:lnTo>
                      <a:pt x="187" y="191"/>
                    </a:lnTo>
                    <a:lnTo>
                      <a:pt x="187" y="191"/>
                    </a:lnTo>
                    <a:lnTo>
                      <a:pt x="182" y="191"/>
                    </a:lnTo>
                    <a:lnTo>
                      <a:pt x="182" y="191"/>
                    </a:lnTo>
                    <a:lnTo>
                      <a:pt x="191" y="191"/>
                    </a:lnTo>
                    <a:lnTo>
                      <a:pt x="191" y="191"/>
                    </a:lnTo>
                    <a:lnTo>
                      <a:pt x="205" y="190"/>
                    </a:lnTo>
                    <a:lnTo>
                      <a:pt x="205" y="190"/>
                    </a:lnTo>
                    <a:lnTo>
                      <a:pt x="207" y="190"/>
                    </a:lnTo>
                    <a:lnTo>
                      <a:pt x="207" y="190"/>
                    </a:lnTo>
                    <a:lnTo>
                      <a:pt x="205" y="191"/>
                    </a:lnTo>
                    <a:lnTo>
                      <a:pt x="205" y="191"/>
                    </a:lnTo>
                    <a:lnTo>
                      <a:pt x="202" y="191"/>
                    </a:lnTo>
                    <a:lnTo>
                      <a:pt x="202" y="191"/>
                    </a:lnTo>
                    <a:lnTo>
                      <a:pt x="217" y="191"/>
                    </a:lnTo>
                    <a:lnTo>
                      <a:pt x="217" y="191"/>
                    </a:lnTo>
                    <a:lnTo>
                      <a:pt x="220" y="193"/>
                    </a:lnTo>
                    <a:lnTo>
                      <a:pt x="220" y="193"/>
                    </a:lnTo>
                    <a:lnTo>
                      <a:pt x="222" y="193"/>
                    </a:lnTo>
                    <a:lnTo>
                      <a:pt x="222" y="193"/>
                    </a:lnTo>
                    <a:lnTo>
                      <a:pt x="215" y="196"/>
                    </a:lnTo>
                    <a:lnTo>
                      <a:pt x="215" y="196"/>
                    </a:lnTo>
                    <a:lnTo>
                      <a:pt x="189" y="197"/>
                    </a:lnTo>
                    <a:lnTo>
                      <a:pt x="189" y="197"/>
                    </a:lnTo>
                    <a:lnTo>
                      <a:pt x="177" y="199"/>
                    </a:lnTo>
                    <a:lnTo>
                      <a:pt x="177" y="199"/>
                    </a:lnTo>
                    <a:lnTo>
                      <a:pt x="178" y="199"/>
                    </a:lnTo>
                    <a:lnTo>
                      <a:pt x="178" y="199"/>
                    </a:lnTo>
                    <a:lnTo>
                      <a:pt x="152" y="202"/>
                    </a:lnTo>
                    <a:lnTo>
                      <a:pt x="152" y="202"/>
                    </a:lnTo>
                    <a:lnTo>
                      <a:pt x="164" y="202"/>
                    </a:lnTo>
                    <a:lnTo>
                      <a:pt x="164" y="202"/>
                    </a:lnTo>
                    <a:lnTo>
                      <a:pt x="169" y="203"/>
                    </a:lnTo>
                    <a:lnTo>
                      <a:pt x="169" y="203"/>
                    </a:lnTo>
                    <a:lnTo>
                      <a:pt x="218" y="202"/>
                    </a:lnTo>
                    <a:lnTo>
                      <a:pt x="218" y="202"/>
                    </a:lnTo>
                    <a:lnTo>
                      <a:pt x="217" y="202"/>
                    </a:lnTo>
                    <a:lnTo>
                      <a:pt x="217" y="202"/>
                    </a:lnTo>
                    <a:lnTo>
                      <a:pt x="221" y="203"/>
                    </a:lnTo>
                    <a:lnTo>
                      <a:pt x="221" y="203"/>
                    </a:lnTo>
                    <a:lnTo>
                      <a:pt x="227" y="205"/>
                    </a:lnTo>
                    <a:lnTo>
                      <a:pt x="227" y="205"/>
                    </a:lnTo>
                    <a:lnTo>
                      <a:pt x="228" y="206"/>
                    </a:lnTo>
                    <a:lnTo>
                      <a:pt x="228" y="206"/>
                    </a:lnTo>
                    <a:lnTo>
                      <a:pt x="261" y="209"/>
                    </a:lnTo>
                    <a:lnTo>
                      <a:pt x="261" y="209"/>
                    </a:lnTo>
                    <a:lnTo>
                      <a:pt x="271" y="209"/>
                    </a:lnTo>
                    <a:lnTo>
                      <a:pt x="271" y="209"/>
                    </a:lnTo>
                    <a:lnTo>
                      <a:pt x="258" y="211"/>
                    </a:lnTo>
                    <a:lnTo>
                      <a:pt x="258" y="211"/>
                    </a:lnTo>
                    <a:lnTo>
                      <a:pt x="250" y="211"/>
                    </a:lnTo>
                    <a:lnTo>
                      <a:pt x="250" y="211"/>
                    </a:lnTo>
                    <a:lnTo>
                      <a:pt x="248" y="211"/>
                    </a:lnTo>
                    <a:lnTo>
                      <a:pt x="248" y="211"/>
                    </a:lnTo>
                    <a:lnTo>
                      <a:pt x="244" y="212"/>
                    </a:lnTo>
                    <a:lnTo>
                      <a:pt x="244" y="212"/>
                    </a:lnTo>
                    <a:lnTo>
                      <a:pt x="267" y="218"/>
                    </a:lnTo>
                    <a:lnTo>
                      <a:pt x="267" y="218"/>
                    </a:lnTo>
                    <a:lnTo>
                      <a:pt x="270" y="218"/>
                    </a:lnTo>
                    <a:lnTo>
                      <a:pt x="270" y="218"/>
                    </a:lnTo>
                    <a:lnTo>
                      <a:pt x="293" y="217"/>
                    </a:lnTo>
                    <a:lnTo>
                      <a:pt x="293" y="217"/>
                    </a:lnTo>
                    <a:lnTo>
                      <a:pt x="270" y="217"/>
                    </a:lnTo>
                    <a:lnTo>
                      <a:pt x="270" y="217"/>
                    </a:lnTo>
                    <a:lnTo>
                      <a:pt x="271" y="218"/>
                    </a:lnTo>
                    <a:lnTo>
                      <a:pt x="271" y="218"/>
                    </a:lnTo>
                    <a:lnTo>
                      <a:pt x="284" y="218"/>
                    </a:lnTo>
                    <a:lnTo>
                      <a:pt x="284" y="218"/>
                    </a:lnTo>
                    <a:lnTo>
                      <a:pt x="280" y="220"/>
                    </a:lnTo>
                    <a:lnTo>
                      <a:pt x="280" y="220"/>
                    </a:lnTo>
                    <a:lnTo>
                      <a:pt x="277" y="220"/>
                    </a:lnTo>
                    <a:lnTo>
                      <a:pt x="277" y="220"/>
                    </a:lnTo>
                    <a:lnTo>
                      <a:pt x="279" y="220"/>
                    </a:lnTo>
                    <a:lnTo>
                      <a:pt x="279" y="220"/>
                    </a:lnTo>
                    <a:lnTo>
                      <a:pt x="283" y="220"/>
                    </a:lnTo>
                    <a:lnTo>
                      <a:pt x="283" y="220"/>
                    </a:lnTo>
                    <a:lnTo>
                      <a:pt x="276" y="223"/>
                    </a:lnTo>
                    <a:lnTo>
                      <a:pt x="276" y="223"/>
                    </a:lnTo>
                    <a:lnTo>
                      <a:pt x="268" y="224"/>
                    </a:lnTo>
                    <a:lnTo>
                      <a:pt x="268" y="224"/>
                    </a:lnTo>
                    <a:lnTo>
                      <a:pt x="316" y="226"/>
                    </a:lnTo>
                    <a:lnTo>
                      <a:pt x="316" y="226"/>
                    </a:lnTo>
                    <a:lnTo>
                      <a:pt x="333" y="229"/>
                    </a:lnTo>
                    <a:lnTo>
                      <a:pt x="333" y="229"/>
                    </a:lnTo>
                    <a:lnTo>
                      <a:pt x="336" y="229"/>
                    </a:lnTo>
                    <a:lnTo>
                      <a:pt x="336" y="229"/>
                    </a:lnTo>
                    <a:lnTo>
                      <a:pt x="343" y="230"/>
                    </a:lnTo>
                    <a:lnTo>
                      <a:pt x="343" y="230"/>
                    </a:lnTo>
                    <a:lnTo>
                      <a:pt x="345" y="230"/>
                    </a:lnTo>
                    <a:lnTo>
                      <a:pt x="345" y="230"/>
                    </a:lnTo>
                    <a:lnTo>
                      <a:pt x="289" y="238"/>
                    </a:lnTo>
                    <a:lnTo>
                      <a:pt x="289" y="238"/>
                    </a:lnTo>
                    <a:lnTo>
                      <a:pt x="290" y="238"/>
                    </a:lnTo>
                    <a:lnTo>
                      <a:pt x="290" y="238"/>
                    </a:lnTo>
                    <a:lnTo>
                      <a:pt x="273" y="238"/>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30" name="Freeform 146"/>
              <p:cNvSpPr>
                <a:spLocks/>
              </p:cNvSpPr>
              <p:nvPr/>
            </p:nvSpPr>
            <p:spPr bwMode="auto">
              <a:xfrm>
                <a:off x="8607" y="12090"/>
                <a:ext cx="426" cy="258"/>
              </a:xfrm>
              <a:custGeom>
                <a:avLst/>
                <a:gdLst/>
                <a:ahLst/>
                <a:cxnLst>
                  <a:cxn ang="0">
                    <a:pos x="205" y="2"/>
                  </a:cxn>
                  <a:cxn ang="0">
                    <a:pos x="119" y="6"/>
                  </a:cxn>
                  <a:cxn ang="0">
                    <a:pos x="95" y="8"/>
                  </a:cxn>
                  <a:cxn ang="0">
                    <a:pos x="109" y="11"/>
                  </a:cxn>
                  <a:cxn ang="0">
                    <a:pos x="145" y="15"/>
                  </a:cxn>
                  <a:cxn ang="0">
                    <a:pos x="113" y="17"/>
                  </a:cxn>
                  <a:cxn ang="0">
                    <a:pos x="138" y="18"/>
                  </a:cxn>
                  <a:cxn ang="0">
                    <a:pos x="126" y="23"/>
                  </a:cxn>
                  <a:cxn ang="0">
                    <a:pos x="128" y="29"/>
                  </a:cxn>
                  <a:cxn ang="0">
                    <a:pos x="126" y="29"/>
                  </a:cxn>
                  <a:cxn ang="0">
                    <a:pos x="144" y="35"/>
                  </a:cxn>
                  <a:cxn ang="0">
                    <a:pos x="110" y="38"/>
                  </a:cxn>
                  <a:cxn ang="0">
                    <a:pos x="83" y="43"/>
                  </a:cxn>
                  <a:cxn ang="0">
                    <a:pos x="80" y="46"/>
                  </a:cxn>
                  <a:cxn ang="0">
                    <a:pos x="13" y="44"/>
                  </a:cxn>
                  <a:cxn ang="0">
                    <a:pos x="19" y="47"/>
                  </a:cxn>
                  <a:cxn ang="0">
                    <a:pos x="37" y="55"/>
                  </a:cxn>
                  <a:cxn ang="0">
                    <a:pos x="33" y="62"/>
                  </a:cxn>
                  <a:cxn ang="0">
                    <a:pos x="40" y="65"/>
                  </a:cxn>
                  <a:cxn ang="0">
                    <a:pos x="79" y="73"/>
                  </a:cxn>
                  <a:cxn ang="0">
                    <a:pos x="72" y="79"/>
                  </a:cxn>
                  <a:cxn ang="0">
                    <a:pos x="70" y="85"/>
                  </a:cxn>
                  <a:cxn ang="0">
                    <a:pos x="142" y="88"/>
                  </a:cxn>
                  <a:cxn ang="0">
                    <a:pos x="159" y="91"/>
                  </a:cxn>
                  <a:cxn ang="0">
                    <a:pos x="158" y="95"/>
                  </a:cxn>
                  <a:cxn ang="0">
                    <a:pos x="83" y="101"/>
                  </a:cxn>
                  <a:cxn ang="0">
                    <a:pos x="93" y="106"/>
                  </a:cxn>
                  <a:cxn ang="0">
                    <a:pos x="90" y="112"/>
                  </a:cxn>
                  <a:cxn ang="0">
                    <a:pos x="158" y="112"/>
                  </a:cxn>
                  <a:cxn ang="0">
                    <a:pos x="138" y="120"/>
                  </a:cxn>
                  <a:cxn ang="0">
                    <a:pos x="194" y="130"/>
                  </a:cxn>
                  <a:cxn ang="0">
                    <a:pos x="192" y="130"/>
                  </a:cxn>
                  <a:cxn ang="0">
                    <a:pos x="210" y="133"/>
                  </a:cxn>
                  <a:cxn ang="0">
                    <a:pos x="253" y="139"/>
                  </a:cxn>
                  <a:cxn ang="0">
                    <a:pos x="244" y="141"/>
                  </a:cxn>
                  <a:cxn ang="0">
                    <a:pos x="271" y="144"/>
                  </a:cxn>
                  <a:cxn ang="0">
                    <a:pos x="294" y="147"/>
                  </a:cxn>
                  <a:cxn ang="0">
                    <a:pos x="293" y="151"/>
                  </a:cxn>
                  <a:cxn ang="0">
                    <a:pos x="260" y="157"/>
                  </a:cxn>
                  <a:cxn ang="0">
                    <a:pos x="271" y="163"/>
                  </a:cxn>
                  <a:cxn ang="0">
                    <a:pos x="260" y="168"/>
                  </a:cxn>
                  <a:cxn ang="0">
                    <a:pos x="250" y="174"/>
                  </a:cxn>
                  <a:cxn ang="0">
                    <a:pos x="220" y="178"/>
                  </a:cxn>
                  <a:cxn ang="0">
                    <a:pos x="234" y="184"/>
                  </a:cxn>
                  <a:cxn ang="0">
                    <a:pos x="237" y="186"/>
                  </a:cxn>
                  <a:cxn ang="0">
                    <a:pos x="228" y="195"/>
                  </a:cxn>
                  <a:cxn ang="0">
                    <a:pos x="185" y="199"/>
                  </a:cxn>
                  <a:cxn ang="0">
                    <a:pos x="256" y="199"/>
                  </a:cxn>
                  <a:cxn ang="0">
                    <a:pos x="241" y="205"/>
                  </a:cxn>
                  <a:cxn ang="0">
                    <a:pos x="234" y="205"/>
                  </a:cxn>
                  <a:cxn ang="0">
                    <a:pos x="228" y="207"/>
                  </a:cxn>
                  <a:cxn ang="0">
                    <a:pos x="212" y="213"/>
                  </a:cxn>
                  <a:cxn ang="0">
                    <a:pos x="240" y="215"/>
                  </a:cxn>
                  <a:cxn ang="0">
                    <a:pos x="277" y="222"/>
                  </a:cxn>
                  <a:cxn ang="0">
                    <a:pos x="304" y="222"/>
                  </a:cxn>
                  <a:cxn ang="0">
                    <a:pos x="296" y="225"/>
                  </a:cxn>
                  <a:cxn ang="0">
                    <a:pos x="271" y="225"/>
                  </a:cxn>
                  <a:cxn ang="0">
                    <a:pos x="281" y="231"/>
                  </a:cxn>
                  <a:cxn ang="0">
                    <a:pos x="310" y="240"/>
                  </a:cxn>
                  <a:cxn ang="0">
                    <a:pos x="314" y="245"/>
                  </a:cxn>
                  <a:cxn ang="0">
                    <a:pos x="383" y="248"/>
                  </a:cxn>
                  <a:cxn ang="0">
                    <a:pos x="381" y="258"/>
                  </a:cxn>
                </a:cxnLst>
                <a:rect l="0" t="0" r="r" b="b"/>
                <a:pathLst>
                  <a:path w="426" h="258">
                    <a:moveTo>
                      <a:pt x="161" y="2"/>
                    </a:moveTo>
                    <a:lnTo>
                      <a:pt x="161" y="2"/>
                    </a:lnTo>
                    <a:lnTo>
                      <a:pt x="195" y="0"/>
                    </a:lnTo>
                    <a:lnTo>
                      <a:pt x="195" y="0"/>
                    </a:lnTo>
                    <a:lnTo>
                      <a:pt x="204" y="0"/>
                    </a:lnTo>
                    <a:lnTo>
                      <a:pt x="204" y="0"/>
                    </a:lnTo>
                    <a:lnTo>
                      <a:pt x="205" y="2"/>
                    </a:lnTo>
                    <a:lnTo>
                      <a:pt x="205" y="2"/>
                    </a:lnTo>
                    <a:lnTo>
                      <a:pt x="167" y="5"/>
                    </a:lnTo>
                    <a:lnTo>
                      <a:pt x="167" y="5"/>
                    </a:lnTo>
                    <a:lnTo>
                      <a:pt x="133" y="5"/>
                    </a:lnTo>
                    <a:lnTo>
                      <a:pt x="133" y="5"/>
                    </a:lnTo>
                    <a:lnTo>
                      <a:pt x="125" y="5"/>
                    </a:lnTo>
                    <a:lnTo>
                      <a:pt x="125" y="5"/>
                    </a:lnTo>
                    <a:lnTo>
                      <a:pt x="119" y="6"/>
                    </a:lnTo>
                    <a:lnTo>
                      <a:pt x="119" y="6"/>
                    </a:lnTo>
                    <a:lnTo>
                      <a:pt x="116" y="6"/>
                    </a:lnTo>
                    <a:lnTo>
                      <a:pt x="116" y="6"/>
                    </a:lnTo>
                    <a:lnTo>
                      <a:pt x="98" y="6"/>
                    </a:lnTo>
                    <a:lnTo>
                      <a:pt x="98" y="6"/>
                    </a:lnTo>
                    <a:lnTo>
                      <a:pt x="95" y="6"/>
                    </a:lnTo>
                    <a:lnTo>
                      <a:pt x="95" y="6"/>
                    </a:lnTo>
                    <a:lnTo>
                      <a:pt x="95" y="8"/>
                    </a:lnTo>
                    <a:lnTo>
                      <a:pt x="95" y="8"/>
                    </a:lnTo>
                    <a:lnTo>
                      <a:pt x="98" y="9"/>
                    </a:lnTo>
                    <a:lnTo>
                      <a:pt x="98" y="9"/>
                    </a:lnTo>
                    <a:lnTo>
                      <a:pt x="112" y="11"/>
                    </a:lnTo>
                    <a:lnTo>
                      <a:pt x="112" y="11"/>
                    </a:lnTo>
                    <a:lnTo>
                      <a:pt x="113" y="11"/>
                    </a:lnTo>
                    <a:lnTo>
                      <a:pt x="113" y="11"/>
                    </a:lnTo>
                    <a:lnTo>
                      <a:pt x="109" y="11"/>
                    </a:lnTo>
                    <a:lnTo>
                      <a:pt x="109" y="11"/>
                    </a:lnTo>
                    <a:lnTo>
                      <a:pt x="125" y="12"/>
                    </a:lnTo>
                    <a:lnTo>
                      <a:pt x="125" y="12"/>
                    </a:lnTo>
                    <a:lnTo>
                      <a:pt x="129" y="14"/>
                    </a:lnTo>
                    <a:lnTo>
                      <a:pt x="129" y="14"/>
                    </a:lnTo>
                    <a:lnTo>
                      <a:pt x="129" y="15"/>
                    </a:lnTo>
                    <a:lnTo>
                      <a:pt x="129" y="15"/>
                    </a:lnTo>
                    <a:lnTo>
                      <a:pt x="145" y="15"/>
                    </a:lnTo>
                    <a:lnTo>
                      <a:pt x="145" y="15"/>
                    </a:lnTo>
                    <a:lnTo>
                      <a:pt x="161" y="17"/>
                    </a:lnTo>
                    <a:lnTo>
                      <a:pt x="161" y="17"/>
                    </a:lnTo>
                    <a:lnTo>
                      <a:pt x="162" y="17"/>
                    </a:lnTo>
                    <a:lnTo>
                      <a:pt x="162" y="17"/>
                    </a:lnTo>
                    <a:lnTo>
                      <a:pt x="161" y="18"/>
                    </a:lnTo>
                    <a:lnTo>
                      <a:pt x="161" y="18"/>
                    </a:lnTo>
                    <a:lnTo>
                      <a:pt x="113" y="17"/>
                    </a:lnTo>
                    <a:lnTo>
                      <a:pt x="113" y="17"/>
                    </a:lnTo>
                    <a:lnTo>
                      <a:pt x="142" y="17"/>
                    </a:lnTo>
                    <a:lnTo>
                      <a:pt x="142" y="17"/>
                    </a:lnTo>
                    <a:lnTo>
                      <a:pt x="148" y="18"/>
                    </a:lnTo>
                    <a:lnTo>
                      <a:pt x="148" y="18"/>
                    </a:lnTo>
                    <a:lnTo>
                      <a:pt x="142" y="18"/>
                    </a:lnTo>
                    <a:lnTo>
                      <a:pt x="142" y="18"/>
                    </a:lnTo>
                    <a:lnTo>
                      <a:pt x="138" y="18"/>
                    </a:lnTo>
                    <a:lnTo>
                      <a:pt x="138" y="18"/>
                    </a:lnTo>
                    <a:lnTo>
                      <a:pt x="135" y="18"/>
                    </a:lnTo>
                    <a:lnTo>
                      <a:pt x="135" y="18"/>
                    </a:lnTo>
                    <a:lnTo>
                      <a:pt x="136" y="18"/>
                    </a:lnTo>
                    <a:lnTo>
                      <a:pt x="136" y="18"/>
                    </a:lnTo>
                    <a:lnTo>
                      <a:pt x="110" y="21"/>
                    </a:lnTo>
                    <a:lnTo>
                      <a:pt x="110" y="21"/>
                    </a:lnTo>
                    <a:lnTo>
                      <a:pt x="126" y="23"/>
                    </a:lnTo>
                    <a:lnTo>
                      <a:pt x="126" y="23"/>
                    </a:lnTo>
                    <a:lnTo>
                      <a:pt x="131" y="23"/>
                    </a:lnTo>
                    <a:lnTo>
                      <a:pt x="131" y="23"/>
                    </a:lnTo>
                    <a:lnTo>
                      <a:pt x="108" y="26"/>
                    </a:lnTo>
                    <a:lnTo>
                      <a:pt x="108" y="26"/>
                    </a:lnTo>
                    <a:lnTo>
                      <a:pt x="112" y="26"/>
                    </a:lnTo>
                    <a:lnTo>
                      <a:pt x="112" y="26"/>
                    </a:lnTo>
                    <a:lnTo>
                      <a:pt x="128" y="29"/>
                    </a:lnTo>
                    <a:lnTo>
                      <a:pt x="128" y="29"/>
                    </a:lnTo>
                    <a:lnTo>
                      <a:pt x="131" y="29"/>
                    </a:lnTo>
                    <a:lnTo>
                      <a:pt x="131" y="29"/>
                    </a:lnTo>
                    <a:lnTo>
                      <a:pt x="132" y="29"/>
                    </a:lnTo>
                    <a:lnTo>
                      <a:pt x="132" y="29"/>
                    </a:lnTo>
                    <a:lnTo>
                      <a:pt x="136" y="29"/>
                    </a:lnTo>
                    <a:lnTo>
                      <a:pt x="136" y="29"/>
                    </a:lnTo>
                    <a:lnTo>
                      <a:pt x="126" y="29"/>
                    </a:lnTo>
                    <a:lnTo>
                      <a:pt x="126" y="29"/>
                    </a:lnTo>
                    <a:lnTo>
                      <a:pt x="131" y="32"/>
                    </a:lnTo>
                    <a:lnTo>
                      <a:pt x="131" y="32"/>
                    </a:lnTo>
                    <a:lnTo>
                      <a:pt x="141" y="34"/>
                    </a:lnTo>
                    <a:lnTo>
                      <a:pt x="141" y="34"/>
                    </a:lnTo>
                    <a:lnTo>
                      <a:pt x="139" y="34"/>
                    </a:lnTo>
                    <a:lnTo>
                      <a:pt x="139" y="34"/>
                    </a:lnTo>
                    <a:lnTo>
                      <a:pt x="144" y="35"/>
                    </a:lnTo>
                    <a:lnTo>
                      <a:pt x="144" y="35"/>
                    </a:lnTo>
                    <a:lnTo>
                      <a:pt x="141" y="35"/>
                    </a:lnTo>
                    <a:lnTo>
                      <a:pt x="141" y="35"/>
                    </a:lnTo>
                    <a:lnTo>
                      <a:pt x="131" y="35"/>
                    </a:lnTo>
                    <a:lnTo>
                      <a:pt x="131" y="35"/>
                    </a:lnTo>
                    <a:lnTo>
                      <a:pt x="121" y="35"/>
                    </a:lnTo>
                    <a:lnTo>
                      <a:pt x="121" y="35"/>
                    </a:lnTo>
                    <a:lnTo>
                      <a:pt x="110" y="38"/>
                    </a:lnTo>
                    <a:lnTo>
                      <a:pt x="110" y="38"/>
                    </a:lnTo>
                    <a:lnTo>
                      <a:pt x="105" y="38"/>
                    </a:lnTo>
                    <a:lnTo>
                      <a:pt x="105" y="38"/>
                    </a:lnTo>
                    <a:lnTo>
                      <a:pt x="99" y="43"/>
                    </a:lnTo>
                    <a:lnTo>
                      <a:pt x="99" y="43"/>
                    </a:lnTo>
                    <a:lnTo>
                      <a:pt x="98" y="43"/>
                    </a:lnTo>
                    <a:lnTo>
                      <a:pt x="98" y="43"/>
                    </a:lnTo>
                    <a:lnTo>
                      <a:pt x="83" y="43"/>
                    </a:lnTo>
                    <a:lnTo>
                      <a:pt x="83" y="43"/>
                    </a:lnTo>
                    <a:lnTo>
                      <a:pt x="80" y="44"/>
                    </a:lnTo>
                    <a:lnTo>
                      <a:pt x="80" y="44"/>
                    </a:lnTo>
                    <a:lnTo>
                      <a:pt x="77" y="44"/>
                    </a:lnTo>
                    <a:lnTo>
                      <a:pt x="77" y="44"/>
                    </a:lnTo>
                    <a:lnTo>
                      <a:pt x="80" y="44"/>
                    </a:lnTo>
                    <a:lnTo>
                      <a:pt x="80" y="44"/>
                    </a:lnTo>
                    <a:lnTo>
                      <a:pt x="80" y="46"/>
                    </a:lnTo>
                    <a:lnTo>
                      <a:pt x="80" y="46"/>
                    </a:lnTo>
                    <a:lnTo>
                      <a:pt x="95" y="44"/>
                    </a:lnTo>
                    <a:lnTo>
                      <a:pt x="95" y="44"/>
                    </a:lnTo>
                    <a:lnTo>
                      <a:pt x="0" y="43"/>
                    </a:lnTo>
                    <a:lnTo>
                      <a:pt x="0" y="43"/>
                    </a:lnTo>
                    <a:lnTo>
                      <a:pt x="1" y="43"/>
                    </a:lnTo>
                    <a:lnTo>
                      <a:pt x="1" y="43"/>
                    </a:lnTo>
                    <a:lnTo>
                      <a:pt x="13" y="44"/>
                    </a:lnTo>
                    <a:lnTo>
                      <a:pt x="13" y="44"/>
                    </a:lnTo>
                    <a:lnTo>
                      <a:pt x="30" y="44"/>
                    </a:lnTo>
                    <a:lnTo>
                      <a:pt x="30" y="44"/>
                    </a:lnTo>
                    <a:lnTo>
                      <a:pt x="39" y="44"/>
                    </a:lnTo>
                    <a:lnTo>
                      <a:pt x="39" y="44"/>
                    </a:lnTo>
                    <a:lnTo>
                      <a:pt x="31" y="47"/>
                    </a:lnTo>
                    <a:lnTo>
                      <a:pt x="31" y="47"/>
                    </a:lnTo>
                    <a:lnTo>
                      <a:pt x="19" y="47"/>
                    </a:lnTo>
                    <a:lnTo>
                      <a:pt x="19" y="47"/>
                    </a:lnTo>
                    <a:lnTo>
                      <a:pt x="40" y="47"/>
                    </a:lnTo>
                    <a:lnTo>
                      <a:pt x="40" y="47"/>
                    </a:lnTo>
                    <a:lnTo>
                      <a:pt x="53" y="47"/>
                    </a:lnTo>
                    <a:lnTo>
                      <a:pt x="53" y="47"/>
                    </a:lnTo>
                    <a:lnTo>
                      <a:pt x="33" y="50"/>
                    </a:lnTo>
                    <a:lnTo>
                      <a:pt x="33" y="50"/>
                    </a:lnTo>
                    <a:lnTo>
                      <a:pt x="37" y="55"/>
                    </a:lnTo>
                    <a:lnTo>
                      <a:pt x="37" y="55"/>
                    </a:lnTo>
                    <a:lnTo>
                      <a:pt x="26" y="55"/>
                    </a:lnTo>
                    <a:lnTo>
                      <a:pt x="26" y="55"/>
                    </a:lnTo>
                    <a:lnTo>
                      <a:pt x="23" y="61"/>
                    </a:lnTo>
                    <a:lnTo>
                      <a:pt x="23" y="61"/>
                    </a:lnTo>
                    <a:lnTo>
                      <a:pt x="26" y="62"/>
                    </a:lnTo>
                    <a:lnTo>
                      <a:pt x="26" y="62"/>
                    </a:lnTo>
                    <a:lnTo>
                      <a:pt x="33" y="62"/>
                    </a:lnTo>
                    <a:lnTo>
                      <a:pt x="33" y="62"/>
                    </a:lnTo>
                    <a:lnTo>
                      <a:pt x="17" y="64"/>
                    </a:lnTo>
                    <a:lnTo>
                      <a:pt x="17" y="64"/>
                    </a:lnTo>
                    <a:lnTo>
                      <a:pt x="17" y="65"/>
                    </a:lnTo>
                    <a:lnTo>
                      <a:pt x="17" y="65"/>
                    </a:lnTo>
                    <a:lnTo>
                      <a:pt x="20" y="65"/>
                    </a:lnTo>
                    <a:lnTo>
                      <a:pt x="20" y="65"/>
                    </a:lnTo>
                    <a:lnTo>
                      <a:pt x="40" y="65"/>
                    </a:lnTo>
                    <a:lnTo>
                      <a:pt x="40" y="65"/>
                    </a:lnTo>
                    <a:lnTo>
                      <a:pt x="52" y="65"/>
                    </a:lnTo>
                    <a:lnTo>
                      <a:pt x="52" y="65"/>
                    </a:lnTo>
                    <a:lnTo>
                      <a:pt x="42" y="68"/>
                    </a:lnTo>
                    <a:lnTo>
                      <a:pt x="42" y="68"/>
                    </a:lnTo>
                    <a:lnTo>
                      <a:pt x="46" y="73"/>
                    </a:lnTo>
                    <a:lnTo>
                      <a:pt x="46" y="73"/>
                    </a:lnTo>
                    <a:lnTo>
                      <a:pt x="79" y="73"/>
                    </a:lnTo>
                    <a:lnTo>
                      <a:pt x="79" y="73"/>
                    </a:lnTo>
                    <a:lnTo>
                      <a:pt x="80" y="74"/>
                    </a:lnTo>
                    <a:lnTo>
                      <a:pt x="80" y="74"/>
                    </a:lnTo>
                    <a:lnTo>
                      <a:pt x="86" y="76"/>
                    </a:lnTo>
                    <a:lnTo>
                      <a:pt x="86" y="76"/>
                    </a:lnTo>
                    <a:lnTo>
                      <a:pt x="93" y="79"/>
                    </a:lnTo>
                    <a:lnTo>
                      <a:pt x="93" y="79"/>
                    </a:lnTo>
                    <a:lnTo>
                      <a:pt x="72" y="79"/>
                    </a:lnTo>
                    <a:lnTo>
                      <a:pt x="72" y="79"/>
                    </a:lnTo>
                    <a:lnTo>
                      <a:pt x="70" y="79"/>
                    </a:lnTo>
                    <a:lnTo>
                      <a:pt x="70" y="79"/>
                    </a:lnTo>
                    <a:lnTo>
                      <a:pt x="72" y="79"/>
                    </a:lnTo>
                    <a:lnTo>
                      <a:pt x="72" y="79"/>
                    </a:lnTo>
                    <a:lnTo>
                      <a:pt x="75" y="85"/>
                    </a:lnTo>
                    <a:lnTo>
                      <a:pt x="75" y="85"/>
                    </a:lnTo>
                    <a:lnTo>
                      <a:pt x="70" y="85"/>
                    </a:lnTo>
                    <a:lnTo>
                      <a:pt x="70" y="85"/>
                    </a:lnTo>
                    <a:lnTo>
                      <a:pt x="75" y="86"/>
                    </a:lnTo>
                    <a:lnTo>
                      <a:pt x="75" y="86"/>
                    </a:lnTo>
                    <a:lnTo>
                      <a:pt x="76" y="86"/>
                    </a:lnTo>
                    <a:lnTo>
                      <a:pt x="76" y="86"/>
                    </a:lnTo>
                    <a:lnTo>
                      <a:pt x="131" y="88"/>
                    </a:lnTo>
                    <a:lnTo>
                      <a:pt x="131" y="88"/>
                    </a:lnTo>
                    <a:lnTo>
                      <a:pt x="142" y="88"/>
                    </a:lnTo>
                    <a:lnTo>
                      <a:pt x="142" y="88"/>
                    </a:lnTo>
                    <a:lnTo>
                      <a:pt x="159" y="89"/>
                    </a:lnTo>
                    <a:lnTo>
                      <a:pt x="159" y="89"/>
                    </a:lnTo>
                    <a:lnTo>
                      <a:pt x="161" y="91"/>
                    </a:lnTo>
                    <a:lnTo>
                      <a:pt x="161" y="91"/>
                    </a:lnTo>
                    <a:lnTo>
                      <a:pt x="169" y="92"/>
                    </a:lnTo>
                    <a:lnTo>
                      <a:pt x="169" y="92"/>
                    </a:lnTo>
                    <a:lnTo>
                      <a:pt x="159" y="91"/>
                    </a:lnTo>
                    <a:lnTo>
                      <a:pt x="159" y="91"/>
                    </a:lnTo>
                    <a:lnTo>
                      <a:pt x="151" y="92"/>
                    </a:lnTo>
                    <a:lnTo>
                      <a:pt x="151" y="92"/>
                    </a:lnTo>
                    <a:lnTo>
                      <a:pt x="152" y="92"/>
                    </a:lnTo>
                    <a:lnTo>
                      <a:pt x="152" y="92"/>
                    </a:lnTo>
                    <a:lnTo>
                      <a:pt x="162" y="94"/>
                    </a:lnTo>
                    <a:lnTo>
                      <a:pt x="162" y="94"/>
                    </a:lnTo>
                    <a:lnTo>
                      <a:pt x="158" y="95"/>
                    </a:lnTo>
                    <a:lnTo>
                      <a:pt x="158" y="95"/>
                    </a:lnTo>
                    <a:lnTo>
                      <a:pt x="168" y="95"/>
                    </a:lnTo>
                    <a:lnTo>
                      <a:pt x="168" y="95"/>
                    </a:lnTo>
                    <a:lnTo>
                      <a:pt x="131" y="95"/>
                    </a:lnTo>
                    <a:lnTo>
                      <a:pt x="131" y="95"/>
                    </a:lnTo>
                    <a:lnTo>
                      <a:pt x="122" y="97"/>
                    </a:lnTo>
                    <a:lnTo>
                      <a:pt x="122" y="97"/>
                    </a:lnTo>
                    <a:lnTo>
                      <a:pt x="83" y="101"/>
                    </a:lnTo>
                    <a:lnTo>
                      <a:pt x="83" y="101"/>
                    </a:lnTo>
                    <a:lnTo>
                      <a:pt x="92" y="103"/>
                    </a:lnTo>
                    <a:lnTo>
                      <a:pt x="92" y="103"/>
                    </a:lnTo>
                    <a:lnTo>
                      <a:pt x="105" y="103"/>
                    </a:lnTo>
                    <a:lnTo>
                      <a:pt x="105" y="103"/>
                    </a:lnTo>
                    <a:lnTo>
                      <a:pt x="110" y="104"/>
                    </a:lnTo>
                    <a:lnTo>
                      <a:pt x="110" y="104"/>
                    </a:lnTo>
                    <a:lnTo>
                      <a:pt x="93" y="106"/>
                    </a:lnTo>
                    <a:lnTo>
                      <a:pt x="93" y="106"/>
                    </a:lnTo>
                    <a:lnTo>
                      <a:pt x="95" y="106"/>
                    </a:lnTo>
                    <a:lnTo>
                      <a:pt x="95" y="106"/>
                    </a:lnTo>
                    <a:lnTo>
                      <a:pt x="96" y="107"/>
                    </a:lnTo>
                    <a:lnTo>
                      <a:pt x="96" y="107"/>
                    </a:lnTo>
                    <a:lnTo>
                      <a:pt x="88" y="107"/>
                    </a:lnTo>
                    <a:lnTo>
                      <a:pt x="88" y="107"/>
                    </a:lnTo>
                    <a:lnTo>
                      <a:pt x="90" y="112"/>
                    </a:lnTo>
                    <a:lnTo>
                      <a:pt x="90" y="112"/>
                    </a:lnTo>
                    <a:lnTo>
                      <a:pt x="92" y="113"/>
                    </a:lnTo>
                    <a:lnTo>
                      <a:pt x="92" y="113"/>
                    </a:lnTo>
                    <a:lnTo>
                      <a:pt x="108" y="113"/>
                    </a:lnTo>
                    <a:lnTo>
                      <a:pt x="108" y="113"/>
                    </a:lnTo>
                    <a:lnTo>
                      <a:pt x="136" y="112"/>
                    </a:lnTo>
                    <a:lnTo>
                      <a:pt x="136" y="112"/>
                    </a:lnTo>
                    <a:lnTo>
                      <a:pt x="158" y="112"/>
                    </a:lnTo>
                    <a:lnTo>
                      <a:pt x="158" y="112"/>
                    </a:lnTo>
                    <a:lnTo>
                      <a:pt x="154" y="113"/>
                    </a:lnTo>
                    <a:lnTo>
                      <a:pt x="154" y="113"/>
                    </a:lnTo>
                    <a:lnTo>
                      <a:pt x="158" y="113"/>
                    </a:lnTo>
                    <a:lnTo>
                      <a:pt x="158" y="113"/>
                    </a:lnTo>
                    <a:lnTo>
                      <a:pt x="155" y="120"/>
                    </a:lnTo>
                    <a:lnTo>
                      <a:pt x="155" y="120"/>
                    </a:lnTo>
                    <a:lnTo>
                      <a:pt x="138" y="120"/>
                    </a:lnTo>
                    <a:lnTo>
                      <a:pt x="138" y="120"/>
                    </a:lnTo>
                    <a:lnTo>
                      <a:pt x="146" y="121"/>
                    </a:lnTo>
                    <a:lnTo>
                      <a:pt x="146" y="121"/>
                    </a:lnTo>
                    <a:lnTo>
                      <a:pt x="151" y="121"/>
                    </a:lnTo>
                    <a:lnTo>
                      <a:pt x="151" y="121"/>
                    </a:lnTo>
                    <a:lnTo>
                      <a:pt x="184" y="130"/>
                    </a:lnTo>
                    <a:lnTo>
                      <a:pt x="184" y="130"/>
                    </a:lnTo>
                    <a:lnTo>
                      <a:pt x="194" y="130"/>
                    </a:lnTo>
                    <a:lnTo>
                      <a:pt x="194" y="130"/>
                    </a:lnTo>
                    <a:lnTo>
                      <a:pt x="197" y="130"/>
                    </a:lnTo>
                    <a:lnTo>
                      <a:pt x="197" y="130"/>
                    </a:lnTo>
                    <a:lnTo>
                      <a:pt x="200" y="132"/>
                    </a:lnTo>
                    <a:lnTo>
                      <a:pt x="200" y="132"/>
                    </a:lnTo>
                    <a:lnTo>
                      <a:pt x="207" y="132"/>
                    </a:lnTo>
                    <a:lnTo>
                      <a:pt x="207" y="132"/>
                    </a:lnTo>
                    <a:lnTo>
                      <a:pt x="192" y="130"/>
                    </a:lnTo>
                    <a:lnTo>
                      <a:pt x="192" y="130"/>
                    </a:lnTo>
                    <a:lnTo>
                      <a:pt x="187" y="130"/>
                    </a:lnTo>
                    <a:lnTo>
                      <a:pt x="187" y="130"/>
                    </a:lnTo>
                    <a:lnTo>
                      <a:pt x="195" y="132"/>
                    </a:lnTo>
                    <a:lnTo>
                      <a:pt x="195" y="132"/>
                    </a:lnTo>
                    <a:lnTo>
                      <a:pt x="197" y="132"/>
                    </a:lnTo>
                    <a:lnTo>
                      <a:pt x="197" y="132"/>
                    </a:lnTo>
                    <a:lnTo>
                      <a:pt x="210" y="133"/>
                    </a:lnTo>
                    <a:lnTo>
                      <a:pt x="210" y="133"/>
                    </a:lnTo>
                    <a:lnTo>
                      <a:pt x="267" y="139"/>
                    </a:lnTo>
                    <a:lnTo>
                      <a:pt x="267" y="139"/>
                    </a:lnTo>
                    <a:lnTo>
                      <a:pt x="276" y="139"/>
                    </a:lnTo>
                    <a:lnTo>
                      <a:pt x="276" y="139"/>
                    </a:lnTo>
                    <a:lnTo>
                      <a:pt x="248" y="138"/>
                    </a:lnTo>
                    <a:lnTo>
                      <a:pt x="248" y="138"/>
                    </a:lnTo>
                    <a:lnTo>
                      <a:pt x="253" y="139"/>
                    </a:lnTo>
                    <a:lnTo>
                      <a:pt x="253" y="139"/>
                    </a:lnTo>
                    <a:lnTo>
                      <a:pt x="250" y="141"/>
                    </a:lnTo>
                    <a:lnTo>
                      <a:pt x="250" y="141"/>
                    </a:lnTo>
                    <a:lnTo>
                      <a:pt x="240" y="141"/>
                    </a:lnTo>
                    <a:lnTo>
                      <a:pt x="240" y="141"/>
                    </a:lnTo>
                    <a:lnTo>
                      <a:pt x="237" y="141"/>
                    </a:lnTo>
                    <a:lnTo>
                      <a:pt x="237" y="141"/>
                    </a:lnTo>
                    <a:lnTo>
                      <a:pt x="244" y="141"/>
                    </a:lnTo>
                    <a:lnTo>
                      <a:pt x="244" y="141"/>
                    </a:lnTo>
                    <a:lnTo>
                      <a:pt x="250" y="142"/>
                    </a:lnTo>
                    <a:lnTo>
                      <a:pt x="250" y="142"/>
                    </a:lnTo>
                    <a:lnTo>
                      <a:pt x="254" y="142"/>
                    </a:lnTo>
                    <a:lnTo>
                      <a:pt x="254" y="142"/>
                    </a:lnTo>
                    <a:lnTo>
                      <a:pt x="273" y="144"/>
                    </a:lnTo>
                    <a:lnTo>
                      <a:pt x="273" y="144"/>
                    </a:lnTo>
                    <a:lnTo>
                      <a:pt x="271" y="144"/>
                    </a:lnTo>
                    <a:lnTo>
                      <a:pt x="271" y="144"/>
                    </a:lnTo>
                    <a:lnTo>
                      <a:pt x="268" y="144"/>
                    </a:lnTo>
                    <a:lnTo>
                      <a:pt x="268" y="144"/>
                    </a:lnTo>
                    <a:lnTo>
                      <a:pt x="273" y="147"/>
                    </a:lnTo>
                    <a:lnTo>
                      <a:pt x="273" y="147"/>
                    </a:lnTo>
                    <a:lnTo>
                      <a:pt x="280" y="145"/>
                    </a:lnTo>
                    <a:lnTo>
                      <a:pt x="280" y="145"/>
                    </a:lnTo>
                    <a:lnTo>
                      <a:pt x="294" y="147"/>
                    </a:lnTo>
                    <a:lnTo>
                      <a:pt x="294" y="147"/>
                    </a:lnTo>
                    <a:lnTo>
                      <a:pt x="296" y="147"/>
                    </a:lnTo>
                    <a:lnTo>
                      <a:pt x="296" y="147"/>
                    </a:lnTo>
                    <a:lnTo>
                      <a:pt x="319" y="147"/>
                    </a:lnTo>
                    <a:lnTo>
                      <a:pt x="319" y="147"/>
                    </a:lnTo>
                    <a:lnTo>
                      <a:pt x="300" y="151"/>
                    </a:lnTo>
                    <a:lnTo>
                      <a:pt x="300" y="151"/>
                    </a:lnTo>
                    <a:lnTo>
                      <a:pt x="293" y="151"/>
                    </a:lnTo>
                    <a:lnTo>
                      <a:pt x="293" y="151"/>
                    </a:lnTo>
                    <a:lnTo>
                      <a:pt x="264" y="156"/>
                    </a:lnTo>
                    <a:lnTo>
                      <a:pt x="264" y="156"/>
                    </a:lnTo>
                    <a:lnTo>
                      <a:pt x="258" y="156"/>
                    </a:lnTo>
                    <a:lnTo>
                      <a:pt x="258" y="156"/>
                    </a:lnTo>
                    <a:lnTo>
                      <a:pt x="266" y="157"/>
                    </a:lnTo>
                    <a:lnTo>
                      <a:pt x="266" y="157"/>
                    </a:lnTo>
                    <a:lnTo>
                      <a:pt x="260" y="157"/>
                    </a:lnTo>
                    <a:lnTo>
                      <a:pt x="260" y="157"/>
                    </a:lnTo>
                    <a:lnTo>
                      <a:pt x="266" y="160"/>
                    </a:lnTo>
                    <a:lnTo>
                      <a:pt x="266" y="160"/>
                    </a:lnTo>
                    <a:lnTo>
                      <a:pt x="273" y="162"/>
                    </a:lnTo>
                    <a:lnTo>
                      <a:pt x="273" y="162"/>
                    </a:lnTo>
                    <a:lnTo>
                      <a:pt x="289" y="162"/>
                    </a:lnTo>
                    <a:lnTo>
                      <a:pt x="289" y="162"/>
                    </a:lnTo>
                    <a:lnTo>
                      <a:pt x="271" y="163"/>
                    </a:lnTo>
                    <a:lnTo>
                      <a:pt x="271" y="163"/>
                    </a:lnTo>
                    <a:lnTo>
                      <a:pt x="307" y="163"/>
                    </a:lnTo>
                    <a:lnTo>
                      <a:pt x="307" y="163"/>
                    </a:lnTo>
                    <a:lnTo>
                      <a:pt x="322" y="163"/>
                    </a:lnTo>
                    <a:lnTo>
                      <a:pt x="322" y="163"/>
                    </a:lnTo>
                    <a:lnTo>
                      <a:pt x="289" y="166"/>
                    </a:lnTo>
                    <a:lnTo>
                      <a:pt x="289" y="166"/>
                    </a:lnTo>
                    <a:lnTo>
                      <a:pt x="260" y="168"/>
                    </a:lnTo>
                    <a:lnTo>
                      <a:pt x="260" y="168"/>
                    </a:lnTo>
                    <a:lnTo>
                      <a:pt x="234" y="169"/>
                    </a:lnTo>
                    <a:lnTo>
                      <a:pt x="234" y="169"/>
                    </a:lnTo>
                    <a:lnTo>
                      <a:pt x="243" y="169"/>
                    </a:lnTo>
                    <a:lnTo>
                      <a:pt x="243" y="169"/>
                    </a:lnTo>
                    <a:lnTo>
                      <a:pt x="241" y="172"/>
                    </a:lnTo>
                    <a:lnTo>
                      <a:pt x="241" y="172"/>
                    </a:lnTo>
                    <a:lnTo>
                      <a:pt x="250" y="174"/>
                    </a:lnTo>
                    <a:lnTo>
                      <a:pt x="250" y="174"/>
                    </a:lnTo>
                    <a:lnTo>
                      <a:pt x="248" y="174"/>
                    </a:lnTo>
                    <a:lnTo>
                      <a:pt x="248" y="174"/>
                    </a:lnTo>
                    <a:lnTo>
                      <a:pt x="264" y="172"/>
                    </a:lnTo>
                    <a:lnTo>
                      <a:pt x="264" y="172"/>
                    </a:lnTo>
                    <a:lnTo>
                      <a:pt x="243" y="172"/>
                    </a:lnTo>
                    <a:lnTo>
                      <a:pt x="243" y="172"/>
                    </a:lnTo>
                    <a:lnTo>
                      <a:pt x="220" y="178"/>
                    </a:lnTo>
                    <a:lnTo>
                      <a:pt x="220" y="178"/>
                    </a:lnTo>
                    <a:lnTo>
                      <a:pt x="218" y="178"/>
                    </a:lnTo>
                    <a:lnTo>
                      <a:pt x="218" y="178"/>
                    </a:lnTo>
                    <a:lnTo>
                      <a:pt x="221" y="180"/>
                    </a:lnTo>
                    <a:lnTo>
                      <a:pt x="221" y="180"/>
                    </a:lnTo>
                    <a:lnTo>
                      <a:pt x="223" y="180"/>
                    </a:lnTo>
                    <a:lnTo>
                      <a:pt x="223" y="180"/>
                    </a:lnTo>
                    <a:lnTo>
                      <a:pt x="234" y="184"/>
                    </a:lnTo>
                    <a:lnTo>
                      <a:pt x="234" y="184"/>
                    </a:lnTo>
                    <a:lnTo>
                      <a:pt x="241" y="186"/>
                    </a:lnTo>
                    <a:lnTo>
                      <a:pt x="241" y="186"/>
                    </a:lnTo>
                    <a:lnTo>
                      <a:pt x="256" y="186"/>
                    </a:lnTo>
                    <a:lnTo>
                      <a:pt x="256" y="186"/>
                    </a:lnTo>
                    <a:lnTo>
                      <a:pt x="248" y="186"/>
                    </a:lnTo>
                    <a:lnTo>
                      <a:pt x="248" y="186"/>
                    </a:lnTo>
                    <a:lnTo>
                      <a:pt x="237" y="186"/>
                    </a:lnTo>
                    <a:lnTo>
                      <a:pt x="237" y="186"/>
                    </a:lnTo>
                    <a:lnTo>
                      <a:pt x="234" y="195"/>
                    </a:lnTo>
                    <a:lnTo>
                      <a:pt x="234" y="195"/>
                    </a:lnTo>
                    <a:lnTo>
                      <a:pt x="228" y="195"/>
                    </a:lnTo>
                    <a:lnTo>
                      <a:pt x="228" y="195"/>
                    </a:lnTo>
                    <a:lnTo>
                      <a:pt x="233" y="195"/>
                    </a:lnTo>
                    <a:lnTo>
                      <a:pt x="233" y="195"/>
                    </a:lnTo>
                    <a:lnTo>
                      <a:pt x="228" y="195"/>
                    </a:lnTo>
                    <a:lnTo>
                      <a:pt x="228" y="195"/>
                    </a:lnTo>
                    <a:lnTo>
                      <a:pt x="223" y="195"/>
                    </a:lnTo>
                    <a:lnTo>
                      <a:pt x="223" y="195"/>
                    </a:lnTo>
                    <a:lnTo>
                      <a:pt x="214" y="195"/>
                    </a:lnTo>
                    <a:lnTo>
                      <a:pt x="214" y="195"/>
                    </a:lnTo>
                    <a:lnTo>
                      <a:pt x="189" y="196"/>
                    </a:lnTo>
                    <a:lnTo>
                      <a:pt x="189" y="196"/>
                    </a:lnTo>
                    <a:lnTo>
                      <a:pt x="185" y="199"/>
                    </a:lnTo>
                    <a:lnTo>
                      <a:pt x="185" y="199"/>
                    </a:lnTo>
                    <a:lnTo>
                      <a:pt x="187" y="199"/>
                    </a:lnTo>
                    <a:lnTo>
                      <a:pt x="187" y="199"/>
                    </a:lnTo>
                    <a:lnTo>
                      <a:pt x="227" y="198"/>
                    </a:lnTo>
                    <a:lnTo>
                      <a:pt x="227" y="198"/>
                    </a:lnTo>
                    <a:lnTo>
                      <a:pt x="264" y="198"/>
                    </a:lnTo>
                    <a:lnTo>
                      <a:pt x="264" y="198"/>
                    </a:lnTo>
                    <a:lnTo>
                      <a:pt x="256" y="199"/>
                    </a:lnTo>
                    <a:lnTo>
                      <a:pt x="256" y="199"/>
                    </a:lnTo>
                    <a:lnTo>
                      <a:pt x="253" y="201"/>
                    </a:lnTo>
                    <a:lnTo>
                      <a:pt x="253" y="201"/>
                    </a:lnTo>
                    <a:lnTo>
                      <a:pt x="267" y="202"/>
                    </a:lnTo>
                    <a:lnTo>
                      <a:pt x="267" y="202"/>
                    </a:lnTo>
                    <a:lnTo>
                      <a:pt x="271" y="205"/>
                    </a:lnTo>
                    <a:lnTo>
                      <a:pt x="271" y="205"/>
                    </a:lnTo>
                    <a:lnTo>
                      <a:pt x="241" y="205"/>
                    </a:lnTo>
                    <a:lnTo>
                      <a:pt x="241" y="205"/>
                    </a:lnTo>
                    <a:lnTo>
                      <a:pt x="217" y="205"/>
                    </a:lnTo>
                    <a:lnTo>
                      <a:pt x="217" y="205"/>
                    </a:lnTo>
                    <a:lnTo>
                      <a:pt x="235" y="204"/>
                    </a:lnTo>
                    <a:lnTo>
                      <a:pt x="235" y="204"/>
                    </a:lnTo>
                    <a:lnTo>
                      <a:pt x="243" y="205"/>
                    </a:lnTo>
                    <a:lnTo>
                      <a:pt x="243" y="205"/>
                    </a:lnTo>
                    <a:lnTo>
                      <a:pt x="234" y="205"/>
                    </a:lnTo>
                    <a:lnTo>
                      <a:pt x="234" y="205"/>
                    </a:lnTo>
                    <a:lnTo>
                      <a:pt x="233" y="207"/>
                    </a:lnTo>
                    <a:lnTo>
                      <a:pt x="233" y="207"/>
                    </a:lnTo>
                    <a:lnTo>
                      <a:pt x="244" y="207"/>
                    </a:lnTo>
                    <a:lnTo>
                      <a:pt x="244" y="207"/>
                    </a:lnTo>
                    <a:lnTo>
                      <a:pt x="225" y="205"/>
                    </a:lnTo>
                    <a:lnTo>
                      <a:pt x="225" y="205"/>
                    </a:lnTo>
                    <a:lnTo>
                      <a:pt x="228" y="207"/>
                    </a:lnTo>
                    <a:lnTo>
                      <a:pt x="228" y="207"/>
                    </a:lnTo>
                    <a:lnTo>
                      <a:pt x="220" y="210"/>
                    </a:lnTo>
                    <a:lnTo>
                      <a:pt x="220" y="210"/>
                    </a:lnTo>
                    <a:lnTo>
                      <a:pt x="228" y="213"/>
                    </a:lnTo>
                    <a:lnTo>
                      <a:pt x="228" y="213"/>
                    </a:lnTo>
                    <a:lnTo>
                      <a:pt x="218" y="213"/>
                    </a:lnTo>
                    <a:lnTo>
                      <a:pt x="218" y="213"/>
                    </a:lnTo>
                    <a:lnTo>
                      <a:pt x="212" y="213"/>
                    </a:lnTo>
                    <a:lnTo>
                      <a:pt x="212" y="213"/>
                    </a:lnTo>
                    <a:lnTo>
                      <a:pt x="214" y="213"/>
                    </a:lnTo>
                    <a:lnTo>
                      <a:pt x="214" y="213"/>
                    </a:lnTo>
                    <a:lnTo>
                      <a:pt x="215" y="215"/>
                    </a:lnTo>
                    <a:lnTo>
                      <a:pt x="215" y="215"/>
                    </a:lnTo>
                    <a:lnTo>
                      <a:pt x="234" y="215"/>
                    </a:lnTo>
                    <a:lnTo>
                      <a:pt x="234" y="215"/>
                    </a:lnTo>
                    <a:lnTo>
                      <a:pt x="240" y="215"/>
                    </a:lnTo>
                    <a:lnTo>
                      <a:pt x="240" y="215"/>
                    </a:lnTo>
                    <a:lnTo>
                      <a:pt x="233" y="221"/>
                    </a:lnTo>
                    <a:lnTo>
                      <a:pt x="233" y="221"/>
                    </a:lnTo>
                    <a:lnTo>
                      <a:pt x="273" y="221"/>
                    </a:lnTo>
                    <a:lnTo>
                      <a:pt x="273" y="221"/>
                    </a:lnTo>
                    <a:lnTo>
                      <a:pt x="274" y="221"/>
                    </a:lnTo>
                    <a:lnTo>
                      <a:pt x="274" y="221"/>
                    </a:lnTo>
                    <a:lnTo>
                      <a:pt x="277" y="222"/>
                    </a:lnTo>
                    <a:lnTo>
                      <a:pt x="277" y="222"/>
                    </a:lnTo>
                    <a:lnTo>
                      <a:pt x="273" y="222"/>
                    </a:lnTo>
                    <a:lnTo>
                      <a:pt x="273" y="222"/>
                    </a:lnTo>
                    <a:lnTo>
                      <a:pt x="320" y="224"/>
                    </a:lnTo>
                    <a:lnTo>
                      <a:pt x="320" y="224"/>
                    </a:lnTo>
                    <a:lnTo>
                      <a:pt x="296" y="222"/>
                    </a:lnTo>
                    <a:lnTo>
                      <a:pt x="296" y="222"/>
                    </a:lnTo>
                    <a:lnTo>
                      <a:pt x="304" y="222"/>
                    </a:lnTo>
                    <a:lnTo>
                      <a:pt x="304" y="222"/>
                    </a:lnTo>
                    <a:lnTo>
                      <a:pt x="312" y="225"/>
                    </a:lnTo>
                    <a:lnTo>
                      <a:pt x="312" y="225"/>
                    </a:lnTo>
                    <a:lnTo>
                      <a:pt x="307" y="225"/>
                    </a:lnTo>
                    <a:lnTo>
                      <a:pt x="307" y="225"/>
                    </a:lnTo>
                    <a:lnTo>
                      <a:pt x="303" y="225"/>
                    </a:lnTo>
                    <a:lnTo>
                      <a:pt x="303" y="225"/>
                    </a:lnTo>
                    <a:lnTo>
                      <a:pt x="296" y="225"/>
                    </a:lnTo>
                    <a:lnTo>
                      <a:pt x="296" y="225"/>
                    </a:lnTo>
                    <a:lnTo>
                      <a:pt x="294" y="225"/>
                    </a:lnTo>
                    <a:lnTo>
                      <a:pt x="294" y="225"/>
                    </a:lnTo>
                    <a:lnTo>
                      <a:pt x="284" y="225"/>
                    </a:lnTo>
                    <a:lnTo>
                      <a:pt x="284" y="225"/>
                    </a:lnTo>
                    <a:lnTo>
                      <a:pt x="299" y="225"/>
                    </a:lnTo>
                    <a:lnTo>
                      <a:pt x="299" y="225"/>
                    </a:lnTo>
                    <a:lnTo>
                      <a:pt x="271" y="225"/>
                    </a:lnTo>
                    <a:lnTo>
                      <a:pt x="271" y="225"/>
                    </a:lnTo>
                    <a:lnTo>
                      <a:pt x="273" y="225"/>
                    </a:lnTo>
                    <a:lnTo>
                      <a:pt x="273" y="225"/>
                    </a:lnTo>
                    <a:lnTo>
                      <a:pt x="276" y="225"/>
                    </a:lnTo>
                    <a:lnTo>
                      <a:pt x="276" y="225"/>
                    </a:lnTo>
                    <a:lnTo>
                      <a:pt x="286" y="230"/>
                    </a:lnTo>
                    <a:lnTo>
                      <a:pt x="286" y="230"/>
                    </a:lnTo>
                    <a:lnTo>
                      <a:pt x="281" y="231"/>
                    </a:lnTo>
                    <a:lnTo>
                      <a:pt x="281" y="231"/>
                    </a:lnTo>
                    <a:lnTo>
                      <a:pt x="291" y="231"/>
                    </a:lnTo>
                    <a:lnTo>
                      <a:pt x="291" y="231"/>
                    </a:lnTo>
                    <a:lnTo>
                      <a:pt x="290" y="233"/>
                    </a:lnTo>
                    <a:lnTo>
                      <a:pt x="290" y="233"/>
                    </a:lnTo>
                    <a:lnTo>
                      <a:pt x="286" y="233"/>
                    </a:lnTo>
                    <a:lnTo>
                      <a:pt x="286" y="233"/>
                    </a:lnTo>
                    <a:lnTo>
                      <a:pt x="310" y="240"/>
                    </a:lnTo>
                    <a:lnTo>
                      <a:pt x="310" y="240"/>
                    </a:lnTo>
                    <a:lnTo>
                      <a:pt x="316" y="240"/>
                    </a:lnTo>
                    <a:lnTo>
                      <a:pt x="316" y="240"/>
                    </a:lnTo>
                    <a:lnTo>
                      <a:pt x="325" y="243"/>
                    </a:lnTo>
                    <a:lnTo>
                      <a:pt x="325" y="243"/>
                    </a:lnTo>
                    <a:lnTo>
                      <a:pt x="312" y="243"/>
                    </a:lnTo>
                    <a:lnTo>
                      <a:pt x="312" y="243"/>
                    </a:lnTo>
                    <a:lnTo>
                      <a:pt x="314" y="245"/>
                    </a:lnTo>
                    <a:lnTo>
                      <a:pt x="314" y="245"/>
                    </a:lnTo>
                    <a:lnTo>
                      <a:pt x="362" y="246"/>
                    </a:lnTo>
                    <a:lnTo>
                      <a:pt x="362" y="246"/>
                    </a:lnTo>
                    <a:lnTo>
                      <a:pt x="373" y="246"/>
                    </a:lnTo>
                    <a:lnTo>
                      <a:pt x="373" y="246"/>
                    </a:lnTo>
                    <a:lnTo>
                      <a:pt x="372" y="246"/>
                    </a:lnTo>
                    <a:lnTo>
                      <a:pt x="372" y="246"/>
                    </a:lnTo>
                    <a:lnTo>
                      <a:pt x="383" y="248"/>
                    </a:lnTo>
                    <a:lnTo>
                      <a:pt x="383" y="248"/>
                    </a:lnTo>
                    <a:lnTo>
                      <a:pt x="411" y="248"/>
                    </a:lnTo>
                    <a:lnTo>
                      <a:pt x="411" y="248"/>
                    </a:lnTo>
                    <a:lnTo>
                      <a:pt x="378" y="255"/>
                    </a:lnTo>
                    <a:lnTo>
                      <a:pt x="378" y="255"/>
                    </a:lnTo>
                    <a:lnTo>
                      <a:pt x="376" y="257"/>
                    </a:lnTo>
                    <a:lnTo>
                      <a:pt x="376" y="257"/>
                    </a:lnTo>
                    <a:lnTo>
                      <a:pt x="381" y="258"/>
                    </a:lnTo>
                    <a:lnTo>
                      <a:pt x="381" y="258"/>
                    </a:lnTo>
                    <a:lnTo>
                      <a:pt x="422" y="258"/>
                    </a:lnTo>
                    <a:lnTo>
                      <a:pt x="422" y="258"/>
                    </a:lnTo>
                    <a:lnTo>
                      <a:pt x="426" y="258"/>
                    </a:lnTo>
                    <a:lnTo>
                      <a:pt x="426" y="258"/>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31" name="Freeform 147"/>
              <p:cNvSpPr>
                <a:spLocks/>
              </p:cNvSpPr>
              <p:nvPr/>
            </p:nvSpPr>
            <p:spPr bwMode="auto">
              <a:xfrm>
                <a:off x="8949" y="12348"/>
                <a:ext cx="330" cy="225"/>
              </a:xfrm>
              <a:custGeom>
                <a:avLst/>
                <a:gdLst/>
                <a:ahLst/>
                <a:cxnLst>
                  <a:cxn ang="0">
                    <a:pos x="107" y="2"/>
                  </a:cxn>
                  <a:cxn ang="0">
                    <a:pos x="72" y="2"/>
                  </a:cxn>
                  <a:cxn ang="0">
                    <a:pos x="34" y="6"/>
                  </a:cxn>
                  <a:cxn ang="0">
                    <a:pos x="27" y="9"/>
                  </a:cxn>
                  <a:cxn ang="0">
                    <a:pos x="67" y="15"/>
                  </a:cxn>
                  <a:cxn ang="0">
                    <a:pos x="54" y="15"/>
                  </a:cxn>
                  <a:cxn ang="0">
                    <a:pos x="84" y="18"/>
                  </a:cxn>
                  <a:cxn ang="0">
                    <a:pos x="102" y="24"/>
                  </a:cxn>
                  <a:cxn ang="0">
                    <a:pos x="116" y="35"/>
                  </a:cxn>
                  <a:cxn ang="0">
                    <a:pos x="90" y="41"/>
                  </a:cxn>
                  <a:cxn ang="0">
                    <a:pos x="50" y="46"/>
                  </a:cxn>
                  <a:cxn ang="0">
                    <a:pos x="84" y="50"/>
                  </a:cxn>
                  <a:cxn ang="0">
                    <a:pos x="107" y="56"/>
                  </a:cxn>
                  <a:cxn ang="0">
                    <a:pos x="93" y="56"/>
                  </a:cxn>
                  <a:cxn ang="0">
                    <a:pos x="89" y="59"/>
                  </a:cxn>
                  <a:cxn ang="0">
                    <a:pos x="40" y="61"/>
                  </a:cxn>
                  <a:cxn ang="0">
                    <a:pos x="50" y="62"/>
                  </a:cxn>
                  <a:cxn ang="0">
                    <a:pos x="93" y="64"/>
                  </a:cxn>
                  <a:cxn ang="0">
                    <a:pos x="92" y="65"/>
                  </a:cxn>
                  <a:cxn ang="0">
                    <a:pos x="89" y="70"/>
                  </a:cxn>
                  <a:cxn ang="0">
                    <a:pos x="77" y="74"/>
                  </a:cxn>
                  <a:cxn ang="0">
                    <a:pos x="115" y="74"/>
                  </a:cxn>
                  <a:cxn ang="0">
                    <a:pos x="122" y="77"/>
                  </a:cxn>
                  <a:cxn ang="0">
                    <a:pos x="126" y="82"/>
                  </a:cxn>
                  <a:cxn ang="0">
                    <a:pos x="182" y="83"/>
                  </a:cxn>
                  <a:cxn ang="0">
                    <a:pos x="267" y="88"/>
                  </a:cxn>
                  <a:cxn ang="0">
                    <a:pos x="277" y="92"/>
                  </a:cxn>
                  <a:cxn ang="0">
                    <a:pos x="320" y="101"/>
                  </a:cxn>
                  <a:cxn ang="0">
                    <a:pos x="329" y="112"/>
                  </a:cxn>
                  <a:cxn ang="0">
                    <a:pos x="253" y="112"/>
                  </a:cxn>
                  <a:cxn ang="0">
                    <a:pos x="221" y="118"/>
                  </a:cxn>
                  <a:cxn ang="0">
                    <a:pos x="224" y="119"/>
                  </a:cxn>
                  <a:cxn ang="0">
                    <a:pos x="214" y="124"/>
                  </a:cxn>
                  <a:cxn ang="0">
                    <a:pos x="264" y="124"/>
                  </a:cxn>
                  <a:cxn ang="0">
                    <a:pos x="209" y="122"/>
                  </a:cxn>
                  <a:cxn ang="0">
                    <a:pos x="225" y="124"/>
                  </a:cxn>
                  <a:cxn ang="0">
                    <a:pos x="163" y="125"/>
                  </a:cxn>
                  <a:cxn ang="0">
                    <a:pos x="189" y="131"/>
                  </a:cxn>
                  <a:cxn ang="0">
                    <a:pos x="161" y="133"/>
                  </a:cxn>
                  <a:cxn ang="0">
                    <a:pos x="155" y="139"/>
                  </a:cxn>
                  <a:cxn ang="0">
                    <a:pos x="165" y="141"/>
                  </a:cxn>
                  <a:cxn ang="0">
                    <a:pos x="179" y="142"/>
                  </a:cxn>
                  <a:cxn ang="0">
                    <a:pos x="159" y="148"/>
                  </a:cxn>
                  <a:cxn ang="0">
                    <a:pos x="215" y="148"/>
                  </a:cxn>
                  <a:cxn ang="0">
                    <a:pos x="218" y="147"/>
                  </a:cxn>
                  <a:cxn ang="0">
                    <a:pos x="225" y="150"/>
                  </a:cxn>
                  <a:cxn ang="0">
                    <a:pos x="224" y="153"/>
                  </a:cxn>
                  <a:cxn ang="0">
                    <a:pos x="238" y="154"/>
                  </a:cxn>
                  <a:cxn ang="0">
                    <a:pos x="270" y="159"/>
                  </a:cxn>
                  <a:cxn ang="0">
                    <a:pos x="277" y="160"/>
                  </a:cxn>
                  <a:cxn ang="0">
                    <a:pos x="298" y="174"/>
                  </a:cxn>
                  <a:cxn ang="0">
                    <a:pos x="304" y="178"/>
                  </a:cxn>
                  <a:cxn ang="0">
                    <a:pos x="316" y="183"/>
                  </a:cxn>
                  <a:cxn ang="0">
                    <a:pos x="296" y="186"/>
                  </a:cxn>
                  <a:cxn ang="0">
                    <a:pos x="281" y="189"/>
                  </a:cxn>
                  <a:cxn ang="0">
                    <a:pos x="298" y="195"/>
                  </a:cxn>
                  <a:cxn ang="0">
                    <a:pos x="274" y="196"/>
                  </a:cxn>
                  <a:cxn ang="0">
                    <a:pos x="278" y="196"/>
                  </a:cxn>
                  <a:cxn ang="0">
                    <a:pos x="296" y="204"/>
                  </a:cxn>
                  <a:cxn ang="0">
                    <a:pos x="321" y="214"/>
                  </a:cxn>
                  <a:cxn ang="0">
                    <a:pos x="320" y="217"/>
                  </a:cxn>
                  <a:cxn ang="0">
                    <a:pos x="307" y="225"/>
                  </a:cxn>
                </a:cxnLst>
                <a:rect l="0" t="0" r="r" b="b"/>
                <a:pathLst>
                  <a:path w="330" h="225">
                    <a:moveTo>
                      <a:pt x="84" y="0"/>
                    </a:moveTo>
                    <a:lnTo>
                      <a:pt x="83" y="0"/>
                    </a:lnTo>
                    <a:lnTo>
                      <a:pt x="83" y="0"/>
                    </a:lnTo>
                    <a:lnTo>
                      <a:pt x="90" y="2"/>
                    </a:lnTo>
                    <a:lnTo>
                      <a:pt x="90" y="2"/>
                    </a:lnTo>
                    <a:lnTo>
                      <a:pt x="105" y="2"/>
                    </a:lnTo>
                    <a:lnTo>
                      <a:pt x="105" y="2"/>
                    </a:lnTo>
                    <a:lnTo>
                      <a:pt x="107" y="2"/>
                    </a:lnTo>
                    <a:lnTo>
                      <a:pt x="107" y="2"/>
                    </a:lnTo>
                    <a:lnTo>
                      <a:pt x="77" y="2"/>
                    </a:lnTo>
                    <a:lnTo>
                      <a:pt x="77" y="2"/>
                    </a:lnTo>
                    <a:lnTo>
                      <a:pt x="76" y="2"/>
                    </a:lnTo>
                    <a:lnTo>
                      <a:pt x="76" y="2"/>
                    </a:lnTo>
                    <a:lnTo>
                      <a:pt x="74" y="2"/>
                    </a:lnTo>
                    <a:lnTo>
                      <a:pt x="74" y="2"/>
                    </a:lnTo>
                    <a:lnTo>
                      <a:pt x="72" y="2"/>
                    </a:lnTo>
                    <a:lnTo>
                      <a:pt x="72" y="2"/>
                    </a:lnTo>
                    <a:lnTo>
                      <a:pt x="62" y="3"/>
                    </a:lnTo>
                    <a:lnTo>
                      <a:pt x="62" y="3"/>
                    </a:lnTo>
                    <a:lnTo>
                      <a:pt x="54" y="3"/>
                    </a:lnTo>
                    <a:lnTo>
                      <a:pt x="54" y="3"/>
                    </a:lnTo>
                    <a:lnTo>
                      <a:pt x="62" y="6"/>
                    </a:lnTo>
                    <a:lnTo>
                      <a:pt x="62" y="6"/>
                    </a:lnTo>
                    <a:lnTo>
                      <a:pt x="34" y="6"/>
                    </a:lnTo>
                    <a:lnTo>
                      <a:pt x="34" y="6"/>
                    </a:lnTo>
                    <a:lnTo>
                      <a:pt x="24" y="8"/>
                    </a:lnTo>
                    <a:lnTo>
                      <a:pt x="24" y="8"/>
                    </a:lnTo>
                    <a:lnTo>
                      <a:pt x="16" y="9"/>
                    </a:lnTo>
                    <a:lnTo>
                      <a:pt x="16" y="9"/>
                    </a:lnTo>
                    <a:lnTo>
                      <a:pt x="30" y="9"/>
                    </a:lnTo>
                    <a:lnTo>
                      <a:pt x="30" y="9"/>
                    </a:lnTo>
                    <a:lnTo>
                      <a:pt x="27" y="9"/>
                    </a:lnTo>
                    <a:lnTo>
                      <a:pt x="27" y="9"/>
                    </a:lnTo>
                    <a:lnTo>
                      <a:pt x="0" y="14"/>
                    </a:lnTo>
                    <a:lnTo>
                      <a:pt x="0" y="14"/>
                    </a:lnTo>
                    <a:lnTo>
                      <a:pt x="31" y="15"/>
                    </a:lnTo>
                    <a:lnTo>
                      <a:pt x="31" y="15"/>
                    </a:lnTo>
                    <a:lnTo>
                      <a:pt x="59" y="15"/>
                    </a:lnTo>
                    <a:lnTo>
                      <a:pt x="59" y="15"/>
                    </a:lnTo>
                    <a:lnTo>
                      <a:pt x="67" y="15"/>
                    </a:lnTo>
                    <a:lnTo>
                      <a:pt x="67" y="15"/>
                    </a:lnTo>
                    <a:lnTo>
                      <a:pt x="63" y="15"/>
                    </a:lnTo>
                    <a:lnTo>
                      <a:pt x="63" y="15"/>
                    </a:lnTo>
                    <a:lnTo>
                      <a:pt x="47" y="17"/>
                    </a:lnTo>
                    <a:lnTo>
                      <a:pt x="47" y="17"/>
                    </a:lnTo>
                    <a:lnTo>
                      <a:pt x="44" y="17"/>
                    </a:lnTo>
                    <a:lnTo>
                      <a:pt x="44" y="17"/>
                    </a:lnTo>
                    <a:lnTo>
                      <a:pt x="54" y="15"/>
                    </a:lnTo>
                    <a:lnTo>
                      <a:pt x="54" y="15"/>
                    </a:lnTo>
                    <a:lnTo>
                      <a:pt x="59" y="17"/>
                    </a:lnTo>
                    <a:lnTo>
                      <a:pt x="59" y="17"/>
                    </a:lnTo>
                    <a:lnTo>
                      <a:pt x="84" y="18"/>
                    </a:lnTo>
                    <a:lnTo>
                      <a:pt x="84" y="18"/>
                    </a:lnTo>
                    <a:lnTo>
                      <a:pt x="83" y="18"/>
                    </a:lnTo>
                    <a:lnTo>
                      <a:pt x="83" y="18"/>
                    </a:lnTo>
                    <a:lnTo>
                      <a:pt x="84" y="18"/>
                    </a:lnTo>
                    <a:lnTo>
                      <a:pt x="84" y="18"/>
                    </a:lnTo>
                    <a:lnTo>
                      <a:pt x="87" y="18"/>
                    </a:lnTo>
                    <a:lnTo>
                      <a:pt x="87" y="18"/>
                    </a:lnTo>
                    <a:lnTo>
                      <a:pt x="80" y="21"/>
                    </a:lnTo>
                    <a:lnTo>
                      <a:pt x="80" y="21"/>
                    </a:lnTo>
                    <a:lnTo>
                      <a:pt x="86" y="21"/>
                    </a:lnTo>
                    <a:lnTo>
                      <a:pt x="86" y="21"/>
                    </a:lnTo>
                    <a:lnTo>
                      <a:pt x="102" y="24"/>
                    </a:lnTo>
                    <a:lnTo>
                      <a:pt x="102" y="24"/>
                    </a:lnTo>
                    <a:lnTo>
                      <a:pt x="105" y="29"/>
                    </a:lnTo>
                    <a:lnTo>
                      <a:pt x="105" y="29"/>
                    </a:lnTo>
                    <a:lnTo>
                      <a:pt x="102" y="32"/>
                    </a:lnTo>
                    <a:lnTo>
                      <a:pt x="102" y="32"/>
                    </a:lnTo>
                    <a:lnTo>
                      <a:pt x="112" y="33"/>
                    </a:lnTo>
                    <a:lnTo>
                      <a:pt x="112" y="33"/>
                    </a:lnTo>
                    <a:lnTo>
                      <a:pt x="116" y="35"/>
                    </a:lnTo>
                    <a:lnTo>
                      <a:pt x="116" y="35"/>
                    </a:lnTo>
                    <a:lnTo>
                      <a:pt x="86" y="36"/>
                    </a:lnTo>
                    <a:lnTo>
                      <a:pt x="86" y="36"/>
                    </a:lnTo>
                    <a:lnTo>
                      <a:pt x="97" y="39"/>
                    </a:lnTo>
                    <a:lnTo>
                      <a:pt x="97" y="39"/>
                    </a:lnTo>
                    <a:lnTo>
                      <a:pt x="89" y="41"/>
                    </a:lnTo>
                    <a:lnTo>
                      <a:pt x="89" y="41"/>
                    </a:lnTo>
                    <a:lnTo>
                      <a:pt x="90" y="41"/>
                    </a:lnTo>
                    <a:lnTo>
                      <a:pt x="90" y="41"/>
                    </a:lnTo>
                    <a:lnTo>
                      <a:pt x="95" y="42"/>
                    </a:lnTo>
                    <a:lnTo>
                      <a:pt x="95" y="42"/>
                    </a:lnTo>
                    <a:lnTo>
                      <a:pt x="57" y="46"/>
                    </a:lnTo>
                    <a:lnTo>
                      <a:pt x="57" y="46"/>
                    </a:lnTo>
                    <a:lnTo>
                      <a:pt x="54" y="46"/>
                    </a:lnTo>
                    <a:lnTo>
                      <a:pt x="54" y="46"/>
                    </a:lnTo>
                    <a:lnTo>
                      <a:pt x="50" y="46"/>
                    </a:lnTo>
                    <a:lnTo>
                      <a:pt x="50" y="46"/>
                    </a:lnTo>
                    <a:lnTo>
                      <a:pt x="53" y="46"/>
                    </a:lnTo>
                    <a:lnTo>
                      <a:pt x="53" y="46"/>
                    </a:lnTo>
                    <a:lnTo>
                      <a:pt x="41" y="49"/>
                    </a:lnTo>
                    <a:lnTo>
                      <a:pt x="41" y="49"/>
                    </a:lnTo>
                    <a:lnTo>
                      <a:pt x="92" y="50"/>
                    </a:lnTo>
                    <a:lnTo>
                      <a:pt x="92" y="50"/>
                    </a:lnTo>
                    <a:lnTo>
                      <a:pt x="84" y="50"/>
                    </a:lnTo>
                    <a:lnTo>
                      <a:pt x="84" y="50"/>
                    </a:lnTo>
                    <a:lnTo>
                      <a:pt x="115" y="52"/>
                    </a:lnTo>
                    <a:lnTo>
                      <a:pt x="115" y="52"/>
                    </a:lnTo>
                    <a:lnTo>
                      <a:pt x="103" y="53"/>
                    </a:lnTo>
                    <a:lnTo>
                      <a:pt x="103" y="53"/>
                    </a:lnTo>
                    <a:lnTo>
                      <a:pt x="109" y="55"/>
                    </a:lnTo>
                    <a:lnTo>
                      <a:pt x="109" y="55"/>
                    </a:lnTo>
                    <a:lnTo>
                      <a:pt x="107" y="56"/>
                    </a:lnTo>
                    <a:lnTo>
                      <a:pt x="107" y="56"/>
                    </a:lnTo>
                    <a:lnTo>
                      <a:pt x="100" y="55"/>
                    </a:lnTo>
                    <a:lnTo>
                      <a:pt x="100" y="55"/>
                    </a:lnTo>
                    <a:lnTo>
                      <a:pt x="87" y="55"/>
                    </a:lnTo>
                    <a:lnTo>
                      <a:pt x="87" y="55"/>
                    </a:lnTo>
                    <a:lnTo>
                      <a:pt x="92" y="55"/>
                    </a:lnTo>
                    <a:lnTo>
                      <a:pt x="92" y="55"/>
                    </a:lnTo>
                    <a:lnTo>
                      <a:pt x="93" y="56"/>
                    </a:lnTo>
                    <a:lnTo>
                      <a:pt x="93" y="56"/>
                    </a:lnTo>
                    <a:lnTo>
                      <a:pt x="92" y="58"/>
                    </a:lnTo>
                    <a:lnTo>
                      <a:pt x="92" y="58"/>
                    </a:lnTo>
                    <a:lnTo>
                      <a:pt x="93" y="58"/>
                    </a:lnTo>
                    <a:lnTo>
                      <a:pt x="93" y="58"/>
                    </a:lnTo>
                    <a:lnTo>
                      <a:pt x="84" y="59"/>
                    </a:lnTo>
                    <a:lnTo>
                      <a:pt x="84" y="59"/>
                    </a:lnTo>
                    <a:lnTo>
                      <a:pt x="89" y="59"/>
                    </a:lnTo>
                    <a:lnTo>
                      <a:pt x="89" y="59"/>
                    </a:lnTo>
                    <a:lnTo>
                      <a:pt x="64" y="58"/>
                    </a:lnTo>
                    <a:lnTo>
                      <a:pt x="64" y="58"/>
                    </a:lnTo>
                    <a:lnTo>
                      <a:pt x="43" y="61"/>
                    </a:lnTo>
                    <a:lnTo>
                      <a:pt x="43" y="61"/>
                    </a:lnTo>
                    <a:lnTo>
                      <a:pt x="41" y="61"/>
                    </a:lnTo>
                    <a:lnTo>
                      <a:pt x="41" y="61"/>
                    </a:lnTo>
                    <a:lnTo>
                      <a:pt x="40" y="61"/>
                    </a:lnTo>
                    <a:lnTo>
                      <a:pt x="40" y="61"/>
                    </a:lnTo>
                    <a:lnTo>
                      <a:pt x="41" y="62"/>
                    </a:lnTo>
                    <a:lnTo>
                      <a:pt x="41" y="62"/>
                    </a:lnTo>
                    <a:lnTo>
                      <a:pt x="40" y="62"/>
                    </a:lnTo>
                    <a:lnTo>
                      <a:pt x="40" y="62"/>
                    </a:lnTo>
                    <a:lnTo>
                      <a:pt x="37" y="62"/>
                    </a:lnTo>
                    <a:lnTo>
                      <a:pt x="37" y="62"/>
                    </a:lnTo>
                    <a:lnTo>
                      <a:pt x="50" y="62"/>
                    </a:lnTo>
                    <a:lnTo>
                      <a:pt x="50" y="62"/>
                    </a:lnTo>
                    <a:lnTo>
                      <a:pt x="64" y="64"/>
                    </a:lnTo>
                    <a:lnTo>
                      <a:pt x="64" y="64"/>
                    </a:lnTo>
                    <a:lnTo>
                      <a:pt x="62" y="64"/>
                    </a:lnTo>
                    <a:lnTo>
                      <a:pt x="62" y="64"/>
                    </a:lnTo>
                    <a:lnTo>
                      <a:pt x="63" y="65"/>
                    </a:lnTo>
                    <a:lnTo>
                      <a:pt x="63" y="65"/>
                    </a:lnTo>
                    <a:lnTo>
                      <a:pt x="93" y="64"/>
                    </a:lnTo>
                    <a:lnTo>
                      <a:pt x="93" y="64"/>
                    </a:lnTo>
                    <a:lnTo>
                      <a:pt x="84" y="64"/>
                    </a:lnTo>
                    <a:lnTo>
                      <a:pt x="84" y="64"/>
                    </a:lnTo>
                    <a:lnTo>
                      <a:pt x="87" y="64"/>
                    </a:lnTo>
                    <a:lnTo>
                      <a:pt x="87" y="64"/>
                    </a:lnTo>
                    <a:lnTo>
                      <a:pt x="93" y="65"/>
                    </a:lnTo>
                    <a:lnTo>
                      <a:pt x="93" y="65"/>
                    </a:lnTo>
                    <a:lnTo>
                      <a:pt x="92" y="65"/>
                    </a:lnTo>
                    <a:lnTo>
                      <a:pt x="92" y="65"/>
                    </a:lnTo>
                    <a:lnTo>
                      <a:pt x="87" y="68"/>
                    </a:lnTo>
                    <a:lnTo>
                      <a:pt x="87" y="68"/>
                    </a:lnTo>
                    <a:lnTo>
                      <a:pt x="95" y="68"/>
                    </a:lnTo>
                    <a:lnTo>
                      <a:pt x="95" y="68"/>
                    </a:lnTo>
                    <a:lnTo>
                      <a:pt x="89" y="68"/>
                    </a:lnTo>
                    <a:lnTo>
                      <a:pt x="89" y="68"/>
                    </a:lnTo>
                    <a:lnTo>
                      <a:pt x="89" y="70"/>
                    </a:lnTo>
                    <a:lnTo>
                      <a:pt x="89" y="70"/>
                    </a:lnTo>
                    <a:lnTo>
                      <a:pt x="96" y="70"/>
                    </a:lnTo>
                    <a:lnTo>
                      <a:pt x="96" y="70"/>
                    </a:lnTo>
                    <a:lnTo>
                      <a:pt x="82" y="71"/>
                    </a:lnTo>
                    <a:lnTo>
                      <a:pt x="82" y="71"/>
                    </a:lnTo>
                    <a:lnTo>
                      <a:pt x="79" y="74"/>
                    </a:lnTo>
                    <a:lnTo>
                      <a:pt x="79" y="74"/>
                    </a:lnTo>
                    <a:lnTo>
                      <a:pt x="77" y="74"/>
                    </a:lnTo>
                    <a:lnTo>
                      <a:pt x="77" y="74"/>
                    </a:lnTo>
                    <a:lnTo>
                      <a:pt x="74" y="74"/>
                    </a:lnTo>
                    <a:lnTo>
                      <a:pt x="74" y="74"/>
                    </a:lnTo>
                    <a:lnTo>
                      <a:pt x="76" y="74"/>
                    </a:lnTo>
                    <a:lnTo>
                      <a:pt x="76" y="74"/>
                    </a:lnTo>
                    <a:lnTo>
                      <a:pt x="116" y="74"/>
                    </a:lnTo>
                    <a:lnTo>
                      <a:pt x="116" y="74"/>
                    </a:lnTo>
                    <a:lnTo>
                      <a:pt x="115" y="74"/>
                    </a:lnTo>
                    <a:lnTo>
                      <a:pt x="115" y="74"/>
                    </a:lnTo>
                    <a:lnTo>
                      <a:pt x="106" y="76"/>
                    </a:lnTo>
                    <a:lnTo>
                      <a:pt x="106" y="76"/>
                    </a:lnTo>
                    <a:lnTo>
                      <a:pt x="123" y="76"/>
                    </a:lnTo>
                    <a:lnTo>
                      <a:pt x="123" y="76"/>
                    </a:lnTo>
                    <a:lnTo>
                      <a:pt x="128" y="77"/>
                    </a:lnTo>
                    <a:lnTo>
                      <a:pt x="128" y="77"/>
                    </a:lnTo>
                    <a:lnTo>
                      <a:pt x="122" y="77"/>
                    </a:lnTo>
                    <a:lnTo>
                      <a:pt x="122" y="77"/>
                    </a:lnTo>
                    <a:lnTo>
                      <a:pt x="119" y="79"/>
                    </a:lnTo>
                    <a:lnTo>
                      <a:pt x="119" y="79"/>
                    </a:lnTo>
                    <a:lnTo>
                      <a:pt x="116" y="79"/>
                    </a:lnTo>
                    <a:lnTo>
                      <a:pt x="116" y="79"/>
                    </a:lnTo>
                    <a:lnTo>
                      <a:pt x="115" y="80"/>
                    </a:lnTo>
                    <a:lnTo>
                      <a:pt x="115" y="80"/>
                    </a:lnTo>
                    <a:lnTo>
                      <a:pt x="126" y="82"/>
                    </a:lnTo>
                    <a:lnTo>
                      <a:pt x="126" y="82"/>
                    </a:lnTo>
                    <a:lnTo>
                      <a:pt x="112" y="80"/>
                    </a:lnTo>
                    <a:lnTo>
                      <a:pt x="112" y="80"/>
                    </a:lnTo>
                    <a:lnTo>
                      <a:pt x="153" y="80"/>
                    </a:lnTo>
                    <a:lnTo>
                      <a:pt x="153" y="80"/>
                    </a:lnTo>
                    <a:lnTo>
                      <a:pt x="161" y="82"/>
                    </a:lnTo>
                    <a:lnTo>
                      <a:pt x="161" y="82"/>
                    </a:lnTo>
                    <a:lnTo>
                      <a:pt x="182" y="83"/>
                    </a:lnTo>
                    <a:lnTo>
                      <a:pt x="182" y="83"/>
                    </a:lnTo>
                    <a:lnTo>
                      <a:pt x="185" y="83"/>
                    </a:lnTo>
                    <a:lnTo>
                      <a:pt x="185" y="83"/>
                    </a:lnTo>
                    <a:lnTo>
                      <a:pt x="211" y="83"/>
                    </a:lnTo>
                    <a:lnTo>
                      <a:pt x="211" y="83"/>
                    </a:lnTo>
                    <a:lnTo>
                      <a:pt x="257" y="86"/>
                    </a:lnTo>
                    <a:lnTo>
                      <a:pt x="257" y="86"/>
                    </a:lnTo>
                    <a:lnTo>
                      <a:pt x="267" y="88"/>
                    </a:lnTo>
                    <a:lnTo>
                      <a:pt x="267" y="88"/>
                    </a:lnTo>
                    <a:lnTo>
                      <a:pt x="261" y="91"/>
                    </a:lnTo>
                    <a:lnTo>
                      <a:pt x="261" y="91"/>
                    </a:lnTo>
                    <a:lnTo>
                      <a:pt x="247" y="92"/>
                    </a:lnTo>
                    <a:lnTo>
                      <a:pt x="247" y="92"/>
                    </a:lnTo>
                    <a:lnTo>
                      <a:pt x="251" y="92"/>
                    </a:lnTo>
                    <a:lnTo>
                      <a:pt x="251" y="92"/>
                    </a:lnTo>
                    <a:lnTo>
                      <a:pt x="277" y="92"/>
                    </a:lnTo>
                    <a:lnTo>
                      <a:pt x="277" y="92"/>
                    </a:lnTo>
                    <a:lnTo>
                      <a:pt x="261" y="94"/>
                    </a:lnTo>
                    <a:lnTo>
                      <a:pt x="261" y="94"/>
                    </a:lnTo>
                    <a:lnTo>
                      <a:pt x="264" y="95"/>
                    </a:lnTo>
                    <a:lnTo>
                      <a:pt x="264" y="95"/>
                    </a:lnTo>
                    <a:lnTo>
                      <a:pt x="251" y="100"/>
                    </a:lnTo>
                    <a:lnTo>
                      <a:pt x="251" y="100"/>
                    </a:lnTo>
                    <a:lnTo>
                      <a:pt x="320" y="101"/>
                    </a:lnTo>
                    <a:lnTo>
                      <a:pt x="320" y="101"/>
                    </a:lnTo>
                    <a:lnTo>
                      <a:pt x="277" y="101"/>
                    </a:lnTo>
                    <a:lnTo>
                      <a:pt x="277" y="101"/>
                    </a:lnTo>
                    <a:lnTo>
                      <a:pt x="314" y="106"/>
                    </a:lnTo>
                    <a:lnTo>
                      <a:pt x="314" y="106"/>
                    </a:lnTo>
                    <a:lnTo>
                      <a:pt x="327" y="112"/>
                    </a:lnTo>
                    <a:lnTo>
                      <a:pt x="327" y="112"/>
                    </a:lnTo>
                    <a:lnTo>
                      <a:pt x="329" y="112"/>
                    </a:lnTo>
                    <a:lnTo>
                      <a:pt x="329" y="112"/>
                    </a:lnTo>
                    <a:lnTo>
                      <a:pt x="311" y="110"/>
                    </a:lnTo>
                    <a:lnTo>
                      <a:pt x="311" y="110"/>
                    </a:lnTo>
                    <a:lnTo>
                      <a:pt x="298" y="112"/>
                    </a:lnTo>
                    <a:lnTo>
                      <a:pt x="298" y="112"/>
                    </a:lnTo>
                    <a:lnTo>
                      <a:pt x="283" y="112"/>
                    </a:lnTo>
                    <a:lnTo>
                      <a:pt x="283" y="112"/>
                    </a:lnTo>
                    <a:lnTo>
                      <a:pt x="253" y="112"/>
                    </a:lnTo>
                    <a:lnTo>
                      <a:pt x="253" y="112"/>
                    </a:lnTo>
                    <a:lnTo>
                      <a:pt x="248" y="112"/>
                    </a:lnTo>
                    <a:lnTo>
                      <a:pt x="248" y="112"/>
                    </a:lnTo>
                    <a:lnTo>
                      <a:pt x="231" y="116"/>
                    </a:lnTo>
                    <a:lnTo>
                      <a:pt x="231" y="116"/>
                    </a:lnTo>
                    <a:lnTo>
                      <a:pt x="221" y="116"/>
                    </a:lnTo>
                    <a:lnTo>
                      <a:pt x="221" y="116"/>
                    </a:lnTo>
                    <a:lnTo>
                      <a:pt x="221" y="118"/>
                    </a:lnTo>
                    <a:lnTo>
                      <a:pt x="221" y="118"/>
                    </a:lnTo>
                    <a:lnTo>
                      <a:pt x="218" y="119"/>
                    </a:lnTo>
                    <a:lnTo>
                      <a:pt x="218" y="119"/>
                    </a:lnTo>
                    <a:lnTo>
                      <a:pt x="224" y="119"/>
                    </a:lnTo>
                    <a:lnTo>
                      <a:pt x="224" y="119"/>
                    </a:lnTo>
                    <a:lnTo>
                      <a:pt x="225" y="119"/>
                    </a:lnTo>
                    <a:lnTo>
                      <a:pt x="225" y="119"/>
                    </a:lnTo>
                    <a:lnTo>
                      <a:pt x="224" y="119"/>
                    </a:lnTo>
                    <a:lnTo>
                      <a:pt x="224" y="119"/>
                    </a:lnTo>
                    <a:lnTo>
                      <a:pt x="217" y="119"/>
                    </a:lnTo>
                    <a:lnTo>
                      <a:pt x="217" y="119"/>
                    </a:lnTo>
                    <a:lnTo>
                      <a:pt x="215" y="121"/>
                    </a:lnTo>
                    <a:lnTo>
                      <a:pt x="215" y="121"/>
                    </a:lnTo>
                    <a:lnTo>
                      <a:pt x="208" y="122"/>
                    </a:lnTo>
                    <a:lnTo>
                      <a:pt x="208" y="122"/>
                    </a:lnTo>
                    <a:lnTo>
                      <a:pt x="214" y="124"/>
                    </a:lnTo>
                    <a:lnTo>
                      <a:pt x="214" y="124"/>
                    </a:lnTo>
                    <a:lnTo>
                      <a:pt x="240" y="124"/>
                    </a:lnTo>
                    <a:lnTo>
                      <a:pt x="240" y="124"/>
                    </a:lnTo>
                    <a:lnTo>
                      <a:pt x="242" y="124"/>
                    </a:lnTo>
                    <a:lnTo>
                      <a:pt x="242" y="124"/>
                    </a:lnTo>
                    <a:lnTo>
                      <a:pt x="255" y="124"/>
                    </a:lnTo>
                    <a:lnTo>
                      <a:pt x="255" y="124"/>
                    </a:lnTo>
                    <a:lnTo>
                      <a:pt x="264" y="124"/>
                    </a:lnTo>
                    <a:lnTo>
                      <a:pt x="264" y="124"/>
                    </a:lnTo>
                    <a:lnTo>
                      <a:pt x="218" y="121"/>
                    </a:lnTo>
                    <a:lnTo>
                      <a:pt x="218" y="121"/>
                    </a:lnTo>
                    <a:lnTo>
                      <a:pt x="217" y="121"/>
                    </a:lnTo>
                    <a:lnTo>
                      <a:pt x="217" y="121"/>
                    </a:lnTo>
                    <a:lnTo>
                      <a:pt x="218" y="121"/>
                    </a:lnTo>
                    <a:lnTo>
                      <a:pt x="218" y="121"/>
                    </a:lnTo>
                    <a:lnTo>
                      <a:pt x="209" y="122"/>
                    </a:lnTo>
                    <a:lnTo>
                      <a:pt x="209" y="122"/>
                    </a:lnTo>
                    <a:lnTo>
                      <a:pt x="209" y="124"/>
                    </a:lnTo>
                    <a:lnTo>
                      <a:pt x="209" y="124"/>
                    </a:lnTo>
                    <a:lnTo>
                      <a:pt x="215" y="124"/>
                    </a:lnTo>
                    <a:lnTo>
                      <a:pt x="215" y="124"/>
                    </a:lnTo>
                    <a:lnTo>
                      <a:pt x="220" y="124"/>
                    </a:lnTo>
                    <a:lnTo>
                      <a:pt x="220" y="124"/>
                    </a:lnTo>
                    <a:lnTo>
                      <a:pt x="225" y="124"/>
                    </a:lnTo>
                    <a:lnTo>
                      <a:pt x="225" y="124"/>
                    </a:lnTo>
                    <a:lnTo>
                      <a:pt x="221" y="124"/>
                    </a:lnTo>
                    <a:lnTo>
                      <a:pt x="221" y="124"/>
                    </a:lnTo>
                    <a:lnTo>
                      <a:pt x="211" y="124"/>
                    </a:lnTo>
                    <a:lnTo>
                      <a:pt x="211" y="124"/>
                    </a:lnTo>
                    <a:lnTo>
                      <a:pt x="166" y="124"/>
                    </a:lnTo>
                    <a:lnTo>
                      <a:pt x="166" y="124"/>
                    </a:lnTo>
                    <a:lnTo>
                      <a:pt x="163" y="125"/>
                    </a:lnTo>
                    <a:lnTo>
                      <a:pt x="163" y="125"/>
                    </a:lnTo>
                    <a:lnTo>
                      <a:pt x="133" y="128"/>
                    </a:lnTo>
                    <a:lnTo>
                      <a:pt x="133" y="128"/>
                    </a:lnTo>
                    <a:lnTo>
                      <a:pt x="166" y="128"/>
                    </a:lnTo>
                    <a:lnTo>
                      <a:pt x="166" y="128"/>
                    </a:lnTo>
                    <a:lnTo>
                      <a:pt x="194" y="131"/>
                    </a:lnTo>
                    <a:lnTo>
                      <a:pt x="194" y="131"/>
                    </a:lnTo>
                    <a:lnTo>
                      <a:pt x="189" y="131"/>
                    </a:lnTo>
                    <a:lnTo>
                      <a:pt x="189" y="131"/>
                    </a:lnTo>
                    <a:lnTo>
                      <a:pt x="188" y="131"/>
                    </a:lnTo>
                    <a:lnTo>
                      <a:pt x="188" y="131"/>
                    </a:lnTo>
                    <a:lnTo>
                      <a:pt x="189" y="131"/>
                    </a:lnTo>
                    <a:lnTo>
                      <a:pt x="189" y="131"/>
                    </a:lnTo>
                    <a:lnTo>
                      <a:pt x="181" y="131"/>
                    </a:lnTo>
                    <a:lnTo>
                      <a:pt x="181" y="131"/>
                    </a:lnTo>
                    <a:lnTo>
                      <a:pt x="161" y="133"/>
                    </a:lnTo>
                    <a:lnTo>
                      <a:pt x="161" y="133"/>
                    </a:lnTo>
                    <a:lnTo>
                      <a:pt x="165" y="136"/>
                    </a:lnTo>
                    <a:lnTo>
                      <a:pt x="165" y="136"/>
                    </a:lnTo>
                    <a:lnTo>
                      <a:pt x="155" y="136"/>
                    </a:lnTo>
                    <a:lnTo>
                      <a:pt x="155" y="136"/>
                    </a:lnTo>
                    <a:lnTo>
                      <a:pt x="166" y="136"/>
                    </a:lnTo>
                    <a:lnTo>
                      <a:pt x="166" y="136"/>
                    </a:lnTo>
                    <a:lnTo>
                      <a:pt x="155" y="139"/>
                    </a:lnTo>
                    <a:lnTo>
                      <a:pt x="155" y="139"/>
                    </a:lnTo>
                    <a:lnTo>
                      <a:pt x="158" y="139"/>
                    </a:lnTo>
                    <a:lnTo>
                      <a:pt x="158" y="139"/>
                    </a:lnTo>
                    <a:lnTo>
                      <a:pt x="169" y="139"/>
                    </a:lnTo>
                    <a:lnTo>
                      <a:pt x="169" y="139"/>
                    </a:lnTo>
                    <a:lnTo>
                      <a:pt x="166" y="139"/>
                    </a:lnTo>
                    <a:lnTo>
                      <a:pt x="166" y="139"/>
                    </a:lnTo>
                    <a:lnTo>
                      <a:pt x="165" y="141"/>
                    </a:lnTo>
                    <a:lnTo>
                      <a:pt x="165" y="141"/>
                    </a:lnTo>
                    <a:lnTo>
                      <a:pt x="151" y="141"/>
                    </a:lnTo>
                    <a:lnTo>
                      <a:pt x="151" y="141"/>
                    </a:lnTo>
                    <a:lnTo>
                      <a:pt x="155" y="141"/>
                    </a:lnTo>
                    <a:lnTo>
                      <a:pt x="155" y="141"/>
                    </a:lnTo>
                    <a:lnTo>
                      <a:pt x="169" y="142"/>
                    </a:lnTo>
                    <a:lnTo>
                      <a:pt x="169" y="142"/>
                    </a:lnTo>
                    <a:lnTo>
                      <a:pt x="179" y="142"/>
                    </a:lnTo>
                    <a:lnTo>
                      <a:pt x="179" y="142"/>
                    </a:lnTo>
                    <a:lnTo>
                      <a:pt x="172" y="142"/>
                    </a:lnTo>
                    <a:lnTo>
                      <a:pt x="172" y="142"/>
                    </a:lnTo>
                    <a:lnTo>
                      <a:pt x="175" y="148"/>
                    </a:lnTo>
                    <a:lnTo>
                      <a:pt x="175" y="148"/>
                    </a:lnTo>
                    <a:lnTo>
                      <a:pt x="172" y="148"/>
                    </a:lnTo>
                    <a:lnTo>
                      <a:pt x="172" y="148"/>
                    </a:lnTo>
                    <a:lnTo>
                      <a:pt x="159" y="148"/>
                    </a:lnTo>
                    <a:lnTo>
                      <a:pt x="159" y="148"/>
                    </a:lnTo>
                    <a:lnTo>
                      <a:pt x="175" y="148"/>
                    </a:lnTo>
                    <a:lnTo>
                      <a:pt x="175" y="148"/>
                    </a:lnTo>
                    <a:lnTo>
                      <a:pt x="186" y="150"/>
                    </a:lnTo>
                    <a:lnTo>
                      <a:pt x="186" y="150"/>
                    </a:lnTo>
                    <a:lnTo>
                      <a:pt x="188" y="150"/>
                    </a:lnTo>
                    <a:lnTo>
                      <a:pt x="188" y="150"/>
                    </a:lnTo>
                    <a:lnTo>
                      <a:pt x="215" y="148"/>
                    </a:lnTo>
                    <a:lnTo>
                      <a:pt x="215" y="148"/>
                    </a:lnTo>
                    <a:lnTo>
                      <a:pt x="217" y="148"/>
                    </a:lnTo>
                    <a:lnTo>
                      <a:pt x="217" y="148"/>
                    </a:lnTo>
                    <a:lnTo>
                      <a:pt x="248" y="147"/>
                    </a:lnTo>
                    <a:lnTo>
                      <a:pt x="248" y="147"/>
                    </a:lnTo>
                    <a:lnTo>
                      <a:pt x="217" y="147"/>
                    </a:lnTo>
                    <a:lnTo>
                      <a:pt x="217" y="147"/>
                    </a:lnTo>
                    <a:lnTo>
                      <a:pt x="218" y="147"/>
                    </a:lnTo>
                    <a:lnTo>
                      <a:pt x="218" y="147"/>
                    </a:lnTo>
                    <a:lnTo>
                      <a:pt x="225" y="148"/>
                    </a:lnTo>
                    <a:lnTo>
                      <a:pt x="225" y="148"/>
                    </a:lnTo>
                    <a:lnTo>
                      <a:pt x="228" y="148"/>
                    </a:lnTo>
                    <a:lnTo>
                      <a:pt x="228" y="148"/>
                    </a:lnTo>
                    <a:lnTo>
                      <a:pt x="230" y="148"/>
                    </a:lnTo>
                    <a:lnTo>
                      <a:pt x="230" y="148"/>
                    </a:lnTo>
                    <a:lnTo>
                      <a:pt x="225" y="150"/>
                    </a:lnTo>
                    <a:lnTo>
                      <a:pt x="225" y="150"/>
                    </a:lnTo>
                    <a:lnTo>
                      <a:pt x="225" y="151"/>
                    </a:lnTo>
                    <a:lnTo>
                      <a:pt x="225" y="151"/>
                    </a:lnTo>
                    <a:lnTo>
                      <a:pt x="225" y="153"/>
                    </a:lnTo>
                    <a:lnTo>
                      <a:pt x="225" y="153"/>
                    </a:lnTo>
                    <a:lnTo>
                      <a:pt x="230" y="154"/>
                    </a:lnTo>
                    <a:lnTo>
                      <a:pt x="230" y="154"/>
                    </a:lnTo>
                    <a:lnTo>
                      <a:pt x="224" y="153"/>
                    </a:lnTo>
                    <a:lnTo>
                      <a:pt x="224" y="153"/>
                    </a:lnTo>
                    <a:lnTo>
                      <a:pt x="225" y="153"/>
                    </a:lnTo>
                    <a:lnTo>
                      <a:pt x="225" y="153"/>
                    </a:lnTo>
                    <a:lnTo>
                      <a:pt x="250" y="153"/>
                    </a:lnTo>
                    <a:lnTo>
                      <a:pt x="250" y="153"/>
                    </a:lnTo>
                    <a:lnTo>
                      <a:pt x="250" y="154"/>
                    </a:lnTo>
                    <a:lnTo>
                      <a:pt x="250" y="154"/>
                    </a:lnTo>
                    <a:lnTo>
                      <a:pt x="238" y="154"/>
                    </a:lnTo>
                    <a:lnTo>
                      <a:pt x="238" y="154"/>
                    </a:lnTo>
                    <a:lnTo>
                      <a:pt x="278" y="157"/>
                    </a:lnTo>
                    <a:lnTo>
                      <a:pt x="278" y="157"/>
                    </a:lnTo>
                    <a:lnTo>
                      <a:pt x="270" y="157"/>
                    </a:lnTo>
                    <a:lnTo>
                      <a:pt x="270" y="157"/>
                    </a:lnTo>
                    <a:lnTo>
                      <a:pt x="268" y="159"/>
                    </a:lnTo>
                    <a:lnTo>
                      <a:pt x="268" y="159"/>
                    </a:lnTo>
                    <a:lnTo>
                      <a:pt x="270" y="159"/>
                    </a:lnTo>
                    <a:lnTo>
                      <a:pt x="270" y="159"/>
                    </a:lnTo>
                    <a:lnTo>
                      <a:pt x="273" y="160"/>
                    </a:lnTo>
                    <a:lnTo>
                      <a:pt x="273" y="160"/>
                    </a:lnTo>
                    <a:lnTo>
                      <a:pt x="271" y="160"/>
                    </a:lnTo>
                    <a:lnTo>
                      <a:pt x="271" y="160"/>
                    </a:lnTo>
                    <a:lnTo>
                      <a:pt x="270" y="160"/>
                    </a:lnTo>
                    <a:lnTo>
                      <a:pt x="270" y="160"/>
                    </a:lnTo>
                    <a:lnTo>
                      <a:pt x="277" y="160"/>
                    </a:lnTo>
                    <a:lnTo>
                      <a:pt x="277" y="160"/>
                    </a:lnTo>
                    <a:lnTo>
                      <a:pt x="281" y="163"/>
                    </a:lnTo>
                    <a:lnTo>
                      <a:pt x="281" y="163"/>
                    </a:lnTo>
                    <a:lnTo>
                      <a:pt x="286" y="163"/>
                    </a:lnTo>
                    <a:lnTo>
                      <a:pt x="286" y="163"/>
                    </a:lnTo>
                    <a:lnTo>
                      <a:pt x="297" y="172"/>
                    </a:lnTo>
                    <a:lnTo>
                      <a:pt x="297" y="172"/>
                    </a:lnTo>
                    <a:lnTo>
                      <a:pt x="298" y="174"/>
                    </a:lnTo>
                    <a:lnTo>
                      <a:pt x="298" y="174"/>
                    </a:lnTo>
                    <a:lnTo>
                      <a:pt x="296" y="175"/>
                    </a:lnTo>
                    <a:lnTo>
                      <a:pt x="296" y="175"/>
                    </a:lnTo>
                    <a:lnTo>
                      <a:pt x="304" y="175"/>
                    </a:lnTo>
                    <a:lnTo>
                      <a:pt x="304" y="175"/>
                    </a:lnTo>
                    <a:lnTo>
                      <a:pt x="317" y="175"/>
                    </a:lnTo>
                    <a:lnTo>
                      <a:pt x="317" y="175"/>
                    </a:lnTo>
                    <a:lnTo>
                      <a:pt x="304" y="178"/>
                    </a:lnTo>
                    <a:lnTo>
                      <a:pt x="304" y="178"/>
                    </a:lnTo>
                    <a:lnTo>
                      <a:pt x="307" y="180"/>
                    </a:lnTo>
                    <a:lnTo>
                      <a:pt x="307" y="180"/>
                    </a:lnTo>
                    <a:lnTo>
                      <a:pt x="304" y="181"/>
                    </a:lnTo>
                    <a:lnTo>
                      <a:pt x="304" y="181"/>
                    </a:lnTo>
                    <a:lnTo>
                      <a:pt x="303" y="183"/>
                    </a:lnTo>
                    <a:lnTo>
                      <a:pt x="303" y="183"/>
                    </a:lnTo>
                    <a:lnTo>
                      <a:pt x="316" y="183"/>
                    </a:lnTo>
                    <a:lnTo>
                      <a:pt x="316" y="183"/>
                    </a:lnTo>
                    <a:lnTo>
                      <a:pt x="291" y="184"/>
                    </a:lnTo>
                    <a:lnTo>
                      <a:pt x="291" y="184"/>
                    </a:lnTo>
                    <a:lnTo>
                      <a:pt x="296" y="184"/>
                    </a:lnTo>
                    <a:lnTo>
                      <a:pt x="296" y="184"/>
                    </a:lnTo>
                    <a:lnTo>
                      <a:pt x="288" y="184"/>
                    </a:lnTo>
                    <a:lnTo>
                      <a:pt x="288" y="184"/>
                    </a:lnTo>
                    <a:lnTo>
                      <a:pt x="296" y="186"/>
                    </a:lnTo>
                    <a:lnTo>
                      <a:pt x="296" y="186"/>
                    </a:lnTo>
                    <a:lnTo>
                      <a:pt x="291" y="186"/>
                    </a:lnTo>
                    <a:lnTo>
                      <a:pt x="291" y="186"/>
                    </a:lnTo>
                    <a:lnTo>
                      <a:pt x="297" y="187"/>
                    </a:lnTo>
                    <a:lnTo>
                      <a:pt x="297" y="187"/>
                    </a:lnTo>
                    <a:lnTo>
                      <a:pt x="283" y="187"/>
                    </a:lnTo>
                    <a:lnTo>
                      <a:pt x="283" y="187"/>
                    </a:lnTo>
                    <a:lnTo>
                      <a:pt x="281" y="189"/>
                    </a:lnTo>
                    <a:lnTo>
                      <a:pt x="281" y="189"/>
                    </a:lnTo>
                    <a:lnTo>
                      <a:pt x="278" y="192"/>
                    </a:lnTo>
                    <a:lnTo>
                      <a:pt x="278" y="192"/>
                    </a:lnTo>
                    <a:lnTo>
                      <a:pt x="283" y="192"/>
                    </a:lnTo>
                    <a:lnTo>
                      <a:pt x="283" y="192"/>
                    </a:lnTo>
                    <a:lnTo>
                      <a:pt x="284" y="192"/>
                    </a:lnTo>
                    <a:lnTo>
                      <a:pt x="284" y="192"/>
                    </a:lnTo>
                    <a:lnTo>
                      <a:pt x="298" y="195"/>
                    </a:lnTo>
                    <a:lnTo>
                      <a:pt x="298" y="195"/>
                    </a:lnTo>
                    <a:lnTo>
                      <a:pt x="301" y="196"/>
                    </a:lnTo>
                    <a:lnTo>
                      <a:pt x="301" y="196"/>
                    </a:lnTo>
                    <a:lnTo>
                      <a:pt x="274" y="196"/>
                    </a:lnTo>
                    <a:lnTo>
                      <a:pt x="274" y="196"/>
                    </a:lnTo>
                    <a:lnTo>
                      <a:pt x="276" y="196"/>
                    </a:lnTo>
                    <a:lnTo>
                      <a:pt x="276" y="196"/>
                    </a:lnTo>
                    <a:lnTo>
                      <a:pt x="274" y="196"/>
                    </a:lnTo>
                    <a:lnTo>
                      <a:pt x="274" y="196"/>
                    </a:lnTo>
                    <a:lnTo>
                      <a:pt x="280" y="196"/>
                    </a:lnTo>
                    <a:lnTo>
                      <a:pt x="280" y="196"/>
                    </a:lnTo>
                    <a:lnTo>
                      <a:pt x="278" y="196"/>
                    </a:lnTo>
                    <a:lnTo>
                      <a:pt x="278" y="196"/>
                    </a:lnTo>
                    <a:lnTo>
                      <a:pt x="277" y="196"/>
                    </a:lnTo>
                    <a:lnTo>
                      <a:pt x="277" y="196"/>
                    </a:lnTo>
                    <a:lnTo>
                      <a:pt x="278" y="196"/>
                    </a:lnTo>
                    <a:lnTo>
                      <a:pt x="278" y="196"/>
                    </a:lnTo>
                    <a:lnTo>
                      <a:pt x="278" y="198"/>
                    </a:lnTo>
                    <a:lnTo>
                      <a:pt x="278" y="198"/>
                    </a:lnTo>
                    <a:lnTo>
                      <a:pt x="276" y="199"/>
                    </a:lnTo>
                    <a:lnTo>
                      <a:pt x="276" y="199"/>
                    </a:lnTo>
                    <a:lnTo>
                      <a:pt x="278" y="198"/>
                    </a:lnTo>
                    <a:lnTo>
                      <a:pt x="278" y="198"/>
                    </a:lnTo>
                    <a:lnTo>
                      <a:pt x="296" y="204"/>
                    </a:lnTo>
                    <a:lnTo>
                      <a:pt x="296" y="204"/>
                    </a:lnTo>
                    <a:lnTo>
                      <a:pt x="291" y="204"/>
                    </a:lnTo>
                    <a:lnTo>
                      <a:pt x="291" y="204"/>
                    </a:lnTo>
                    <a:lnTo>
                      <a:pt x="290" y="207"/>
                    </a:lnTo>
                    <a:lnTo>
                      <a:pt x="290" y="207"/>
                    </a:lnTo>
                    <a:lnTo>
                      <a:pt x="330" y="214"/>
                    </a:lnTo>
                    <a:lnTo>
                      <a:pt x="330" y="214"/>
                    </a:lnTo>
                    <a:lnTo>
                      <a:pt x="321" y="214"/>
                    </a:lnTo>
                    <a:lnTo>
                      <a:pt x="321" y="214"/>
                    </a:lnTo>
                    <a:lnTo>
                      <a:pt x="310" y="216"/>
                    </a:lnTo>
                    <a:lnTo>
                      <a:pt x="310" y="216"/>
                    </a:lnTo>
                    <a:lnTo>
                      <a:pt x="314" y="217"/>
                    </a:lnTo>
                    <a:lnTo>
                      <a:pt x="314" y="217"/>
                    </a:lnTo>
                    <a:lnTo>
                      <a:pt x="310" y="217"/>
                    </a:lnTo>
                    <a:lnTo>
                      <a:pt x="310" y="217"/>
                    </a:lnTo>
                    <a:lnTo>
                      <a:pt x="320" y="217"/>
                    </a:lnTo>
                    <a:lnTo>
                      <a:pt x="320" y="217"/>
                    </a:lnTo>
                    <a:lnTo>
                      <a:pt x="309" y="217"/>
                    </a:lnTo>
                    <a:lnTo>
                      <a:pt x="309" y="217"/>
                    </a:lnTo>
                    <a:lnTo>
                      <a:pt x="307" y="222"/>
                    </a:lnTo>
                    <a:lnTo>
                      <a:pt x="307" y="222"/>
                    </a:lnTo>
                    <a:lnTo>
                      <a:pt x="304" y="225"/>
                    </a:lnTo>
                    <a:lnTo>
                      <a:pt x="304" y="225"/>
                    </a:lnTo>
                    <a:lnTo>
                      <a:pt x="307" y="225"/>
                    </a:lnTo>
                    <a:lnTo>
                      <a:pt x="307" y="225"/>
                    </a:lnTo>
                    <a:lnTo>
                      <a:pt x="298" y="225"/>
                    </a:lnTo>
                    <a:lnTo>
                      <a:pt x="298" y="225"/>
                    </a:lnTo>
                    <a:lnTo>
                      <a:pt x="307" y="22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32" name="Freeform 148"/>
              <p:cNvSpPr>
                <a:spLocks/>
              </p:cNvSpPr>
              <p:nvPr/>
            </p:nvSpPr>
            <p:spPr bwMode="auto">
              <a:xfrm>
                <a:off x="8999" y="12573"/>
                <a:ext cx="293" cy="103"/>
              </a:xfrm>
              <a:custGeom>
                <a:avLst/>
                <a:gdLst/>
                <a:ahLst/>
                <a:cxnLst>
                  <a:cxn ang="0">
                    <a:pos x="279" y="0"/>
                  </a:cxn>
                  <a:cxn ang="0">
                    <a:pos x="282" y="0"/>
                  </a:cxn>
                  <a:cxn ang="0">
                    <a:pos x="250" y="1"/>
                  </a:cxn>
                  <a:cxn ang="0">
                    <a:pos x="231" y="1"/>
                  </a:cxn>
                  <a:cxn ang="0">
                    <a:pos x="215" y="3"/>
                  </a:cxn>
                  <a:cxn ang="0">
                    <a:pos x="213" y="3"/>
                  </a:cxn>
                  <a:cxn ang="0">
                    <a:pos x="210" y="3"/>
                  </a:cxn>
                  <a:cxn ang="0">
                    <a:pos x="207" y="6"/>
                  </a:cxn>
                  <a:cxn ang="0">
                    <a:pos x="210" y="6"/>
                  </a:cxn>
                  <a:cxn ang="0">
                    <a:pos x="188" y="9"/>
                  </a:cxn>
                  <a:cxn ang="0">
                    <a:pos x="161" y="11"/>
                  </a:cxn>
                  <a:cxn ang="0">
                    <a:pos x="200" y="20"/>
                  </a:cxn>
                  <a:cxn ang="0">
                    <a:pos x="177" y="21"/>
                  </a:cxn>
                  <a:cxn ang="0">
                    <a:pos x="171" y="27"/>
                  </a:cxn>
                  <a:cxn ang="0">
                    <a:pos x="210" y="30"/>
                  </a:cxn>
                  <a:cxn ang="0">
                    <a:pos x="215" y="32"/>
                  </a:cxn>
                  <a:cxn ang="0">
                    <a:pos x="270" y="32"/>
                  </a:cxn>
                  <a:cxn ang="0">
                    <a:pos x="269" y="30"/>
                  </a:cxn>
                  <a:cxn ang="0">
                    <a:pos x="263" y="33"/>
                  </a:cxn>
                  <a:cxn ang="0">
                    <a:pos x="290" y="36"/>
                  </a:cxn>
                  <a:cxn ang="0">
                    <a:pos x="248" y="41"/>
                  </a:cxn>
                  <a:cxn ang="0">
                    <a:pos x="273" y="42"/>
                  </a:cxn>
                  <a:cxn ang="0">
                    <a:pos x="266" y="42"/>
                  </a:cxn>
                  <a:cxn ang="0">
                    <a:pos x="257" y="44"/>
                  </a:cxn>
                  <a:cxn ang="0">
                    <a:pos x="253" y="45"/>
                  </a:cxn>
                  <a:cxn ang="0">
                    <a:pos x="247" y="45"/>
                  </a:cxn>
                  <a:cxn ang="0">
                    <a:pos x="226" y="47"/>
                  </a:cxn>
                  <a:cxn ang="0">
                    <a:pos x="244" y="50"/>
                  </a:cxn>
                  <a:cxn ang="0">
                    <a:pos x="224" y="53"/>
                  </a:cxn>
                  <a:cxn ang="0">
                    <a:pos x="221" y="54"/>
                  </a:cxn>
                  <a:cxn ang="0">
                    <a:pos x="215" y="56"/>
                  </a:cxn>
                  <a:cxn ang="0">
                    <a:pos x="203" y="56"/>
                  </a:cxn>
                  <a:cxn ang="0">
                    <a:pos x="180" y="57"/>
                  </a:cxn>
                  <a:cxn ang="0">
                    <a:pos x="157" y="57"/>
                  </a:cxn>
                  <a:cxn ang="0">
                    <a:pos x="158" y="59"/>
                  </a:cxn>
                  <a:cxn ang="0">
                    <a:pos x="158" y="60"/>
                  </a:cxn>
                  <a:cxn ang="0">
                    <a:pos x="145" y="63"/>
                  </a:cxn>
                  <a:cxn ang="0">
                    <a:pos x="148" y="65"/>
                  </a:cxn>
                  <a:cxn ang="0">
                    <a:pos x="122" y="68"/>
                  </a:cxn>
                  <a:cxn ang="0">
                    <a:pos x="154" y="68"/>
                  </a:cxn>
                  <a:cxn ang="0">
                    <a:pos x="154" y="71"/>
                  </a:cxn>
                  <a:cxn ang="0">
                    <a:pos x="132" y="71"/>
                  </a:cxn>
                  <a:cxn ang="0">
                    <a:pos x="128" y="72"/>
                  </a:cxn>
                  <a:cxn ang="0">
                    <a:pos x="112" y="72"/>
                  </a:cxn>
                  <a:cxn ang="0">
                    <a:pos x="102" y="84"/>
                  </a:cxn>
                  <a:cxn ang="0">
                    <a:pos x="62" y="89"/>
                  </a:cxn>
                  <a:cxn ang="0">
                    <a:pos x="46" y="90"/>
                  </a:cxn>
                  <a:cxn ang="0">
                    <a:pos x="43" y="92"/>
                  </a:cxn>
                  <a:cxn ang="0">
                    <a:pos x="43" y="92"/>
                  </a:cxn>
                  <a:cxn ang="0">
                    <a:pos x="42" y="92"/>
                  </a:cxn>
                  <a:cxn ang="0">
                    <a:pos x="55" y="93"/>
                  </a:cxn>
                  <a:cxn ang="0">
                    <a:pos x="69" y="97"/>
                  </a:cxn>
                  <a:cxn ang="0">
                    <a:pos x="72" y="97"/>
                  </a:cxn>
                  <a:cxn ang="0">
                    <a:pos x="66" y="98"/>
                  </a:cxn>
                  <a:cxn ang="0">
                    <a:pos x="0" y="100"/>
                  </a:cxn>
                  <a:cxn ang="0">
                    <a:pos x="3" y="101"/>
                  </a:cxn>
                  <a:cxn ang="0">
                    <a:pos x="3" y="103"/>
                  </a:cxn>
                  <a:cxn ang="0">
                    <a:pos x="14" y="103"/>
                  </a:cxn>
                </a:cxnLst>
                <a:rect l="0" t="0" r="r" b="b"/>
                <a:pathLst>
                  <a:path w="293" h="103">
                    <a:moveTo>
                      <a:pt x="257" y="0"/>
                    </a:moveTo>
                    <a:lnTo>
                      <a:pt x="257" y="0"/>
                    </a:lnTo>
                    <a:lnTo>
                      <a:pt x="279" y="0"/>
                    </a:lnTo>
                    <a:lnTo>
                      <a:pt x="279" y="0"/>
                    </a:lnTo>
                    <a:lnTo>
                      <a:pt x="276" y="0"/>
                    </a:lnTo>
                    <a:lnTo>
                      <a:pt x="276" y="0"/>
                    </a:lnTo>
                    <a:lnTo>
                      <a:pt x="282" y="0"/>
                    </a:lnTo>
                    <a:lnTo>
                      <a:pt x="282" y="0"/>
                    </a:lnTo>
                    <a:lnTo>
                      <a:pt x="254" y="1"/>
                    </a:lnTo>
                    <a:lnTo>
                      <a:pt x="254" y="1"/>
                    </a:lnTo>
                    <a:lnTo>
                      <a:pt x="250" y="1"/>
                    </a:lnTo>
                    <a:lnTo>
                      <a:pt x="250" y="1"/>
                    </a:lnTo>
                    <a:lnTo>
                      <a:pt x="247" y="1"/>
                    </a:lnTo>
                    <a:lnTo>
                      <a:pt x="247" y="1"/>
                    </a:lnTo>
                    <a:lnTo>
                      <a:pt x="231" y="1"/>
                    </a:lnTo>
                    <a:lnTo>
                      <a:pt x="231" y="1"/>
                    </a:lnTo>
                    <a:lnTo>
                      <a:pt x="214" y="3"/>
                    </a:lnTo>
                    <a:lnTo>
                      <a:pt x="214" y="3"/>
                    </a:lnTo>
                    <a:lnTo>
                      <a:pt x="215" y="3"/>
                    </a:lnTo>
                    <a:lnTo>
                      <a:pt x="215" y="3"/>
                    </a:lnTo>
                    <a:lnTo>
                      <a:pt x="214" y="3"/>
                    </a:lnTo>
                    <a:lnTo>
                      <a:pt x="214" y="3"/>
                    </a:lnTo>
                    <a:lnTo>
                      <a:pt x="213" y="3"/>
                    </a:lnTo>
                    <a:lnTo>
                      <a:pt x="213" y="3"/>
                    </a:lnTo>
                    <a:lnTo>
                      <a:pt x="211" y="3"/>
                    </a:lnTo>
                    <a:lnTo>
                      <a:pt x="211" y="3"/>
                    </a:lnTo>
                    <a:lnTo>
                      <a:pt x="210" y="3"/>
                    </a:lnTo>
                    <a:lnTo>
                      <a:pt x="210" y="3"/>
                    </a:lnTo>
                    <a:lnTo>
                      <a:pt x="214" y="3"/>
                    </a:lnTo>
                    <a:lnTo>
                      <a:pt x="214" y="3"/>
                    </a:lnTo>
                    <a:lnTo>
                      <a:pt x="207" y="6"/>
                    </a:lnTo>
                    <a:lnTo>
                      <a:pt x="207" y="6"/>
                    </a:lnTo>
                    <a:lnTo>
                      <a:pt x="211" y="6"/>
                    </a:lnTo>
                    <a:lnTo>
                      <a:pt x="211" y="6"/>
                    </a:lnTo>
                    <a:lnTo>
                      <a:pt x="210" y="6"/>
                    </a:lnTo>
                    <a:lnTo>
                      <a:pt x="210" y="6"/>
                    </a:lnTo>
                    <a:lnTo>
                      <a:pt x="197" y="6"/>
                    </a:lnTo>
                    <a:lnTo>
                      <a:pt x="197" y="6"/>
                    </a:lnTo>
                    <a:lnTo>
                      <a:pt x="188" y="9"/>
                    </a:lnTo>
                    <a:lnTo>
                      <a:pt x="188" y="9"/>
                    </a:lnTo>
                    <a:lnTo>
                      <a:pt x="178" y="11"/>
                    </a:lnTo>
                    <a:lnTo>
                      <a:pt x="178" y="11"/>
                    </a:lnTo>
                    <a:lnTo>
                      <a:pt x="161" y="11"/>
                    </a:lnTo>
                    <a:lnTo>
                      <a:pt x="161" y="11"/>
                    </a:lnTo>
                    <a:lnTo>
                      <a:pt x="190" y="20"/>
                    </a:lnTo>
                    <a:lnTo>
                      <a:pt x="190" y="20"/>
                    </a:lnTo>
                    <a:lnTo>
                      <a:pt x="200" y="20"/>
                    </a:lnTo>
                    <a:lnTo>
                      <a:pt x="200" y="20"/>
                    </a:lnTo>
                    <a:lnTo>
                      <a:pt x="187" y="21"/>
                    </a:lnTo>
                    <a:lnTo>
                      <a:pt x="187" y="21"/>
                    </a:lnTo>
                    <a:lnTo>
                      <a:pt x="177" y="21"/>
                    </a:lnTo>
                    <a:lnTo>
                      <a:pt x="177" y="21"/>
                    </a:lnTo>
                    <a:lnTo>
                      <a:pt x="178" y="23"/>
                    </a:lnTo>
                    <a:lnTo>
                      <a:pt x="178" y="23"/>
                    </a:lnTo>
                    <a:lnTo>
                      <a:pt x="171" y="27"/>
                    </a:lnTo>
                    <a:lnTo>
                      <a:pt x="171" y="27"/>
                    </a:lnTo>
                    <a:lnTo>
                      <a:pt x="205" y="30"/>
                    </a:lnTo>
                    <a:lnTo>
                      <a:pt x="205" y="30"/>
                    </a:lnTo>
                    <a:lnTo>
                      <a:pt x="210" y="30"/>
                    </a:lnTo>
                    <a:lnTo>
                      <a:pt x="210" y="30"/>
                    </a:lnTo>
                    <a:lnTo>
                      <a:pt x="214" y="30"/>
                    </a:lnTo>
                    <a:lnTo>
                      <a:pt x="214" y="30"/>
                    </a:lnTo>
                    <a:lnTo>
                      <a:pt x="215" y="32"/>
                    </a:lnTo>
                    <a:lnTo>
                      <a:pt x="215" y="32"/>
                    </a:lnTo>
                    <a:lnTo>
                      <a:pt x="233" y="30"/>
                    </a:lnTo>
                    <a:lnTo>
                      <a:pt x="233" y="30"/>
                    </a:lnTo>
                    <a:lnTo>
                      <a:pt x="270" y="32"/>
                    </a:lnTo>
                    <a:lnTo>
                      <a:pt x="270" y="32"/>
                    </a:lnTo>
                    <a:lnTo>
                      <a:pt x="293" y="30"/>
                    </a:lnTo>
                    <a:lnTo>
                      <a:pt x="293" y="30"/>
                    </a:lnTo>
                    <a:lnTo>
                      <a:pt x="269" y="30"/>
                    </a:lnTo>
                    <a:lnTo>
                      <a:pt x="269" y="30"/>
                    </a:lnTo>
                    <a:lnTo>
                      <a:pt x="260" y="32"/>
                    </a:lnTo>
                    <a:lnTo>
                      <a:pt x="260" y="32"/>
                    </a:lnTo>
                    <a:lnTo>
                      <a:pt x="263" y="33"/>
                    </a:lnTo>
                    <a:lnTo>
                      <a:pt x="263" y="33"/>
                    </a:lnTo>
                    <a:lnTo>
                      <a:pt x="261" y="36"/>
                    </a:lnTo>
                    <a:lnTo>
                      <a:pt x="261" y="36"/>
                    </a:lnTo>
                    <a:lnTo>
                      <a:pt x="290" y="36"/>
                    </a:lnTo>
                    <a:lnTo>
                      <a:pt x="290" y="36"/>
                    </a:lnTo>
                    <a:lnTo>
                      <a:pt x="293" y="36"/>
                    </a:lnTo>
                    <a:lnTo>
                      <a:pt x="293" y="36"/>
                    </a:lnTo>
                    <a:lnTo>
                      <a:pt x="248" y="41"/>
                    </a:lnTo>
                    <a:lnTo>
                      <a:pt x="248" y="41"/>
                    </a:lnTo>
                    <a:lnTo>
                      <a:pt x="269" y="41"/>
                    </a:lnTo>
                    <a:lnTo>
                      <a:pt x="269" y="41"/>
                    </a:lnTo>
                    <a:lnTo>
                      <a:pt x="273" y="42"/>
                    </a:lnTo>
                    <a:lnTo>
                      <a:pt x="273" y="42"/>
                    </a:lnTo>
                    <a:lnTo>
                      <a:pt x="264" y="42"/>
                    </a:lnTo>
                    <a:lnTo>
                      <a:pt x="264" y="42"/>
                    </a:lnTo>
                    <a:lnTo>
                      <a:pt x="266" y="42"/>
                    </a:lnTo>
                    <a:lnTo>
                      <a:pt x="266" y="42"/>
                    </a:lnTo>
                    <a:lnTo>
                      <a:pt x="267" y="44"/>
                    </a:lnTo>
                    <a:lnTo>
                      <a:pt x="267" y="44"/>
                    </a:lnTo>
                    <a:lnTo>
                      <a:pt x="257" y="44"/>
                    </a:lnTo>
                    <a:lnTo>
                      <a:pt x="257" y="44"/>
                    </a:lnTo>
                    <a:lnTo>
                      <a:pt x="256" y="44"/>
                    </a:lnTo>
                    <a:lnTo>
                      <a:pt x="256" y="44"/>
                    </a:lnTo>
                    <a:lnTo>
                      <a:pt x="253" y="45"/>
                    </a:lnTo>
                    <a:lnTo>
                      <a:pt x="253" y="45"/>
                    </a:lnTo>
                    <a:lnTo>
                      <a:pt x="248" y="45"/>
                    </a:lnTo>
                    <a:lnTo>
                      <a:pt x="248" y="45"/>
                    </a:lnTo>
                    <a:lnTo>
                      <a:pt x="247" y="45"/>
                    </a:lnTo>
                    <a:lnTo>
                      <a:pt x="247" y="45"/>
                    </a:lnTo>
                    <a:lnTo>
                      <a:pt x="226" y="45"/>
                    </a:lnTo>
                    <a:lnTo>
                      <a:pt x="226" y="45"/>
                    </a:lnTo>
                    <a:lnTo>
                      <a:pt x="226" y="47"/>
                    </a:lnTo>
                    <a:lnTo>
                      <a:pt x="226" y="47"/>
                    </a:lnTo>
                    <a:lnTo>
                      <a:pt x="250" y="47"/>
                    </a:lnTo>
                    <a:lnTo>
                      <a:pt x="250" y="47"/>
                    </a:lnTo>
                    <a:lnTo>
                      <a:pt x="244" y="50"/>
                    </a:lnTo>
                    <a:lnTo>
                      <a:pt x="244" y="50"/>
                    </a:lnTo>
                    <a:lnTo>
                      <a:pt x="240" y="51"/>
                    </a:lnTo>
                    <a:lnTo>
                      <a:pt x="240" y="51"/>
                    </a:lnTo>
                    <a:lnTo>
                      <a:pt x="224" y="53"/>
                    </a:lnTo>
                    <a:lnTo>
                      <a:pt x="224" y="53"/>
                    </a:lnTo>
                    <a:lnTo>
                      <a:pt x="217" y="53"/>
                    </a:lnTo>
                    <a:lnTo>
                      <a:pt x="217" y="53"/>
                    </a:lnTo>
                    <a:lnTo>
                      <a:pt x="221" y="54"/>
                    </a:lnTo>
                    <a:lnTo>
                      <a:pt x="221" y="54"/>
                    </a:lnTo>
                    <a:lnTo>
                      <a:pt x="224" y="54"/>
                    </a:lnTo>
                    <a:lnTo>
                      <a:pt x="224" y="54"/>
                    </a:lnTo>
                    <a:lnTo>
                      <a:pt x="215" y="56"/>
                    </a:lnTo>
                    <a:lnTo>
                      <a:pt x="215" y="56"/>
                    </a:lnTo>
                    <a:lnTo>
                      <a:pt x="210" y="56"/>
                    </a:lnTo>
                    <a:lnTo>
                      <a:pt x="210" y="56"/>
                    </a:lnTo>
                    <a:lnTo>
                      <a:pt x="203" y="56"/>
                    </a:lnTo>
                    <a:lnTo>
                      <a:pt x="203" y="56"/>
                    </a:lnTo>
                    <a:lnTo>
                      <a:pt x="188" y="56"/>
                    </a:lnTo>
                    <a:lnTo>
                      <a:pt x="188" y="56"/>
                    </a:lnTo>
                    <a:lnTo>
                      <a:pt x="180" y="57"/>
                    </a:lnTo>
                    <a:lnTo>
                      <a:pt x="180" y="57"/>
                    </a:lnTo>
                    <a:lnTo>
                      <a:pt x="162" y="57"/>
                    </a:lnTo>
                    <a:lnTo>
                      <a:pt x="162" y="57"/>
                    </a:lnTo>
                    <a:lnTo>
                      <a:pt x="157" y="57"/>
                    </a:lnTo>
                    <a:lnTo>
                      <a:pt x="157" y="57"/>
                    </a:lnTo>
                    <a:lnTo>
                      <a:pt x="157" y="59"/>
                    </a:lnTo>
                    <a:lnTo>
                      <a:pt x="157" y="59"/>
                    </a:lnTo>
                    <a:lnTo>
                      <a:pt x="158" y="59"/>
                    </a:lnTo>
                    <a:lnTo>
                      <a:pt x="158" y="59"/>
                    </a:lnTo>
                    <a:lnTo>
                      <a:pt x="155" y="60"/>
                    </a:lnTo>
                    <a:lnTo>
                      <a:pt x="155" y="60"/>
                    </a:lnTo>
                    <a:lnTo>
                      <a:pt x="158" y="60"/>
                    </a:lnTo>
                    <a:lnTo>
                      <a:pt x="158" y="60"/>
                    </a:lnTo>
                    <a:lnTo>
                      <a:pt x="144" y="62"/>
                    </a:lnTo>
                    <a:lnTo>
                      <a:pt x="144" y="62"/>
                    </a:lnTo>
                    <a:lnTo>
                      <a:pt x="145" y="63"/>
                    </a:lnTo>
                    <a:lnTo>
                      <a:pt x="145" y="63"/>
                    </a:lnTo>
                    <a:lnTo>
                      <a:pt x="144" y="63"/>
                    </a:lnTo>
                    <a:lnTo>
                      <a:pt x="144" y="63"/>
                    </a:lnTo>
                    <a:lnTo>
                      <a:pt x="148" y="65"/>
                    </a:lnTo>
                    <a:lnTo>
                      <a:pt x="148" y="65"/>
                    </a:lnTo>
                    <a:lnTo>
                      <a:pt x="135" y="65"/>
                    </a:lnTo>
                    <a:lnTo>
                      <a:pt x="135" y="65"/>
                    </a:lnTo>
                    <a:lnTo>
                      <a:pt x="122" y="68"/>
                    </a:lnTo>
                    <a:lnTo>
                      <a:pt x="122" y="68"/>
                    </a:lnTo>
                    <a:lnTo>
                      <a:pt x="119" y="68"/>
                    </a:lnTo>
                    <a:lnTo>
                      <a:pt x="119" y="68"/>
                    </a:lnTo>
                    <a:lnTo>
                      <a:pt x="154" y="68"/>
                    </a:lnTo>
                    <a:lnTo>
                      <a:pt x="154" y="68"/>
                    </a:lnTo>
                    <a:lnTo>
                      <a:pt x="148" y="71"/>
                    </a:lnTo>
                    <a:lnTo>
                      <a:pt x="148" y="71"/>
                    </a:lnTo>
                    <a:lnTo>
                      <a:pt x="154" y="71"/>
                    </a:lnTo>
                    <a:lnTo>
                      <a:pt x="154" y="71"/>
                    </a:lnTo>
                    <a:lnTo>
                      <a:pt x="155" y="71"/>
                    </a:lnTo>
                    <a:lnTo>
                      <a:pt x="155" y="71"/>
                    </a:lnTo>
                    <a:lnTo>
                      <a:pt x="132" y="71"/>
                    </a:lnTo>
                    <a:lnTo>
                      <a:pt x="132" y="71"/>
                    </a:lnTo>
                    <a:lnTo>
                      <a:pt x="119" y="71"/>
                    </a:lnTo>
                    <a:lnTo>
                      <a:pt x="119" y="71"/>
                    </a:lnTo>
                    <a:lnTo>
                      <a:pt x="128" y="72"/>
                    </a:lnTo>
                    <a:lnTo>
                      <a:pt x="128" y="72"/>
                    </a:lnTo>
                    <a:lnTo>
                      <a:pt x="118" y="72"/>
                    </a:lnTo>
                    <a:lnTo>
                      <a:pt x="118" y="72"/>
                    </a:lnTo>
                    <a:lnTo>
                      <a:pt x="112" y="72"/>
                    </a:lnTo>
                    <a:lnTo>
                      <a:pt x="112" y="72"/>
                    </a:lnTo>
                    <a:lnTo>
                      <a:pt x="122" y="80"/>
                    </a:lnTo>
                    <a:lnTo>
                      <a:pt x="122" y="80"/>
                    </a:lnTo>
                    <a:lnTo>
                      <a:pt x="102" y="84"/>
                    </a:lnTo>
                    <a:lnTo>
                      <a:pt x="102" y="84"/>
                    </a:lnTo>
                    <a:lnTo>
                      <a:pt x="63" y="86"/>
                    </a:lnTo>
                    <a:lnTo>
                      <a:pt x="63" y="86"/>
                    </a:lnTo>
                    <a:lnTo>
                      <a:pt x="62" y="89"/>
                    </a:lnTo>
                    <a:lnTo>
                      <a:pt x="62" y="89"/>
                    </a:lnTo>
                    <a:lnTo>
                      <a:pt x="72" y="89"/>
                    </a:lnTo>
                    <a:lnTo>
                      <a:pt x="72" y="89"/>
                    </a:lnTo>
                    <a:lnTo>
                      <a:pt x="46" y="90"/>
                    </a:lnTo>
                    <a:lnTo>
                      <a:pt x="46" y="90"/>
                    </a:lnTo>
                    <a:lnTo>
                      <a:pt x="43" y="90"/>
                    </a:lnTo>
                    <a:lnTo>
                      <a:pt x="43" y="90"/>
                    </a:lnTo>
                    <a:lnTo>
                      <a:pt x="43" y="92"/>
                    </a:lnTo>
                    <a:lnTo>
                      <a:pt x="43" y="92"/>
                    </a:lnTo>
                    <a:lnTo>
                      <a:pt x="45" y="92"/>
                    </a:lnTo>
                    <a:lnTo>
                      <a:pt x="45" y="92"/>
                    </a:lnTo>
                    <a:lnTo>
                      <a:pt x="43" y="92"/>
                    </a:lnTo>
                    <a:lnTo>
                      <a:pt x="43" y="92"/>
                    </a:lnTo>
                    <a:lnTo>
                      <a:pt x="39" y="92"/>
                    </a:lnTo>
                    <a:lnTo>
                      <a:pt x="39" y="92"/>
                    </a:lnTo>
                    <a:lnTo>
                      <a:pt x="42" y="92"/>
                    </a:lnTo>
                    <a:lnTo>
                      <a:pt x="42" y="92"/>
                    </a:lnTo>
                    <a:lnTo>
                      <a:pt x="42" y="93"/>
                    </a:lnTo>
                    <a:lnTo>
                      <a:pt x="42" y="93"/>
                    </a:lnTo>
                    <a:lnTo>
                      <a:pt x="55" y="93"/>
                    </a:lnTo>
                    <a:lnTo>
                      <a:pt x="55" y="93"/>
                    </a:lnTo>
                    <a:lnTo>
                      <a:pt x="65" y="97"/>
                    </a:lnTo>
                    <a:lnTo>
                      <a:pt x="65" y="97"/>
                    </a:lnTo>
                    <a:lnTo>
                      <a:pt x="69" y="97"/>
                    </a:lnTo>
                    <a:lnTo>
                      <a:pt x="69" y="97"/>
                    </a:lnTo>
                    <a:lnTo>
                      <a:pt x="86" y="97"/>
                    </a:lnTo>
                    <a:lnTo>
                      <a:pt x="86" y="97"/>
                    </a:lnTo>
                    <a:lnTo>
                      <a:pt x="72" y="97"/>
                    </a:lnTo>
                    <a:lnTo>
                      <a:pt x="72" y="97"/>
                    </a:lnTo>
                    <a:lnTo>
                      <a:pt x="82" y="98"/>
                    </a:lnTo>
                    <a:lnTo>
                      <a:pt x="82" y="98"/>
                    </a:lnTo>
                    <a:lnTo>
                      <a:pt x="66" y="98"/>
                    </a:lnTo>
                    <a:lnTo>
                      <a:pt x="66" y="98"/>
                    </a:lnTo>
                    <a:lnTo>
                      <a:pt x="47" y="97"/>
                    </a:lnTo>
                    <a:lnTo>
                      <a:pt x="47" y="97"/>
                    </a:lnTo>
                    <a:lnTo>
                      <a:pt x="0" y="100"/>
                    </a:lnTo>
                    <a:lnTo>
                      <a:pt x="0" y="100"/>
                    </a:lnTo>
                    <a:lnTo>
                      <a:pt x="1" y="100"/>
                    </a:lnTo>
                    <a:lnTo>
                      <a:pt x="1" y="100"/>
                    </a:lnTo>
                    <a:lnTo>
                      <a:pt x="3" y="101"/>
                    </a:lnTo>
                    <a:lnTo>
                      <a:pt x="3" y="101"/>
                    </a:lnTo>
                    <a:lnTo>
                      <a:pt x="0" y="101"/>
                    </a:lnTo>
                    <a:lnTo>
                      <a:pt x="0" y="101"/>
                    </a:lnTo>
                    <a:lnTo>
                      <a:pt x="3" y="103"/>
                    </a:lnTo>
                    <a:lnTo>
                      <a:pt x="3" y="103"/>
                    </a:lnTo>
                    <a:lnTo>
                      <a:pt x="0" y="103"/>
                    </a:lnTo>
                    <a:lnTo>
                      <a:pt x="0" y="103"/>
                    </a:lnTo>
                    <a:lnTo>
                      <a:pt x="14" y="103"/>
                    </a:lnTo>
                    <a:lnTo>
                      <a:pt x="14" y="103"/>
                    </a:lnTo>
                    <a:lnTo>
                      <a:pt x="1" y="103"/>
                    </a:lnTo>
                    <a:lnTo>
                      <a:pt x="1" y="103"/>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33" name="Line 149"/>
              <p:cNvSpPr>
                <a:spLocks noChangeShapeType="1"/>
              </p:cNvSpPr>
              <p:nvPr/>
            </p:nvSpPr>
            <p:spPr bwMode="auto">
              <a:xfrm>
                <a:off x="8173" y="10547"/>
                <a:ext cx="1" cy="1"/>
              </a:xfrm>
              <a:prstGeom prst="line">
                <a:avLst/>
              </a:prstGeom>
              <a:noFill/>
              <a:ln w="444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34" name="Freeform 150"/>
              <p:cNvSpPr>
                <a:spLocks/>
              </p:cNvSpPr>
              <p:nvPr/>
            </p:nvSpPr>
            <p:spPr bwMode="auto">
              <a:xfrm>
                <a:off x="8086" y="10547"/>
                <a:ext cx="239" cy="304"/>
              </a:xfrm>
              <a:custGeom>
                <a:avLst/>
                <a:gdLst/>
                <a:ahLst/>
                <a:cxnLst>
                  <a:cxn ang="0">
                    <a:pos x="89" y="10"/>
                  </a:cxn>
                  <a:cxn ang="0">
                    <a:pos x="109" y="13"/>
                  </a:cxn>
                  <a:cxn ang="0">
                    <a:pos x="127" y="16"/>
                  </a:cxn>
                  <a:cxn ang="0">
                    <a:pos x="99" y="17"/>
                  </a:cxn>
                  <a:cxn ang="0">
                    <a:pos x="91" y="22"/>
                  </a:cxn>
                  <a:cxn ang="0">
                    <a:pos x="63" y="26"/>
                  </a:cxn>
                  <a:cxn ang="0">
                    <a:pos x="34" y="31"/>
                  </a:cxn>
                  <a:cxn ang="0">
                    <a:pos x="63" y="34"/>
                  </a:cxn>
                  <a:cxn ang="0">
                    <a:pos x="47" y="37"/>
                  </a:cxn>
                  <a:cxn ang="0">
                    <a:pos x="64" y="40"/>
                  </a:cxn>
                  <a:cxn ang="0">
                    <a:pos x="74" y="43"/>
                  </a:cxn>
                  <a:cxn ang="0">
                    <a:pos x="57" y="52"/>
                  </a:cxn>
                  <a:cxn ang="0">
                    <a:pos x="77" y="59"/>
                  </a:cxn>
                  <a:cxn ang="0">
                    <a:pos x="61" y="65"/>
                  </a:cxn>
                  <a:cxn ang="0">
                    <a:pos x="7" y="74"/>
                  </a:cxn>
                  <a:cxn ang="0">
                    <a:pos x="30" y="82"/>
                  </a:cxn>
                  <a:cxn ang="0">
                    <a:pos x="40" y="86"/>
                  </a:cxn>
                  <a:cxn ang="0">
                    <a:pos x="71" y="91"/>
                  </a:cxn>
                  <a:cxn ang="0">
                    <a:pos x="89" y="100"/>
                  </a:cxn>
                  <a:cxn ang="0">
                    <a:pos x="104" y="102"/>
                  </a:cxn>
                  <a:cxn ang="0">
                    <a:pos x="147" y="103"/>
                  </a:cxn>
                  <a:cxn ang="0">
                    <a:pos x="159" y="108"/>
                  </a:cxn>
                  <a:cxn ang="0">
                    <a:pos x="152" y="109"/>
                  </a:cxn>
                  <a:cxn ang="0">
                    <a:pos x="173" y="112"/>
                  </a:cxn>
                  <a:cxn ang="0">
                    <a:pos x="159" y="112"/>
                  </a:cxn>
                  <a:cxn ang="0">
                    <a:pos x="169" y="115"/>
                  </a:cxn>
                  <a:cxn ang="0">
                    <a:pos x="129" y="124"/>
                  </a:cxn>
                  <a:cxn ang="0">
                    <a:pos x="132" y="133"/>
                  </a:cxn>
                  <a:cxn ang="0">
                    <a:pos x="165" y="136"/>
                  </a:cxn>
                  <a:cxn ang="0">
                    <a:pos x="166" y="145"/>
                  </a:cxn>
                  <a:cxn ang="0">
                    <a:pos x="147" y="150"/>
                  </a:cxn>
                  <a:cxn ang="0">
                    <a:pos x="153" y="150"/>
                  </a:cxn>
                  <a:cxn ang="0">
                    <a:pos x="166" y="154"/>
                  </a:cxn>
                  <a:cxn ang="0">
                    <a:pos x="155" y="160"/>
                  </a:cxn>
                  <a:cxn ang="0">
                    <a:pos x="159" y="163"/>
                  </a:cxn>
                  <a:cxn ang="0">
                    <a:pos x="114" y="169"/>
                  </a:cxn>
                  <a:cxn ang="0">
                    <a:pos x="77" y="180"/>
                  </a:cxn>
                  <a:cxn ang="0">
                    <a:pos x="66" y="180"/>
                  </a:cxn>
                  <a:cxn ang="0">
                    <a:pos x="40" y="186"/>
                  </a:cxn>
                  <a:cxn ang="0">
                    <a:pos x="48" y="192"/>
                  </a:cxn>
                  <a:cxn ang="0">
                    <a:pos x="74" y="197"/>
                  </a:cxn>
                  <a:cxn ang="0">
                    <a:pos x="123" y="203"/>
                  </a:cxn>
                  <a:cxn ang="0">
                    <a:pos x="136" y="210"/>
                  </a:cxn>
                  <a:cxn ang="0">
                    <a:pos x="114" y="210"/>
                  </a:cxn>
                  <a:cxn ang="0">
                    <a:pos x="158" y="216"/>
                  </a:cxn>
                  <a:cxn ang="0">
                    <a:pos x="166" y="219"/>
                  </a:cxn>
                  <a:cxn ang="0">
                    <a:pos x="168" y="225"/>
                  </a:cxn>
                  <a:cxn ang="0">
                    <a:pos x="178" y="231"/>
                  </a:cxn>
                  <a:cxn ang="0">
                    <a:pos x="166" y="234"/>
                  </a:cxn>
                  <a:cxn ang="0">
                    <a:pos x="150" y="239"/>
                  </a:cxn>
                  <a:cxn ang="0">
                    <a:pos x="139" y="242"/>
                  </a:cxn>
                  <a:cxn ang="0">
                    <a:pos x="185" y="246"/>
                  </a:cxn>
                  <a:cxn ang="0">
                    <a:pos x="191" y="251"/>
                  </a:cxn>
                  <a:cxn ang="0">
                    <a:pos x="228" y="258"/>
                  </a:cxn>
                  <a:cxn ang="0">
                    <a:pos x="185" y="263"/>
                  </a:cxn>
                  <a:cxn ang="0">
                    <a:pos x="175" y="276"/>
                  </a:cxn>
                  <a:cxn ang="0">
                    <a:pos x="176" y="284"/>
                  </a:cxn>
                  <a:cxn ang="0">
                    <a:pos x="109" y="286"/>
                  </a:cxn>
                  <a:cxn ang="0">
                    <a:pos x="123" y="292"/>
                  </a:cxn>
                  <a:cxn ang="0">
                    <a:pos x="145" y="296"/>
                  </a:cxn>
                  <a:cxn ang="0">
                    <a:pos x="81" y="296"/>
                  </a:cxn>
                  <a:cxn ang="0">
                    <a:pos x="130" y="301"/>
                  </a:cxn>
                </a:cxnLst>
                <a:rect l="0" t="0" r="r" b="b"/>
                <a:pathLst>
                  <a:path w="239" h="304">
                    <a:moveTo>
                      <a:pt x="63" y="0"/>
                    </a:moveTo>
                    <a:lnTo>
                      <a:pt x="56" y="3"/>
                    </a:lnTo>
                    <a:lnTo>
                      <a:pt x="90" y="5"/>
                    </a:lnTo>
                    <a:lnTo>
                      <a:pt x="90" y="5"/>
                    </a:lnTo>
                    <a:lnTo>
                      <a:pt x="90" y="8"/>
                    </a:lnTo>
                    <a:lnTo>
                      <a:pt x="90" y="8"/>
                    </a:lnTo>
                    <a:lnTo>
                      <a:pt x="89" y="10"/>
                    </a:lnTo>
                    <a:lnTo>
                      <a:pt x="89" y="10"/>
                    </a:lnTo>
                    <a:lnTo>
                      <a:pt x="84" y="10"/>
                    </a:lnTo>
                    <a:lnTo>
                      <a:pt x="84" y="10"/>
                    </a:lnTo>
                    <a:lnTo>
                      <a:pt x="114" y="10"/>
                    </a:lnTo>
                    <a:lnTo>
                      <a:pt x="114" y="10"/>
                    </a:lnTo>
                    <a:lnTo>
                      <a:pt x="107" y="11"/>
                    </a:lnTo>
                    <a:lnTo>
                      <a:pt x="107" y="11"/>
                    </a:lnTo>
                    <a:lnTo>
                      <a:pt x="109" y="13"/>
                    </a:lnTo>
                    <a:lnTo>
                      <a:pt x="109" y="13"/>
                    </a:lnTo>
                    <a:lnTo>
                      <a:pt x="100" y="13"/>
                    </a:lnTo>
                    <a:lnTo>
                      <a:pt x="100" y="13"/>
                    </a:lnTo>
                    <a:lnTo>
                      <a:pt x="91" y="14"/>
                    </a:lnTo>
                    <a:lnTo>
                      <a:pt x="91" y="14"/>
                    </a:lnTo>
                    <a:lnTo>
                      <a:pt x="122" y="16"/>
                    </a:lnTo>
                    <a:lnTo>
                      <a:pt x="122" y="16"/>
                    </a:lnTo>
                    <a:lnTo>
                      <a:pt x="127" y="16"/>
                    </a:lnTo>
                    <a:lnTo>
                      <a:pt x="127" y="16"/>
                    </a:lnTo>
                    <a:lnTo>
                      <a:pt x="132" y="16"/>
                    </a:lnTo>
                    <a:lnTo>
                      <a:pt x="132" y="16"/>
                    </a:lnTo>
                    <a:lnTo>
                      <a:pt x="149" y="16"/>
                    </a:lnTo>
                    <a:lnTo>
                      <a:pt x="149" y="16"/>
                    </a:lnTo>
                    <a:lnTo>
                      <a:pt x="123" y="17"/>
                    </a:lnTo>
                    <a:lnTo>
                      <a:pt x="123" y="17"/>
                    </a:lnTo>
                    <a:lnTo>
                      <a:pt x="99" y="17"/>
                    </a:lnTo>
                    <a:lnTo>
                      <a:pt x="99" y="17"/>
                    </a:lnTo>
                    <a:lnTo>
                      <a:pt x="87" y="19"/>
                    </a:lnTo>
                    <a:lnTo>
                      <a:pt x="87" y="19"/>
                    </a:lnTo>
                    <a:lnTo>
                      <a:pt x="63" y="19"/>
                    </a:lnTo>
                    <a:lnTo>
                      <a:pt x="63" y="19"/>
                    </a:lnTo>
                    <a:lnTo>
                      <a:pt x="100" y="22"/>
                    </a:lnTo>
                    <a:lnTo>
                      <a:pt x="100" y="22"/>
                    </a:lnTo>
                    <a:lnTo>
                      <a:pt x="91" y="22"/>
                    </a:lnTo>
                    <a:lnTo>
                      <a:pt x="91" y="22"/>
                    </a:lnTo>
                    <a:lnTo>
                      <a:pt x="80" y="23"/>
                    </a:lnTo>
                    <a:lnTo>
                      <a:pt x="80" y="23"/>
                    </a:lnTo>
                    <a:lnTo>
                      <a:pt x="67" y="25"/>
                    </a:lnTo>
                    <a:lnTo>
                      <a:pt x="67" y="25"/>
                    </a:lnTo>
                    <a:lnTo>
                      <a:pt x="63" y="25"/>
                    </a:lnTo>
                    <a:lnTo>
                      <a:pt x="63" y="25"/>
                    </a:lnTo>
                    <a:lnTo>
                      <a:pt x="63" y="26"/>
                    </a:lnTo>
                    <a:lnTo>
                      <a:pt x="63" y="26"/>
                    </a:lnTo>
                    <a:lnTo>
                      <a:pt x="44" y="26"/>
                    </a:lnTo>
                    <a:lnTo>
                      <a:pt x="44" y="26"/>
                    </a:lnTo>
                    <a:lnTo>
                      <a:pt x="40" y="26"/>
                    </a:lnTo>
                    <a:lnTo>
                      <a:pt x="40" y="26"/>
                    </a:lnTo>
                    <a:lnTo>
                      <a:pt x="40" y="31"/>
                    </a:lnTo>
                    <a:lnTo>
                      <a:pt x="40" y="31"/>
                    </a:lnTo>
                    <a:lnTo>
                      <a:pt x="34" y="31"/>
                    </a:lnTo>
                    <a:lnTo>
                      <a:pt x="34" y="31"/>
                    </a:lnTo>
                    <a:lnTo>
                      <a:pt x="44" y="31"/>
                    </a:lnTo>
                    <a:lnTo>
                      <a:pt x="44" y="31"/>
                    </a:lnTo>
                    <a:lnTo>
                      <a:pt x="73" y="31"/>
                    </a:lnTo>
                    <a:lnTo>
                      <a:pt x="73" y="31"/>
                    </a:lnTo>
                    <a:lnTo>
                      <a:pt x="79" y="32"/>
                    </a:lnTo>
                    <a:lnTo>
                      <a:pt x="79" y="32"/>
                    </a:lnTo>
                    <a:lnTo>
                      <a:pt x="63" y="34"/>
                    </a:lnTo>
                    <a:lnTo>
                      <a:pt x="63" y="34"/>
                    </a:lnTo>
                    <a:lnTo>
                      <a:pt x="73" y="37"/>
                    </a:lnTo>
                    <a:lnTo>
                      <a:pt x="73" y="37"/>
                    </a:lnTo>
                    <a:lnTo>
                      <a:pt x="54" y="35"/>
                    </a:lnTo>
                    <a:lnTo>
                      <a:pt x="54" y="35"/>
                    </a:lnTo>
                    <a:lnTo>
                      <a:pt x="57" y="37"/>
                    </a:lnTo>
                    <a:lnTo>
                      <a:pt x="57" y="37"/>
                    </a:lnTo>
                    <a:lnTo>
                      <a:pt x="47" y="37"/>
                    </a:lnTo>
                    <a:lnTo>
                      <a:pt x="47" y="37"/>
                    </a:lnTo>
                    <a:lnTo>
                      <a:pt x="53" y="38"/>
                    </a:lnTo>
                    <a:lnTo>
                      <a:pt x="53" y="38"/>
                    </a:lnTo>
                    <a:lnTo>
                      <a:pt x="41" y="40"/>
                    </a:lnTo>
                    <a:lnTo>
                      <a:pt x="41" y="40"/>
                    </a:lnTo>
                    <a:lnTo>
                      <a:pt x="22" y="40"/>
                    </a:lnTo>
                    <a:lnTo>
                      <a:pt x="22" y="40"/>
                    </a:lnTo>
                    <a:lnTo>
                      <a:pt x="64" y="40"/>
                    </a:lnTo>
                    <a:lnTo>
                      <a:pt x="64" y="40"/>
                    </a:lnTo>
                    <a:lnTo>
                      <a:pt x="96" y="41"/>
                    </a:lnTo>
                    <a:lnTo>
                      <a:pt x="96" y="41"/>
                    </a:lnTo>
                    <a:lnTo>
                      <a:pt x="76" y="43"/>
                    </a:lnTo>
                    <a:lnTo>
                      <a:pt x="76" y="43"/>
                    </a:lnTo>
                    <a:lnTo>
                      <a:pt x="77" y="43"/>
                    </a:lnTo>
                    <a:lnTo>
                      <a:pt x="77" y="43"/>
                    </a:lnTo>
                    <a:lnTo>
                      <a:pt x="74" y="43"/>
                    </a:lnTo>
                    <a:lnTo>
                      <a:pt x="74" y="43"/>
                    </a:lnTo>
                    <a:lnTo>
                      <a:pt x="93" y="49"/>
                    </a:lnTo>
                    <a:lnTo>
                      <a:pt x="93" y="49"/>
                    </a:lnTo>
                    <a:lnTo>
                      <a:pt x="71" y="50"/>
                    </a:lnTo>
                    <a:lnTo>
                      <a:pt x="71" y="50"/>
                    </a:lnTo>
                    <a:lnTo>
                      <a:pt x="58" y="52"/>
                    </a:lnTo>
                    <a:lnTo>
                      <a:pt x="58" y="52"/>
                    </a:lnTo>
                    <a:lnTo>
                      <a:pt x="57" y="52"/>
                    </a:lnTo>
                    <a:lnTo>
                      <a:pt x="57" y="52"/>
                    </a:lnTo>
                    <a:lnTo>
                      <a:pt x="80" y="59"/>
                    </a:lnTo>
                    <a:lnTo>
                      <a:pt x="80" y="59"/>
                    </a:lnTo>
                    <a:lnTo>
                      <a:pt x="73" y="59"/>
                    </a:lnTo>
                    <a:lnTo>
                      <a:pt x="73" y="59"/>
                    </a:lnTo>
                    <a:lnTo>
                      <a:pt x="64" y="59"/>
                    </a:lnTo>
                    <a:lnTo>
                      <a:pt x="64" y="59"/>
                    </a:lnTo>
                    <a:lnTo>
                      <a:pt x="77" y="59"/>
                    </a:lnTo>
                    <a:lnTo>
                      <a:pt x="77" y="59"/>
                    </a:lnTo>
                    <a:lnTo>
                      <a:pt x="87" y="59"/>
                    </a:lnTo>
                    <a:lnTo>
                      <a:pt x="87" y="59"/>
                    </a:lnTo>
                    <a:lnTo>
                      <a:pt x="86" y="61"/>
                    </a:lnTo>
                    <a:lnTo>
                      <a:pt x="86" y="61"/>
                    </a:lnTo>
                    <a:lnTo>
                      <a:pt x="97" y="65"/>
                    </a:lnTo>
                    <a:lnTo>
                      <a:pt x="97" y="65"/>
                    </a:lnTo>
                    <a:lnTo>
                      <a:pt x="61" y="65"/>
                    </a:lnTo>
                    <a:lnTo>
                      <a:pt x="61" y="65"/>
                    </a:lnTo>
                    <a:lnTo>
                      <a:pt x="56" y="68"/>
                    </a:lnTo>
                    <a:lnTo>
                      <a:pt x="56" y="68"/>
                    </a:lnTo>
                    <a:lnTo>
                      <a:pt x="56" y="70"/>
                    </a:lnTo>
                    <a:lnTo>
                      <a:pt x="56" y="70"/>
                    </a:lnTo>
                    <a:lnTo>
                      <a:pt x="58" y="71"/>
                    </a:lnTo>
                    <a:lnTo>
                      <a:pt x="58" y="71"/>
                    </a:lnTo>
                    <a:lnTo>
                      <a:pt x="7" y="74"/>
                    </a:lnTo>
                    <a:lnTo>
                      <a:pt x="7" y="74"/>
                    </a:lnTo>
                    <a:lnTo>
                      <a:pt x="10" y="76"/>
                    </a:lnTo>
                    <a:lnTo>
                      <a:pt x="10" y="76"/>
                    </a:lnTo>
                    <a:lnTo>
                      <a:pt x="0" y="79"/>
                    </a:lnTo>
                    <a:lnTo>
                      <a:pt x="0" y="79"/>
                    </a:lnTo>
                    <a:lnTo>
                      <a:pt x="22" y="79"/>
                    </a:lnTo>
                    <a:lnTo>
                      <a:pt x="22" y="79"/>
                    </a:lnTo>
                    <a:lnTo>
                      <a:pt x="30" y="82"/>
                    </a:lnTo>
                    <a:lnTo>
                      <a:pt x="30" y="82"/>
                    </a:lnTo>
                    <a:lnTo>
                      <a:pt x="25" y="83"/>
                    </a:lnTo>
                    <a:lnTo>
                      <a:pt x="25" y="83"/>
                    </a:lnTo>
                    <a:lnTo>
                      <a:pt x="24" y="85"/>
                    </a:lnTo>
                    <a:lnTo>
                      <a:pt x="24" y="85"/>
                    </a:lnTo>
                    <a:lnTo>
                      <a:pt x="25" y="86"/>
                    </a:lnTo>
                    <a:lnTo>
                      <a:pt x="25" y="86"/>
                    </a:lnTo>
                    <a:lnTo>
                      <a:pt x="40" y="86"/>
                    </a:lnTo>
                    <a:lnTo>
                      <a:pt x="40" y="86"/>
                    </a:lnTo>
                    <a:lnTo>
                      <a:pt x="45" y="88"/>
                    </a:lnTo>
                    <a:lnTo>
                      <a:pt x="45" y="88"/>
                    </a:lnTo>
                    <a:lnTo>
                      <a:pt x="54" y="88"/>
                    </a:lnTo>
                    <a:lnTo>
                      <a:pt x="54" y="88"/>
                    </a:lnTo>
                    <a:lnTo>
                      <a:pt x="58" y="89"/>
                    </a:lnTo>
                    <a:lnTo>
                      <a:pt x="58" y="89"/>
                    </a:lnTo>
                    <a:lnTo>
                      <a:pt x="71" y="91"/>
                    </a:lnTo>
                    <a:lnTo>
                      <a:pt x="71" y="91"/>
                    </a:lnTo>
                    <a:lnTo>
                      <a:pt x="83" y="99"/>
                    </a:lnTo>
                    <a:lnTo>
                      <a:pt x="83" y="99"/>
                    </a:lnTo>
                    <a:lnTo>
                      <a:pt x="86" y="99"/>
                    </a:lnTo>
                    <a:lnTo>
                      <a:pt x="86" y="99"/>
                    </a:lnTo>
                    <a:lnTo>
                      <a:pt x="86" y="100"/>
                    </a:lnTo>
                    <a:lnTo>
                      <a:pt x="86" y="100"/>
                    </a:lnTo>
                    <a:lnTo>
                      <a:pt x="89" y="100"/>
                    </a:lnTo>
                    <a:lnTo>
                      <a:pt x="89" y="100"/>
                    </a:lnTo>
                    <a:lnTo>
                      <a:pt x="101" y="100"/>
                    </a:lnTo>
                    <a:lnTo>
                      <a:pt x="101" y="100"/>
                    </a:lnTo>
                    <a:lnTo>
                      <a:pt x="100" y="100"/>
                    </a:lnTo>
                    <a:lnTo>
                      <a:pt x="100" y="100"/>
                    </a:lnTo>
                    <a:lnTo>
                      <a:pt x="91" y="102"/>
                    </a:lnTo>
                    <a:lnTo>
                      <a:pt x="91" y="102"/>
                    </a:lnTo>
                    <a:lnTo>
                      <a:pt x="104" y="102"/>
                    </a:lnTo>
                    <a:lnTo>
                      <a:pt x="104" y="102"/>
                    </a:lnTo>
                    <a:lnTo>
                      <a:pt x="117" y="102"/>
                    </a:lnTo>
                    <a:lnTo>
                      <a:pt x="117" y="102"/>
                    </a:lnTo>
                    <a:lnTo>
                      <a:pt x="129" y="100"/>
                    </a:lnTo>
                    <a:lnTo>
                      <a:pt x="129" y="100"/>
                    </a:lnTo>
                    <a:lnTo>
                      <a:pt x="140" y="103"/>
                    </a:lnTo>
                    <a:lnTo>
                      <a:pt x="140" y="103"/>
                    </a:lnTo>
                    <a:lnTo>
                      <a:pt x="147" y="103"/>
                    </a:lnTo>
                    <a:lnTo>
                      <a:pt x="147" y="103"/>
                    </a:lnTo>
                    <a:lnTo>
                      <a:pt x="145" y="103"/>
                    </a:lnTo>
                    <a:lnTo>
                      <a:pt x="145" y="103"/>
                    </a:lnTo>
                    <a:lnTo>
                      <a:pt x="142" y="106"/>
                    </a:lnTo>
                    <a:lnTo>
                      <a:pt x="142" y="106"/>
                    </a:lnTo>
                    <a:lnTo>
                      <a:pt x="158" y="106"/>
                    </a:lnTo>
                    <a:lnTo>
                      <a:pt x="158" y="106"/>
                    </a:lnTo>
                    <a:lnTo>
                      <a:pt x="159" y="108"/>
                    </a:lnTo>
                    <a:lnTo>
                      <a:pt x="159" y="108"/>
                    </a:lnTo>
                    <a:lnTo>
                      <a:pt x="155" y="108"/>
                    </a:lnTo>
                    <a:lnTo>
                      <a:pt x="155" y="108"/>
                    </a:lnTo>
                    <a:lnTo>
                      <a:pt x="168" y="108"/>
                    </a:lnTo>
                    <a:lnTo>
                      <a:pt x="168" y="108"/>
                    </a:lnTo>
                    <a:lnTo>
                      <a:pt x="152" y="108"/>
                    </a:lnTo>
                    <a:lnTo>
                      <a:pt x="152" y="108"/>
                    </a:lnTo>
                    <a:lnTo>
                      <a:pt x="152" y="109"/>
                    </a:lnTo>
                    <a:lnTo>
                      <a:pt x="152" y="109"/>
                    </a:lnTo>
                    <a:lnTo>
                      <a:pt x="156" y="111"/>
                    </a:lnTo>
                    <a:lnTo>
                      <a:pt x="156" y="111"/>
                    </a:lnTo>
                    <a:lnTo>
                      <a:pt x="160" y="111"/>
                    </a:lnTo>
                    <a:lnTo>
                      <a:pt x="160" y="111"/>
                    </a:lnTo>
                    <a:lnTo>
                      <a:pt x="169" y="112"/>
                    </a:lnTo>
                    <a:lnTo>
                      <a:pt x="169" y="112"/>
                    </a:lnTo>
                    <a:lnTo>
                      <a:pt x="173" y="112"/>
                    </a:lnTo>
                    <a:lnTo>
                      <a:pt x="173" y="112"/>
                    </a:lnTo>
                    <a:lnTo>
                      <a:pt x="172" y="112"/>
                    </a:lnTo>
                    <a:lnTo>
                      <a:pt x="172" y="112"/>
                    </a:lnTo>
                    <a:lnTo>
                      <a:pt x="169" y="112"/>
                    </a:lnTo>
                    <a:lnTo>
                      <a:pt x="169" y="112"/>
                    </a:lnTo>
                    <a:lnTo>
                      <a:pt x="166" y="112"/>
                    </a:lnTo>
                    <a:lnTo>
                      <a:pt x="166" y="112"/>
                    </a:lnTo>
                    <a:lnTo>
                      <a:pt x="159" y="112"/>
                    </a:lnTo>
                    <a:lnTo>
                      <a:pt x="159" y="112"/>
                    </a:lnTo>
                    <a:lnTo>
                      <a:pt x="155" y="114"/>
                    </a:lnTo>
                    <a:lnTo>
                      <a:pt x="155" y="114"/>
                    </a:lnTo>
                    <a:lnTo>
                      <a:pt x="156" y="114"/>
                    </a:lnTo>
                    <a:lnTo>
                      <a:pt x="156" y="114"/>
                    </a:lnTo>
                    <a:lnTo>
                      <a:pt x="160" y="114"/>
                    </a:lnTo>
                    <a:lnTo>
                      <a:pt x="160" y="114"/>
                    </a:lnTo>
                    <a:lnTo>
                      <a:pt x="169" y="115"/>
                    </a:lnTo>
                    <a:lnTo>
                      <a:pt x="169" y="115"/>
                    </a:lnTo>
                    <a:lnTo>
                      <a:pt x="150" y="120"/>
                    </a:lnTo>
                    <a:lnTo>
                      <a:pt x="150" y="120"/>
                    </a:lnTo>
                    <a:lnTo>
                      <a:pt x="124" y="124"/>
                    </a:lnTo>
                    <a:lnTo>
                      <a:pt x="124" y="124"/>
                    </a:lnTo>
                    <a:lnTo>
                      <a:pt x="135" y="124"/>
                    </a:lnTo>
                    <a:lnTo>
                      <a:pt x="135" y="124"/>
                    </a:lnTo>
                    <a:lnTo>
                      <a:pt x="129" y="124"/>
                    </a:lnTo>
                    <a:lnTo>
                      <a:pt x="129" y="124"/>
                    </a:lnTo>
                    <a:lnTo>
                      <a:pt x="146" y="126"/>
                    </a:lnTo>
                    <a:lnTo>
                      <a:pt x="146" y="126"/>
                    </a:lnTo>
                    <a:lnTo>
                      <a:pt x="136" y="126"/>
                    </a:lnTo>
                    <a:lnTo>
                      <a:pt x="136" y="126"/>
                    </a:lnTo>
                    <a:lnTo>
                      <a:pt x="139" y="132"/>
                    </a:lnTo>
                    <a:lnTo>
                      <a:pt x="139" y="132"/>
                    </a:lnTo>
                    <a:lnTo>
                      <a:pt x="132" y="133"/>
                    </a:lnTo>
                    <a:lnTo>
                      <a:pt x="132" y="133"/>
                    </a:lnTo>
                    <a:lnTo>
                      <a:pt x="158" y="135"/>
                    </a:lnTo>
                    <a:lnTo>
                      <a:pt x="158" y="135"/>
                    </a:lnTo>
                    <a:lnTo>
                      <a:pt x="175" y="136"/>
                    </a:lnTo>
                    <a:lnTo>
                      <a:pt x="175" y="136"/>
                    </a:lnTo>
                    <a:lnTo>
                      <a:pt x="162" y="136"/>
                    </a:lnTo>
                    <a:lnTo>
                      <a:pt x="162" y="136"/>
                    </a:lnTo>
                    <a:lnTo>
                      <a:pt x="165" y="136"/>
                    </a:lnTo>
                    <a:lnTo>
                      <a:pt x="165" y="136"/>
                    </a:lnTo>
                    <a:lnTo>
                      <a:pt x="168" y="136"/>
                    </a:lnTo>
                    <a:lnTo>
                      <a:pt x="168" y="136"/>
                    </a:lnTo>
                    <a:lnTo>
                      <a:pt x="163" y="138"/>
                    </a:lnTo>
                    <a:lnTo>
                      <a:pt x="163" y="138"/>
                    </a:lnTo>
                    <a:lnTo>
                      <a:pt x="160" y="144"/>
                    </a:lnTo>
                    <a:lnTo>
                      <a:pt x="160" y="144"/>
                    </a:lnTo>
                    <a:lnTo>
                      <a:pt x="166" y="145"/>
                    </a:lnTo>
                    <a:lnTo>
                      <a:pt x="166" y="145"/>
                    </a:lnTo>
                    <a:lnTo>
                      <a:pt x="145" y="145"/>
                    </a:lnTo>
                    <a:lnTo>
                      <a:pt x="145" y="145"/>
                    </a:lnTo>
                    <a:lnTo>
                      <a:pt x="149" y="145"/>
                    </a:lnTo>
                    <a:lnTo>
                      <a:pt x="149" y="145"/>
                    </a:lnTo>
                    <a:lnTo>
                      <a:pt x="135" y="150"/>
                    </a:lnTo>
                    <a:lnTo>
                      <a:pt x="135" y="150"/>
                    </a:lnTo>
                    <a:lnTo>
                      <a:pt x="147" y="150"/>
                    </a:lnTo>
                    <a:lnTo>
                      <a:pt x="147" y="150"/>
                    </a:lnTo>
                    <a:lnTo>
                      <a:pt x="146" y="150"/>
                    </a:lnTo>
                    <a:lnTo>
                      <a:pt x="146" y="150"/>
                    </a:lnTo>
                    <a:lnTo>
                      <a:pt x="142" y="150"/>
                    </a:lnTo>
                    <a:lnTo>
                      <a:pt x="142" y="150"/>
                    </a:lnTo>
                    <a:lnTo>
                      <a:pt x="149" y="150"/>
                    </a:lnTo>
                    <a:lnTo>
                      <a:pt x="149" y="150"/>
                    </a:lnTo>
                    <a:lnTo>
                      <a:pt x="153" y="150"/>
                    </a:lnTo>
                    <a:lnTo>
                      <a:pt x="153" y="150"/>
                    </a:lnTo>
                    <a:lnTo>
                      <a:pt x="160" y="151"/>
                    </a:lnTo>
                    <a:lnTo>
                      <a:pt x="160" y="151"/>
                    </a:lnTo>
                    <a:lnTo>
                      <a:pt x="146" y="153"/>
                    </a:lnTo>
                    <a:lnTo>
                      <a:pt x="146" y="153"/>
                    </a:lnTo>
                    <a:lnTo>
                      <a:pt x="146" y="154"/>
                    </a:lnTo>
                    <a:lnTo>
                      <a:pt x="146" y="154"/>
                    </a:lnTo>
                    <a:lnTo>
                      <a:pt x="166" y="154"/>
                    </a:lnTo>
                    <a:lnTo>
                      <a:pt x="166" y="154"/>
                    </a:lnTo>
                    <a:lnTo>
                      <a:pt x="162" y="154"/>
                    </a:lnTo>
                    <a:lnTo>
                      <a:pt x="162" y="154"/>
                    </a:lnTo>
                    <a:lnTo>
                      <a:pt x="158" y="154"/>
                    </a:lnTo>
                    <a:lnTo>
                      <a:pt x="158" y="154"/>
                    </a:lnTo>
                    <a:lnTo>
                      <a:pt x="147" y="160"/>
                    </a:lnTo>
                    <a:lnTo>
                      <a:pt x="147" y="160"/>
                    </a:lnTo>
                    <a:lnTo>
                      <a:pt x="155" y="160"/>
                    </a:lnTo>
                    <a:lnTo>
                      <a:pt x="155" y="160"/>
                    </a:lnTo>
                    <a:lnTo>
                      <a:pt x="165" y="160"/>
                    </a:lnTo>
                    <a:lnTo>
                      <a:pt x="165" y="160"/>
                    </a:lnTo>
                    <a:lnTo>
                      <a:pt x="165" y="162"/>
                    </a:lnTo>
                    <a:lnTo>
                      <a:pt x="165" y="162"/>
                    </a:lnTo>
                    <a:lnTo>
                      <a:pt x="160" y="162"/>
                    </a:lnTo>
                    <a:lnTo>
                      <a:pt x="160" y="162"/>
                    </a:lnTo>
                    <a:lnTo>
                      <a:pt x="159" y="163"/>
                    </a:lnTo>
                    <a:lnTo>
                      <a:pt x="159" y="163"/>
                    </a:lnTo>
                    <a:lnTo>
                      <a:pt x="166" y="165"/>
                    </a:lnTo>
                    <a:lnTo>
                      <a:pt x="166" y="165"/>
                    </a:lnTo>
                    <a:lnTo>
                      <a:pt x="166" y="166"/>
                    </a:lnTo>
                    <a:lnTo>
                      <a:pt x="166" y="166"/>
                    </a:lnTo>
                    <a:lnTo>
                      <a:pt x="168" y="166"/>
                    </a:lnTo>
                    <a:lnTo>
                      <a:pt x="168" y="166"/>
                    </a:lnTo>
                    <a:lnTo>
                      <a:pt x="114" y="169"/>
                    </a:lnTo>
                    <a:lnTo>
                      <a:pt x="114" y="169"/>
                    </a:lnTo>
                    <a:lnTo>
                      <a:pt x="109" y="171"/>
                    </a:lnTo>
                    <a:lnTo>
                      <a:pt x="109" y="171"/>
                    </a:lnTo>
                    <a:lnTo>
                      <a:pt x="90" y="180"/>
                    </a:lnTo>
                    <a:lnTo>
                      <a:pt x="90" y="180"/>
                    </a:lnTo>
                    <a:lnTo>
                      <a:pt x="87" y="180"/>
                    </a:lnTo>
                    <a:lnTo>
                      <a:pt x="87" y="180"/>
                    </a:lnTo>
                    <a:lnTo>
                      <a:pt x="77" y="180"/>
                    </a:lnTo>
                    <a:lnTo>
                      <a:pt x="77" y="180"/>
                    </a:lnTo>
                    <a:lnTo>
                      <a:pt x="70" y="180"/>
                    </a:lnTo>
                    <a:lnTo>
                      <a:pt x="70" y="180"/>
                    </a:lnTo>
                    <a:lnTo>
                      <a:pt x="73" y="180"/>
                    </a:lnTo>
                    <a:lnTo>
                      <a:pt x="73" y="180"/>
                    </a:lnTo>
                    <a:lnTo>
                      <a:pt x="64" y="180"/>
                    </a:lnTo>
                    <a:lnTo>
                      <a:pt x="64" y="180"/>
                    </a:lnTo>
                    <a:lnTo>
                      <a:pt x="66" y="180"/>
                    </a:lnTo>
                    <a:lnTo>
                      <a:pt x="66" y="180"/>
                    </a:lnTo>
                    <a:lnTo>
                      <a:pt x="73" y="180"/>
                    </a:lnTo>
                    <a:lnTo>
                      <a:pt x="73" y="180"/>
                    </a:lnTo>
                    <a:lnTo>
                      <a:pt x="63" y="181"/>
                    </a:lnTo>
                    <a:lnTo>
                      <a:pt x="63" y="181"/>
                    </a:lnTo>
                    <a:lnTo>
                      <a:pt x="35" y="183"/>
                    </a:lnTo>
                    <a:lnTo>
                      <a:pt x="35" y="183"/>
                    </a:lnTo>
                    <a:lnTo>
                      <a:pt x="40" y="186"/>
                    </a:lnTo>
                    <a:lnTo>
                      <a:pt x="40" y="186"/>
                    </a:lnTo>
                    <a:lnTo>
                      <a:pt x="1" y="187"/>
                    </a:lnTo>
                    <a:lnTo>
                      <a:pt x="1" y="187"/>
                    </a:lnTo>
                    <a:lnTo>
                      <a:pt x="4" y="191"/>
                    </a:lnTo>
                    <a:lnTo>
                      <a:pt x="4" y="191"/>
                    </a:lnTo>
                    <a:lnTo>
                      <a:pt x="37" y="191"/>
                    </a:lnTo>
                    <a:lnTo>
                      <a:pt x="37" y="191"/>
                    </a:lnTo>
                    <a:lnTo>
                      <a:pt x="48" y="192"/>
                    </a:lnTo>
                    <a:lnTo>
                      <a:pt x="48" y="192"/>
                    </a:lnTo>
                    <a:lnTo>
                      <a:pt x="68" y="192"/>
                    </a:lnTo>
                    <a:lnTo>
                      <a:pt x="68" y="192"/>
                    </a:lnTo>
                    <a:lnTo>
                      <a:pt x="73" y="197"/>
                    </a:lnTo>
                    <a:lnTo>
                      <a:pt x="73" y="197"/>
                    </a:lnTo>
                    <a:lnTo>
                      <a:pt x="70" y="197"/>
                    </a:lnTo>
                    <a:lnTo>
                      <a:pt x="70" y="197"/>
                    </a:lnTo>
                    <a:lnTo>
                      <a:pt x="74" y="197"/>
                    </a:lnTo>
                    <a:lnTo>
                      <a:pt x="74" y="197"/>
                    </a:lnTo>
                    <a:lnTo>
                      <a:pt x="86" y="198"/>
                    </a:lnTo>
                    <a:lnTo>
                      <a:pt x="86" y="198"/>
                    </a:lnTo>
                    <a:lnTo>
                      <a:pt x="89" y="200"/>
                    </a:lnTo>
                    <a:lnTo>
                      <a:pt x="89" y="200"/>
                    </a:lnTo>
                    <a:lnTo>
                      <a:pt x="122" y="201"/>
                    </a:lnTo>
                    <a:lnTo>
                      <a:pt x="122" y="201"/>
                    </a:lnTo>
                    <a:lnTo>
                      <a:pt x="123" y="203"/>
                    </a:lnTo>
                    <a:lnTo>
                      <a:pt x="123" y="203"/>
                    </a:lnTo>
                    <a:lnTo>
                      <a:pt x="120" y="203"/>
                    </a:lnTo>
                    <a:lnTo>
                      <a:pt x="120" y="203"/>
                    </a:lnTo>
                    <a:lnTo>
                      <a:pt x="122" y="206"/>
                    </a:lnTo>
                    <a:lnTo>
                      <a:pt x="122" y="206"/>
                    </a:lnTo>
                    <a:lnTo>
                      <a:pt x="124" y="206"/>
                    </a:lnTo>
                    <a:lnTo>
                      <a:pt x="124" y="206"/>
                    </a:lnTo>
                    <a:lnTo>
                      <a:pt x="136" y="210"/>
                    </a:lnTo>
                    <a:lnTo>
                      <a:pt x="136" y="210"/>
                    </a:lnTo>
                    <a:lnTo>
                      <a:pt x="133" y="212"/>
                    </a:lnTo>
                    <a:lnTo>
                      <a:pt x="133" y="212"/>
                    </a:lnTo>
                    <a:lnTo>
                      <a:pt x="137" y="210"/>
                    </a:lnTo>
                    <a:lnTo>
                      <a:pt x="137" y="210"/>
                    </a:lnTo>
                    <a:lnTo>
                      <a:pt x="152" y="210"/>
                    </a:lnTo>
                    <a:lnTo>
                      <a:pt x="152" y="210"/>
                    </a:lnTo>
                    <a:lnTo>
                      <a:pt x="114" y="210"/>
                    </a:lnTo>
                    <a:lnTo>
                      <a:pt x="114" y="210"/>
                    </a:lnTo>
                    <a:lnTo>
                      <a:pt x="107" y="212"/>
                    </a:lnTo>
                    <a:lnTo>
                      <a:pt x="107" y="212"/>
                    </a:lnTo>
                    <a:lnTo>
                      <a:pt x="136" y="212"/>
                    </a:lnTo>
                    <a:lnTo>
                      <a:pt x="136" y="212"/>
                    </a:lnTo>
                    <a:lnTo>
                      <a:pt x="152" y="216"/>
                    </a:lnTo>
                    <a:lnTo>
                      <a:pt x="152" y="216"/>
                    </a:lnTo>
                    <a:lnTo>
                      <a:pt x="158" y="216"/>
                    </a:lnTo>
                    <a:lnTo>
                      <a:pt x="158" y="216"/>
                    </a:lnTo>
                    <a:lnTo>
                      <a:pt x="162" y="216"/>
                    </a:lnTo>
                    <a:lnTo>
                      <a:pt x="162" y="216"/>
                    </a:lnTo>
                    <a:lnTo>
                      <a:pt x="170" y="218"/>
                    </a:lnTo>
                    <a:lnTo>
                      <a:pt x="170" y="218"/>
                    </a:lnTo>
                    <a:lnTo>
                      <a:pt x="168" y="219"/>
                    </a:lnTo>
                    <a:lnTo>
                      <a:pt x="168" y="219"/>
                    </a:lnTo>
                    <a:lnTo>
                      <a:pt x="166" y="219"/>
                    </a:lnTo>
                    <a:lnTo>
                      <a:pt x="166" y="219"/>
                    </a:lnTo>
                    <a:lnTo>
                      <a:pt x="160" y="221"/>
                    </a:lnTo>
                    <a:lnTo>
                      <a:pt x="160" y="221"/>
                    </a:lnTo>
                    <a:lnTo>
                      <a:pt x="170" y="222"/>
                    </a:lnTo>
                    <a:lnTo>
                      <a:pt x="170" y="222"/>
                    </a:lnTo>
                    <a:lnTo>
                      <a:pt x="168" y="224"/>
                    </a:lnTo>
                    <a:lnTo>
                      <a:pt x="168" y="224"/>
                    </a:lnTo>
                    <a:lnTo>
                      <a:pt x="168" y="225"/>
                    </a:lnTo>
                    <a:lnTo>
                      <a:pt x="168" y="225"/>
                    </a:lnTo>
                    <a:lnTo>
                      <a:pt x="182" y="227"/>
                    </a:lnTo>
                    <a:lnTo>
                      <a:pt x="182" y="227"/>
                    </a:lnTo>
                    <a:lnTo>
                      <a:pt x="183" y="227"/>
                    </a:lnTo>
                    <a:lnTo>
                      <a:pt x="183" y="227"/>
                    </a:lnTo>
                    <a:lnTo>
                      <a:pt x="168" y="230"/>
                    </a:lnTo>
                    <a:lnTo>
                      <a:pt x="168" y="230"/>
                    </a:lnTo>
                    <a:lnTo>
                      <a:pt x="178" y="231"/>
                    </a:lnTo>
                    <a:lnTo>
                      <a:pt x="178" y="231"/>
                    </a:lnTo>
                    <a:lnTo>
                      <a:pt x="176" y="231"/>
                    </a:lnTo>
                    <a:lnTo>
                      <a:pt x="176" y="231"/>
                    </a:lnTo>
                    <a:lnTo>
                      <a:pt x="175" y="231"/>
                    </a:lnTo>
                    <a:lnTo>
                      <a:pt x="175" y="231"/>
                    </a:lnTo>
                    <a:lnTo>
                      <a:pt x="170" y="234"/>
                    </a:lnTo>
                    <a:lnTo>
                      <a:pt x="170" y="234"/>
                    </a:lnTo>
                    <a:lnTo>
                      <a:pt x="166" y="234"/>
                    </a:lnTo>
                    <a:lnTo>
                      <a:pt x="166" y="234"/>
                    </a:lnTo>
                    <a:lnTo>
                      <a:pt x="162" y="236"/>
                    </a:lnTo>
                    <a:lnTo>
                      <a:pt x="162" y="236"/>
                    </a:lnTo>
                    <a:lnTo>
                      <a:pt x="158" y="236"/>
                    </a:lnTo>
                    <a:lnTo>
                      <a:pt x="158" y="236"/>
                    </a:lnTo>
                    <a:lnTo>
                      <a:pt x="152" y="239"/>
                    </a:lnTo>
                    <a:lnTo>
                      <a:pt x="152" y="239"/>
                    </a:lnTo>
                    <a:lnTo>
                      <a:pt x="150" y="239"/>
                    </a:lnTo>
                    <a:lnTo>
                      <a:pt x="150" y="239"/>
                    </a:lnTo>
                    <a:lnTo>
                      <a:pt x="150" y="240"/>
                    </a:lnTo>
                    <a:lnTo>
                      <a:pt x="150" y="240"/>
                    </a:lnTo>
                    <a:lnTo>
                      <a:pt x="142" y="240"/>
                    </a:lnTo>
                    <a:lnTo>
                      <a:pt x="142" y="240"/>
                    </a:lnTo>
                    <a:lnTo>
                      <a:pt x="136" y="242"/>
                    </a:lnTo>
                    <a:lnTo>
                      <a:pt x="136" y="242"/>
                    </a:lnTo>
                    <a:lnTo>
                      <a:pt x="139" y="242"/>
                    </a:lnTo>
                    <a:lnTo>
                      <a:pt x="139" y="242"/>
                    </a:lnTo>
                    <a:lnTo>
                      <a:pt x="146" y="242"/>
                    </a:lnTo>
                    <a:lnTo>
                      <a:pt x="146" y="242"/>
                    </a:lnTo>
                    <a:lnTo>
                      <a:pt x="147" y="243"/>
                    </a:lnTo>
                    <a:lnTo>
                      <a:pt x="147" y="243"/>
                    </a:lnTo>
                    <a:lnTo>
                      <a:pt x="173" y="245"/>
                    </a:lnTo>
                    <a:lnTo>
                      <a:pt x="173" y="245"/>
                    </a:lnTo>
                    <a:lnTo>
                      <a:pt x="185" y="246"/>
                    </a:lnTo>
                    <a:lnTo>
                      <a:pt x="185" y="246"/>
                    </a:lnTo>
                    <a:lnTo>
                      <a:pt x="173" y="246"/>
                    </a:lnTo>
                    <a:lnTo>
                      <a:pt x="173" y="246"/>
                    </a:lnTo>
                    <a:lnTo>
                      <a:pt x="179" y="246"/>
                    </a:lnTo>
                    <a:lnTo>
                      <a:pt x="179" y="246"/>
                    </a:lnTo>
                    <a:lnTo>
                      <a:pt x="173" y="249"/>
                    </a:lnTo>
                    <a:lnTo>
                      <a:pt x="173" y="249"/>
                    </a:lnTo>
                    <a:lnTo>
                      <a:pt x="191" y="251"/>
                    </a:lnTo>
                    <a:lnTo>
                      <a:pt x="191" y="251"/>
                    </a:lnTo>
                    <a:lnTo>
                      <a:pt x="222" y="254"/>
                    </a:lnTo>
                    <a:lnTo>
                      <a:pt x="222" y="254"/>
                    </a:lnTo>
                    <a:lnTo>
                      <a:pt x="225" y="254"/>
                    </a:lnTo>
                    <a:lnTo>
                      <a:pt x="225" y="254"/>
                    </a:lnTo>
                    <a:lnTo>
                      <a:pt x="239" y="257"/>
                    </a:lnTo>
                    <a:lnTo>
                      <a:pt x="239" y="257"/>
                    </a:lnTo>
                    <a:lnTo>
                      <a:pt x="228" y="258"/>
                    </a:lnTo>
                    <a:lnTo>
                      <a:pt x="228" y="258"/>
                    </a:lnTo>
                    <a:lnTo>
                      <a:pt x="205" y="261"/>
                    </a:lnTo>
                    <a:lnTo>
                      <a:pt x="205" y="261"/>
                    </a:lnTo>
                    <a:lnTo>
                      <a:pt x="195" y="263"/>
                    </a:lnTo>
                    <a:lnTo>
                      <a:pt x="195" y="263"/>
                    </a:lnTo>
                    <a:lnTo>
                      <a:pt x="188" y="263"/>
                    </a:lnTo>
                    <a:lnTo>
                      <a:pt x="188" y="263"/>
                    </a:lnTo>
                    <a:lnTo>
                      <a:pt x="185" y="263"/>
                    </a:lnTo>
                    <a:lnTo>
                      <a:pt x="185" y="263"/>
                    </a:lnTo>
                    <a:lnTo>
                      <a:pt x="186" y="263"/>
                    </a:lnTo>
                    <a:lnTo>
                      <a:pt x="186" y="263"/>
                    </a:lnTo>
                    <a:lnTo>
                      <a:pt x="173" y="275"/>
                    </a:lnTo>
                    <a:lnTo>
                      <a:pt x="173" y="275"/>
                    </a:lnTo>
                    <a:lnTo>
                      <a:pt x="172" y="276"/>
                    </a:lnTo>
                    <a:lnTo>
                      <a:pt x="172" y="276"/>
                    </a:lnTo>
                    <a:lnTo>
                      <a:pt x="175" y="276"/>
                    </a:lnTo>
                    <a:lnTo>
                      <a:pt x="175" y="276"/>
                    </a:lnTo>
                    <a:lnTo>
                      <a:pt x="188" y="279"/>
                    </a:lnTo>
                    <a:lnTo>
                      <a:pt x="188" y="279"/>
                    </a:lnTo>
                    <a:lnTo>
                      <a:pt x="182" y="281"/>
                    </a:lnTo>
                    <a:lnTo>
                      <a:pt x="182" y="281"/>
                    </a:lnTo>
                    <a:lnTo>
                      <a:pt x="170" y="284"/>
                    </a:lnTo>
                    <a:lnTo>
                      <a:pt x="170" y="284"/>
                    </a:lnTo>
                    <a:lnTo>
                      <a:pt x="176" y="284"/>
                    </a:lnTo>
                    <a:lnTo>
                      <a:pt x="176" y="284"/>
                    </a:lnTo>
                    <a:lnTo>
                      <a:pt x="178" y="284"/>
                    </a:lnTo>
                    <a:lnTo>
                      <a:pt x="178" y="284"/>
                    </a:lnTo>
                    <a:lnTo>
                      <a:pt x="160" y="286"/>
                    </a:lnTo>
                    <a:lnTo>
                      <a:pt x="160" y="286"/>
                    </a:lnTo>
                    <a:lnTo>
                      <a:pt x="126" y="284"/>
                    </a:lnTo>
                    <a:lnTo>
                      <a:pt x="126" y="284"/>
                    </a:lnTo>
                    <a:lnTo>
                      <a:pt x="109" y="286"/>
                    </a:lnTo>
                    <a:lnTo>
                      <a:pt x="109" y="286"/>
                    </a:lnTo>
                    <a:lnTo>
                      <a:pt x="116" y="290"/>
                    </a:lnTo>
                    <a:lnTo>
                      <a:pt x="116" y="290"/>
                    </a:lnTo>
                    <a:lnTo>
                      <a:pt x="110" y="293"/>
                    </a:lnTo>
                    <a:lnTo>
                      <a:pt x="110" y="293"/>
                    </a:lnTo>
                    <a:lnTo>
                      <a:pt x="129" y="292"/>
                    </a:lnTo>
                    <a:lnTo>
                      <a:pt x="129" y="292"/>
                    </a:lnTo>
                    <a:lnTo>
                      <a:pt x="123" y="292"/>
                    </a:lnTo>
                    <a:lnTo>
                      <a:pt x="123" y="292"/>
                    </a:lnTo>
                    <a:lnTo>
                      <a:pt x="122" y="292"/>
                    </a:lnTo>
                    <a:lnTo>
                      <a:pt x="122" y="292"/>
                    </a:lnTo>
                    <a:lnTo>
                      <a:pt x="113" y="292"/>
                    </a:lnTo>
                    <a:lnTo>
                      <a:pt x="113" y="292"/>
                    </a:lnTo>
                    <a:lnTo>
                      <a:pt x="135" y="295"/>
                    </a:lnTo>
                    <a:lnTo>
                      <a:pt x="135" y="295"/>
                    </a:lnTo>
                    <a:lnTo>
                      <a:pt x="145" y="296"/>
                    </a:lnTo>
                    <a:lnTo>
                      <a:pt x="145" y="296"/>
                    </a:lnTo>
                    <a:lnTo>
                      <a:pt x="123" y="296"/>
                    </a:lnTo>
                    <a:lnTo>
                      <a:pt x="123" y="296"/>
                    </a:lnTo>
                    <a:lnTo>
                      <a:pt x="119" y="296"/>
                    </a:lnTo>
                    <a:lnTo>
                      <a:pt x="119" y="296"/>
                    </a:lnTo>
                    <a:lnTo>
                      <a:pt x="120" y="296"/>
                    </a:lnTo>
                    <a:lnTo>
                      <a:pt x="120" y="296"/>
                    </a:lnTo>
                    <a:lnTo>
                      <a:pt x="81" y="296"/>
                    </a:lnTo>
                    <a:lnTo>
                      <a:pt x="81" y="296"/>
                    </a:lnTo>
                    <a:lnTo>
                      <a:pt x="120" y="299"/>
                    </a:lnTo>
                    <a:lnTo>
                      <a:pt x="120" y="299"/>
                    </a:lnTo>
                    <a:lnTo>
                      <a:pt x="132" y="299"/>
                    </a:lnTo>
                    <a:lnTo>
                      <a:pt x="132" y="299"/>
                    </a:lnTo>
                    <a:lnTo>
                      <a:pt x="140" y="301"/>
                    </a:lnTo>
                    <a:lnTo>
                      <a:pt x="140" y="301"/>
                    </a:lnTo>
                    <a:lnTo>
                      <a:pt x="130" y="301"/>
                    </a:lnTo>
                    <a:lnTo>
                      <a:pt x="130" y="301"/>
                    </a:lnTo>
                    <a:lnTo>
                      <a:pt x="110" y="301"/>
                    </a:lnTo>
                    <a:lnTo>
                      <a:pt x="110" y="301"/>
                    </a:lnTo>
                    <a:lnTo>
                      <a:pt x="133" y="304"/>
                    </a:lnTo>
                    <a:lnTo>
                      <a:pt x="133" y="304"/>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35" name="Freeform 151"/>
              <p:cNvSpPr>
                <a:spLocks/>
              </p:cNvSpPr>
              <p:nvPr/>
            </p:nvSpPr>
            <p:spPr bwMode="auto">
              <a:xfrm>
                <a:off x="8074" y="10851"/>
                <a:ext cx="283" cy="280"/>
              </a:xfrm>
              <a:custGeom>
                <a:avLst/>
                <a:gdLst/>
                <a:ahLst/>
                <a:cxnLst>
                  <a:cxn ang="0">
                    <a:pos x="174" y="4"/>
                  </a:cxn>
                  <a:cxn ang="0">
                    <a:pos x="136" y="16"/>
                  </a:cxn>
                  <a:cxn ang="0">
                    <a:pos x="142" y="18"/>
                  </a:cxn>
                  <a:cxn ang="0">
                    <a:pos x="115" y="19"/>
                  </a:cxn>
                  <a:cxn ang="0">
                    <a:pos x="80" y="28"/>
                  </a:cxn>
                  <a:cxn ang="0">
                    <a:pos x="46" y="27"/>
                  </a:cxn>
                  <a:cxn ang="0">
                    <a:pos x="45" y="28"/>
                  </a:cxn>
                  <a:cxn ang="0">
                    <a:pos x="32" y="30"/>
                  </a:cxn>
                  <a:cxn ang="0">
                    <a:pos x="20" y="39"/>
                  </a:cxn>
                  <a:cxn ang="0">
                    <a:pos x="33" y="48"/>
                  </a:cxn>
                  <a:cxn ang="0">
                    <a:pos x="65" y="51"/>
                  </a:cxn>
                  <a:cxn ang="0">
                    <a:pos x="63" y="52"/>
                  </a:cxn>
                  <a:cxn ang="0">
                    <a:pos x="99" y="54"/>
                  </a:cxn>
                  <a:cxn ang="0">
                    <a:pos x="139" y="57"/>
                  </a:cxn>
                  <a:cxn ang="0">
                    <a:pos x="152" y="63"/>
                  </a:cxn>
                  <a:cxn ang="0">
                    <a:pos x="154" y="67"/>
                  </a:cxn>
                  <a:cxn ang="0">
                    <a:pos x="135" y="72"/>
                  </a:cxn>
                  <a:cxn ang="0">
                    <a:pos x="118" y="78"/>
                  </a:cxn>
                  <a:cxn ang="0">
                    <a:pos x="149" y="78"/>
                  </a:cxn>
                  <a:cxn ang="0">
                    <a:pos x="147" y="86"/>
                  </a:cxn>
                  <a:cxn ang="0">
                    <a:pos x="159" y="87"/>
                  </a:cxn>
                  <a:cxn ang="0">
                    <a:pos x="151" y="92"/>
                  </a:cxn>
                  <a:cxn ang="0">
                    <a:pos x="126" y="101"/>
                  </a:cxn>
                  <a:cxn ang="0">
                    <a:pos x="106" y="107"/>
                  </a:cxn>
                  <a:cxn ang="0">
                    <a:pos x="136" y="117"/>
                  </a:cxn>
                  <a:cxn ang="0">
                    <a:pos x="96" y="123"/>
                  </a:cxn>
                  <a:cxn ang="0">
                    <a:pos x="116" y="137"/>
                  </a:cxn>
                  <a:cxn ang="0">
                    <a:pos x="95" y="137"/>
                  </a:cxn>
                  <a:cxn ang="0">
                    <a:pos x="102" y="144"/>
                  </a:cxn>
                  <a:cxn ang="0">
                    <a:pos x="125" y="149"/>
                  </a:cxn>
                  <a:cxn ang="0">
                    <a:pos x="148" y="153"/>
                  </a:cxn>
                  <a:cxn ang="0">
                    <a:pos x="147" y="155"/>
                  </a:cxn>
                  <a:cxn ang="0">
                    <a:pos x="145" y="158"/>
                  </a:cxn>
                  <a:cxn ang="0">
                    <a:pos x="167" y="164"/>
                  </a:cxn>
                  <a:cxn ang="0">
                    <a:pos x="177" y="170"/>
                  </a:cxn>
                  <a:cxn ang="0">
                    <a:pos x="180" y="179"/>
                  </a:cxn>
                  <a:cxn ang="0">
                    <a:pos x="135" y="185"/>
                  </a:cxn>
                  <a:cxn ang="0">
                    <a:pos x="118" y="185"/>
                  </a:cxn>
                  <a:cxn ang="0">
                    <a:pos x="165" y="193"/>
                  </a:cxn>
                  <a:cxn ang="0">
                    <a:pos x="185" y="205"/>
                  </a:cxn>
                  <a:cxn ang="0">
                    <a:pos x="180" y="206"/>
                  </a:cxn>
                  <a:cxn ang="0">
                    <a:pos x="148" y="208"/>
                  </a:cxn>
                  <a:cxn ang="0">
                    <a:pos x="180" y="211"/>
                  </a:cxn>
                  <a:cxn ang="0">
                    <a:pos x="174" y="214"/>
                  </a:cxn>
                  <a:cxn ang="0">
                    <a:pos x="208" y="221"/>
                  </a:cxn>
                  <a:cxn ang="0">
                    <a:pos x="218" y="226"/>
                  </a:cxn>
                  <a:cxn ang="0">
                    <a:pos x="161" y="227"/>
                  </a:cxn>
                  <a:cxn ang="0">
                    <a:pos x="121" y="230"/>
                  </a:cxn>
                  <a:cxn ang="0">
                    <a:pos x="129" y="235"/>
                  </a:cxn>
                  <a:cxn ang="0">
                    <a:pos x="141" y="241"/>
                  </a:cxn>
                  <a:cxn ang="0">
                    <a:pos x="139" y="242"/>
                  </a:cxn>
                  <a:cxn ang="0">
                    <a:pos x="187" y="250"/>
                  </a:cxn>
                  <a:cxn ang="0">
                    <a:pos x="190" y="255"/>
                  </a:cxn>
                  <a:cxn ang="0">
                    <a:pos x="273" y="256"/>
                  </a:cxn>
                  <a:cxn ang="0">
                    <a:pos x="250" y="256"/>
                  </a:cxn>
                  <a:cxn ang="0">
                    <a:pos x="273" y="265"/>
                  </a:cxn>
                  <a:cxn ang="0">
                    <a:pos x="243" y="267"/>
                  </a:cxn>
                  <a:cxn ang="0">
                    <a:pos x="201" y="267"/>
                  </a:cxn>
                  <a:cxn ang="0">
                    <a:pos x="195" y="268"/>
                  </a:cxn>
                  <a:cxn ang="0">
                    <a:pos x="168" y="270"/>
                  </a:cxn>
                  <a:cxn ang="0">
                    <a:pos x="187" y="273"/>
                  </a:cxn>
                  <a:cxn ang="0">
                    <a:pos x="213" y="279"/>
                  </a:cxn>
                </a:cxnLst>
                <a:rect l="0" t="0" r="r" b="b"/>
                <a:pathLst>
                  <a:path w="283" h="280">
                    <a:moveTo>
                      <a:pt x="145" y="0"/>
                    </a:moveTo>
                    <a:lnTo>
                      <a:pt x="147" y="4"/>
                    </a:lnTo>
                    <a:lnTo>
                      <a:pt x="147" y="4"/>
                    </a:lnTo>
                    <a:lnTo>
                      <a:pt x="162" y="4"/>
                    </a:lnTo>
                    <a:lnTo>
                      <a:pt x="162" y="4"/>
                    </a:lnTo>
                    <a:lnTo>
                      <a:pt x="172" y="4"/>
                    </a:lnTo>
                    <a:lnTo>
                      <a:pt x="172" y="4"/>
                    </a:lnTo>
                    <a:lnTo>
                      <a:pt x="174" y="4"/>
                    </a:lnTo>
                    <a:lnTo>
                      <a:pt x="174" y="4"/>
                    </a:lnTo>
                    <a:lnTo>
                      <a:pt x="180" y="6"/>
                    </a:lnTo>
                    <a:lnTo>
                      <a:pt x="180" y="6"/>
                    </a:lnTo>
                    <a:lnTo>
                      <a:pt x="115" y="10"/>
                    </a:lnTo>
                    <a:lnTo>
                      <a:pt x="115" y="10"/>
                    </a:lnTo>
                    <a:lnTo>
                      <a:pt x="118" y="13"/>
                    </a:lnTo>
                    <a:lnTo>
                      <a:pt x="118" y="13"/>
                    </a:lnTo>
                    <a:lnTo>
                      <a:pt x="136" y="16"/>
                    </a:lnTo>
                    <a:lnTo>
                      <a:pt x="136" y="16"/>
                    </a:lnTo>
                    <a:lnTo>
                      <a:pt x="162" y="16"/>
                    </a:lnTo>
                    <a:lnTo>
                      <a:pt x="162" y="16"/>
                    </a:lnTo>
                    <a:lnTo>
                      <a:pt x="157" y="16"/>
                    </a:lnTo>
                    <a:lnTo>
                      <a:pt x="157" y="16"/>
                    </a:lnTo>
                    <a:lnTo>
                      <a:pt x="152" y="18"/>
                    </a:lnTo>
                    <a:lnTo>
                      <a:pt x="152" y="18"/>
                    </a:lnTo>
                    <a:lnTo>
                      <a:pt x="142" y="18"/>
                    </a:lnTo>
                    <a:lnTo>
                      <a:pt x="142" y="18"/>
                    </a:lnTo>
                    <a:lnTo>
                      <a:pt x="158" y="18"/>
                    </a:lnTo>
                    <a:lnTo>
                      <a:pt x="158" y="18"/>
                    </a:lnTo>
                    <a:lnTo>
                      <a:pt x="134" y="18"/>
                    </a:lnTo>
                    <a:lnTo>
                      <a:pt x="134" y="18"/>
                    </a:lnTo>
                    <a:lnTo>
                      <a:pt x="124" y="19"/>
                    </a:lnTo>
                    <a:lnTo>
                      <a:pt x="124" y="19"/>
                    </a:lnTo>
                    <a:lnTo>
                      <a:pt x="115" y="19"/>
                    </a:lnTo>
                    <a:lnTo>
                      <a:pt x="115" y="19"/>
                    </a:lnTo>
                    <a:lnTo>
                      <a:pt x="85" y="25"/>
                    </a:lnTo>
                    <a:lnTo>
                      <a:pt x="85" y="25"/>
                    </a:lnTo>
                    <a:lnTo>
                      <a:pt x="89" y="28"/>
                    </a:lnTo>
                    <a:lnTo>
                      <a:pt x="89" y="28"/>
                    </a:lnTo>
                    <a:lnTo>
                      <a:pt x="88" y="28"/>
                    </a:lnTo>
                    <a:lnTo>
                      <a:pt x="88" y="28"/>
                    </a:lnTo>
                    <a:lnTo>
                      <a:pt x="80" y="28"/>
                    </a:lnTo>
                    <a:lnTo>
                      <a:pt x="80" y="28"/>
                    </a:lnTo>
                    <a:lnTo>
                      <a:pt x="98" y="28"/>
                    </a:lnTo>
                    <a:lnTo>
                      <a:pt x="98" y="28"/>
                    </a:lnTo>
                    <a:lnTo>
                      <a:pt x="105" y="28"/>
                    </a:lnTo>
                    <a:lnTo>
                      <a:pt x="105" y="28"/>
                    </a:lnTo>
                    <a:lnTo>
                      <a:pt x="103" y="28"/>
                    </a:lnTo>
                    <a:lnTo>
                      <a:pt x="103" y="28"/>
                    </a:lnTo>
                    <a:lnTo>
                      <a:pt x="46" y="27"/>
                    </a:lnTo>
                    <a:lnTo>
                      <a:pt x="46" y="27"/>
                    </a:lnTo>
                    <a:lnTo>
                      <a:pt x="43" y="27"/>
                    </a:lnTo>
                    <a:lnTo>
                      <a:pt x="43" y="27"/>
                    </a:lnTo>
                    <a:lnTo>
                      <a:pt x="40" y="27"/>
                    </a:lnTo>
                    <a:lnTo>
                      <a:pt x="40" y="27"/>
                    </a:lnTo>
                    <a:lnTo>
                      <a:pt x="42" y="27"/>
                    </a:lnTo>
                    <a:lnTo>
                      <a:pt x="42" y="27"/>
                    </a:lnTo>
                    <a:lnTo>
                      <a:pt x="45" y="28"/>
                    </a:lnTo>
                    <a:lnTo>
                      <a:pt x="45" y="28"/>
                    </a:lnTo>
                    <a:lnTo>
                      <a:pt x="32" y="27"/>
                    </a:lnTo>
                    <a:lnTo>
                      <a:pt x="32" y="27"/>
                    </a:lnTo>
                    <a:lnTo>
                      <a:pt x="43" y="27"/>
                    </a:lnTo>
                    <a:lnTo>
                      <a:pt x="43" y="27"/>
                    </a:lnTo>
                    <a:lnTo>
                      <a:pt x="33" y="31"/>
                    </a:lnTo>
                    <a:lnTo>
                      <a:pt x="33" y="31"/>
                    </a:lnTo>
                    <a:lnTo>
                      <a:pt x="32" y="30"/>
                    </a:lnTo>
                    <a:lnTo>
                      <a:pt x="32" y="30"/>
                    </a:lnTo>
                    <a:lnTo>
                      <a:pt x="29" y="37"/>
                    </a:lnTo>
                    <a:lnTo>
                      <a:pt x="29" y="37"/>
                    </a:lnTo>
                    <a:lnTo>
                      <a:pt x="14" y="37"/>
                    </a:lnTo>
                    <a:lnTo>
                      <a:pt x="14" y="37"/>
                    </a:lnTo>
                    <a:lnTo>
                      <a:pt x="0" y="37"/>
                    </a:lnTo>
                    <a:lnTo>
                      <a:pt x="0" y="37"/>
                    </a:lnTo>
                    <a:lnTo>
                      <a:pt x="20" y="39"/>
                    </a:lnTo>
                    <a:lnTo>
                      <a:pt x="20" y="39"/>
                    </a:lnTo>
                    <a:lnTo>
                      <a:pt x="30" y="45"/>
                    </a:lnTo>
                    <a:lnTo>
                      <a:pt x="30" y="45"/>
                    </a:lnTo>
                    <a:lnTo>
                      <a:pt x="39" y="45"/>
                    </a:lnTo>
                    <a:lnTo>
                      <a:pt x="39" y="45"/>
                    </a:lnTo>
                    <a:lnTo>
                      <a:pt x="52" y="46"/>
                    </a:lnTo>
                    <a:lnTo>
                      <a:pt x="52" y="46"/>
                    </a:lnTo>
                    <a:lnTo>
                      <a:pt x="33" y="48"/>
                    </a:lnTo>
                    <a:lnTo>
                      <a:pt x="33" y="48"/>
                    </a:lnTo>
                    <a:lnTo>
                      <a:pt x="40" y="48"/>
                    </a:lnTo>
                    <a:lnTo>
                      <a:pt x="40" y="48"/>
                    </a:lnTo>
                    <a:lnTo>
                      <a:pt x="55" y="49"/>
                    </a:lnTo>
                    <a:lnTo>
                      <a:pt x="55" y="49"/>
                    </a:lnTo>
                    <a:lnTo>
                      <a:pt x="69" y="51"/>
                    </a:lnTo>
                    <a:lnTo>
                      <a:pt x="69" y="51"/>
                    </a:lnTo>
                    <a:lnTo>
                      <a:pt x="65" y="51"/>
                    </a:lnTo>
                    <a:lnTo>
                      <a:pt x="65" y="51"/>
                    </a:lnTo>
                    <a:lnTo>
                      <a:pt x="85" y="51"/>
                    </a:lnTo>
                    <a:lnTo>
                      <a:pt x="85" y="51"/>
                    </a:lnTo>
                    <a:lnTo>
                      <a:pt x="93" y="52"/>
                    </a:lnTo>
                    <a:lnTo>
                      <a:pt x="93" y="52"/>
                    </a:lnTo>
                    <a:lnTo>
                      <a:pt x="66" y="51"/>
                    </a:lnTo>
                    <a:lnTo>
                      <a:pt x="66" y="51"/>
                    </a:lnTo>
                    <a:lnTo>
                      <a:pt x="63" y="52"/>
                    </a:lnTo>
                    <a:lnTo>
                      <a:pt x="63" y="52"/>
                    </a:lnTo>
                    <a:lnTo>
                      <a:pt x="79" y="52"/>
                    </a:lnTo>
                    <a:lnTo>
                      <a:pt x="79" y="52"/>
                    </a:lnTo>
                    <a:lnTo>
                      <a:pt x="91" y="52"/>
                    </a:lnTo>
                    <a:lnTo>
                      <a:pt x="91" y="52"/>
                    </a:lnTo>
                    <a:lnTo>
                      <a:pt x="89" y="52"/>
                    </a:lnTo>
                    <a:lnTo>
                      <a:pt x="89" y="52"/>
                    </a:lnTo>
                    <a:lnTo>
                      <a:pt x="99" y="54"/>
                    </a:lnTo>
                    <a:lnTo>
                      <a:pt x="99" y="54"/>
                    </a:lnTo>
                    <a:lnTo>
                      <a:pt x="138" y="55"/>
                    </a:lnTo>
                    <a:lnTo>
                      <a:pt x="138" y="55"/>
                    </a:lnTo>
                    <a:lnTo>
                      <a:pt x="152" y="55"/>
                    </a:lnTo>
                    <a:lnTo>
                      <a:pt x="152" y="55"/>
                    </a:lnTo>
                    <a:lnTo>
                      <a:pt x="154" y="57"/>
                    </a:lnTo>
                    <a:lnTo>
                      <a:pt x="154" y="57"/>
                    </a:lnTo>
                    <a:lnTo>
                      <a:pt x="139" y="57"/>
                    </a:lnTo>
                    <a:lnTo>
                      <a:pt x="139" y="57"/>
                    </a:lnTo>
                    <a:lnTo>
                      <a:pt x="147" y="61"/>
                    </a:lnTo>
                    <a:lnTo>
                      <a:pt x="147" y="61"/>
                    </a:lnTo>
                    <a:lnTo>
                      <a:pt x="159" y="61"/>
                    </a:lnTo>
                    <a:lnTo>
                      <a:pt x="159" y="61"/>
                    </a:lnTo>
                    <a:lnTo>
                      <a:pt x="152" y="61"/>
                    </a:lnTo>
                    <a:lnTo>
                      <a:pt x="152" y="61"/>
                    </a:lnTo>
                    <a:lnTo>
                      <a:pt x="152" y="63"/>
                    </a:lnTo>
                    <a:lnTo>
                      <a:pt x="152" y="63"/>
                    </a:lnTo>
                    <a:lnTo>
                      <a:pt x="136" y="64"/>
                    </a:lnTo>
                    <a:lnTo>
                      <a:pt x="136" y="64"/>
                    </a:lnTo>
                    <a:lnTo>
                      <a:pt x="148" y="67"/>
                    </a:lnTo>
                    <a:lnTo>
                      <a:pt x="148" y="67"/>
                    </a:lnTo>
                    <a:lnTo>
                      <a:pt x="149" y="67"/>
                    </a:lnTo>
                    <a:lnTo>
                      <a:pt x="149" y="67"/>
                    </a:lnTo>
                    <a:lnTo>
                      <a:pt x="154" y="67"/>
                    </a:lnTo>
                    <a:lnTo>
                      <a:pt x="154" y="67"/>
                    </a:lnTo>
                    <a:lnTo>
                      <a:pt x="155" y="67"/>
                    </a:lnTo>
                    <a:lnTo>
                      <a:pt x="155" y="67"/>
                    </a:lnTo>
                    <a:lnTo>
                      <a:pt x="157" y="67"/>
                    </a:lnTo>
                    <a:lnTo>
                      <a:pt x="157" y="67"/>
                    </a:lnTo>
                    <a:lnTo>
                      <a:pt x="139" y="71"/>
                    </a:lnTo>
                    <a:lnTo>
                      <a:pt x="139" y="71"/>
                    </a:lnTo>
                    <a:lnTo>
                      <a:pt x="135" y="72"/>
                    </a:lnTo>
                    <a:lnTo>
                      <a:pt x="135" y="72"/>
                    </a:lnTo>
                    <a:lnTo>
                      <a:pt x="134" y="72"/>
                    </a:lnTo>
                    <a:lnTo>
                      <a:pt x="134" y="72"/>
                    </a:lnTo>
                    <a:lnTo>
                      <a:pt x="131" y="74"/>
                    </a:lnTo>
                    <a:lnTo>
                      <a:pt x="131" y="74"/>
                    </a:lnTo>
                    <a:lnTo>
                      <a:pt x="135" y="75"/>
                    </a:lnTo>
                    <a:lnTo>
                      <a:pt x="135" y="75"/>
                    </a:lnTo>
                    <a:lnTo>
                      <a:pt x="118" y="78"/>
                    </a:lnTo>
                    <a:lnTo>
                      <a:pt x="118" y="78"/>
                    </a:lnTo>
                    <a:lnTo>
                      <a:pt x="135" y="77"/>
                    </a:lnTo>
                    <a:lnTo>
                      <a:pt x="135" y="77"/>
                    </a:lnTo>
                    <a:lnTo>
                      <a:pt x="144" y="77"/>
                    </a:lnTo>
                    <a:lnTo>
                      <a:pt x="144" y="77"/>
                    </a:lnTo>
                    <a:lnTo>
                      <a:pt x="147" y="78"/>
                    </a:lnTo>
                    <a:lnTo>
                      <a:pt x="147" y="78"/>
                    </a:lnTo>
                    <a:lnTo>
                      <a:pt x="149" y="78"/>
                    </a:lnTo>
                    <a:lnTo>
                      <a:pt x="149" y="78"/>
                    </a:lnTo>
                    <a:lnTo>
                      <a:pt x="149" y="81"/>
                    </a:lnTo>
                    <a:lnTo>
                      <a:pt x="149" y="81"/>
                    </a:lnTo>
                    <a:lnTo>
                      <a:pt x="144" y="84"/>
                    </a:lnTo>
                    <a:lnTo>
                      <a:pt x="144" y="84"/>
                    </a:lnTo>
                    <a:lnTo>
                      <a:pt x="148" y="86"/>
                    </a:lnTo>
                    <a:lnTo>
                      <a:pt x="148" y="86"/>
                    </a:lnTo>
                    <a:lnTo>
                      <a:pt x="147" y="86"/>
                    </a:lnTo>
                    <a:lnTo>
                      <a:pt x="147" y="86"/>
                    </a:lnTo>
                    <a:lnTo>
                      <a:pt x="148" y="86"/>
                    </a:lnTo>
                    <a:lnTo>
                      <a:pt x="148" y="86"/>
                    </a:lnTo>
                    <a:lnTo>
                      <a:pt x="158" y="87"/>
                    </a:lnTo>
                    <a:lnTo>
                      <a:pt x="158" y="87"/>
                    </a:lnTo>
                    <a:lnTo>
                      <a:pt x="165" y="87"/>
                    </a:lnTo>
                    <a:lnTo>
                      <a:pt x="165" y="87"/>
                    </a:lnTo>
                    <a:lnTo>
                      <a:pt x="159" y="87"/>
                    </a:lnTo>
                    <a:lnTo>
                      <a:pt x="159" y="87"/>
                    </a:lnTo>
                    <a:lnTo>
                      <a:pt x="151" y="87"/>
                    </a:lnTo>
                    <a:lnTo>
                      <a:pt x="151" y="87"/>
                    </a:lnTo>
                    <a:lnTo>
                      <a:pt x="154" y="90"/>
                    </a:lnTo>
                    <a:lnTo>
                      <a:pt x="154" y="90"/>
                    </a:lnTo>
                    <a:lnTo>
                      <a:pt x="148" y="90"/>
                    </a:lnTo>
                    <a:lnTo>
                      <a:pt x="148" y="90"/>
                    </a:lnTo>
                    <a:lnTo>
                      <a:pt x="151" y="92"/>
                    </a:lnTo>
                    <a:lnTo>
                      <a:pt x="151" y="92"/>
                    </a:lnTo>
                    <a:lnTo>
                      <a:pt x="157" y="92"/>
                    </a:lnTo>
                    <a:lnTo>
                      <a:pt x="157" y="92"/>
                    </a:lnTo>
                    <a:lnTo>
                      <a:pt x="161" y="95"/>
                    </a:lnTo>
                    <a:lnTo>
                      <a:pt x="161" y="95"/>
                    </a:lnTo>
                    <a:lnTo>
                      <a:pt x="142" y="96"/>
                    </a:lnTo>
                    <a:lnTo>
                      <a:pt x="142" y="96"/>
                    </a:lnTo>
                    <a:lnTo>
                      <a:pt x="126" y="101"/>
                    </a:lnTo>
                    <a:lnTo>
                      <a:pt x="126" y="101"/>
                    </a:lnTo>
                    <a:lnTo>
                      <a:pt x="128" y="101"/>
                    </a:lnTo>
                    <a:lnTo>
                      <a:pt x="128" y="101"/>
                    </a:lnTo>
                    <a:lnTo>
                      <a:pt x="136" y="101"/>
                    </a:lnTo>
                    <a:lnTo>
                      <a:pt x="136" y="101"/>
                    </a:lnTo>
                    <a:lnTo>
                      <a:pt x="145" y="104"/>
                    </a:lnTo>
                    <a:lnTo>
                      <a:pt x="145" y="104"/>
                    </a:lnTo>
                    <a:lnTo>
                      <a:pt x="106" y="107"/>
                    </a:lnTo>
                    <a:lnTo>
                      <a:pt x="106" y="107"/>
                    </a:lnTo>
                    <a:lnTo>
                      <a:pt x="136" y="107"/>
                    </a:lnTo>
                    <a:lnTo>
                      <a:pt x="136" y="107"/>
                    </a:lnTo>
                    <a:lnTo>
                      <a:pt x="131" y="114"/>
                    </a:lnTo>
                    <a:lnTo>
                      <a:pt x="131" y="114"/>
                    </a:lnTo>
                    <a:lnTo>
                      <a:pt x="132" y="114"/>
                    </a:lnTo>
                    <a:lnTo>
                      <a:pt x="132" y="114"/>
                    </a:lnTo>
                    <a:lnTo>
                      <a:pt x="136" y="117"/>
                    </a:lnTo>
                    <a:lnTo>
                      <a:pt x="136" y="117"/>
                    </a:lnTo>
                    <a:lnTo>
                      <a:pt x="118" y="119"/>
                    </a:lnTo>
                    <a:lnTo>
                      <a:pt x="118" y="119"/>
                    </a:lnTo>
                    <a:lnTo>
                      <a:pt x="122" y="122"/>
                    </a:lnTo>
                    <a:lnTo>
                      <a:pt x="122" y="122"/>
                    </a:lnTo>
                    <a:lnTo>
                      <a:pt x="95" y="123"/>
                    </a:lnTo>
                    <a:lnTo>
                      <a:pt x="95" y="123"/>
                    </a:lnTo>
                    <a:lnTo>
                      <a:pt x="96" y="123"/>
                    </a:lnTo>
                    <a:lnTo>
                      <a:pt x="96" y="123"/>
                    </a:lnTo>
                    <a:lnTo>
                      <a:pt x="101" y="126"/>
                    </a:lnTo>
                    <a:lnTo>
                      <a:pt x="101" y="126"/>
                    </a:lnTo>
                    <a:lnTo>
                      <a:pt x="96" y="132"/>
                    </a:lnTo>
                    <a:lnTo>
                      <a:pt x="96" y="132"/>
                    </a:lnTo>
                    <a:lnTo>
                      <a:pt x="111" y="135"/>
                    </a:lnTo>
                    <a:lnTo>
                      <a:pt x="111" y="135"/>
                    </a:lnTo>
                    <a:lnTo>
                      <a:pt x="116" y="137"/>
                    </a:lnTo>
                    <a:lnTo>
                      <a:pt x="116" y="137"/>
                    </a:lnTo>
                    <a:lnTo>
                      <a:pt x="103" y="137"/>
                    </a:lnTo>
                    <a:lnTo>
                      <a:pt x="103" y="137"/>
                    </a:lnTo>
                    <a:lnTo>
                      <a:pt x="98" y="137"/>
                    </a:lnTo>
                    <a:lnTo>
                      <a:pt x="98" y="137"/>
                    </a:lnTo>
                    <a:lnTo>
                      <a:pt x="91" y="137"/>
                    </a:lnTo>
                    <a:lnTo>
                      <a:pt x="91" y="137"/>
                    </a:lnTo>
                    <a:lnTo>
                      <a:pt x="95" y="137"/>
                    </a:lnTo>
                    <a:lnTo>
                      <a:pt x="95" y="137"/>
                    </a:lnTo>
                    <a:lnTo>
                      <a:pt x="98" y="137"/>
                    </a:lnTo>
                    <a:lnTo>
                      <a:pt x="98" y="137"/>
                    </a:lnTo>
                    <a:lnTo>
                      <a:pt x="101" y="141"/>
                    </a:lnTo>
                    <a:lnTo>
                      <a:pt x="101" y="141"/>
                    </a:lnTo>
                    <a:lnTo>
                      <a:pt x="99" y="143"/>
                    </a:lnTo>
                    <a:lnTo>
                      <a:pt x="99" y="143"/>
                    </a:lnTo>
                    <a:lnTo>
                      <a:pt x="102" y="144"/>
                    </a:lnTo>
                    <a:lnTo>
                      <a:pt x="102" y="144"/>
                    </a:lnTo>
                    <a:lnTo>
                      <a:pt x="108" y="144"/>
                    </a:lnTo>
                    <a:lnTo>
                      <a:pt x="108" y="144"/>
                    </a:lnTo>
                    <a:lnTo>
                      <a:pt x="144" y="144"/>
                    </a:lnTo>
                    <a:lnTo>
                      <a:pt x="144" y="144"/>
                    </a:lnTo>
                    <a:lnTo>
                      <a:pt x="124" y="149"/>
                    </a:lnTo>
                    <a:lnTo>
                      <a:pt x="124" y="149"/>
                    </a:lnTo>
                    <a:lnTo>
                      <a:pt x="125" y="149"/>
                    </a:lnTo>
                    <a:lnTo>
                      <a:pt x="125" y="149"/>
                    </a:lnTo>
                    <a:lnTo>
                      <a:pt x="126" y="150"/>
                    </a:lnTo>
                    <a:lnTo>
                      <a:pt x="126" y="150"/>
                    </a:lnTo>
                    <a:lnTo>
                      <a:pt x="132" y="152"/>
                    </a:lnTo>
                    <a:lnTo>
                      <a:pt x="132" y="152"/>
                    </a:lnTo>
                    <a:lnTo>
                      <a:pt x="144" y="152"/>
                    </a:lnTo>
                    <a:lnTo>
                      <a:pt x="144" y="152"/>
                    </a:lnTo>
                    <a:lnTo>
                      <a:pt x="148" y="153"/>
                    </a:lnTo>
                    <a:lnTo>
                      <a:pt x="148" y="153"/>
                    </a:lnTo>
                    <a:lnTo>
                      <a:pt x="147" y="153"/>
                    </a:lnTo>
                    <a:lnTo>
                      <a:pt x="147" y="153"/>
                    </a:lnTo>
                    <a:lnTo>
                      <a:pt x="148" y="153"/>
                    </a:lnTo>
                    <a:lnTo>
                      <a:pt x="148" y="153"/>
                    </a:lnTo>
                    <a:lnTo>
                      <a:pt x="178" y="155"/>
                    </a:lnTo>
                    <a:lnTo>
                      <a:pt x="178" y="155"/>
                    </a:lnTo>
                    <a:lnTo>
                      <a:pt x="147" y="155"/>
                    </a:lnTo>
                    <a:lnTo>
                      <a:pt x="147" y="155"/>
                    </a:lnTo>
                    <a:lnTo>
                      <a:pt x="145" y="158"/>
                    </a:lnTo>
                    <a:lnTo>
                      <a:pt x="145" y="158"/>
                    </a:lnTo>
                    <a:lnTo>
                      <a:pt x="128" y="158"/>
                    </a:lnTo>
                    <a:lnTo>
                      <a:pt x="128" y="158"/>
                    </a:lnTo>
                    <a:lnTo>
                      <a:pt x="149" y="158"/>
                    </a:lnTo>
                    <a:lnTo>
                      <a:pt x="149" y="158"/>
                    </a:lnTo>
                    <a:lnTo>
                      <a:pt x="145" y="158"/>
                    </a:lnTo>
                    <a:lnTo>
                      <a:pt x="145" y="158"/>
                    </a:lnTo>
                    <a:lnTo>
                      <a:pt x="132" y="159"/>
                    </a:lnTo>
                    <a:lnTo>
                      <a:pt x="132" y="159"/>
                    </a:lnTo>
                    <a:lnTo>
                      <a:pt x="162" y="159"/>
                    </a:lnTo>
                    <a:lnTo>
                      <a:pt x="162" y="159"/>
                    </a:lnTo>
                    <a:lnTo>
                      <a:pt x="168" y="164"/>
                    </a:lnTo>
                    <a:lnTo>
                      <a:pt x="168" y="164"/>
                    </a:lnTo>
                    <a:lnTo>
                      <a:pt x="167" y="164"/>
                    </a:lnTo>
                    <a:lnTo>
                      <a:pt x="167" y="164"/>
                    </a:lnTo>
                    <a:lnTo>
                      <a:pt x="181" y="166"/>
                    </a:lnTo>
                    <a:lnTo>
                      <a:pt x="181" y="166"/>
                    </a:lnTo>
                    <a:lnTo>
                      <a:pt x="184" y="166"/>
                    </a:lnTo>
                    <a:lnTo>
                      <a:pt x="184" y="166"/>
                    </a:lnTo>
                    <a:lnTo>
                      <a:pt x="182" y="167"/>
                    </a:lnTo>
                    <a:lnTo>
                      <a:pt x="182" y="167"/>
                    </a:lnTo>
                    <a:lnTo>
                      <a:pt x="177" y="170"/>
                    </a:lnTo>
                    <a:lnTo>
                      <a:pt x="177" y="170"/>
                    </a:lnTo>
                    <a:lnTo>
                      <a:pt x="180" y="170"/>
                    </a:lnTo>
                    <a:lnTo>
                      <a:pt x="180" y="170"/>
                    </a:lnTo>
                    <a:lnTo>
                      <a:pt x="181" y="170"/>
                    </a:lnTo>
                    <a:lnTo>
                      <a:pt x="181" y="170"/>
                    </a:lnTo>
                    <a:lnTo>
                      <a:pt x="168" y="176"/>
                    </a:lnTo>
                    <a:lnTo>
                      <a:pt x="168" y="176"/>
                    </a:lnTo>
                    <a:lnTo>
                      <a:pt x="180" y="179"/>
                    </a:lnTo>
                    <a:lnTo>
                      <a:pt x="180" y="179"/>
                    </a:lnTo>
                    <a:lnTo>
                      <a:pt x="177" y="179"/>
                    </a:lnTo>
                    <a:lnTo>
                      <a:pt x="177" y="179"/>
                    </a:lnTo>
                    <a:lnTo>
                      <a:pt x="178" y="181"/>
                    </a:lnTo>
                    <a:lnTo>
                      <a:pt x="178" y="181"/>
                    </a:lnTo>
                    <a:lnTo>
                      <a:pt x="144" y="182"/>
                    </a:lnTo>
                    <a:lnTo>
                      <a:pt x="144" y="182"/>
                    </a:lnTo>
                    <a:lnTo>
                      <a:pt x="135" y="185"/>
                    </a:lnTo>
                    <a:lnTo>
                      <a:pt x="135" y="185"/>
                    </a:lnTo>
                    <a:lnTo>
                      <a:pt x="139" y="185"/>
                    </a:lnTo>
                    <a:lnTo>
                      <a:pt x="139" y="185"/>
                    </a:lnTo>
                    <a:lnTo>
                      <a:pt x="129" y="185"/>
                    </a:lnTo>
                    <a:lnTo>
                      <a:pt x="129" y="185"/>
                    </a:lnTo>
                    <a:lnTo>
                      <a:pt x="126" y="185"/>
                    </a:lnTo>
                    <a:lnTo>
                      <a:pt x="126" y="185"/>
                    </a:lnTo>
                    <a:lnTo>
                      <a:pt x="118" y="185"/>
                    </a:lnTo>
                    <a:lnTo>
                      <a:pt x="118" y="185"/>
                    </a:lnTo>
                    <a:lnTo>
                      <a:pt x="122" y="188"/>
                    </a:lnTo>
                    <a:lnTo>
                      <a:pt x="122" y="188"/>
                    </a:lnTo>
                    <a:lnTo>
                      <a:pt x="145" y="191"/>
                    </a:lnTo>
                    <a:lnTo>
                      <a:pt x="145" y="191"/>
                    </a:lnTo>
                    <a:lnTo>
                      <a:pt x="168" y="193"/>
                    </a:lnTo>
                    <a:lnTo>
                      <a:pt x="168" y="193"/>
                    </a:lnTo>
                    <a:lnTo>
                      <a:pt x="165" y="193"/>
                    </a:lnTo>
                    <a:lnTo>
                      <a:pt x="165" y="193"/>
                    </a:lnTo>
                    <a:lnTo>
                      <a:pt x="174" y="194"/>
                    </a:lnTo>
                    <a:lnTo>
                      <a:pt x="174" y="194"/>
                    </a:lnTo>
                    <a:lnTo>
                      <a:pt x="165" y="197"/>
                    </a:lnTo>
                    <a:lnTo>
                      <a:pt x="165" y="197"/>
                    </a:lnTo>
                    <a:lnTo>
                      <a:pt x="161" y="197"/>
                    </a:lnTo>
                    <a:lnTo>
                      <a:pt x="161" y="197"/>
                    </a:lnTo>
                    <a:lnTo>
                      <a:pt x="185" y="205"/>
                    </a:lnTo>
                    <a:lnTo>
                      <a:pt x="185" y="205"/>
                    </a:lnTo>
                    <a:lnTo>
                      <a:pt x="177" y="205"/>
                    </a:lnTo>
                    <a:lnTo>
                      <a:pt x="177" y="205"/>
                    </a:lnTo>
                    <a:lnTo>
                      <a:pt x="178" y="205"/>
                    </a:lnTo>
                    <a:lnTo>
                      <a:pt x="178" y="205"/>
                    </a:lnTo>
                    <a:lnTo>
                      <a:pt x="180" y="205"/>
                    </a:lnTo>
                    <a:lnTo>
                      <a:pt x="180" y="205"/>
                    </a:lnTo>
                    <a:lnTo>
                      <a:pt x="180" y="206"/>
                    </a:lnTo>
                    <a:lnTo>
                      <a:pt x="180" y="206"/>
                    </a:lnTo>
                    <a:lnTo>
                      <a:pt x="181" y="206"/>
                    </a:lnTo>
                    <a:lnTo>
                      <a:pt x="181" y="206"/>
                    </a:lnTo>
                    <a:lnTo>
                      <a:pt x="152" y="206"/>
                    </a:lnTo>
                    <a:lnTo>
                      <a:pt x="152" y="206"/>
                    </a:lnTo>
                    <a:lnTo>
                      <a:pt x="147" y="206"/>
                    </a:lnTo>
                    <a:lnTo>
                      <a:pt x="147" y="206"/>
                    </a:lnTo>
                    <a:lnTo>
                      <a:pt x="148" y="208"/>
                    </a:lnTo>
                    <a:lnTo>
                      <a:pt x="148" y="208"/>
                    </a:lnTo>
                    <a:lnTo>
                      <a:pt x="147" y="211"/>
                    </a:lnTo>
                    <a:lnTo>
                      <a:pt x="147" y="211"/>
                    </a:lnTo>
                    <a:lnTo>
                      <a:pt x="154" y="212"/>
                    </a:lnTo>
                    <a:lnTo>
                      <a:pt x="154" y="212"/>
                    </a:lnTo>
                    <a:lnTo>
                      <a:pt x="181" y="211"/>
                    </a:lnTo>
                    <a:lnTo>
                      <a:pt x="181" y="211"/>
                    </a:lnTo>
                    <a:lnTo>
                      <a:pt x="180" y="211"/>
                    </a:lnTo>
                    <a:lnTo>
                      <a:pt x="180" y="211"/>
                    </a:lnTo>
                    <a:lnTo>
                      <a:pt x="184" y="212"/>
                    </a:lnTo>
                    <a:lnTo>
                      <a:pt x="184" y="212"/>
                    </a:lnTo>
                    <a:lnTo>
                      <a:pt x="175" y="212"/>
                    </a:lnTo>
                    <a:lnTo>
                      <a:pt x="175" y="212"/>
                    </a:lnTo>
                    <a:lnTo>
                      <a:pt x="171" y="211"/>
                    </a:lnTo>
                    <a:lnTo>
                      <a:pt x="171" y="211"/>
                    </a:lnTo>
                    <a:lnTo>
                      <a:pt x="174" y="214"/>
                    </a:lnTo>
                    <a:lnTo>
                      <a:pt x="174" y="214"/>
                    </a:lnTo>
                    <a:lnTo>
                      <a:pt x="185" y="214"/>
                    </a:lnTo>
                    <a:lnTo>
                      <a:pt x="185" y="214"/>
                    </a:lnTo>
                    <a:lnTo>
                      <a:pt x="231" y="211"/>
                    </a:lnTo>
                    <a:lnTo>
                      <a:pt x="231" y="211"/>
                    </a:lnTo>
                    <a:lnTo>
                      <a:pt x="220" y="215"/>
                    </a:lnTo>
                    <a:lnTo>
                      <a:pt x="220" y="215"/>
                    </a:lnTo>
                    <a:lnTo>
                      <a:pt x="208" y="221"/>
                    </a:lnTo>
                    <a:lnTo>
                      <a:pt x="208" y="221"/>
                    </a:lnTo>
                    <a:lnTo>
                      <a:pt x="195" y="224"/>
                    </a:lnTo>
                    <a:lnTo>
                      <a:pt x="195" y="224"/>
                    </a:lnTo>
                    <a:lnTo>
                      <a:pt x="200" y="226"/>
                    </a:lnTo>
                    <a:lnTo>
                      <a:pt x="200" y="226"/>
                    </a:lnTo>
                    <a:lnTo>
                      <a:pt x="228" y="224"/>
                    </a:lnTo>
                    <a:lnTo>
                      <a:pt x="228" y="224"/>
                    </a:lnTo>
                    <a:lnTo>
                      <a:pt x="218" y="226"/>
                    </a:lnTo>
                    <a:lnTo>
                      <a:pt x="218" y="226"/>
                    </a:lnTo>
                    <a:lnTo>
                      <a:pt x="182" y="227"/>
                    </a:lnTo>
                    <a:lnTo>
                      <a:pt x="182" y="227"/>
                    </a:lnTo>
                    <a:lnTo>
                      <a:pt x="174" y="226"/>
                    </a:lnTo>
                    <a:lnTo>
                      <a:pt x="174" y="226"/>
                    </a:lnTo>
                    <a:lnTo>
                      <a:pt x="162" y="226"/>
                    </a:lnTo>
                    <a:lnTo>
                      <a:pt x="162" y="226"/>
                    </a:lnTo>
                    <a:lnTo>
                      <a:pt x="161" y="227"/>
                    </a:lnTo>
                    <a:lnTo>
                      <a:pt x="161" y="227"/>
                    </a:lnTo>
                    <a:lnTo>
                      <a:pt x="162" y="227"/>
                    </a:lnTo>
                    <a:lnTo>
                      <a:pt x="162" y="227"/>
                    </a:lnTo>
                    <a:lnTo>
                      <a:pt x="125" y="229"/>
                    </a:lnTo>
                    <a:lnTo>
                      <a:pt x="125" y="229"/>
                    </a:lnTo>
                    <a:lnTo>
                      <a:pt x="131" y="229"/>
                    </a:lnTo>
                    <a:lnTo>
                      <a:pt x="131" y="229"/>
                    </a:lnTo>
                    <a:lnTo>
                      <a:pt x="121" y="230"/>
                    </a:lnTo>
                    <a:lnTo>
                      <a:pt x="121" y="230"/>
                    </a:lnTo>
                    <a:lnTo>
                      <a:pt x="122" y="230"/>
                    </a:lnTo>
                    <a:lnTo>
                      <a:pt x="122" y="230"/>
                    </a:lnTo>
                    <a:lnTo>
                      <a:pt x="147" y="230"/>
                    </a:lnTo>
                    <a:lnTo>
                      <a:pt x="147" y="230"/>
                    </a:lnTo>
                    <a:lnTo>
                      <a:pt x="131" y="233"/>
                    </a:lnTo>
                    <a:lnTo>
                      <a:pt x="131" y="233"/>
                    </a:lnTo>
                    <a:lnTo>
                      <a:pt x="129" y="235"/>
                    </a:lnTo>
                    <a:lnTo>
                      <a:pt x="129" y="235"/>
                    </a:lnTo>
                    <a:lnTo>
                      <a:pt x="145" y="236"/>
                    </a:lnTo>
                    <a:lnTo>
                      <a:pt x="145" y="236"/>
                    </a:lnTo>
                    <a:lnTo>
                      <a:pt x="157" y="236"/>
                    </a:lnTo>
                    <a:lnTo>
                      <a:pt x="157" y="236"/>
                    </a:lnTo>
                    <a:lnTo>
                      <a:pt x="139" y="241"/>
                    </a:lnTo>
                    <a:lnTo>
                      <a:pt x="139" y="241"/>
                    </a:lnTo>
                    <a:lnTo>
                      <a:pt x="141" y="241"/>
                    </a:lnTo>
                    <a:lnTo>
                      <a:pt x="141" y="241"/>
                    </a:lnTo>
                    <a:lnTo>
                      <a:pt x="136" y="242"/>
                    </a:lnTo>
                    <a:lnTo>
                      <a:pt x="136" y="242"/>
                    </a:lnTo>
                    <a:lnTo>
                      <a:pt x="148" y="242"/>
                    </a:lnTo>
                    <a:lnTo>
                      <a:pt x="148" y="242"/>
                    </a:lnTo>
                    <a:lnTo>
                      <a:pt x="136" y="241"/>
                    </a:lnTo>
                    <a:lnTo>
                      <a:pt x="136" y="241"/>
                    </a:lnTo>
                    <a:lnTo>
                      <a:pt x="139" y="242"/>
                    </a:lnTo>
                    <a:lnTo>
                      <a:pt x="139" y="242"/>
                    </a:lnTo>
                    <a:lnTo>
                      <a:pt x="165" y="245"/>
                    </a:lnTo>
                    <a:lnTo>
                      <a:pt x="165" y="245"/>
                    </a:lnTo>
                    <a:lnTo>
                      <a:pt x="165" y="247"/>
                    </a:lnTo>
                    <a:lnTo>
                      <a:pt x="165" y="247"/>
                    </a:lnTo>
                    <a:lnTo>
                      <a:pt x="182" y="248"/>
                    </a:lnTo>
                    <a:lnTo>
                      <a:pt x="182" y="248"/>
                    </a:lnTo>
                    <a:lnTo>
                      <a:pt x="187" y="250"/>
                    </a:lnTo>
                    <a:lnTo>
                      <a:pt x="187" y="250"/>
                    </a:lnTo>
                    <a:lnTo>
                      <a:pt x="195" y="253"/>
                    </a:lnTo>
                    <a:lnTo>
                      <a:pt x="195" y="253"/>
                    </a:lnTo>
                    <a:lnTo>
                      <a:pt x="185" y="255"/>
                    </a:lnTo>
                    <a:lnTo>
                      <a:pt x="185" y="255"/>
                    </a:lnTo>
                    <a:lnTo>
                      <a:pt x="188" y="255"/>
                    </a:lnTo>
                    <a:lnTo>
                      <a:pt x="188" y="255"/>
                    </a:lnTo>
                    <a:lnTo>
                      <a:pt x="190" y="255"/>
                    </a:lnTo>
                    <a:lnTo>
                      <a:pt x="190" y="255"/>
                    </a:lnTo>
                    <a:lnTo>
                      <a:pt x="185" y="255"/>
                    </a:lnTo>
                    <a:lnTo>
                      <a:pt x="185" y="255"/>
                    </a:lnTo>
                    <a:lnTo>
                      <a:pt x="187" y="256"/>
                    </a:lnTo>
                    <a:lnTo>
                      <a:pt x="187" y="256"/>
                    </a:lnTo>
                    <a:lnTo>
                      <a:pt x="283" y="255"/>
                    </a:lnTo>
                    <a:lnTo>
                      <a:pt x="283" y="255"/>
                    </a:lnTo>
                    <a:lnTo>
                      <a:pt x="273" y="256"/>
                    </a:lnTo>
                    <a:lnTo>
                      <a:pt x="273" y="256"/>
                    </a:lnTo>
                    <a:lnTo>
                      <a:pt x="269" y="256"/>
                    </a:lnTo>
                    <a:lnTo>
                      <a:pt x="269" y="256"/>
                    </a:lnTo>
                    <a:lnTo>
                      <a:pt x="237" y="258"/>
                    </a:lnTo>
                    <a:lnTo>
                      <a:pt x="237" y="258"/>
                    </a:lnTo>
                    <a:lnTo>
                      <a:pt x="270" y="256"/>
                    </a:lnTo>
                    <a:lnTo>
                      <a:pt x="270" y="256"/>
                    </a:lnTo>
                    <a:lnTo>
                      <a:pt x="250" y="256"/>
                    </a:lnTo>
                    <a:lnTo>
                      <a:pt x="250" y="256"/>
                    </a:lnTo>
                    <a:lnTo>
                      <a:pt x="250" y="259"/>
                    </a:lnTo>
                    <a:lnTo>
                      <a:pt x="250" y="259"/>
                    </a:lnTo>
                    <a:lnTo>
                      <a:pt x="264" y="259"/>
                    </a:lnTo>
                    <a:lnTo>
                      <a:pt x="264" y="259"/>
                    </a:lnTo>
                    <a:lnTo>
                      <a:pt x="263" y="259"/>
                    </a:lnTo>
                    <a:lnTo>
                      <a:pt x="263" y="259"/>
                    </a:lnTo>
                    <a:lnTo>
                      <a:pt x="273" y="265"/>
                    </a:lnTo>
                    <a:lnTo>
                      <a:pt x="273" y="265"/>
                    </a:lnTo>
                    <a:lnTo>
                      <a:pt x="271" y="265"/>
                    </a:lnTo>
                    <a:lnTo>
                      <a:pt x="271" y="265"/>
                    </a:lnTo>
                    <a:lnTo>
                      <a:pt x="259" y="265"/>
                    </a:lnTo>
                    <a:lnTo>
                      <a:pt x="259" y="265"/>
                    </a:lnTo>
                    <a:lnTo>
                      <a:pt x="249" y="265"/>
                    </a:lnTo>
                    <a:lnTo>
                      <a:pt x="249" y="265"/>
                    </a:lnTo>
                    <a:lnTo>
                      <a:pt x="243" y="267"/>
                    </a:lnTo>
                    <a:lnTo>
                      <a:pt x="243" y="267"/>
                    </a:lnTo>
                    <a:lnTo>
                      <a:pt x="218" y="265"/>
                    </a:lnTo>
                    <a:lnTo>
                      <a:pt x="218" y="265"/>
                    </a:lnTo>
                    <a:lnTo>
                      <a:pt x="211" y="265"/>
                    </a:lnTo>
                    <a:lnTo>
                      <a:pt x="211" y="265"/>
                    </a:lnTo>
                    <a:lnTo>
                      <a:pt x="215" y="265"/>
                    </a:lnTo>
                    <a:lnTo>
                      <a:pt x="215" y="265"/>
                    </a:lnTo>
                    <a:lnTo>
                      <a:pt x="201" y="267"/>
                    </a:lnTo>
                    <a:lnTo>
                      <a:pt x="201" y="267"/>
                    </a:lnTo>
                    <a:lnTo>
                      <a:pt x="164" y="267"/>
                    </a:lnTo>
                    <a:lnTo>
                      <a:pt x="164" y="267"/>
                    </a:lnTo>
                    <a:lnTo>
                      <a:pt x="161" y="268"/>
                    </a:lnTo>
                    <a:lnTo>
                      <a:pt x="161" y="268"/>
                    </a:lnTo>
                    <a:lnTo>
                      <a:pt x="162" y="268"/>
                    </a:lnTo>
                    <a:lnTo>
                      <a:pt x="162" y="268"/>
                    </a:lnTo>
                    <a:lnTo>
                      <a:pt x="195" y="268"/>
                    </a:lnTo>
                    <a:lnTo>
                      <a:pt x="195" y="268"/>
                    </a:lnTo>
                    <a:lnTo>
                      <a:pt x="187" y="268"/>
                    </a:lnTo>
                    <a:lnTo>
                      <a:pt x="187" y="268"/>
                    </a:lnTo>
                    <a:lnTo>
                      <a:pt x="167" y="268"/>
                    </a:lnTo>
                    <a:lnTo>
                      <a:pt x="167" y="268"/>
                    </a:lnTo>
                    <a:lnTo>
                      <a:pt x="159" y="270"/>
                    </a:lnTo>
                    <a:lnTo>
                      <a:pt x="159" y="270"/>
                    </a:lnTo>
                    <a:lnTo>
                      <a:pt x="168" y="270"/>
                    </a:lnTo>
                    <a:lnTo>
                      <a:pt x="168" y="270"/>
                    </a:lnTo>
                    <a:lnTo>
                      <a:pt x="177" y="270"/>
                    </a:lnTo>
                    <a:lnTo>
                      <a:pt x="177" y="270"/>
                    </a:lnTo>
                    <a:lnTo>
                      <a:pt x="178" y="271"/>
                    </a:lnTo>
                    <a:lnTo>
                      <a:pt x="178" y="271"/>
                    </a:lnTo>
                    <a:lnTo>
                      <a:pt x="181" y="273"/>
                    </a:lnTo>
                    <a:lnTo>
                      <a:pt x="181" y="273"/>
                    </a:lnTo>
                    <a:lnTo>
                      <a:pt x="187" y="273"/>
                    </a:lnTo>
                    <a:lnTo>
                      <a:pt x="187" y="273"/>
                    </a:lnTo>
                    <a:lnTo>
                      <a:pt x="188" y="276"/>
                    </a:lnTo>
                    <a:lnTo>
                      <a:pt x="188" y="276"/>
                    </a:lnTo>
                    <a:lnTo>
                      <a:pt x="207" y="277"/>
                    </a:lnTo>
                    <a:lnTo>
                      <a:pt x="207" y="277"/>
                    </a:lnTo>
                    <a:lnTo>
                      <a:pt x="211" y="279"/>
                    </a:lnTo>
                    <a:lnTo>
                      <a:pt x="211" y="279"/>
                    </a:lnTo>
                    <a:lnTo>
                      <a:pt x="213" y="279"/>
                    </a:lnTo>
                    <a:lnTo>
                      <a:pt x="213" y="279"/>
                    </a:lnTo>
                    <a:lnTo>
                      <a:pt x="217" y="279"/>
                    </a:lnTo>
                    <a:lnTo>
                      <a:pt x="217" y="279"/>
                    </a:lnTo>
                    <a:lnTo>
                      <a:pt x="214" y="28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36" name="Freeform 152"/>
              <p:cNvSpPr>
                <a:spLocks/>
              </p:cNvSpPr>
              <p:nvPr/>
            </p:nvSpPr>
            <p:spPr bwMode="auto">
              <a:xfrm>
                <a:off x="7961" y="11131"/>
                <a:ext cx="409" cy="288"/>
              </a:xfrm>
              <a:custGeom>
                <a:avLst/>
                <a:gdLst/>
                <a:ahLst/>
                <a:cxnLst>
                  <a:cxn ang="0">
                    <a:pos x="337" y="5"/>
                  </a:cxn>
                  <a:cxn ang="0">
                    <a:pos x="293" y="11"/>
                  </a:cxn>
                  <a:cxn ang="0">
                    <a:pos x="287" y="14"/>
                  </a:cxn>
                  <a:cxn ang="0">
                    <a:pos x="278" y="23"/>
                  </a:cxn>
                  <a:cxn ang="0">
                    <a:pos x="287" y="24"/>
                  </a:cxn>
                  <a:cxn ang="0">
                    <a:pos x="272" y="26"/>
                  </a:cxn>
                  <a:cxn ang="0">
                    <a:pos x="305" y="38"/>
                  </a:cxn>
                  <a:cxn ang="0">
                    <a:pos x="303" y="41"/>
                  </a:cxn>
                  <a:cxn ang="0">
                    <a:pos x="298" y="44"/>
                  </a:cxn>
                  <a:cxn ang="0">
                    <a:pos x="234" y="45"/>
                  </a:cxn>
                  <a:cxn ang="0">
                    <a:pos x="231" y="47"/>
                  </a:cxn>
                  <a:cxn ang="0">
                    <a:pos x="237" y="53"/>
                  </a:cxn>
                  <a:cxn ang="0">
                    <a:pos x="264" y="56"/>
                  </a:cxn>
                  <a:cxn ang="0">
                    <a:pos x="298" y="59"/>
                  </a:cxn>
                  <a:cxn ang="0">
                    <a:pos x="290" y="71"/>
                  </a:cxn>
                  <a:cxn ang="0">
                    <a:pos x="294" y="80"/>
                  </a:cxn>
                  <a:cxn ang="0">
                    <a:pos x="287" y="85"/>
                  </a:cxn>
                  <a:cxn ang="0">
                    <a:pos x="304" y="88"/>
                  </a:cxn>
                  <a:cxn ang="0">
                    <a:pos x="336" y="91"/>
                  </a:cxn>
                  <a:cxn ang="0">
                    <a:pos x="337" y="103"/>
                  </a:cxn>
                  <a:cxn ang="0">
                    <a:pos x="353" y="112"/>
                  </a:cxn>
                  <a:cxn ang="0">
                    <a:pos x="346" y="118"/>
                  </a:cxn>
                  <a:cxn ang="0">
                    <a:pos x="353" y="119"/>
                  </a:cxn>
                  <a:cxn ang="0">
                    <a:pos x="353" y="122"/>
                  </a:cxn>
                  <a:cxn ang="0">
                    <a:pos x="364" y="124"/>
                  </a:cxn>
                  <a:cxn ang="0">
                    <a:pos x="344" y="131"/>
                  </a:cxn>
                  <a:cxn ang="0">
                    <a:pos x="366" y="137"/>
                  </a:cxn>
                  <a:cxn ang="0">
                    <a:pos x="393" y="137"/>
                  </a:cxn>
                  <a:cxn ang="0">
                    <a:pos x="384" y="143"/>
                  </a:cxn>
                  <a:cxn ang="0">
                    <a:pos x="363" y="148"/>
                  </a:cxn>
                  <a:cxn ang="0">
                    <a:pos x="369" y="149"/>
                  </a:cxn>
                  <a:cxn ang="0">
                    <a:pos x="369" y="152"/>
                  </a:cxn>
                  <a:cxn ang="0">
                    <a:pos x="383" y="157"/>
                  </a:cxn>
                  <a:cxn ang="0">
                    <a:pos x="379" y="157"/>
                  </a:cxn>
                  <a:cxn ang="0">
                    <a:pos x="393" y="159"/>
                  </a:cxn>
                  <a:cxn ang="0">
                    <a:pos x="373" y="160"/>
                  </a:cxn>
                  <a:cxn ang="0">
                    <a:pos x="405" y="162"/>
                  </a:cxn>
                  <a:cxn ang="0">
                    <a:pos x="334" y="171"/>
                  </a:cxn>
                  <a:cxn ang="0">
                    <a:pos x="326" y="172"/>
                  </a:cxn>
                  <a:cxn ang="0">
                    <a:pos x="278" y="181"/>
                  </a:cxn>
                  <a:cxn ang="0">
                    <a:pos x="216" y="190"/>
                  </a:cxn>
                  <a:cxn ang="0">
                    <a:pos x="182" y="202"/>
                  </a:cxn>
                  <a:cxn ang="0">
                    <a:pos x="99" y="211"/>
                  </a:cxn>
                  <a:cxn ang="0">
                    <a:pos x="66" y="213"/>
                  </a:cxn>
                  <a:cxn ang="0">
                    <a:pos x="67" y="216"/>
                  </a:cxn>
                  <a:cxn ang="0">
                    <a:pos x="48" y="219"/>
                  </a:cxn>
                  <a:cxn ang="0">
                    <a:pos x="90" y="222"/>
                  </a:cxn>
                  <a:cxn ang="0">
                    <a:pos x="25" y="226"/>
                  </a:cxn>
                  <a:cxn ang="0">
                    <a:pos x="7" y="232"/>
                  </a:cxn>
                  <a:cxn ang="0">
                    <a:pos x="28" y="234"/>
                  </a:cxn>
                  <a:cxn ang="0">
                    <a:pos x="63" y="241"/>
                  </a:cxn>
                  <a:cxn ang="0">
                    <a:pos x="50" y="243"/>
                  </a:cxn>
                  <a:cxn ang="0">
                    <a:pos x="38" y="247"/>
                  </a:cxn>
                  <a:cxn ang="0">
                    <a:pos x="56" y="251"/>
                  </a:cxn>
                  <a:cxn ang="0">
                    <a:pos x="20" y="252"/>
                  </a:cxn>
                  <a:cxn ang="0">
                    <a:pos x="64" y="257"/>
                  </a:cxn>
                  <a:cxn ang="0">
                    <a:pos x="47" y="261"/>
                  </a:cxn>
                  <a:cxn ang="0">
                    <a:pos x="73" y="264"/>
                  </a:cxn>
                  <a:cxn ang="0">
                    <a:pos x="43" y="269"/>
                  </a:cxn>
                  <a:cxn ang="0">
                    <a:pos x="60" y="278"/>
                  </a:cxn>
                  <a:cxn ang="0">
                    <a:pos x="109" y="284"/>
                  </a:cxn>
                  <a:cxn ang="0">
                    <a:pos x="126" y="288"/>
                  </a:cxn>
                </a:cxnLst>
                <a:rect l="0" t="0" r="r" b="b"/>
                <a:pathLst>
                  <a:path w="409" h="288">
                    <a:moveTo>
                      <a:pt x="327" y="0"/>
                    </a:moveTo>
                    <a:lnTo>
                      <a:pt x="327" y="0"/>
                    </a:lnTo>
                    <a:lnTo>
                      <a:pt x="346" y="2"/>
                    </a:lnTo>
                    <a:lnTo>
                      <a:pt x="346" y="2"/>
                    </a:lnTo>
                    <a:lnTo>
                      <a:pt x="330" y="5"/>
                    </a:lnTo>
                    <a:lnTo>
                      <a:pt x="330" y="5"/>
                    </a:lnTo>
                    <a:lnTo>
                      <a:pt x="337" y="5"/>
                    </a:lnTo>
                    <a:lnTo>
                      <a:pt x="337" y="5"/>
                    </a:lnTo>
                    <a:lnTo>
                      <a:pt x="318" y="6"/>
                    </a:lnTo>
                    <a:lnTo>
                      <a:pt x="318" y="6"/>
                    </a:lnTo>
                    <a:lnTo>
                      <a:pt x="316" y="6"/>
                    </a:lnTo>
                    <a:lnTo>
                      <a:pt x="316" y="6"/>
                    </a:lnTo>
                    <a:lnTo>
                      <a:pt x="310" y="8"/>
                    </a:lnTo>
                    <a:lnTo>
                      <a:pt x="310" y="8"/>
                    </a:lnTo>
                    <a:lnTo>
                      <a:pt x="293" y="11"/>
                    </a:lnTo>
                    <a:lnTo>
                      <a:pt x="293" y="11"/>
                    </a:lnTo>
                    <a:lnTo>
                      <a:pt x="291" y="11"/>
                    </a:lnTo>
                    <a:lnTo>
                      <a:pt x="291" y="11"/>
                    </a:lnTo>
                    <a:lnTo>
                      <a:pt x="270" y="14"/>
                    </a:lnTo>
                    <a:lnTo>
                      <a:pt x="270" y="14"/>
                    </a:lnTo>
                    <a:lnTo>
                      <a:pt x="267" y="14"/>
                    </a:lnTo>
                    <a:lnTo>
                      <a:pt x="267" y="14"/>
                    </a:lnTo>
                    <a:lnTo>
                      <a:pt x="287" y="14"/>
                    </a:lnTo>
                    <a:lnTo>
                      <a:pt x="287" y="14"/>
                    </a:lnTo>
                    <a:lnTo>
                      <a:pt x="298" y="14"/>
                    </a:lnTo>
                    <a:lnTo>
                      <a:pt x="298" y="14"/>
                    </a:lnTo>
                    <a:lnTo>
                      <a:pt x="293" y="15"/>
                    </a:lnTo>
                    <a:lnTo>
                      <a:pt x="293" y="15"/>
                    </a:lnTo>
                    <a:lnTo>
                      <a:pt x="281" y="20"/>
                    </a:lnTo>
                    <a:lnTo>
                      <a:pt x="281" y="20"/>
                    </a:lnTo>
                    <a:lnTo>
                      <a:pt x="278" y="23"/>
                    </a:lnTo>
                    <a:lnTo>
                      <a:pt x="278" y="23"/>
                    </a:lnTo>
                    <a:lnTo>
                      <a:pt x="277" y="23"/>
                    </a:lnTo>
                    <a:lnTo>
                      <a:pt x="277" y="23"/>
                    </a:lnTo>
                    <a:lnTo>
                      <a:pt x="281" y="24"/>
                    </a:lnTo>
                    <a:lnTo>
                      <a:pt x="281" y="24"/>
                    </a:lnTo>
                    <a:lnTo>
                      <a:pt x="285" y="23"/>
                    </a:lnTo>
                    <a:lnTo>
                      <a:pt x="285" y="23"/>
                    </a:lnTo>
                    <a:lnTo>
                      <a:pt x="287" y="24"/>
                    </a:lnTo>
                    <a:lnTo>
                      <a:pt x="287" y="24"/>
                    </a:lnTo>
                    <a:lnTo>
                      <a:pt x="285" y="24"/>
                    </a:lnTo>
                    <a:lnTo>
                      <a:pt x="285" y="24"/>
                    </a:lnTo>
                    <a:lnTo>
                      <a:pt x="283" y="24"/>
                    </a:lnTo>
                    <a:lnTo>
                      <a:pt x="283" y="24"/>
                    </a:lnTo>
                    <a:lnTo>
                      <a:pt x="278" y="26"/>
                    </a:lnTo>
                    <a:lnTo>
                      <a:pt x="278" y="26"/>
                    </a:lnTo>
                    <a:lnTo>
                      <a:pt x="272" y="26"/>
                    </a:lnTo>
                    <a:lnTo>
                      <a:pt x="272" y="26"/>
                    </a:lnTo>
                    <a:lnTo>
                      <a:pt x="285" y="27"/>
                    </a:lnTo>
                    <a:lnTo>
                      <a:pt x="285" y="27"/>
                    </a:lnTo>
                    <a:lnTo>
                      <a:pt x="280" y="32"/>
                    </a:lnTo>
                    <a:lnTo>
                      <a:pt x="280" y="32"/>
                    </a:lnTo>
                    <a:lnTo>
                      <a:pt x="290" y="38"/>
                    </a:lnTo>
                    <a:lnTo>
                      <a:pt x="290" y="38"/>
                    </a:lnTo>
                    <a:lnTo>
                      <a:pt x="305" y="38"/>
                    </a:lnTo>
                    <a:lnTo>
                      <a:pt x="305" y="38"/>
                    </a:lnTo>
                    <a:lnTo>
                      <a:pt x="305" y="39"/>
                    </a:lnTo>
                    <a:lnTo>
                      <a:pt x="305" y="39"/>
                    </a:lnTo>
                    <a:lnTo>
                      <a:pt x="307" y="39"/>
                    </a:lnTo>
                    <a:lnTo>
                      <a:pt x="307" y="39"/>
                    </a:lnTo>
                    <a:lnTo>
                      <a:pt x="305" y="41"/>
                    </a:lnTo>
                    <a:lnTo>
                      <a:pt x="305" y="41"/>
                    </a:lnTo>
                    <a:lnTo>
                      <a:pt x="303" y="41"/>
                    </a:lnTo>
                    <a:lnTo>
                      <a:pt x="303" y="41"/>
                    </a:lnTo>
                    <a:lnTo>
                      <a:pt x="294" y="41"/>
                    </a:lnTo>
                    <a:lnTo>
                      <a:pt x="294" y="41"/>
                    </a:lnTo>
                    <a:lnTo>
                      <a:pt x="290" y="41"/>
                    </a:lnTo>
                    <a:lnTo>
                      <a:pt x="290" y="41"/>
                    </a:lnTo>
                    <a:lnTo>
                      <a:pt x="290" y="44"/>
                    </a:lnTo>
                    <a:lnTo>
                      <a:pt x="290" y="44"/>
                    </a:lnTo>
                    <a:lnTo>
                      <a:pt x="298" y="44"/>
                    </a:lnTo>
                    <a:lnTo>
                      <a:pt x="298" y="44"/>
                    </a:lnTo>
                    <a:lnTo>
                      <a:pt x="265" y="42"/>
                    </a:lnTo>
                    <a:lnTo>
                      <a:pt x="265" y="42"/>
                    </a:lnTo>
                    <a:lnTo>
                      <a:pt x="264" y="42"/>
                    </a:lnTo>
                    <a:lnTo>
                      <a:pt x="264" y="42"/>
                    </a:lnTo>
                    <a:lnTo>
                      <a:pt x="257" y="42"/>
                    </a:lnTo>
                    <a:lnTo>
                      <a:pt x="257" y="42"/>
                    </a:lnTo>
                    <a:lnTo>
                      <a:pt x="234" y="45"/>
                    </a:lnTo>
                    <a:lnTo>
                      <a:pt x="234" y="45"/>
                    </a:lnTo>
                    <a:lnTo>
                      <a:pt x="248" y="47"/>
                    </a:lnTo>
                    <a:lnTo>
                      <a:pt x="248" y="47"/>
                    </a:lnTo>
                    <a:lnTo>
                      <a:pt x="238" y="47"/>
                    </a:lnTo>
                    <a:lnTo>
                      <a:pt x="238" y="47"/>
                    </a:lnTo>
                    <a:lnTo>
                      <a:pt x="232" y="47"/>
                    </a:lnTo>
                    <a:lnTo>
                      <a:pt x="232" y="47"/>
                    </a:lnTo>
                    <a:lnTo>
                      <a:pt x="231" y="47"/>
                    </a:lnTo>
                    <a:lnTo>
                      <a:pt x="231" y="47"/>
                    </a:lnTo>
                    <a:lnTo>
                      <a:pt x="239" y="51"/>
                    </a:lnTo>
                    <a:lnTo>
                      <a:pt x="239" y="51"/>
                    </a:lnTo>
                    <a:lnTo>
                      <a:pt x="238" y="51"/>
                    </a:lnTo>
                    <a:lnTo>
                      <a:pt x="238" y="51"/>
                    </a:lnTo>
                    <a:lnTo>
                      <a:pt x="239" y="51"/>
                    </a:lnTo>
                    <a:lnTo>
                      <a:pt x="239" y="51"/>
                    </a:lnTo>
                    <a:lnTo>
                      <a:pt x="237" y="53"/>
                    </a:lnTo>
                    <a:lnTo>
                      <a:pt x="237" y="53"/>
                    </a:lnTo>
                    <a:lnTo>
                      <a:pt x="261" y="51"/>
                    </a:lnTo>
                    <a:lnTo>
                      <a:pt x="261" y="51"/>
                    </a:lnTo>
                    <a:lnTo>
                      <a:pt x="242" y="53"/>
                    </a:lnTo>
                    <a:lnTo>
                      <a:pt x="242" y="53"/>
                    </a:lnTo>
                    <a:lnTo>
                      <a:pt x="244" y="56"/>
                    </a:lnTo>
                    <a:lnTo>
                      <a:pt x="244" y="56"/>
                    </a:lnTo>
                    <a:lnTo>
                      <a:pt x="264" y="56"/>
                    </a:lnTo>
                    <a:lnTo>
                      <a:pt x="264" y="56"/>
                    </a:lnTo>
                    <a:lnTo>
                      <a:pt x="261" y="56"/>
                    </a:lnTo>
                    <a:lnTo>
                      <a:pt x="261" y="56"/>
                    </a:lnTo>
                    <a:lnTo>
                      <a:pt x="272" y="57"/>
                    </a:lnTo>
                    <a:lnTo>
                      <a:pt x="272" y="57"/>
                    </a:lnTo>
                    <a:lnTo>
                      <a:pt x="297" y="59"/>
                    </a:lnTo>
                    <a:lnTo>
                      <a:pt x="297" y="59"/>
                    </a:lnTo>
                    <a:lnTo>
                      <a:pt x="298" y="59"/>
                    </a:lnTo>
                    <a:lnTo>
                      <a:pt x="298" y="59"/>
                    </a:lnTo>
                    <a:lnTo>
                      <a:pt x="297" y="59"/>
                    </a:lnTo>
                    <a:lnTo>
                      <a:pt x="297" y="59"/>
                    </a:lnTo>
                    <a:lnTo>
                      <a:pt x="287" y="62"/>
                    </a:lnTo>
                    <a:lnTo>
                      <a:pt x="287" y="62"/>
                    </a:lnTo>
                    <a:lnTo>
                      <a:pt x="295" y="68"/>
                    </a:lnTo>
                    <a:lnTo>
                      <a:pt x="295" y="68"/>
                    </a:lnTo>
                    <a:lnTo>
                      <a:pt x="290" y="71"/>
                    </a:lnTo>
                    <a:lnTo>
                      <a:pt x="290" y="71"/>
                    </a:lnTo>
                    <a:lnTo>
                      <a:pt x="288" y="71"/>
                    </a:lnTo>
                    <a:lnTo>
                      <a:pt x="288" y="71"/>
                    </a:lnTo>
                    <a:lnTo>
                      <a:pt x="275" y="73"/>
                    </a:lnTo>
                    <a:lnTo>
                      <a:pt x="275" y="73"/>
                    </a:lnTo>
                    <a:lnTo>
                      <a:pt x="275" y="80"/>
                    </a:lnTo>
                    <a:lnTo>
                      <a:pt x="275" y="80"/>
                    </a:lnTo>
                    <a:lnTo>
                      <a:pt x="294" y="80"/>
                    </a:lnTo>
                    <a:lnTo>
                      <a:pt x="294" y="80"/>
                    </a:lnTo>
                    <a:lnTo>
                      <a:pt x="278" y="80"/>
                    </a:lnTo>
                    <a:lnTo>
                      <a:pt x="278" y="80"/>
                    </a:lnTo>
                    <a:lnTo>
                      <a:pt x="280" y="85"/>
                    </a:lnTo>
                    <a:lnTo>
                      <a:pt x="280" y="85"/>
                    </a:lnTo>
                    <a:lnTo>
                      <a:pt x="281" y="83"/>
                    </a:lnTo>
                    <a:lnTo>
                      <a:pt x="281" y="83"/>
                    </a:lnTo>
                    <a:lnTo>
                      <a:pt x="287" y="85"/>
                    </a:lnTo>
                    <a:lnTo>
                      <a:pt x="287" y="85"/>
                    </a:lnTo>
                    <a:lnTo>
                      <a:pt x="311" y="85"/>
                    </a:lnTo>
                    <a:lnTo>
                      <a:pt x="311" y="85"/>
                    </a:lnTo>
                    <a:lnTo>
                      <a:pt x="298" y="86"/>
                    </a:lnTo>
                    <a:lnTo>
                      <a:pt x="298" y="86"/>
                    </a:lnTo>
                    <a:lnTo>
                      <a:pt x="300" y="88"/>
                    </a:lnTo>
                    <a:lnTo>
                      <a:pt x="300" y="88"/>
                    </a:lnTo>
                    <a:lnTo>
                      <a:pt x="304" y="88"/>
                    </a:lnTo>
                    <a:lnTo>
                      <a:pt x="304" y="88"/>
                    </a:lnTo>
                    <a:lnTo>
                      <a:pt x="285" y="88"/>
                    </a:lnTo>
                    <a:lnTo>
                      <a:pt x="285" y="88"/>
                    </a:lnTo>
                    <a:lnTo>
                      <a:pt x="283" y="88"/>
                    </a:lnTo>
                    <a:lnTo>
                      <a:pt x="283" y="88"/>
                    </a:lnTo>
                    <a:lnTo>
                      <a:pt x="291" y="91"/>
                    </a:lnTo>
                    <a:lnTo>
                      <a:pt x="291" y="91"/>
                    </a:lnTo>
                    <a:lnTo>
                      <a:pt x="336" y="91"/>
                    </a:lnTo>
                    <a:lnTo>
                      <a:pt x="336" y="91"/>
                    </a:lnTo>
                    <a:lnTo>
                      <a:pt x="318" y="95"/>
                    </a:lnTo>
                    <a:lnTo>
                      <a:pt x="318" y="95"/>
                    </a:lnTo>
                    <a:lnTo>
                      <a:pt x="326" y="97"/>
                    </a:lnTo>
                    <a:lnTo>
                      <a:pt x="326" y="97"/>
                    </a:lnTo>
                    <a:lnTo>
                      <a:pt x="336" y="101"/>
                    </a:lnTo>
                    <a:lnTo>
                      <a:pt x="336" y="101"/>
                    </a:lnTo>
                    <a:lnTo>
                      <a:pt x="337" y="103"/>
                    </a:lnTo>
                    <a:lnTo>
                      <a:pt x="337" y="103"/>
                    </a:lnTo>
                    <a:lnTo>
                      <a:pt x="334" y="106"/>
                    </a:lnTo>
                    <a:lnTo>
                      <a:pt x="334" y="106"/>
                    </a:lnTo>
                    <a:lnTo>
                      <a:pt x="354" y="110"/>
                    </a:lnTo>
                    <a:lnTo>
                      <a:pt x="354" y="110"/>
                    </a:lnTo>
                    <a:lnTo>
                      <a:pt x="360" y="112"/>
                    </a:lnTo>
                    <a:lnTo>
                      <a:pt x="360" y="112"/>
                    </a:lnTo>
                    <a:lnTo>
                      <a:pt x="353" y="112"/>
                    </a:lnTo>
                    <a:lnTo>
                      <a:pt x="353" y="112"/>
                    </a:lnTo>
                    <a:lnTo>
                      <a:pt x="356" y="113"/>
                    </a:lnTo>
                    <a:lnTo>
                      <a:pt x="356" y="113"/>
                    </a:lnTo>
                    <a:lnTo>
                      <a:pt x="359" y="115"/>
                    </a:lnTo>
                    <a:lnTo>
                      <a:pt x="359" y="115"/>
                    </a:lnTo>
                    <a:lnTo>
                      <a:pt x="364" y="115"/>
                    </a:lnTo>
                    <a:lnTo>
                      <a:pt x="364" y="115"/>
                    </a:lnTo>
                    <a:lnTo>
                      <a:pt x="346" y="118"/>
                    </a:lnTo>
                    <a:lnTo>
                      <a:pt x="346" y="118"/>
                    </a:lnTo>
                    <a:lnTo>
                      <a:pt x="350" y="118"/>
                    </a:lnTo>
                    <a:lnTo>
                      <a:pt x="350" y="118"/>
                    </a:lnTo>
                    <a:lnTo>
                      <a:pt x="354" y="118"/>
                    </a:lnTo>
                    <a:lnTo>
                      <a:pt x="354" y="118"/>
                    </a:lnTo>
                    <a:lnTo>
                      <a:pt x="353" y="118"/>
                    </a:lnTo>
                    <a:lnTo>
                      <a:pt x="353" y="118"/>
                    </a:lnTo>
                    <a:lnTo>
                      <a:pt x="353" y="119"/>
                    </a:lnTo>
                    <a:lnTo>
                      <a:pt x="353" y="119"/>
                    </a:lnTo>
                    <a:lnTo>
                      <a:pt x="350" y="121"/>
                    </a:lnTo>
                    <a:lnTo>
                      <a:pt x="350" y="121"/>
                    </a:lnTo>
                    <a:lnTo>
                      <a:pt x="357" y="121"/>
                    </a:lnTo>
                    <a:lnTo>
                      <a:pt x="357" y="121"/>
                    </a:lnTo>
                    <a:lnTo>
                      <a:pt x="359" y="122"/>
                    </a:lnTo>
                    <a:lnTo>
                      <a:pt x="359" y="122"/>
                    </a:lnTo>
                    <a:lnTo>
                      <a:pt x="353" y="122"/>
                    </a:lnTo>
                    <a:lnTo>
                      <a:pt x="353" y="122"/>
                    </a:lnTo>
                    <a:lnTo>
                      <a:pt x="351" y="122"/>
                    </a:lnTo>
                    <a:lnTo>
                      <a:pt x="351" y="122"/>
                    </a:lnTo>
                    <a:lnTo>
                      <a:pt x="353" y="122"/>
                    </a:lnTo>
                    <a:lnTo>
                      <a:pt x="353" y="122"/>
                    </a:lnTo>
                    <a:lnTo>
                      <a:pt x="362" y="124"/>
                    </a:lnTo>
                    <a:lnTo>
                      <a:pt x="362" y="124"/>
                    </a:lnTo>
                    <a:lnTo>
                      <a:pt x="364" y="124"/>
                    </a:lnTo>
                    <a:lnTo>
                      <a:pt x="364" y="124"/>
                    </a:lnTo>
                    <a:lnTo>
                      <a:pt x="347" y="128"/>
                    </a:lnTo>
                    <a:lnTo>
                      <a:pt x="347" y="128"/>
                    </a:lnTo>
                    <a:lnTo>
                      <a:pt x="339" y="128"/>
                    </a:lnTo>
                    <a:lnTo>
                      <a:pt x="339" y="128"/>
                    </a:lnTo>
                    <a:lnTo>
                      <a:pt x="344" y="130"/>
                    </a:lnTo>
                    <a:lnTo>
                      <a:pt x="344" y="130"/>
                    </a:lnTo>
                    <a:lnTo>
                      <a:pt x="344" y="131"/>
                    </a:lnTo>
                    <a:lnTo>
                      <a:pt x="344" y="131"/>
                    </a:lnTo>
                    <a:lnTo>
                      <a:pt x="341" y="131"/>
                    </a:lnTo>
                    <a:lnTo>
                      <a:pt x="341" y="131"/>
                    </a:lnTo>
                    <a:lnTo>
                      <a:pt x="366" y="136"/>
                    </a:lnTo>
                    <a:lnTo>
                      <a:pt x="366" y="136"/>
                    </a:lnTo>
                    <a:lnTo>
                      <a:pt x="374" y="136"/>
                    </a:lnTo>
                    <a:lnTo>
                      <a:pt x="374" y="136"/>
                    </a:lnTo>
                    <a:lnTo>
                      <a:pt x="366" y="137"/>
                    </a:lnTo>
                    <a:lnTo>
                      <a:pt x="366" y="137"/>
                    </a:lnTo>
                    <a:lnTo>
                      <a:pt x="390" y="136"/>
                    </a:lnTo>
                    <a:lnTo>
                      <a:pt x="390" y="136"/>
                    </a:lnTo>
                    <a:lnTo>
                      <a:pt x="393" y="137"/>
                    </a:lnTo>
                    <a:lnTo>
                      <a:pt x="393" y="137"/>
                    </a:lnTo>
                    <a:lnTo>
                      <a:pt x="396" y="137"/>
                    </a:lnTo>
                    <a:lnTo>
                      <a:pt x="396" y="137"/>
                    </a:lnTo>
                    <a:lnTo>
                      <a:pt x="393" y="137"/>
                    </a:lnTo>
                    <a:lnTo>
                      <a:pt x="393" y="137"/>
                    </a:lnTo>
                    <a:lnTo>
                      <a:pt x="367" y="140"/>
                    </a:lnTo>
                    <a:lnTo>
                      <a:pt x="367" y="140"/>
                    </a:lnTo>
                    <a:lnTo>
                      <a:pt x="369" y="140"/>
                    </a:lnTo>
                    <a:lnTo>
                      <a:pt x="369" y="140"/>
                    </a:lnTo>
                    <a:lnTo>
                      <a:pt x="384" y="142"/>
                    </a:lnTo>
                    <a:lnTo>
                      <a:pt x="384" y="142"/>
                    </a:lnTo>
                    <a:lnTo>
                      <a:pt x="384" y="143"/>
                    </a:lnTo>
                    <a:lnTo>
                      <a:pt x="384" y="143"/>
                    </a:lnTo>
                    <a:lnTo>
                      <a:pt x="374" y="145"/>
                    </a:lnTo>
                    <a:lnTo>
                      <a:pt x="374" y="145"/>
                    </a:lnTo>
                    <a:lnTo>
                      <a:pt x="380" y="145"/>
                    </a:lnTo>
                    <a:lnTo>
                      <a:pt x="380" y="145"/>
                    </a:lnTo>
                    <a:lnTo>
                      <a:pt x="346" y="146"/>
                    </a:lnTo>
                    <a:lnTo>
                      <a:pt x="346" y="146"/>
                    </a:lnTo>
                    <a:lnTo>
                      <a:pt x="363" y="148"/>
                    </a:lnTo>
                    <a:lnTo>
                      <a:pt x="363" y="148"/>
                    </a:lnTo>
                    <a:lnTo>
                      <a:pt x="349" y="148"/>
                    </a:lnTo>
                    <a:lnTo>
                      <a:pt x="349" y="148"/>
                    </a:lnTo>
                    <a:lnTo>
                      <a:pt x="356" y="148"/>
                    </a:lnTo>
                    <a:lnTo>
                      <a:pt x="356" y="148"/>
                    </a:lnTo>
                    <a:lnTo>
                      <a:pt x="357" y="149"/>
                    </a:lnTo>
                    <a:lnTo>
                      <a:pt x="357" y="149"/>
                    </a:lnTo>
                    <a:lnTo>
                      <a:pt x="369" y="149"/>
                    </a:lnTo>
                    <a:lnTo>
                      <a:pt x="369" y="149"/>
                    </a:lnTo>
                    <a:lnTo>
                      <a:pt x="359" y="151"/>
                    </a:lnTo>
                    <a:lnTo>
                      <a:pt x="359" y="151"/>
                    </a:lnTo>
                    <a:lnTo>
                      <a:pt x="357" y="151"/>
                    </a:lnTo>
                    <a:lnTo>
                      <a:pt x="357" y="151"/>
                    </a:lnTo>
                    <a:lnTo>
                      <a:pt x="366" y="151"/>
                    </a:lnTo>
                    <a:lnTo>
                      <a:pt x="366" y="151"/>
                    </a:lnTo>
                    <a:lnTo>
                      <a:pt x="369" y="152"/>
                    </a:lnTo>
                    <a:lnTo>
                      <a:pt x="369" y="152"/>
                    </a:lnTo>
                    <a:lnTo>
                      <a:pt x="399" y="155"/>
                    </a:lnTo>
                    <a:lnTo>
                      <a:pt x="399" y="155"/>
                    </a:lnTo>
                    <a:lnTo>
                      <a:pt x="403" y="155"/>
                    </a:lnTo>
                    <a:lnTo>
                      <a:pt x="403" y="155"/>
                    </a:lnTo>
                    <a:lnTo>
                      <a:pt x="386" y="155"/>
                    </a:lnTo>
                    <a:lnTo>
                      <a:pt x="386" y="155"/>
                    </a:lnTo>
                    <a:lnTo>
                      <a:pt x="383" y="157"/>
                    </a:lnTo>
                    <a:lnTo>
                      <a:pt x="383" y="157"/>
                    </a:lnTo>
                    <a:lnTo>
                      <a:pt x="384" y="157"/>
                    </a:lnTo>
                    <a:lnTo>
                      <a:pt x="384" y="157"/>
                    </a:lnTo>
                    <a:lnTo>
                      <a:pt x="387" y="157"/>
                    </a:lnTo>
                    <a:lnTo>
                      <a:pt x="387" y="157"/>
                    </a:lnTo>
                    <a:lnTo>
                      <a:pt x="386" y="157"/>
                    </a:lnTo>
                    <a:lnTo>
                      <a:pt x="386" y="157"/>
                    </a:lnTo>
                    <a:lnTo>
                      <a:pt x="379" y="157"/>
                    </a:lnTo>
                    <a:lnTo>
                      <a:pt x="379" y="157"/>
                    </a:lnTo>
                    <a:lnTo>
                      <a:pt x="370" y="157"/>
                    </a:lnTo>
                    <a:lnTo>
                      <a:pt x="370" y="157"/>
                    </a:lnTo>
                    <a:lnTo>
                      <a:pt x="393" y="157"/>
                    </a:lnTo>
                    <a:lnTo>
                      <a:pt x="393" y="157"/>
                    </a:lnTo>
                    <a:lnTo>
                      <a:pt x="389" y="157"/>
                    </a:lnTo>
                    <a:lnTo>
                      <a:pt x="389" y="157"/>
                    </a:lnTo>
                    <a:lnTo>
                      <a:pt x="393" y="159"/>
                    </a:lnTo>
                    <a:lnTo>
                      <a:pt x="393" y="159"/>
                    </a:lnTo>
                    <a:lnTo>
                      <a:pt x="390" y="159"/>
                    </a:lnTo>
                    <a:lnTo>
                      <a:pt x="390" y="159"/>
                    </a:lnTo>
                    <a:lnTo>
                      <a:pt x="379" y="160"/>
                    </a:lnTo>
                    <a:lnTo>
                      <a:pt x="379" y="160"/>
                    </a:lnTo>
                    <a:lnTo>
                      <a:pt x="382" y="160"/>
                    </a:lnTo>
                    <a:lnTo>
                      <a:pt x="382" y="160"/>
                    </a:lnTo>
                    <a:lnTo>
                      <a:pt x="373" y="160"/>
                    </a:lnTo>
                    <a:lnTo>
                      <a:pt x="373" y="160"/>
                    </a:lnTo>
                    <a:lnTo>
                      <a:pt x="396" y="162"/>
                    </a:lnTo>
                    <a:lnTo>
                      <a:pt x="396" y="162"/>
                    </a:lnTo>
                    <a:lnTo>
                      <a:pt x="409" y="162"/>
                    </a:lnTo>
                    <a:lnTo>
                      <a:pt x="409" y="162"/>
                    </a:lnTo>
                    <a:lnTo>
                      <a:pt x="407" y="162"/>
                    </a:lnTo>
                    <a:lnTo>
                      <a:pt x="407" y="162"/>
                    </a:lnTo>
                    <a:lnTo>
                      <a:pt x="405" y="162"/>
                    </a:lnTo>
                    <a:lnTo>
                      <a:pt x="405" y="162"/>
                    </a:lnTo>
                    <a:lnTo>
                      <a:pt x="392" y="168"/>
                    </a:lnTo>
                    <a:lnTo>
                      <a:pt x="392" y="168"/>
                    </a:lnTo>
                    <a:lnTo>
                      <a:pt x="327" y="169"/>
                    </a:lnTo>
                    <a:lnTo>
                      <a:pt x="327" y="169"/>
                    </a:lnTo>
                    <a:lnTo>
                      <a:pt x="318" y="172"/>
                    </a:lnTo>
                    <a:lnTo>
                      <a:pt x="318" y="172"/>
                    </a:lnTo>
                    <a:lnTo>
                      <a:pt x="334" y="171"/>
                    </a:lnTo>
                    <a:lnTo>
                      <a:pt x="334" y="171"/>
                    </a:lnTo>
                    <a:lnTo>
                      <a:pt x="333" y="171"/>
                    </a:lnTo>
                    <a:lnTo>
                      <a:pt x="333" y="171"/>
                    </a:lnTo>
                    <a:lnTo>
                      <a:pt x="334" y="171"/>
                    </a:lnTo>
                    <a:lnTo>
                      <a:pt x="334" y="171"/>
                    </a:lnTo>
                    <a:lnTo>
                      <a:pt x="337" y="172"/>
                    </a:lnTo>
                    <a:lnTo>
                      <a:pt x="337" y="172"/>
                    </a:lnTo>
                    <a:lnTo>
                      <a:pt x="326" y="172"/>
                    </a:lnTo>
                    <a:lnTo>
                      <a:pt x="326" y="172"/>
                    </a:lnTo>
                    <a:lnTo>
                      <a:pt x="310" y="177"/>
                    </a:lnTo>
                    <a:lnTo>
                      <a:pt x="310" y="177"/>
                    </a:lnTo>
                    <a:lnTo>
                      <a:pt x="300" y="180"/>
                    </a:lnTo>
                    <a:lnTo>
                      <a:pt x="300" y="180"/>
                    </a:lnTo>
                    <a:lnTo>
                      <a:pt x="304" y="181"/>
                    </a:lnTo>
                    <a:lnTo>
                      <a:pt x="304" y="181"/>
                    </a:lnTo>
                    <a:lnTo>
                      <a:pt x="278" y="181"/>
                    </a:lnTo>
                    <a:lnTo>
                      <a:pt x="278" y="181"/>
                    </a:lnTo>
                    <a:lnTo>
                      <a:pt x="277" y="181"/>
                    </a:lnTo>
                    <a:lnTo>
                      <a:pt x="277" y="181"/>
                    </a:lnTo>
                    <a:lnTo>
                      <a:pt x="241" y="187"/>
                    </a:lnTo>
                    <a:lnTo>
                      <a:pt x="241" y="187"/>
                    </a:lnTo>
                    <a:lnTo>
                      <a:pt x="235" y="187"/>
                    </a:lnTo>
                    <a:lnTo>
                      <a:pt x="235" y="187"/>
                    </a:lnTo>
                    <a:lnTo>
                      <a:pt x="216" y="190"/>
                    </a:lnTo>
                    <a:lnTo>
                      <a:pt x="216" y="190"/>
                    </a:lnTo>
                    <a:lnTo>
                      <a:pt x="140" y="195"/>
                    </a:lnTo>
                    <a:lnTo>
                      <a:pt x="140" y="195"/>
                    </a:lnTo>
                    <a:lnTo>
                      <a:pt x="146" y="195"/>
                    </a:lnTo>
                    <a:lnTo>
                      <a:pt x="146" y="195"/>
                    </a:lnTo>
                    <a:lnTo>
                      <a:pt x="185" y="199"/>
                    </a:lnTo>
                    <a:lnTo>
                      <a:pt x="185" y="199"/>
                    </a:lnTo>
                    <a:lnTo>
                      <a:pt x="182" y="202"/>
                    </a:lnTo>
                    <a:lnTo>
                      <a:pt x="182" y="202"/>
                    </a:lnTo>
                    <a:lnTo>
                      <a:pt x="179" y="204"/>
                    </a:lnTo>
                    <a:lnTo>
                      <a:pt x="179" y="204"/>
                    </a:lnTo>
                    <a:lnTo>
                      <a:pt x="113" y="208"/>
                    </a:lnTo>
                    <a:lnTo>
                      <a:pt x="113" y="208"/>
                    </a:lnTo>
                    <a:lnTo>
                      <a:pt x="122" y="210"/>
                    </a:lnTo>
                    <a:lnTo>
                      <a:pt x="122" y="210"/>
                    </a:lnTo>
                    <a:lnTo>
                      <a:pt x="99" y="211"/>
                    </a:lnTo>
                    <a:lnTo>
                      <a:pt x="99" y="211"/>
                    </a:lnTo>
                    <a:lnTo>
                      <a:pt x="102" y="213"/>
                    </a:lnTo>
                    <a:lnTo>
                      <a:pt x="102" y="213"/>
                    </a:lnTo>
                    <a:lnTo>
                      <a:pt x="99" y="213"/>
                    </a:lnTo>
                    <a:lnTo>
                      <a:pt x="99" y="213"/>
                    </a:lnTo>
                    <a:lnTo>
                      <a:pt x="89" y="211"/>
                    </a:lnTo>
                    <a:lnTo>
                      <a:pt x="89" y="211"/>
                    </a:lnTo>
                    <a:lnTo>
                      <a:pt x="66" y="213"/>
                    </a:lnTo>
                    <a:lnTo>
                      <a:pt x="66" y="213"/>
                    </a:lnTo>
                    <a:lnTo>
                      <a:pt x="64" y="213"/>
                    </a:lnTo>
                    <a:lnTo>
                      <a:pt x="64" y="213"/>
                    </a:lnTo>
                    <a:lnTo>
                      <a:pt x="76" y="213"/>
                    </a:lnTo>
                    <a:lnTo>
                      <a:pt x="76" y="213"/>
                    </a:lnTo>
                    <a:lnTo>
                      <a:pt x="80" y="216"/>
                    </a:lnTo>
                    <a:lnTo>
                      <a:pt x="80" y="216"/>
                    </a:lnTo>
                    <a:lnTo>
                      <a:pt x="67" y="216"/>
                    </a:lnTo>
                    <a:lnTo>
                      <a:pt x="67" y="216"/>
                    </a:lnTo>
                    <a:lnTo>
                      <a:pt x="57" y="216"/>
                    </a:lnTo>
                    <a:lnTo>
                      <a:pt x="57" y="216"/>
                    </a:lnTo>
                    <a:lnTo>
                      <a:pt x="51" y="217"/>
                    </a:lnTo>
                    <a:lnTo>
                      <a:pt x="51" y="217"/>
                    </a:lnTo>
                    <a:lnTo>
                      <a:pt x="48" y="217"/>
                    </a:lnTo>
                    <a:lnTo>
                      <a:pt x="48" y="217"/>
                    </a:lnTo>
                    <a:lnTo>
                      <a:pt x="48" y="219"/>
                    </a:lnTo>
                    <a:lnTo>
                      <a:pt x="48" y="219"/>
                    </a:lnTo>
                    <a:lnTo>
                      <a:pt x="66" y="219"/>
                    </a:lnTo>
                    <a:lnTo>
                      <a:pt x="66" y="219"/>
                    </a:lnTo>
                    <a:lnTo>
                      <a:pt x="67" y="222"/>
                    </a:lnTo>
                    <a:lnTo>
                      <a:pt x="67" y="222"/>
                    </a:lnTo>
                    <a:lnTo>
                      <a:pt x="71" y="222"/>
                    </a:lnTo>
                    <a:lnTo>
                      <a:pt x="71" y="222"/>
                    </a:lnTo>
                    <a:lnTo>
                      <a:pt x="90" y="222"/>
                    </a:lnTo>
                    <a:lnTo>
                      <a:pt x="90" y="222"/>
                    </a:lnTo>
                    <a:lnTo>
                      <a:pt x="84" y="223"/>
                    </a:lnTo>
                    <a:lnTo>
                      <a:pt x="84" y="223"/>
                    </a:lnTo>
                    <a:lnTo>
                      <a:pt x="93" y="223"/>
                    </a:lnTo>
                    <a:lnTo>
                      <a:pt x="93" y="223"/>
                    </a:lnTo>
                    <a:lnTo>
                      <a:pt x="44" y="223"/>
                    </a:lnTo>
                    <a:lnTo>
                      <a:pt x="44" y="223"/>
                    </a:lnTo>
                    <a:lnTo>
                      <a:pt x="25" y="226"/>
                    </a:lnTo>
                    <a:lnTo>
                      <a:pt x="25" y="226"/>
                    </a:lnTo>
                    <a:lnTo>
                      <a:pt x="10" y="226"/>
                    </a:lnTo>
                    <a:lnTo>
                      <a:pt x="10" y="226"/>
                    </a:lnTo>
                    <a:lnTo>
                      <a:pt x="0" y="229"/>
                    </a:lnTo>
                    <a:lnTo>
                      <a:pt x="0" y="229"/>
                    </a:lnTo>
                    <a:lnTo>
                      <a:pt x="4" y="231"/>
                    </a:lnTo>
                    <a:lnTo>
                      <a:pt x="4" y="231"/>
                    </a:lnTo>
                    <a:lnTo>
                      <a:pt x="7" y="232"/>
                    </a:lnTo>
                    <a:lnTo>
                      <a:pt x="7" y="232"/>
                    </a:lnTo>
                    <a:lnTo>
                      <a:pt x="54" y="232"/>
                    </a:lnTo>
                    <a:lnTo>
                      <a:pt x="54" y="232"/>
                    </a:lnTo>
                    <a:lnTo>
                      <a:pt x="51" y="232"/>
                    </a:lnTo>
                    <a:lnTo>
                      <a:pt x="51" y="232"/>
                    </a:lnTo>
                    <a:lnTo>
                      <a:pt x="28" y="232"/>
                    </a:lnTo>
                    <a:lnTo>
                      <a:pt x="28" y="232"/>
                    </a:lnTo>
                    <a:lnTo>
                      <a:pt x="28" y="234"/>
                    </a:lnTo>
                    <a:lnTo>
                      <a:pt x="28" y="234"/>
                    </a:lnTo>
                    <a:lnTo>
                      <a:pt x="31" y="235"/>
                    </a:lnTo>
                    <a:lnTo>
                      <a:pt x="31" y="235"/>
                    </a:lnTo>
                    <a:lnTo>
                      <a:pt x="41" y="237"/>
                    </a:lnTo>
                    <a:lnTo>
                      <a:pt x="41" y="237"/>
                    </a:lnTo>
                    <a:lnTo>
                      <a:pt x="53" y="241"/>
                    </a:lnTo>
                    <a:lnTo>
                      <a:pt x="53" y="241"/>
                    </a:lnTo>
                    <a:lnTo>
                      <a:pt x="63" y="241"/>
                    </a:lnTo>
                    <a:lnTo>
                      <a:pt x="63" y="241"/>
                    </a:lnTo>
                    <a:lnTo>
                      <a:pt x="64" y="241"/>
                    </a:lnTo>
                    <a:lnTo>
                      <a:pt x="64" y="241"/>
                    </a:lnTo>
                    <a:lnTo>
                      <a:pt x="64" y="243"/>
                    </a:lnTo>
                    <a:lnTo>
                      <a:pt x="64" y="243"/>
                    </a:lnTo>
                    <a:lnTo>
                      <a:pt x="53" y="243"/>
                    </a:lnTo>
                    <a:lnTo>
                      <a:pt x="53" y="243"/>
                    </a:lnTo>
                    <a:lnTo>
                      <a:pt x="50" y="243"/>
                    </a:lnTo>
                    <a:lnTo>
                      <a:pt x="50" y="243"/>
                    </a:lnTo>
                    <a:lnTo>
                      <a:pt x="51" y="244"/>
                    </a:lnTo>
                    <a:lnTo>
                      <a:pt x="51" y="244"/>
                    </a:lnTo>
                    <a:lnTo>
                      <a:pt x="50" y="244"/>
                    </a:lnTo>
                    <a:lnTo>
                      <a:pt x="50" y="244"/>
                    </a:lnTo>
                    <a:lnTo>
                      <a:pt x="48" y="247"/>
                    </a:lnTo>
                    <a:lnTo>
                      <a:pt x="48" y="247"/>
                    </a:lnTo>
                    <a:lnTo>
                      <a:pt x="38" y="247"/>
                    </a:lnTo>
                    <a:lnTo>
                      <a:pt x="38" y="247"/>
                    </a:lnTo>
                    <a:lnTo>
                      <a:pt x="30" y="247"/>
                    </a:lnTo>
                    <a:lnTo>
                      <a:pt x="30" y="247"/>
                    </a:lnTo>
                    <a:lnTo>
                      <a:pt x="46" y="249"/>
                    </a:lnTo>
                    <a:lnTo>
                      <a:pt x="46" y="249"/>
                    </a:lnTo>
                    <a:lnTo>
                      <a:pt x="50" y="251"/>
                    </a:lnTo>
                    <a:lnTo>
                      <a:pt x="50" y="251"/>
                    </a:lnTo>
                    <a:lnTo>
                      <a:pt x="56" y="251"/>
                    </a:lnTo>
                    <a:lnTo>
                      <a:pt x="56" y="251"/>
                    </a:lnTo>
                    <a:lnTo>
                      <a:pt x="38" y="251"/>
                    </a:lnTo>
                    <a:lnTo>
                      <a:pt x="38" y="251"/>
                    </a:lnTo>
                    <a:lnTo>
                      <a:pt x="41" y="251"/>
                    </a:lnTo>
                    <a:lnTo>
                      <a:pt x="41" y="251"/>
                    </a:lnTo>
                    <a:lnTo>
                      <a:pt x="23" y="251"/>
                    </a:lnTo>
                    <a:lnTo>
                      <a:pt x="23" y="251"/>
                    </a:lnTo>
                    <a:lnTo>
                      <a:pt x="20" y="252"/>
                    </a:lnTo>
                    <a:lnTo>
                      <a:pt x="20" y="252"/>
                    </a:lnTo>
                    <a:lnTo>
                      <a:pt x="10" y="254"/>
                    </a:lnTo>
                    <a:lnTo>
                      <a:pt x="10" y="254"/>
                    </a:lnTo>
                    <a:lnTo>
                      <a:pt x="64" y="254"/>
                    </a:lnTo>
                    <a:lnTo>
                      <a:pt x="64" y="254"/>
                    </a:lnTo>
                    <a:lnTo>
                      <a:pt x="60" y="255"/>
                    </a:lnTo>
                    <a:lnTo>
                      <a:pt x="60" y="255"/>
                    </a:lnTo>
                    <a:lnTo>
                      <a:pt x="64" y="257"/>
                    </a:lnTo>
                    <a:lnTo>
                      <a:pt x="64" y="257"/>
                    </a:lnTo>
                    <a:lnTo>
                      <a:pt x="56" y="258"/>
                    </a:lnTo>
                    <a:lnTo>
                      <a:pt x="56" y="258"/>
                    </a:lnTo>
                    <a:lnTo>
                      <a:pt x="54" y="258"/>
                    </a:lnTo>
                    <a:lnTo>
                      <a:pt x="54" y="258"/>
                    </a:lnTo>
                    <a:lnTo>
                      <a:pt x="47" y="258"/>
                    </a:lnTo>
                    <a:lnTo>
                      <a:pt x="47" y="258"/>
                    </a:lnTo>
                    <a:lnTo>
                      <a:pt x="47" y="261"/>
                    </a:lnTo>
                    <a:lnTo>
                      <a:pt x="47" y="261"/>
                    </a:lnTo>
                    <a:lnTo>
                      <a:pt x="61" y="264"/>
                    </a:lnTo>
                    <a:lnTo>
                      <a:pt x="61" y="264"/>
                    </a:lnTo>
                    <a:lnTo>
                      <a:pt x="58" y="264"/>
                    </a:lnTo>
                    <a:lnTo>
                      <a:pt x="58" y="264"/>
                    </a:lnTo>
                    <a:lnTo>
                      <a:pt x="57" y="266"/>
                    </a:lnTo>
                    <a:lnTo>
                      <a:pt x="57" y="266"/>
                    </a:lnTo>
                    <a:lnTo>
                      <a:pt x="73" y="264"/>
                    </a:lnTo>
                    <a:lnTo>
                      <a:pt x="73" y="264"/>
                    </a:lnTo>
                    <a:lnTo>
                      <a:pt x="66" y="266"/>
                    </a:lnTo>
                    <a:lnTo>
                      <a:pt x="66" y="266"/>
                    </a:lnTo>
                    <a:lnTo>
                      <a:pt x="44" y="267"/>
                    </a:lnTo>
                    <a:lnTo>
                      <a:pt x="44" y="267"/>
                    </a:lnTo>
                    <a:lnTo>
                      <a:pt x="46" y="267"/>
                    </a:lnTo>
                    <a:lnTo>
                      <a:pt x="46" y="267"/>
                    </a:lnTo>
                    <a:lnTo>
                      <a:pt x="43" y="269"/>
                    </a:lnTo>
                    <a:lnTo>
                      <a:pt x="43" y="269"/>
                    </a:lnTo>
                    <a:lnTo>
                      <a:pt x="80" y="269"/>
                    </a:lnTo>
                    <a:lnTo>
                      <a:pt x="80" y="269"/>
                    </a:lnTo>
                    <a:lnTo>
                      <a:pt x="67" y="275"/>
                    </a:lnTo>
                    <a:lnTo>
                      <a:pt x="67" y="275"/>
                    </a:lnTo>
                    <a:lnTo>
                      <a:pt x="66" y="275"/>
                    </a:lnTo>
                    <a:lnTo>
                      <a:pt x="66" y="275"/>
                    </a:lnTo>
                    <a:lnTo>
                      <a:pt x="60" y="278"/>
                    </a:lnTo>
                    <a:lnTo>
                      <a:pt x="60" y="278"/>
                    </a:lnTo>
                    <a:lnTo>
                      <a:pt x="87" y="278"/>
                    </a:lnTo>
                    <a:lnTo>
                      <a:pt x="87" y="278"/>
                    </a:lnTo>
                    <a:lnTo>
                      <a:pt x="93" y="278"/>
                    </a:lnTo>
                    <a:lnTo>
                      <a:pt x="93" y="278"/>
                    </a:lnTo>
                    <a:lnTo>
                      <a:pt x="90" y="278"/>
                    </a:lnTo>
                    <a:lnTo>
                      <a:pt x="90" y="278"/>
                    </a:lnTo>
                    <a:lnTo>
                      <a:pt x="109" y="284"/>
                    </a:lnTo>
                    <a:lnTo>
                      <a:pt x="109" y="284"/>
                    </a:lnTo>
                    <a:lnTo>
                      <a:pt x="107" y="284"/>
                    </a:lnTo>
                    <a:lnTo>
                      <a:pt x="107" y="284"/>
                    </a:lnTo>
                    <a:lnTo>
                      <a:pt x="110" y="284"/>
                    </a:lnTo>
                    <a:lnTo>
                      <a:pt x="110" y="284"/>
                    </a:lnTo>
                    <a:lnTo>
                      <a:pt x="113" y="285"/>
                    </a:lnTo>
                    <a:lnTo>
                      <a:pt x="113" y="285"/>
                    </a:lnTo>
                    <a:lnTo>
                      <a:pt x="126" y="288"/>
                    </a:lnTo>
                    <a:lnTo>
                      <a:pt x="126" y="288"/>
                    </a:lnTo>
                    <a:lnTo>
                      <a:pt x="129" y="288"/>
                    </a:lnTo>
                    <a:lnTo>
                      <a:pt x="129" y="288"/>
                    </a:lnTo>
                    <a:lnTo>
                      <a:pt x="113" y="288"/>
                    </a:lnTo>
                    <a:lnTo>
                      <a:pt x="113" y="288"/>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37" name="Freeform 153"/>
              <p:cNvSpPr>
                <a:spLocks/>
              </p:cNvSpPr>
              <p:nvPr/>
            </p:nvSpPr>
            <p:spPr bwMode="auto">
              <a:xfrm>
                <a:off x="8074" y="11419"/>
                <a:ext cx="396" cy="266"/>
              </a:xfrm>
              <a:custGeom>
                <a:avLst/>
                <a:gdLst/>
                <a:ahLst/>
                <a:cxnLst>
                  <a:cxn ang="0">
                    <a:pos x="27" y="2"/>
                  </a:cxn>
                  <a:cxn ang="0">
                    <a:pos x="27" y="5"/>
                  </a:cxn>
                  <a:cxn ang="0">
                    <a:pos x="53" y="8"/>
                  </a:cxn>
                  <a:cxn ang="0">
                    <a:pos x="57" y="14"/>
                  </a:cxn>
                  <a:cxn ang="0">
                    <a:pos x="76" y="17"/>
                  </a:cxn>
                  <a:cxn ang="0">
                    <a:pos x="116" y="24"/>
                  </a:cxn>
                  <a:cxn ang="0">
                    <a:pos x="135" y="27"/>
                  </a:cxn>
                  <a:cxn ang="0">
                    <a:pos x="142" y="29"/>
                  </a:cxn>
                  <a:cxn ang="0">
                    <a:pos x="187" y="29"/>
                  </a:cxn>
                  <a:cxn ang="0">
                    <a:pos x="201" y="36"/>
                  </a:cxn>
                  <a:cxn ang="0">
                    <a:pos x="267" y="42"/>
                  </a:cxn>
                  <a:cxn ang="0">
                    <a:pos x="274" y="50"/>
                  </a:cxn>
                  <a:cxn ang="0">
                    <a:pos x="317" y="62"/>
                  </a:cxn>
                  <a:cxn ang="0">
                    <a:pos x="299" y="64"/>
                  </a:cxn>
                  <a:cxn ang="0">
                    <a:pos x="296" y="70"/>
                  </a:cxn>
                  <a:cxn ang="0">
                    <a:pos x="289" y="77"/>
                  </a:cxn>
                  <a:cxn ang="0">
                    <a:pos x="303" y="79"/>
                  </a:cxn>
                  <a:cxn ang="0">
                    <a:pos x="349" y="86"/>
                  </a:cxn>
                  <a:cxn ang="0">
                    <a:pos x="369" y="88"/>
                  </a:cxn>
                  <a:cxn ang="0">
                    <a:pos x="376" y="95"/>
                  </a:cxn>
                  <a:cxn ang="0">
                    <a:pos x="395" y="98"/>
                  </a:cxn>
                  <a:cxn ang="0">
                    <a:pos x="366" y="101"/>
                  </a:cxn>
                  <a:cxn ang="0">
                    <a:pos x="326" y="103"/>
                  </a:cxn>
                  <a:cxn ang="0">
                    <a:pos x="313" y="110"/>
                  </a:cxn>
                  <a:cxn ang="0">
                    <a:pos x="256" y="124"/>
                  </a:cxn>
                  <a:cxn ang="0">
                    <a:pos x="238" y="130"/>
                  </a:cxn>
                  <a:cxn ang="0">
                    <a:pos x="192" y="133"/>
                  </a:cxn>
                  <a:cxn ang="0">
                    <a:pos x="192" y="134"/>
                  </a:cxn>
                  <a:cxn ang="0">
                    <a:pos x="182" y="134"/>
                  </a:cxn>
                  <a:cxn ang="0">
                    <a:pos x="129" y="139"/>
                  </a:cxn>
                  <a:cxn ang="0">
                    <a:pos x="134" y="143"/>
                  </a:cxn>
                  <a:cxn ang="0">
                    <a:pos x="139" y="143"/>
                  </a:cxn>
                  <a:cxn ang="0">
                    <a:pos x="121" y="143"/>
                  </a:cxn>
                  <a:cxn ang="0">
                    <a:pos x="151" y="143"/>
                  </a:cxn>
                  <a:cxn ang="0">
                    <a:pos x="184" y="143"/>
                  </a:cxn>
                  <a:cxn ang="0">
                    <a:pos x="174" y="148"/>
                  </a:cxn>
                  <a:cxn ang="0">
                    <a:pos x="145" y="148"/>
                  </a:cxn>
                  <a:cxn ang="0">
                    <a:pos x="155" y="153"/>
                  </a:cxn>
                  <a:cxn ang="0">
                    <a:pos x="170" y="157"/>
                  </a:cxn>
                  <a:cxn ang="0">
                    <a:pos x="145" y="168"/>
                  </a:cxn>
                  <a:cxn ang="0">
                    <a:pos x="119" y="166"/>
                  </a:cxn>
                  <a:cxn ang="0">
                    <a:pos x="147" y="171"/>
                  </a:cxn>
                  <a:cxn ang="0">
                    <a:pos x="177" y="180"/>
                  </a:cxn>
                  <a:cxn ang="0">
                    <a:pos x="240" y="181"/>
                  </a:cxn>
                  <a:cxn ang="0">
                    <a:pos x="228" y="183"/>
                  </a:cxn>
                  <a:cxn ang="0">
                    <a:pos x="214" y="192"/>
                  </a:cxn>
                  <a:cxn ang="0">
                    <a:pos x="226" y="196"/>
                  </a:cxn>
                  <a:cxn ang="0">
                    <a:pos x="215" y="202"/>
                  </a:cxn>
                  <a:cxn ang="0">
                    <a:pos x="217" y="216"/>
                  </a:cxn>
                  <a:cxn ang="0">
                    <a:pos x="145" y="231"/>
                  </a:cxn>
                  <a:cxn ang="0">
                    <a:pos x="207" y="231"/>
                  </a:cxn>
                  <a:cxn ang="0">
                    <a:pos x="204" y="232"/>
                  </a:cxn>
                  <a:cxn ang="0">
                    <a:pos x="201" y="237"/>
                  </a:cxn>
                  <a:cxn ang="0">
                    <a:pos x="149" y="242"/>
                  </a:cxn>
                  <a:cxn ang="0">
                    <a:pos x="152" y="245"/>
                  </a:cxn>
                  <a:cxn ang="0">
                    <a:pos x="210" y="249"/>
                  </a:cxn>
                  <a:cxn ang="0">
                    <a:pos x="187" y="255"/>
                  </a:cxn>
                  <a:cxn ang="0">
                    <a:pos x="165" y="257"/>
                  </a:cxn>
                  <a:cxn ang="0">
                    <a:pos x="194" y="258"/>
                  </a:cxn>
                  <a:cxn ang="0">
                    <a:pos x="152" y="260"/>
                  </a:cxn>
                  <a:cxn ang="0">
                    <a:pos x="162" y="261"/>
                  </a:cxn>
                  <a:cxn ang="0">
                    <a:pos x="164" y="266"/>
                  </a:cxn>
                </a:cxnLst>
                <a:rect l="0" t="0" r="r" b="b"/>
                <a:pathLst>
                  <a:path w="396" h="266">
                    <a:moveTo>
                      <a:pt x="0" y="0"/>
                    </a:moveTo>
                    <a:lnTo>
                      <a:pt x="3" y="0"/>
                    </a:lnTo>
                    <a:lnTo>
                      <a:pt x="3" y="0"/>
                    </a:lnTo>
                    <a:lnTo>
                      <a:pt x="1" y="2"/>
                    </a:lnTo>
                    <a:lnTo>
                      <a:pt x="1" y="2"/>
                    </a:lnTo>
                    <a:lnTo>
                      <a:pt x="29" y="2"/>
                    </a:lnTo>
                    <a:lnTo>
                      <a:pt x="29" y="2"/>
                    </a:lnTo>
                    <a:lnTo>
                      <a:pt x="27" y="2"/>
                    </a:lnTo>
                    <a:lnTo>
                      <a:pt x="27" y="2"/>
                    </a:lnTo>
                    <a:lnTo>
                      <a:pt x="29" y="2"/>
                    </a:lnTo>
                    <a:lnTo>
                      <a:pt x="29" y="2"/>
                    </a:lnTo>
                    <a:lnTo>
                      <a:pt x="33" y="3"/>
                    </a:lnTo>
                    <a:lnTo>
                      <a:pt x="33" y="3"/>
                    </a:lnTo>
                    <a:lnTo>
                      <a:pt x="30" y="3"/>
                    </a:lnTo>
                    <a:lnTo>
                      <a:pt x="30" y="3"/>
                    </a:lnTo>
                    <a:lnTo>
                      <a:pt x="27" y="5"/>
                    </a:lnTo>
                    <a:lnTo>
                      <a:pt x="27" y="5"/>
                    </a:lnTo>
                    <a:lnTo>
                      <a:pt x="20" y="5"/>
                    </a:lnTo>
                    <a:lnTo>
                      <a:pt x="20" y="5"/>
                    </a:lnTo>
                    <a:lnTo>
                      <a:pt x="42" y="6"/>
                    </a:lnTo>
                    <a:lnTo>
                      <a:pt x="42" y="6"/>
                    </a:lnTo>
                    <a:lnTo>
                      <a:pt x="57" y="5"/>
                    </a:lnTo>
                    <a:lnTo>
                      <a:pt x="57" y="5"/>
                    </a:lnTo>
                    <a:lnTo>
                      <a:pt x="53" y="8"/>
                    </a:lnTo>
                    <a:lnTo>
                      <a:pt x="53" y="8"/>
                    </a:lnTo>
                    <a:lnTo>
                      <a:pt x="45" y="8"/>
                    </a:lnTo>
                    <a:lnTo>
                      <a:pt x="45" y="8"/>
                    </a:lnTo>
                    <a:lnTo>
                      <a:pt x="53" y="11"/>
                    </a:lnTo>
                    <a:lnTo>
                      <a:pt x="53" y="11"/>
                    </a:lnTo>
                    <a:lnTo>
                      <a:pt x="56" y="14"/>
                    </a:lnTo>
                    <a:lnTo>
                      <a:pt x="56" y="14"/>
                    </a:lnTo>
                    <a:lnTo>
                      <a:pt x="57" y="14"/>
                    </a:lnTo>
                    <a:lnTo>
                      <a:pt x="57" y="14"/>
                    </a:lnTo>
                    <a:lnTo>
                      <a:pt x="59" y="17"/>
                    </a:lnTo>
                    <a:lnTo>
                      <a:pt x="59" y="17"/>
                    </a:lnTo>
                    <a:lnTo>
                      <a:pt x="60" y="17"/>
                    </a:lnTo>
                    <a:lnTo>
                      <a:pt x="60" y="17"/>
                    </a:lnTo>
                    <a:lnTo>
                      <a:pt x="65" y="17"/>
                    </a:lnTo>
                    <a:lnTo>
                      <a:pt x="65" y="17"/>
                    </a:lnTo>
                    <a:lnTo>
                      <a:pt x="76" y="17"/>
                    </a:lnTo>
                    <a:lnTo>
                      <a:pt x="76" y="17"/>
                    </a:lnTo>
                    <a:lnTo>
                      <a:pt x="85" y="18"/>
                    </a:lnTo>
                    <a:lnTo>
                      <a:pt x="85" y="18"/>
                    </a:lnTo>
                    <a:lnTo>
                      <a:pt x="85" y="20"/>
                    </a:lnTo>
                    <a:lnTo>
                      <a:pt x="85" y="20"/>
                    </a:lnTo>
                    <a:lnTo>
                      <a:pt x="92" y="20"/>
                    </a:lnTo>
                    <a:lnTo>
                      <a:pt x="92" y="20"/>
                    </a:lnTo>
                    <a:lnTo>
                      <a:pt x="116" y="24"/>
                    </a:lnTo>
                    <a:lnTo>
                      <a:pt x="116" y="24"/>
                    </a:lnTo>
                    <a:lnTo>
                      <a:pt x="149" y="26"/>
                    </a:lnTo>
                    <a:lnTo>
                      <a:pt x="149" y="26"/>
                    </a:lnTo>
                    <a:lnTo>
                      <a:pt x="154" y="27"/>
                    </a:lnTo>
                    <a:lnTo>
                      <a:pt x="154" y="27"/>
                    </a:lnTo>
                    <a:lnTo>
                      <a:pt x="155" y="27"/>
                    </a:lnTo>
                    <a:lnTo>
                      <a:pt x="155" y="27"/>
                    </a:lnTo>
                    <a:lnTo>
                      <a:pt x="135" y="27"/>
                    </a:lnTo>
                    <a:lnTo>
                      <a:pt x="135" y="27"/>
                    </a:lnTo>
                    <a:lnTo>
                      <a:pt x="136" y="29"/>
                    </a:lnTo>
                    <a:lnTo>
                      <a:pt x="136" y="29"/>
                    </a:lnTo>
                    <a:lnTo>
                      <a:pt x="141" y="29"/>
                    </a:lnTo>
                    <a:lnTo>
                      <a:pt x="141" y="29"/>
                    </a:lnTo>
                    <a:lnTo>
                      <a:pt x="139" y="29"/>
                    </a:lnTo>
                    <a:lnTo>
                      <a:pt x="139" y="29"/>
                    </a:lnTo>
                    <a:lnTo>
                      <a:pt x="142" y="29"/>
                    </a:lnTo>
                    <a:lnTo>
                      <a:pt x="142" y="29"/>
                    </a:lnTo>
                    <a:lnTo>
                      <a:pt x="141" y="29"/>
                    </a:lnTo>
                    <a:lnTo>
                      <a:pt x="141" y="29"/>
                    </a:lnTo>
                    <a:lnTo>
                      <a:pt x="171" y="27"/>
                    </a:lnTo>
                    <a:lnTo>
                      <a:pt x="171" y="27"/>
                    </a:lnTo>
                    <a:lnTo>
                      <a:pt x="170" y="29"/>
                    </a:lnTo>
                    <a:lnTo>
                      <a:pt x="170" y="29"/>
                    </a:lnTo>
                    <a:lnTo>
                      <a:pt x="187" y="29"/>
                    </a:lnTo>
                    <a:lnTo>
                      <a:pt x="187" y="29"/>
                    </a:lnTo>
                    <a:lnTo>
                      <a:pt x="188" y="29"/>
                    </a:lnTo>
                    <a:lnTo>
                      <a:pt x="188" y="29"/>
                    </a:lnTo>
                    <a:lnTo>
                      <a:pt x="201" y="32"/>
                    </a:lnTo>
                    <a:lnTo>
                      <a:pt x="201" y="32"/>
                    </a:lnTo>
                    <a:lnTo>
                      <a:pt x="204" y="33"/>
                    </a:lnTo>
                    <a:lnTo>
                      <a:pt x="204" y="33"/>
                    </a:lnTo>
                    <a:lnTo>
                      <a:pt x="201" y="36"/>
                    </a:lnTo>
                    <a:lnTo>
                      <a:pt x="201" y="36"/>
                    </a:lnTo>
                    <a:lnTo>
                      <a:pt x="201" y="39"/>
                    </a:lnTo>
                    <a:lnTo>
                      <a:pt x="201" y="39"/>
                    </a:lnTo>
                    <a:lnTo>
                      <a:pt x="240" y="39"/>
                    </a:lnTo>
                    <a:lnTo>
                      <a:pt x="240" y="39"/>
                    </a:lnTo>
                    <a:lnTo>
                      <a:pt x="266" y="38"/>
                    </a:lnTo>
                    <a:lnTo>
                      <a:pt x="266" y="38"/>
                    </a:lnTo>
                    <a:lnTo>
                      <a:pt x="267" y="42"/>
                    </a:lnTo>
                    <a:lnTo>
                      <a:pt x="267" y="42"/>
                    </a:lnTo>
                    <a:lnTo>
                      <a:pt x="279" y="44"/>
                    </a:lnTo>
                    <a:lnTo>
                      <a:pt x="279" y="44"/>
                    </a:lnTo>
                    <a:lnTo>
                      <a:pt x="282" y="44"/>
                    </a:lnTo>
                    <a:lnTo>
                      <a:pt x="282" y="44"/>
                    </a:lnTo>
                    <a:lnTo>
                      <a:pt x="250" y="44"/>
                    </a:lnTo>
                    <a:lnTo>
                      <a:pt x="250" y="44"/>
                    </a:lnTo>
                    <a:lnTo>
                      <a:pt x="274" y="50"/>
                    </a:lnTo>
                    <a:lnTo>
                      <a:pt x="274" y="50"/>
                    </a:lnTo>
                    <a:lnTo>
                      <a:pt x="302" y="51"/>
                    </a:lnTo>
                    <a:lnTo>
                      <a:pt x="302" y="51"/>
                    </a:lnTo>
                    <a:lnTo>
                      <a:pt x="312" y="51"/>
                    </a:lnTo>
                    <a:lnTo>
                      <a:pt x="312" y="51"/>
                    </a:lnTo>
                    <a:lnTo>
                      <a:pt x="309" y="53"/>
                    </a:lnTo>
                    <a:lnTo>
                      <a:pt x="309" y="53"/>
                    </a:lnTo>
                    <a:lnTo>
                      <a:pt x="317" y="62"/>
                    </a:lnTo>
                    <a:lnTo>
                      <a:pt x="317" y="62"/>
                    </a:lnTo>
                    <a:lnTo>
                      <a:pt x="315" y="62"/>
                    </a:lnTo>
                    <a:lnTo>
                      <a:pt x="315" y="62"/>
                    </a:lnTo>
                    <a:lnTo>
                      <a:pt x="312" y="62"/>
                    </a:lnTo>
                    <a:lnTo>
                      <a:pt x="312" y="62"/>
                    </a:lnTo>
                    <a:lnTo>
                      <a:pt x="315" y="64"/>
                    </a:lnTo>
                    <a:lnTo>
                      <a:pt x="315" y="64"/>
                    </a:lnTo>
                    <a:lnTo>
                      <a:pt x="299" y="64"/>
                    </a:lnTo>
                    <a:lnTo>
                      <a:pt x="299" y="64"/>
                    </a:lnTo>
                    <a:lnTo>
                      <a:pt x="300" y="64"/>
                    </a:lnTo>
                    <a:lnTo>
                      <a:pt x="300" y="64"/>
                    </a:lnTo>
                    <a:lnTo>
                      <a:pt x="294" y="65"/>
                    </a:lnTo>
                    <a:lnTo>
                      <a:pt x="294" y="65"/>
                    </a:lnTo>
                    <a:lnTo>
                      <a:pt x="294" y="70"/>
                    </a:lnTo>
                    <a:lnTo>
                      <a:pt x="294" y="70"/>
                    </a:lnTo>
                    <a:lnTo>
                      <a:pt x="296" y="70"/>
                    </a:lnTo>
                    <a:lnTo>
                      <a:pt x="296" y="70"/>
                    </a:lnTo>
                    <a:lnTo>
                      <a:pt x="284" y="73"/>
                    </a:lnTo>
                    <a:lnTo>
                      <a:pt x="284" y="73"/>
                    </a:lnTo>
                    <a:lnTo>
                      <a:pt x="267" y="74"/>
                    </a:lnTo>
                    <a:lnTo>
                      <a:pt x="267" y="74"/>
                    </a:lnTo>
                    <a:lnTo>
                      <a:pt x="286" y="77"/>
                    </a:lnTo>
                    <a:lnTo>
                      <a:pt x="286" y="77"/>
                    </a:lnTo>
                    <a:lnTo>
                      <a:pt x="289" y="77"/>
                    </a:lnTo>
                    <a:lnTo>
                      <a:pt x="289" y="77"/>
                    </a:lnTo>
                    <a:lnTo>
                      <a:pt x="290" y="77"/>
                    </a:lnTo>
                    <a:lnTo>
                      <a:pt x="290" y="77"/>
                    </a:lnTo>
                    <a:lnTo>
                      <a:pt x="289" y="77"/>
                    </a:lnTo>
                    <a:lnTo>
                      <a:pt x="289" y="77"/>
                    </a:lnTo>
                    <a:lnTo>
                      <a:pt x="294" y="77"/>
                    </a:lnTo>
                    <a:lnTo>
                      <a:pt x="294" y="77"/>
                    </a:lnTo>
                    <a:lnTo>
                      <a:pt x="303" y="79"/>
                    </a:lnTo>
                    <a:lnTo>
                      <a:pt x="303" y="79"/>
                    </a:lnTo>
                    <a:lnTo>
                      <a:pt x="329" y="77"/>
                    </a:lnTo>
                    <a:lnTo>
                      <a:pt x="329" y="77"/>
                    </a:lnTo>
                    <a:lnTo>
                      <a:pt x="323" y="79"/>
                    </a:lnTo>
                    <a:lnTo>
                      <a:pt x="323" y="79"/>
                    </a:lnTo>
                    <a:lnTo>
                      <a:pt x="336" y="85"/>
                    </a:lnTo>
                    <a:lnTo>
                      <a:pt x="336" y="85"/>
                    </a:lnTo>
                    <a:lnTo>
                      <a:pt x="349" y="86"/>
                    </a:lnTo>
                    <a:lnTo>
                      <a:pt x="349" y="86"/>
                    </a:lnTo>
                    <a:lnTo>
                      <a:pt x="350" y="88"/>
                    </a:lnTo>
                    <a:lnTo>
                      <a:pt x="350" y="88"/>
                    </a:lnTo>
                    <a:lnTo>
                      <a:pt x="358" y="88"/>
                    </a:lnTo>
                    <a:lnTo>
                      <a:pt x="358" y="88"/>
                    </a:lnTo>
                    <a:lnTo>
                      <a:pt x="359" y="88"/>
                    </a:lnTo>
                    <a:lnTo>
                      <a:pt x="359" y="88"/>
                    </a:lnTo>
                    <a:lnTo>
                      <a:pt x="369" y="88"/>
                    </a:lnTo>
                    <a:lnTo>
                      <a:pt x="369" y="88"/>
                    </a:lnTo>
                    <a:lnTo>
                      <a:pt x="376" y="89"/>
                    </a:lnTo>
                    <a:lnTo>
                      <a:pt x="376" y="89"/>
                    </a:lnTo>
                    <a:lnTo>
                      <a:pt x="379" y="89"/>
                    </a:lnTo>
                    <a:lnTo>
                      <a:pt x="379" y="89"/>
                    </a:lnTo>
                    <a:lnTo>
                      <a:pt x="381" y="89"/>
                    </a:lnTo>
                    <a:lnTo>
                      <a:pt x="381" y="89"/>
                    </a:lnTo>
                    <a:lnTo>
                      <a:pt x="376" y="95"/>
                    </a:lnTo>
                    <a:lnTo>
                      <a:pt x="376" y="95"/>
                    </a:lnTo>
                    <a:lnTo>
                      <a:pt x="385" y="95"/>
                    </a:lnTo>
                    <a:lnTo>
                      <a:pt x="385" y="95"/>
                    </a:lnTo>
                    <a:lnTo>
                      <a:pt x="385" y="97"/>
                    </a:lnTo>
                    <a:lnTo>
                      <a:pt x="385" y="97"/>
                    </a:lnTo>
                    <a:lnTo>
                      <a:pt x="389" y="97"/>
                    </a:lnTo>
                    <a:lnTo>
                      <a:pt x="389" y="97"/>
                    </a:lnTo>
                    <a:lnTo>
                      <a:pt x="395" y="98"/>
                    </a:lnTo>
                    <a:lnTo>
                      <a:pt x="395" y="98"/>
                    </a:lnTo>
                    <a:lnTo>
                      <a:pt x="396" y="100"/>
                    </a:lnTo>
                    <a:lnTo>
                      <a:pt x="396" y="100"/>
                    </a:lnTo>
                    <a:lnTo>
                      <a:pt x="385" y="101"/>
                    </a:lnTo>
                    <a:lnTo>
                      <a:pt x="385" y="101"/>
                    </a:lnTo>
                    <a:lnTo>
                      <a:pt x="359" y="101"/>
                    </a:lnTo>
                    <a:lnTo>
                      <a:pt x="359" y="101"/>
                    </a:lnTo>
                    <a:lnTo>
                      <a:pt x="366" y="101"/>
                    </a:lnTo>
                    <a:lnTo>
                      <a:pt x="366" y="101"/>
                    </a:lnTo>
                    <a:lnTo>
                      <a:pt x="365" y="101"/>
                    </a:lnTo>
                    <a:lnTo>
                      <a:pt x="365" y="101"/>
                    </a:lnTo>
                    <a:lnTo>
                      <a:pt x="326" y="98"/>
                    </a:lnTo>
                    <a:lnTo>
                      <a:pt x="326" y="98"/>
                    </a:lnTo>
                    <a:lnTo>
                      <a:pt x="326" y="100"/>
                    </a:lnTo>
                    <a:lnTo>
                      <a:pt x="326" y="100"/>
                    </a:lnTo>
                    <a:lnTo>
                      <a:pt x="326" y="103"/>
                    </a:lnTo>
                    <a:lnTo>
                      <a:pt x="326" y="103"/>
                    </a:lnTo>
                    <a:lnTo>
                      <a:pt x="305" y="101"/>
                    </a:lnTo>
                    <a:lnTo>
                      <a:pt x="305" y="101"/>
                    </a:lnTo>
                    <a:lnTo>
                      <a:pt x="312" y="103"/>
                    </a:lnTo>
                    <a:lnTo>
                      <a:pt x="312" y="103"/>
                    </a:lnTo>
                    <a:lnTo>
                      <a:pt x="328" y="110"/>
                    </a:lnTo>
                    <a:lnTo>
                      <a:pt x="328" y="110"/>
                    </a:lnTo>
                    <a:lnTo>
                      <a:pt x="313" y="110"/>
                    </a:lnTo>
                    <a:lnTo>
                      <a:pt x="313" y="110"/>
                    </a:lnTo>
                    <a:lnTo>
                      <a:pt x="294" y="113"/>
                    </a:lnTo>
                    <a:lnTo>
                      <a:pt x="294" y="113"/>
                    </a:lnTo>
                    <a:lnTo>
                      <a:pt x="277" y="115"/>
                    </a:lnTo>
                    <a:lnTo>
                      <a:pt x="277" y="115"/>
                    </a:lnTo>
                    <a:lnTo>
                      <a:pt x="274" y="118"/>
                    </a:lnTo>
                    <a:lnTo>
                      <a:pt x="274" y="118"/>
                    </a:lnTo>
                    <a:lnTo>
                      <a:pt x="256" y="124"/>
                    </a:lnTo>
                    <a:lnTo>
                      <a:pt x="256" y="124"/>
                    </a:lnTo>
                    <a:lnTo>
                      <a:pt x="237" y="125"/>
                    </a:lnTo>
                    <a:lnTo>
                      <a:pt x="237" y="125"/>
                    </a:lnTo>
                    <a:lnTo>
                      <a:pt x="238" y="125"/>
                    </a:lnTo>
                    <a:lnTo>
                      <a:pt x="238" y="125"/>
                    </a:lnTo>
                    <a:lnTo>
                      <a:pt x="228" y="130"/>
                    </a:lnTo>
                    <a:lnTo>
                      <a:pt x="228" y="130"/>
                    </a:lnTo>
                    <a:lnTo>
                      <a:pt x="238" y="130"/>
                    </a:lnTo>
                    <a:lnTo>
                      <a:pt x="238" y="130"/>
                    </a:lnTo>
                    <a:lnTo>
                      <a:pt x="221" y="130"/>
                    </a:lnTo>
                    <a:lnTo>
                      <a:pt x="221" y="130"/>
                    </a:lnTo>
                    <a:lnTo>
                      <a:pt x="192" y="130"/>
                    </a:lnTo>
                    <a:lnTo>
                      <a:pt x="192" y="130"/>
                    </a:lnTo>
                    <a:lnTo>
                      <a:pt x="201" y="131"/>
                    </a:lnTo>
                    <a:lnTo>
                      <a:pt x="201" y="131"/>
                    </a:lnTo>
                    <a:lnTo>
                      <a:pt x="192" y="133"/>
                    </a:lnTo>
                    <a:lnTo>
                      <a:pt x="192" y="133"/>
                    </a:lnTo>
                    <a:lnTo>
                      <a:pt x="195" y="133"/>
                    </a:lnTo>
                    <a:lnTo>
                      <a:pt x="195" y="133"/>
                    </a:lnTo>
                    <a:lnTo>
                      <a:pt x="200" y="134"/>
                    </a:lnTo>
                    <a:lnTo>
                      <a:pt x="200" y="134"/>
                    </a:lnTo>
                    <a:lnTo>
                      <a:pt x="194" y="134"/>
                    </a:lnTo>
                    <a:lnTo>
                      <a:pt x="194" y="134"/>
                    </a:lnTo>
                    <a:lnTo>
                      <a:pt x="192" y="134"/>
                    </a:lnTo>
                    <a:lnTo>
                      <a:pt x="192" y="134"/>
                    </a:lnTo>
                    <a:lnTo>
                      <a:pt x="178" y="134"/>
                    </a:lnTo>
                    <a:lnTo>
                      <a:pt x="178" y="134"/>
                    </a:lnTo>
                    <a:lnTo>
                      <a:pt x="177" y="134"/>
                    </a:lnTo>
                    <a:lnTo>
                      <a:pt x="177" y="134"/>
                    </a:lnTo>
                    <a:lnTo>
                      <a:pt x="178" y="134"/>
                    </a:lnTo>
                    <a:lnTo>
                      <a:pt x="178" y="134"/>
                    </a:lnTo>
                    <a:lnTo>
                      <a:pt x="182" y="134"/>
                    </a:lnTo>
                    <a:lnTo>
                      <a:pt x="182" y="134"/>
                    </a:lnTo>
                    <a:lnTo>
                      <a:pt x="175" y="134"/>
                    </a:lnTo>
                    <a:lnTo>
                      <a:pt x="175" y="134"/>
                    </a:lnTo>
                    <a:lnTo>
                      <a:pt x="181" y="134"/>
                    </a:lnTo>
                    <a:lnTo>
                      <a:pt x="181" y="134"/>
                    </a:lnTo>
                    <a:lnTo>
                      <a:pt x="178" y="137"/>
                    </a:lnTo>
                    <a:lnTo>
                      <a:pt x="178" y="137"/>
                    </a:lnTo>
                    <a:lnTo>
                      <a:pt x="129" y="139"/>
                    </a:lnTo>
                    <a:lnTo>
                      <a:pt x="129" y="139"/>
                    </a:lnTo>
                    <a:lnTo>
                      <a:pt x="122" y="139"/>
                    </a:lnTo>
                    <a:lnTo>
                      <a:pt x="122" y="139"/>
                    </a:lnTo>
                    <a:lnTo>
                      <a:pt x="124" y="142"/>
                    </a:lnTo>
                    <a:lnTo>
                      <a:pt x="124" y="142"/>
                    </a:lnTo>
                    <a:lnTo>
                      <a:pt x="125" y="142"/>
                    </a:lnTo>
                    <a:lnTo>
                      <a:pt x="125" y="142"/>
                    </a:lnTo>
                    <a:lnTo>
                      <a:pt x="134" y="143"/>
                    </a:lnTo>
                    <a:lnTo>
                      <a:pt x="134" y="143"/>
                    </a:lnTo>
                    <a:lnTo>
                      <a:pt x="138" y="143"/>
                    </a:lnTo>
                    <a:lnTo>
                      <a:pt x="138" y="143"/>
                    </a:lnTo>
                    <a:lnTo>
                      <a:pt x="135" y="143"/>
                    </a:lnTo>
                    <a:lnTo>
                      <a:pt x="135" y="143"/>
                    </a:lnTo>
                    <a:lnTo>
                      <a:pt x="138" y="143"/>
                    </a:lnTo>
                    <a:lnTo>
                      <a:pt x="138" y="143"/>
                    </a:lnTo>
                    <a:lnTo>
                      <a:pt x="139" y="143"/>
                    </a:lnTo>
                    <a:lnTo>
                      <a:pt x="139" y="143"/>
                    </a:lnTo>
                    <a:lnTo>
                      <a:pt x="142" y="143"/>
                    </a:lnTo>
                    <a:lnTo>
                      <a:pt x="142" y="143"/>
                    </a:lnTo>
                    <a:lnTo>
                      <a:pt x="144" y="143"/>
                    </a:lnTo>
                    <a:lnTo>
                      <a:pt x="144" y="143"/>
                    </a:lnTo>
                    <a:lnTo>
                      <a:pt x="119" y="143"/>
                    </a:lnTo>
                    <a:lnTo>
                      <a:pt x="119" y="143"/>
                    </a:lnTo>
                    <a:lnTo>
                      <a:pt x="121" y="143"/>
                    </a:lnTo>
                    <a:lnTo>
                      <a:pt x="121" y="143"/>
                    </a:lnTo>
                    <a:lnTo>
                      <a:pt x="134" y="143"/>
                    </a:lnTo>
                    <a:lnTo>
                      <a:pt x="134" y="143"/>
                    </a:lnTo>
                    <a:lnTo>
                      <a:pt x="138" y="143"/>
                    </a:lnTo>
                    <a:lnTo>
                      <a:pt x="138" y="143"/>
                    </a:lnTo>
                    <a:lnTo>
                      <a:pt x="149" y="142"/>
                    </a:lnTo>
                    <a:lnTo>
                      <a:pt x="149" y="142"/>
                    </a:lnTo>
                    <a:lnTo>
                      <a:pt x="151" y="143"/>
                    </a:lnTo>
                    <a:lnTo>
                      <a:pt x="151" y="143"/>
                    </a:lnTo>
                    <a:lnTo>
                      <a:pt x="149" y="143"/>
                    </a:lnTo>
                    <a:lnTo>
                      <a:pt x="149" y="143"/>
                    </a:lnTo>
                    <a:lnTo>
                      <a:pt x="170" y="143"/>
                    </a:lnTo>
                    <a:lnTo>
                      <a:pt x="170" y="143"/>
                    </a:lnTo>
                    <a:lnTo>
                      <a:pt x="167" y="143"/>
                    </a:lnTo>
                    <a:lnTo>
                      <a:pt x="167" y="143"/>
                    </a:lnTo>
                    <a:lnTo>
                      <a:pt x="184" y="143"/>
                    </a:lnTo>
                    <a:lnTo>
                      <a:pt x="184" y="143"/>
                    </a:lnTo>
                    <a:lnTo>
                      <a:pt x="187" y="145"/>
                    </a:lnTo>
                    <a:lnTo>
                      <a:pt x="187" y="145"/>
                    </a:lnTo>
                    <a:lnTo>
                      <a:pt x="194" y="147"/>
                    </a:lnTo>
                    <a:lnTo>
                      <a:pt x="194" y="147"/>
                    </a:lnTo>
                    <a:lnTo>
                      <a:pt x="190" y="148"/>
                    </a:lnTo>
                    <a:lnTo>
                      <a:pt x="190" y="148"/>
                    </a:lnTo>
                    <a:lnTo>
                      <a:pt x="174" y="148"/>
                    </a:lnTo>
                    <a:lnTo>
                      <a:pt x="174" y="148"/>
                    </a:lnTo>
                    <a:lnTo>
                      <a:pt x="175" y="150"/>
                    </a:lnTo>
                    <a:lnTo>
                      <a:pt x="175" y="150"/>
                    </a:lnTo>
                    <a:lnTo>
                      <a:pt x="158" y="148"/>
                    </a:lnTo>
                    <a:lnTo>
                      <a:pt x="158" y="148"/>
                    </a:lnTo>
                    <a:lnTo>
                      <a:pt x="152" y="148"/>
                    </a:lnTo>
                    <a:lnTo>
                      <a:pt x="152" y="148"/>
                    </a:lnTo>
                    <a:lnTo>
                      <a:pt x="145" y="148"/>
                    </a:lnTo>
                    <a:lnTo>
                      <a:pt x="145" y="148"/>
                    </a:lnTo>
                    <a:lnTo>
                      <a:pt x="155" y="148"/>
                    </a:lnTo>
                    <a:lnTo>
                      <a:pt x="155" y="148"/>
                    </a:lnTo>
                    <a:lnTo>
                      <a:pt x="162" y="148"/>
                    </a:lnTo>
                    <a:lnTo>
                      <a:pt x="162" y="148"/>
                    </a:lnTo>
                    <a:lnTo>
                      <a:pt x="165" y="151"/>
                    </a:lnTo>
                    <a:lnTo>
                      <a:pt x="165" y="151"/>
                    </a:lnTo>
                    <a:lnTo>
                      <a:pt x="155" y="153"/>
                    </a:lnTo>
                    <a:lnTo>
                      <a:pt x="155" y="153"/>
                    </a:lnTo>
                    <a:lnTo>
                      <a:pt x="152" y="153"/>
                    </a:lnTo>
                    <a:lnTo>
                      <a:pt x="152" y="153"/>
                    </a:lnTo>
                    <a:lnTo>
                      <a:pt x="152" y="154"/>
                    </a:lnTo>
                    <a:lnTo>
                      <a:pt x="152" y="154"/>
                    </a:lnTo>
                    <a:lnTo>
                      <a:pt x="159" y="157"/>
                    </a:lnTo>
                    <a:lnTo>
                      <a:pt x="159" y="157"/>
                    </a:lnTo>
                    <a:lnTo>
                      <a:pt x="170" y="157"/>
                    </a:lnTo>
                    <a:lnTo>
                      <a:pt x="170" y="157"/>
                    </a:lnTo>
                    <a:lnTo>
                      <a:pt x="144" y="163"/>
                    </a:lnTo>
                    <a:lnTo>
                      <a:pt x="144" y="163"/>
                    </a:lnTo>
                    <a:lnTo>
                      <a:pt x="152" y="166"/>
                    </a:lnTo>
                    <a:lnTo>
                      <a:pt x="152" y="166"/>
                    </a:lnTo>
                    <a:lnTo>
                      <a:pt x="145" y="166"/>
                    </a:lnTo>
                    <a:lnTo>
                      <a:pt x="145" y="166"/>
                    </a:lnTo>
                    <a:lnTo>
                      <a:pt x="145" y="168"/>
                    </a:lnTo>
                    <a:lnTo>
                      <a:pt x="145" y="168"/>
                    </a:lnTo>
                    <a:lnTo>
                      <a:pt x="138" y="166"/>
                    </a:lnTo>
                    <a:lnTo>
                      <a:pt x="138" y="166"/>
                    </a:lnTo>
                    <a:lnTo>
                      <a:pt x="129" y="166"/>
                    </a:lnTo>
                    <a:lnTo>
                      <a:pt x="129" y="166"/>
                    </a:lnTo>
                    <a:lnTo>
                      <a:pt x="132" y="166"/>
                    </a:lnTo>
                    <a:lnTo>
                      <a:pt x="132" y="166"/>
                    </a:lnTo>
                    <a:lnTo>
                      <a:pt x="119" y="166"/>
                    </a:lnTo>
                    <a:lnTo>
                      <a:pt x="119" y="166"/>
                    </a:lnTo>
                    <a:lnTo>
                      <a:pt x="122" y="168"/>
                    </a:lnTo>
                    <a:lnTo>
                      <a:pt x="122" y="168"/>
                    </a:lnTo>
                    <a:lnTo>
                      <a:pt x="148" y="168"/>
                    </a:lnTo>
                    <a:lnTo>
                      <a:pt x="148" y="168"/>
                    </a:lnTo>
                    <a:lnTo>
                      <a:pt x="155" y="171"/>
                    </a:lnTo>
                    <a:lnTo>
                      <a:pt x="155" y="171"/>
                    </a:lnTo>
                    <a:lnTo>
                      <a:pt x="147" y="171"/>
                    </a:lnTo>
                    <a:lnTo>
                      <a:pt x="147" y="171"/>
                    </a:lnTo>
                    <a:lnTo>
                      <a:pt x="151" y="171"/>
                    </a:lnTo>
                    <a:lnTo>
                      <a:pt x="151" y="171"/>
                    </a:lnTo>
                    <a:lnTo>
                      <a:pt x="167" y="174"/>
                    </a:lnTo>
                    <a:lnTo>
                      <a:pt x="167" y="174"/>
                    </a:lnTo>
                    <a:lnTo>
                      <a:pt x="174" y="180"/>
                    </a:lnTo>
                    <a:lnTo>
                      <a:pt x="174" y="180"/>
                    </a:lnTo>
                    <a:lnTo>
                      <a:pt x="177" y="180"/>
                    </a:lnTo>
                    <a:lnTo>
                      <a:pt x="177" y="180"/>
                    </a:lnTo>
                    <a:lnTo>
                      <a:pt x="165" y="178"/>
                    </a:lnTo>
                    <a:lnTo>
                      <a:pt x="165" y="178"/>
                    </a:lnTo>
                    <a:lnTo>
                      <a:pt x="221" y="178"/>
                    </a:lnTo>
                    <a:lnTo>
                      <a:pt x="221" y="178"/>
                    </a:lnTo>
                    <a:lnTo>
                      <a:pt x="237" y="180"/>
                    </a:lnTo>
                    <a:lnTo>
                      <a:pt x="237" y="180"/>
                    </a:lnTo>
                    <a:lnTo>
                      <a:pt x="240" y="181"/>
                    </a:lnTo>
                    <a:lnTo>
                      <a:pt x="240" y="181"/>
                    </a:lnTo>
                    <a:lnTo>
                      <a:pt x="237" y="181"/>
                    </a:lnTo>
                    <a:lnTo>
                      <a:pt x="237" y="181"/>
                    </a:lnTo>
                    <a:lnTo>
                      <a:pt x="243" y="181"/>
                    </a:lnTo>
                    <a:lnTo>
                      <a:pt x="243" y="181"/>
                    </a:lnTo>
                    <a:lnTo>
                      <a:pt x="237" y="183"/>
                    </a:lnTo>
                    <a:lnTo>
                      <a:pt x="237" y="183"/>
                    </a:lnTo>
                    <a:lnTo>
                      <a:pt x="228" y="183"/>
                    </a:lnTo>
                    <a:lnTo>
                      <a:pt x="228" y="183"/>
                    </a:lnTo>
                    <a:lnTo>
                      <a:pt x="227" y="186"/>
                    </a:lnTo>
                    <a:lnTo>
                      <a:pt x="227" y="186"/>
                    </a:lnTo>
                    <a:lnTo>
                      <a:pt x="204" y="186"/>
                    </a:lnTo>
                    <a:lnTo>
                      <a:pt x="204" y="186"/>
                    </a:lnTo>
                    <a:lnTo>
                      <a:pt x="236" y="189"/>
                    </a:lnTo>
                    <a:lnTo>
                      <a:pt x="236" y="189"/>
                    </a:lnTo>
                    <a:lnTo>
                      <a:pt x="214" y="192"/>
                    </a:lnTo>
                    <a:lnTo>
                      <a:pt x="214" y="192"/>
                    </a:lnTo>
                    <a:lnTo>
                      <a:pt x="211" y="195"/>
                    </a:lnTo>
                    <a:lnTo>
                      <a:pt x="211" y="195"/>
                    </a:lnTo>
                    <a:lnTo>
                      <a:pt x="210" y="195"/>
                    </a:lnTo>
                    <a:lnTo>
                      <a:pt x="210" y="195"/>
                    </a:lnTo>
                    <a:lnTo>
                      <a:pt x="215" y="196"/>
                    </a:lnTo>
                    <a:lnTo>
                      <a:pt x="215" y="196"/>
                    </a:lnTo>
                    <a:lnTo>
                      <a:pt x="226" y="196"/>
                    </a:lnTo>
                    <a:lnTo>
                      <a:pt x="226" y="196"/>
                    </a:lnTo>
                    <a:lnTo>
                      <a:pt x="237" y="196"/>
                    </a:lnTo>
                    <a:lnTo>
                      <a:pt x="237" y="196"/>
                    </a:lnTo>
                    <a:lnTo>
                      <a:pt x="214" y="199"/>
                    </a:lnTo>
                    <a:lnTo>
                      <a:pt x="214" y="199"/>
                    </a:lnTo>
                    <a:lnTo>
                      <a:pt x="208" y="202"/>
                    </a:lnTo>
                    <a:lnTo>
                      <a:pt x="208" y="202"/>
                    </a:lnTo>
                    <a:lnTo>
                      <a:pt x="215" y="202"/>
                    </a:lnTo>
                    <a:lnTo>
                      <a:pt x="215" y="202"/>
                    </a:lnTo>
                    <a:lnTo>
                      <a:pt x="214" y="202"/>
                    </a:lnTo>
                    <a:lnTo>
                      <a:pt x="214" y="202"/>
                    </a:lnTo>
                    <a:lnTo>
                      <a:pt x="237" y="204"/>
                    </a:lnTo>
                    <a:lnTo>
                      <a:pt x="237" y="204"/>
                    </a:lnTo>
                    <a:lnTo>
                      <a:pt x="271" y="204"/>
                    </a:lnTo>
                    <a:lnTo>
                      <a:pt x="271" y="204"/>
                    </a:lnTo>
                    <a:lnTo>
                      <a:pt x="217" y="216"/>
                    </a:lnTo>
                    <a:lnTo>
                      <a:pt x="217" y="216"/>
                    </a:lnTo>
                    <a:lnTo>
                      <a:pt x="218" y="216"/>
                    </a:lnTo>
                    <a:lnTo>
                      <a:pt x="218" y="216"/>
                    </a:lnTo>
                    <a:lnTo>
                      <a:pt x="221" y="216"/>
                    </a:lnTo>
                    <a:lnTo>
                      <a:pt x="221" y="216"/>
                    </a:lnTo>
                    <a:lnTo>
                      <a:pt x="218" y="216"/>
                    </a:lnTo>
                    <a:lnTo>
                      <a:pt x="218" y="216"/>
                    </a:lnTo>
                    <a:lnTo>
                      <a:pt x="145" y="231"/>
                    </a:lnTo>
                    <a:lnTo>
                      <a:pt x="145" y="231"/>
                    </a:lnTo>
                    <a:lnTo>
                      <a:pt x="168" y="231"/>
                    </a:lnTo>
                    <a:lnTo>
                      <a:pt x="168" y="231"/>
                    </a:lnTo>
                    <a:lnTo>
                      <a:pt x="177" y="231"/>
                    </a:lnTo>
                    <a:lnTo>
                      <a:pt x="177" y="231"/>
                    </a:lnTo>
                    <a:lnTo>
                      <a:pt x="178" y="231"/>
                    </a:lnTo>
                    <a:lnTo>
                      <a:pt x="178" y="231"/>
                    </a:lnTo>
                    <a:lnTo>
                      <a:pt x="207" y="231"/>
                    </a:lnTo>
                    <a:lnTo>
                      <a:pt x="207" y="231"/>
                    </a:lnTo>
                    <a:lnTo>
                      <a:pt x="198" y="231"/>
                    </a:lnTo>
                    <a:lnTo>
                      <a:pt x="198" y="231"/>
                    </a:lnTo>
                    <a:lnTo>
                      <a:pt x="200" y="231"/>
                    </a:lnTo>
                    <a:lnTo>
                      <a:pt x="200" y="231"/>
                    </a:lnTo>
                    <a:lnTo>
                      <a:pt x="203" y="232"/>
                    </a:lnTo>
                    <a:lnTo>
                      <a:pt x="203" y="232"/>
                    </a:lnTo>
                    <a:lnTo>
                      <a:pt x="204" y="232"/>
                    </a:lnTo>
                    <a:lnTo>
                      <a:pt x="204" y="232"/>
                    </a:lnTo>
                    <a:lnTo>
                      <a:pt x="188" y="235"/>
                    </a:lnTo>
                    <a:lnTo>
                      <a:pt x="188" y="235"/>
                    </a:lnTo>
                    <a:lnTo>
                      <a:pt x="184" y="237"/>
                    </a:lnTo>
                    <a:lnTo>
                      <a:pt x="184" y="237"/>
                    </a:lnTo>
                    <a:lnTo>
                      <a:pt x="190" y="237"/>
                    </a:lnTo>
                    <a:lnTo>
                      <a:pt x="190" y="237"/>
                    </a:lnTo>
                    <a:lnTo>
                      <a:pt x="201" y="237"/>
                    </a:lnTo>
                    <a:lnTo>
                      <a:pt x="201" y="237"/>
                    </a:lnTo>
                    <a:lnTo>
                      <a:pt x="192" y="239"/>
                    </a:lnTo>
                    <a:lnTo>
                      <a:pt x="192" y="239"/>
                    </a:lnTo>
                    <a:lnTo>
                      <a:pt x="194" y="242"/>
                    </a:lnTo>
                    <a:lnTo>
                      <a:pt x="194" y="242"/>
                    </a:lnTo>
                    <a:lnTo>
                      <a:pt x="151" y="242"/>
                    </a:lnTo>
                    <a:lnTo>
                      <a:pt x="151" y="242"/>
                    </a:lnTo>
                    <a:lnTo>
                      <a:pt x="149" y="242"/>
                    </a:lnTo>
                    <a:lnTo>
                      <a:pt x="149" y="242"/>
                    </a:lnTo>
                    <a:lnTo>
                      <a:pt x="168" y="245"/>
                    </a:lnTo>
                    <a:lnTo>
                      <a:pt x="168" y="245"/>
                    </a:lnTo>
                    <a:lnTo>
                      <a:pt x="181" y="246"/>
                    </a:lnTo>
                    <a:lnTo>
                      <a:pt x="181" y="246"/>
                    </a:lnTo>
                    <a:lnTo>
                      <a:pt x="154" y="245"/>
                    </a:lnTo>
                    <a:lnTo>
                      <a:pt x="154" y="245"/>
                    </a:lnTo>
                    <a:lnTo>
                      <a:pt x="152" y="245"/>
                    </a:lnTo>
                    <a:lnTo>
                      <a:pt x="152" y="245"/>
                    </a:lnTo>
                    <a:lnTo>
                      <a:pt x="161" y="245"/>
                    </a:lnTo>
                    <a:lnTo>
                      <a:pt x="161" y="245"/>
                    </a:lnTo>
                    <a:lnTo>
                      <a:pt x="195" y="249"/>
                    </a:lnTo>
                    <a:lnTo>
                      <a:pt x="195" y="249"/>
                    </a:lnTo>
                    <a:lnTo>
                      <a:pt x="213" y="249"/>
                    </a:lnTo>
                    <a:lnTo>
                      <a:pt x="213" y="249"/>
                    </a:lnTo>
                    <a:lnTo>
                      <a:pt x="210" y="249"/>
                    </a:lnTo>
                    <a:lnTo>
                      <a:pt x="210" y="249"/>
                    </a:lnTo>
                    <a:lnTo>
                      <a:pt x="203" y="249"/>
                    </a:lnTo>
                    <a:lnTo>
                      <a:pt x="203" y="249"/>
                    </a:lnTo>
                    <a:lnTo>
                      <a:pt x="205" y="251"/>
                    </a:lnTo>
                    <a:lnTo>
                      <a:pt x="205" y="251"/>
                    </a:lnTo>
                    <a:lnTo>
                      <a:pt x="167" y="254"/>
                    </a:lnTo>
                    <a:lnTo>
                      <a:pt x="167" y="254"/>
                    </a:lnTo>
                    <a:lnTo>
                      <a:pt x="187" y="255"/>
                    </a:lnTo>
                    <a:lnTo>
                      <a:pt x="187" y="255"/>
                    </a:lnTo>
                    <a:lnTo>
                      <a:pt x="187" y="257"/>
                    </a:lnTo>
                    <a:lnTo>
                      <a:pt x="187" y="257"/>
                    </a:lnTo>
                    <a:lnTo>
                      <a:pt x="188" y="257"/>
                    </a:lnTo>
                    <a:lnTo>
                      <a:pt x="188" y="257"/>
                    </a:lnTo>
                    <a:lnTo>
                      <a:pt x="171" y="257"/>
                    </a:lnTo>
                    <a:lnTo>
                      <a:pt x="171" y="257"/>
                    </a:lnTo>
                    <a:lnTo>
                      <a:pt x="165" y="257"/>
                    </a:lnTo>
                    <a:lnTo>
                      <a:pt x="165" y="257"/>
                    </a:lnTo>
                    <a:lnTo>
                      <a:pt x="174" y="258"/>
                    </a:lnTo>
                    <a:lnTo>
                      <a:pt x="174" y="258"/>
                    </a:lnTo>
                    <a:lnTo>
                      <a:pt x="180" y="258"/>
                    </a:lnTo>
                    <a:lnTo>
                      <a:pt x="180" y="258"/>
                    </a:lnTo>
                    <a:lnTo>
                      <a:pt x="192" y="257"/>
                    </a:lnTo>
                    <a:lnTo>
                      <a:pt x="192" y="257"/>
                    </a:lnTo>
                    <a:lnTo>
                      <a:pt x="194" y="258"/>
                    </a:lnTo>
                    <a:lnTo>
                      <a:pt x="194" y="258"/>
                    </a:lnTo>
                    <a:lnTo>
                      <a:pt x="208" y="260"/>
                    </a:lnTo>
                    <a:lnTo>
                      <a:pt x="208" y="260"/>
                    </a:lnTo>
                    <a:lnTo>
                      <a:pt x="224" y="260"/>
                    </a:lnTo>
                    <a:lnTo>
                      <a:pt x="224" y="260"/>
                    </a:lnTo>
                    <a:lnTo>
                      <a:pt x="159" y="260"/>
                    </a:lnTo>
                    <a:lnTo>
                      <a:pt x="159" y="260"/>
                    </a:lnTo>
                    <a:lnTo>
                      <a:pt x="152" y="260"/>
                    </a:lnTo>
                    <a:lnTo>
                      <a:pt x="152" y="260"/>
                    </a:lnTo>
                    <a:lnTo>
                      <a:pt x="151" y="260"/>
                    </a:lnTo>
                    <a:lnTo>
                      <a:pt x="151" y="260"/>
                    </a:lnTo>
                    <a:lnTo>
                      <a:pt x="158" y="260"/>
                    </a:lnTo>
                    <a:lnTo>
                      <a:pt x="158" y="260"/>
                    </a:lnTo>
                    <a:lnTo>
                      <a:pt x="161" y="261"/>
                    </a:lnTo>
                    <a:lnTo>
                      <a:pt x="161" y="261"/>
                    </a:lnTo>
                    <a:lnTo>
                      <a:pt x="162" y="261"/>
                    </a:lnTo>
                    <a:lnTo>
                      <a:pt x="162" y="261"/>
                    </a:lnTo>
                    <a:lnTo>
                      <a:pt x="159" y="261"/>
                    </a:lnTo>
                    <a:lnTo>
                      <a:pt x="159" y="261"/>
                    </a:lnTo>
                    <a:lnTo>
                      <a:pt x="157" y="261"/>
                    </a:lnTo>
                    <a:lnTo>
                      <a:pt x="157" y="261"/>
                    </a:lnTo>
                    <a:lnTo>
                      <a:pt x="168" y="264"/>
                    </a:lnTo>
                    <a:lnTo>
                      <a:pt x="168" y="264"/>
                    </a:lnTo>
                    <a:lnTo>
                      <a:pt x="164" y="266"/>
                    </a:lnTo>
                    <a:lnTo>
                      <a:pt x="164" y="266"/>
                    </a:lnTo>
                    <a:lnTo>
                      <a:pt x="155" y="266"/>
                    </a:lnTo>
                    <a:lnTo>
                      <a:pt x="155" y="266"/>
                    </a:lnTo>
                    <a:lnTo>
                      <a:pt x="184" y="264"/>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38" name="Freeform 154"/>
              <p:cNvSpPr>
                <a:spLocks/>
              </p:cNvSpPr>
              <p:nvPr/>
            </p:nvSpPr>
            <p:spPr bwMode="auto">
              <a:xfrm>
                <a:off x="8212" y="11683"/>
                <a:ext cx="240" cy="235"/>
              </a:xfrm>
              <a:custGeom>
                <a:avLst/>
                <a:gdLst/>
                <a:ahLst/>
                <a:cxnLst>
                  <a:cxn ang="0">
                    <a:pos x="20" y="0"/>
                  </a:cxn>
                  <a:cxn ang="0">
                    <a:pos x="10" y="2"/>
                  </a:cxn>
                  <a:cxn ang="0">
                    <a:pos x="0" y="5"/>
                  </a:cxn>
                  <a:cxn ang="0">
                    <a:pos x="40" y="11"/>
                  </a:cxn>
                  <a:cxn ang="0">
                    <a:pos x="92" y="17"/>
                  </a:cxn>
                  <a:cxn ang="0">
                    <a:pos x="88" y="18"/>
                  </a:cxn>
                  <a:cxn ang="0">
                    <a:pos x="149" y="20"/>
                  </a:cxn>
                  <a:cxn ang="0">
                    <a:pos x="146" y="21"/>
                  </a:cxn>
                  <a:cxn ang="0">
                    <a:pos x="182" y="27"/>
                  </a:cxn>
                  <a:cxn ang="0">
                    <a:pos x="148" y="29"/>
                  </a:cxn>
                  <a:cxn ang="0">
                    <a:pos x="149" y="32"/>
                  </a:cxn>
                  <a:cxn ang="0">
                    <a:pos x="154" y="33"/>
                  </a:cxn>
                  <a:cxn ang="0">
                    <a:pos x="142" y="36"/>
                  </a:cxn>
                  <a:cxn ang="0">
                    <a:pos x="211" y="41"/>
                  </a:cxn>
                  <a:cxn ang="0">
                    <a:pos x="197" y="47"/>
                  </a:cxn>
                  <a:cxn ang="0">
                    <a:pos x="228" y="51"/>
                  </a:cxn>
                  <a:cxn ang="0">
                    <a:pos x="212" y="54"/>
                  </a:cxn>
                  <a:cxn ang="0">
                    <a:pos x="224" y="54"/>
                  </a:cxn>
                  <a:cxn ang="0">
                    <a:pos x="207" y="57"/>
                  </a:cxn>
                  <a:cxn ang="0">
                    <a:pos x="119" y="65"/>
                  </a:cxn>
                  <a:cxn ang="0">
                    <a:pos x="139" y="73"/>
                  </a:cxn>
                  <a:cxn ang="0">
                    <a:pos x="133" y="77"/>
                  </a:cxn>
                  <a:cxn ang="0">
                    <a:pos x="113" y="77"/>
                  </a:cxn>
                  <a:cxn ang="0">
                    <a:pos x="56" y="85"/>
                  </a:cxn>
                  <a:cxn ang="0">
                    <a:pos x="53" y="88"/>
                  </a:cxn>
                  <a:cxn ang="0">
                    <a:pos x="7" y="88"/>
                  </a:cxn>
                  <a:cxn ang="0">
                    <a:pos x="21" y="89"/>
                  </a:cxn>
                  <a:cxn ang="0">
                    <a:pos x="76" y="91"/>
                  </a:cxn>
                  <a:cxn ang="0">
                    <a:pos x="59" y="91"/>
                  </a:cxn>
                  <a:cxn ang="0">
                    <a:pos x="63" y="94"/>
                  </a:cxn>
                  <a:cxn ang="0">
                    <a:pos x="49" y="94"/>
                  </a:cxn>
                  <a:cxn ang="0">
                    <a:pos x="23" y="100"/>
                  </a:cxn>
                  <a:cxn ang="0">
                    <a:pos x="56" y="110"/>
                  </a:cxn>
                  <a:cxn ang="0">
                    <a:pos x="67" y="115"/>
                  </a:cxn>
                  <a:cxn ang="0">
                    <a:pos x="67" y="116"/>
                  </a:cxn>
                  <a:cxn ang="0">
                    <a:pos x="80" y="116"/>
                  </a:cxn>
                  <a:cxn ang="0">
                    <a:pos x="126" y="119"/>
                  </a:cxn>
                  <a:cxn ang="0">
                    <a:pos x="179" y="125"/>
                  </a:cxn>
                  <a:cxn ang="0">
                    <a:pos x="171" y="130"/>
                  </a:cxn>
                  <a:cxn ang="0">
                    <a:pos x="136" y="139"/>
                  </a:cxn>
                  <a:cxn ang="0">
                    <a:pos x="162" y="145"/>
                  </a:cxn>
                  <a:cxn ang="0">
                    <a:pos x="210" y="145"/>
                  </a:cxn>
                  <a:cxn ang="0">
                    <a:pos x="159" y="151"/>
                  </a:cxn>
                  <a:cxn ang="0">
                    <a:pos x="191" y="154"/>
                  </a:cxn>
                  <a:cxn ang="0">
                    <a:pos x="228" y="157"/>
                  </a:cxn>
                  <a:cxn ang="0">
                    <a:pos x="135" y="155"/>
                  </a:cxn>
                  <a:cxn ang="0">
                    <a:pos x="128" y="157"/>
                  </a:cxn>
                  <a:cxn ang="0">
                    <a:pos x="164" y="177"/>
                  </a:cxn>
                  <a:cxn ang="0">
                    <a:pos x="187" y="180"/>
                  </a:cxn>
                  <a:cxn ang="0">
                    <a:pos x="168" y="181"/>
                  </a:cxn>
                  <a:cxn ang="0">
                    <a:pos x="158" y="192"/>
                  </a:cxn>
                  <a:cxn ang="0">
                    <a:pos x="161" y="190"/>
                  </a:cxn>
                  <a:cxn ang="0">
                    <a:pos x="139" y="193"/>
                  </a:cxn>
                  <a:cxn ang="0">
                    <a:pos x="141" y="196"/>
                  </a:cxn>
                  <a:cxn ang="0">
                    <a:pos x="119" y="198"/>
                  </a:cxn>
                  <a:cxn ang="0">
                    <a:pos x="63" y="198"/>
                  </a:cxn>
                  <a:cxn ang="0">
                    <a:pos x="86" y="205"/>
                  </a:cxn>
                  <a:cxn ang="0">
                    <a:pos x="98" y="208"/>
                  </a:cxn>
                  <a:cxn ang="0">
                    <a:pos x="133" y="220"/>
                  </a:cxn>
                  <a:cxn ang="0">
                    <a:pos x="155" y="222"/>
                  </a:cxn>
                  <a:cxn ang="0">
                    <a:pos x="171" y="228"/>
                  </a:cxn>
                  <a:cxn ang="0">
                    <a:pos x="152" y="235"/>
                  </a:cxn>
                </a:cxnLst>
                <a:rect l="0" t="0" r="r" b="b"/>
                <a:pathLst>
                  <a:path w="240" h="235">
                    <a:moveTo>
                      <a:pt x="46" y="0"/>
                    </a:moveTo>
                    <a:lnTo>
                      <a:pt x="46" y="0"/>
                    </a:lnTo>
                    <a:lnTo>
                      <a:pt x="42" y="0"/>
                    </a:lnTo>
                    <a:lnTo>
                      <a:pt x="42" y="0"/>
                    </a:lnTo>
                    <a:lnTo>
                      <a:pt x="17" y="0"/>
                    </a:lnTo>
                    <a:lnTo>
                      <a:pt x="17" y="0"/>
                    </a:lnTo>
                    <a:lnTo>
                      <a:pt x="20" y="0"/>
                    </a:lnTo>
                    <a:lnTo>
                      <a:pt x="20" y="0"/>
                    </a:lnTo>
                    <a:lnTo>
                      <a:pt x="1" y="0"/>
                    </a:lnTo>
                    <a:lnTo>
                      <a:pt x="1" y="0"/>
                    </a:lnTo>
                    <a:lnTo>
                      <a:pt x="4" y="3"/>
                    </a:lnTo>
                    <a:lnTo>
                      <a:pt x="4" y="3"/>
                    </a:lnTo>
                    <a:lnTo>
                      <a:pt x="21" y="2"/>
                    </a:lnTo>
                    <a:lnTo>
                      <a:pt x="21" y="2"/>
                    </a:lnTo>
                    <a:lnTo>
                      <a:pt x="10" y="2"/>
                    </a:lnTo>
                    <a:lnTo>
                      <a:pt x="10" y="2"/>
                    </a:lnTo>
                    <a:lnTo>
                      <a:pt x="11" y="2"/>
                    </a:lnTo>
                    <a:lnTo>
                      <a:pt x="11" y="2"/>
                    </a:lnTo>
                    <a:lnTo>
                      <a:pt x="14" y="3"/>
                    </a:lnTo>
                    <a:lnTo>
                      <a:pt x="14" y="3"/>
                    </a:lnTo>
                    <a:lnTo>
                      <a:pt x="16" y="5"/>
                    </a:lnTo>
                    <a:lnTo>
                      <a:pt x="16" y="5"/>
                    </a:lnTo>
                    <a:lnTo>
                      <a:pt x="0" y="5"/>
                    </a:lnTo>
                    <a:lnTo>
                      <a:pt x="0" y="5"/>
                    </a:lnTo>
                    <a:lnTo>
                      <a:pt x="20" y="8"/>
                    </a:lnTo>
                    <a:lnTo>
                      <a:pt x="20" y="8"/>
                    </a:lnTo>
                    <a:lnTo>
                      <a:pt x="30" y="9"/>
                    </a:lnTo>
                    <a:lnTo>
                      <a:pt x="30" y="9"/>
                    </a:lnTo>
                    <a:lnTo>
                      <a:pt x="50" y="9"/>
                    </a:lnTo>
                    <a:lnTo>
                      <a:pt x="50" y="9"/>
                    </a:lnTo>
                    <a:lnTo>
                      <a:pt x="40" y="11"/>
                    </a:lnTo>
                    <a:lnTo>
                      <a:pt x="40" y="11"/>
                    </a:lnTo>
                    <a:lnTo>
                      <a:pt x="47" y="11"/>
                    </a:lnTo>
                    <a:lnTo>
                      <a:pt x="47" y="11"/>
                    </a:lnTo>
                    <a:lnTo>
                      <a:pt x="83" y="11"/>
                    </a:lnTo>
                    <a:lnTo>
                      <a:pt x="83" y="11"/>
                    </a:lnTo>
                    <a:lnTo>
                      <a:pt x="89" y="15"/>
                    </a:lnTo>
                    <a:lnTo>
                      <a:pt x="89" y="15"/>
                    </a:lnTo>
                    <a:lnTo>
                      <a:pt x="92" y="17"/>
                    </a:lnTo>
                    <a:lnTo>
                      <a:pt x="92" y="17"/>
                    </a:lnTo>
                    <a:lnTo>
                      <a:pt x="86" y="20"/>
                    </a:lnTo>
                    <a:lnTo>
                      <a:pt x="86" y="20"/>
                    </a:lnTo>
                    <a:lnTo>
                      <a:pt x="85" y="20"/>
                    </a:lnTo>
                    <a:lnTo>
                      <a:pt x="85" y="20"/>
                    </a:lnTo>
                    <a:lnTo>
                      <a:pt x="82" y="20"/>
                    </a:lnTo>
                    <a:lnTo>
                      <a:pt x="82" y="20"/>
                    </a:lnTo>
                    <a:lnTo>
                      <a:pt x="88" y="18"/>
                    </a:lnTo>
                    <a:lnTo>
                      <a:pt x="88" y="18"/>
                    </a:lnTo>
                    <a:lnTo>
                      <a:pt x="116" y="20"/>
                    </a:lnTo>
                    <a:lnTo>
                      <a:pt x="116" y="20"/>
                    </a:lnTo>
                    <a:lnTo>
                      <a:pt x="171" y="20"/>
                    </a:lnTo>
                    <a:lnTo>
                      <a:pt x="171" y="20"/>
                    </a:lnTo>
                    <a:lnTo>
                      <a:pt x="161" y="18"/>
                    </a:lnTo>
                    <a:lnTo>
                      <a:pt x="161" y="18"/>
                    </a:lnTo>
                    <a:lnTo>
                      <a:pt x="149" y="20"/>
                    </a:lnTo>
                    <a:lnTo>
                      <a:pt x="149" y="20"/>
                    </a:lnTo>
                    <a:lnTo>
                      <a:pt x="144" y="20"/>
                    </a:lnTo>
                    <a:lnTo>
                      <a:pt x="144" y="20"/>
                    </a:lnTo>
                    <a:lnTo>
                      <a:pt x="145" y="20"/>
                    </a:lnTo>
                    <a:lnTo>
                      <a:pt x="145" y="20"/>
                    </a:lnTo>
                    <a:lnTo>
                      <a:pt x="142" y="21"/>
                    </a:lnTo>
                    <a:lnTo>
                      <a:pt x="142" y="21"/>
                    </a:lnTo>
                    <a:lnTo>
                      <a:pt x="146" y="21"/>
                    </a:lnTo>
                    <a:lnTo>
                      <a:pt x="146" y="21"/>
                    </a:lnTo>
                    <a:lnTo>
                      <a:pt x="148" y="24"/>
                    </a:lnTo>
                    <a:lnTo>
                      <a:pt x="148" y="24"/>
                    </a:lnTo>
                    <a:lnTo>
                      <a:pt x="149" y="24"/>
                    </a:lnTo>
                    <a:lnTo>
                      <a:pt x="149" y="24"/>
                    </a:lnTo>
                    <a:lnTo>
                      <a:pt x="187" y="27"/>
                    </a:lnTo>
                    <a:lnTo>
                      <a:pt x="187" y="27"/>
                    </a:lnTo>
                    <a:lnTo>
                      <a:pt x="182" y="27"/>
                    </a:lnTo>
                    <a:lnTo>
                      <a:pt x="182" y="27"/>
                    </a:lnTo>
                    <a:lnTo>
                      <a:pt x="181" y="27"/>
                    </a:lnTo>
                    <a:lnTo>
                      <a:pt x="181" y="27"/>
                    </a:lnTo>
                    <a:lnTo>
                      <a:pt x="161" y="27"/>
                    </a:lnTo>
                    <a:lnTo>
                      <a:pt x="161" y="27"/>
                    </a:lnTo>
                    <a:lnTo>
                      <a:pt x="155" y="27"/>
                    </a:lnTo>
                    <a:lnTo>
                      <a:pt x="155" y="27"/>
                    </a:lnTo>
                    <a:lnTo>
                      <a:pt x="148" y="29"/>
                    </a:lnTo>
                    <a:lnTo>
                      <a:pt x="148" y="29"/>
                    </a:lnTo>
                    <a:lnTo>
                      <a:pt x="148" y="30"/>
                    </a:lnTo>
                    <a:lnTo>
                      <a:pt x="148" y="30"/>
                    </a:lnTo>
                    <a:lnTo>
                      <a:pt x="138" y="30"/>
                    </a:lnTo>
                    <a:lnTo>
                      <a:pt x="138" y="30"/>
                    </a:lnTo>
                    <a:lnTo>
                      <a:pt x="148" y="30"/>
                    </a:lnTo>
                    <a:lnTo>
                      <a:pt x="148" y="30"/>
                    </a:lnTo>
                    <a:lnTo>
                      <a:pt x="149" y="32"/>
                    </a:lnTo>
                    <a:lnTo>
                      <a:pt x="149" y="32"/>
                    </a:lnTo>
                    <a:lnTo>
                      <a:pt x="146" y="32"/>
                    </a:lnTo>
                    <a:lnTo>
                      <a:pt x="146" y="32"/>
                    </a:lnTo>
                    <a:lnTo>
                      <a:pt x="179" y="33"/>
                    </a:lnTo>
                    <a:lnTo>
                      <a:pt x="179" y="33"/>
                    </a:lnTo>
                    <a:lnTo>
                      <a:pt x="171" y="33"/>
                    </a:lnTo>
                    <a:lnTo>
                      <a:pt x="171" y="33"/>
                    </a:lnTo>
                    <a:lnTo>
                      <a:pt x="154" y="33"/>
                    </a:lnTo>
                    <a:lnTo>
                      <a:pt x="154" y="33"/>
                    </a:lnTo>
                    <a:lnTo>
                      <a:pt x="151" y="33"/>
                    </a:lnTo>
                    <a:lnTo>
                      <a:pt x="151" y="33"/>
                    </a:lnTo>
                    <a:lnTo>
                      <a:pt x="152" y="35"/>
                    </a:lnTo>
                    <a:lnTo>
                      <a:pt x="152" y="35"/>
                    </a:lnTo>
                    <a:lnTo>
                      <a:pt x="145" y="35"/>
                    </a:lnTo>
                    <a:lnTo>
                      <a:pt x="145" y="35"/>
                    </a:lnTo>
                    <a:lnTo>
                      <a:pt x="142" y="36"/>
                    </a:lnTo>
                    <a:lnTo>
                      <a:pt x="142" y="36"/>
                    </a:lnTo>
                    <a:lnTo>
                      <a:pt x="139" y="38"/>
                    </a:lnTo>
                    <a:lnTo>
                      <a:pt x="139" y="38"/>
                    </a:lnTo>
                    <a:lnTo>
                      <a:pt x="187" y="39"/>
                    </a:lnTo>
                    <a:lnTo>
                      <a:pt x="187" y="39"/>
                    </a:lnTo>
                    <a:lnTo>
                      <a:pt x="211" y="39"/>
                    </a:lnTo>
                    <a:lnTo>
                      <a:pt x="211" y="39"/>
                    </a:lnTo>
                    <a:lnTo>
                      <a:pt x="211" y="41"/>
                    </a:lnTo>
                    <a:lnTo>
                      <a:pt x="211" y="41"/>
                    </a:lnTo>
                    <a:lnTo>
                      <a:pt x="220" y="44"/>
                    </a:lnTo>
                    <a:lnTo>
                      <a:pt x="220" y="44"/>
                    </a:lnTo>
                    <a:lnTo>
                      <a:pt x="207" y="44"/>
                    </a:lnTo>
                    <a:lnTo>
                      <a:pt x="207" y="44"/>
                    </a:lnTo>
                    <a:lnTo>
                      <a:pt x="205" y="44"/>
                    </a:lnTo>
                    <a:lnTo>
                      <a:pt x="205" y="44"/>
                    </a:lnTo>
                    <a:lnTo>
                      <a:pt x="197" y="47"/>
                    </a:lnTo>
                    <a:lnTo>
                      <a:pt x="197" y="47"/>
                    </a:lnTo>
                    <a:lnTo>
                      <a:pt x="212" y="48"/>
                    </a:lnTo>
                    <a:lnTo>
                      <a:pt x="212" y="48"/>
                    </a:lnTo>
                    <a:lnTo>
                      <a:pt x="237" y="51"/>
                    </a:lnTo>
                    <a:lnTo>
                      <a:pt x="237" y="51"/>
                    </a:lnTo>
                    <a:lnTo>
                      <a:pt x="240" y="51"/>
                    </a:lnTo>
                    <a:lnTo>
                      <a:pt x="240" y="51"/>
                    </a:lnTo>
                    <a:lnTo>
                      <a:pt x="228" y="51"/>
                    </a:lnTo>
                    <a:lnTo>
                      <a:pt x="228" y="51"/>
                    </a:lnTo>
                    <a:lnTo>
                      <a:pt x="221" y="53"/>
                    </a:lnTo>
                    <a:lnTo>
                      <a:pt x="221" y="53"/>
                    </a:lnTo>
                    <a:lnTo>
                      <a:pt x="184" y="51"/>
                    </a:lnTo>
                    <a:lnTo>
                      <a:pt x="184" y="51"/>
                    </a:lnTo>
                    <a:lnTo>
                      <a:pt x="211" y="53"/>
                    </a:lnTo>
                    <a:lnTo>
                      <a:pt x="211" y="53"/>
                    </a:lnTo>
                    <a:lnTo>
                      <a:pt x="212" y="54"/>
                    </a:lnTo>
                    <a:lnTo>
                      <a:pt x="212" y="54"/>
                    </a:lnTo>
                    <a:lnTo>
                      <a:pt x="215" y="54"/>
                    </a:lnTo>
                    <a:lnTo>
                      <a:pt x="215" y="54"/>
                    </a:lnTo>
                    <a:lnTo>
                      <a:pt x="218" y="54"/>
                    </a:lnTo>
                    <a:lnTo>
                      <a:pt x="218" y="54"/>
                    </a:lnTo>
                    <a:lnTo>
                      <a:pt x="212" y="54"/>
                    </a:lnTo>
                    <a:lnTo>
                      <a:pt x="212" y="54"/>
                    </a:lnTo>
                    <a:lnTo>
                      <a:pt x="224" y="54"/>
                    </a:lnTo>
                    <a:lnTo>
                      <a:pt x="224" y="54"/>
                    </a:lnTo>
                    <a:lnTo>
                      <a:pt x="204" y="57"/>
                    </a:lnTo>
                    <a:lnTo>
                      <a:pt x="204" y="57"/>
                    </a:lnTo>
                    <a:lnTo>
                      <a:pt x="192" y="57"/>
                    </a:lnTo>
                    <a:lnTo>
                      <a:pt x="192" y="57"/>
                    </a:lnTo>
                    <a:lnTo>
                      <a:pt x="195" y="57"/>
                    </a:lnTo>
                    <a:lnTo>
                      <a:pt x="195" y="57"/>
                    </a:lnTo>
                    <a:lnTo>
                      <a:pt x="207" y="57"/>
                    </a:lnTo>
                    <a:lnTo>
                      <a:pt x="207" y="57"/>
                    </a:lnTo>
                    <a:lnTo>
                      <a:pt x="165" y="62"/>
                    </a:lnTo>
                    <a:lnTo>
                      <a:pt x="165" y="62"/>
                    </a:lnTo>
                    <a:lnTo>
                      <a:pt x="168" y="62"/>
                    </a:lnTo>
                    <a:lnTo>
                      <a:pt x="168" y="62"/>
                    </a:lnTo>
                    <a:lnTo>
                      <a:pt x="172" y="62"/>
                    </a:lnTo>
                    <a:lnTo>
                      <a:pt x="172" y="62"/>
                    </a:lnTo>
                    <a:lnTo>
                      <a:pt x="119" y="65"/>
                    </a:lnTo>
                    <a:lnTo>
                      <a:pt x="119" y="65"/>
                    </a:lnTo>
                    <a:lnTo>
                      <a:pt x="112" y="65"/>
                    </a:lnTo>
                    <a:lnTo>
                      <a:pt x="112" y="65"/>
                    </a:lnTo>
                    <a:lnTo>
                      <a:pt x="109" y="65"/>
                    </a:lnTo>
                    <a:lnTo>
                      <a:pt x="109" y="65"/>
                    </a:lnTo>
                    <a:lnTo>
                      <a:pt x="102" y="71"/>
                    </a:lnTo>
                    <a:lnTo>
                      <a:pt x="102" y="71"/>
                    </a:lnTo>
                    <a:lnTo>
                      <a:pt x="139" y="73"/>
                    </a:lnTo>
                    <a:lnTo>
                      <a:pt x="139" y="73"/>
                    </a:lnTo>
                    <a:lnTo>
                      <a:pt x="135" y="74"/>
                    </a:lnTo>
                    <a:lnTo>
                      <a:pt x="135" y="74"/>
                    </a:lnTo>
                    <a:lnTo>
                      <a:pt x="133" y="74"/>
                    </a:lnTo>
                    <a:lnTo>
                      <a:pt x="133" y="74"/>
                    </a:lnTo>
                    <a:lnTo>
                      <a:pt x="119" y="76"/>
                    </a:lnTo>
                    <a:lnTo>
                      <a:pt x="119" y="76"/>
                    </a:lnTo>
                    <a:lnTo>
                      <a:pt x="133" y="77"/>
                    </a:lnTo>
                    <a:lnTo>
                      <a:pt x="133" y="77"/>
                    </a:lnTo>
                    <a:lnTo>
                      <a:pt x="138" y="77"/>
                    </a:lnTo>
                    <a:lnTo>
                      <a:pt x="138" y="77"/>
                    </a:lnTo>
                    <a:lnTo>
                      <a:pt x="113" y="77"/>
                    </a:lnTo>
                    <a:lnTo>
                      <a:pt x="113" y="77"/>
                    </a:lnTo>
                    <a:lnTo>
                      <a:pt x="115" y="77"/>
                    </a:lnTo>
                    <a:lnTo>
                      <a:pt x="115" y="77"/>
                    </a:lnTo>
                    <a:lnTo>
                      <a:pt x="113" y="77"/>
                    </a:lnTo>
                    <a:lnTo>
                      <a:pt x="113" y="77"/>
                    </a:lnTo>
                    <a:lnTo>
                      <a:pt x="52" y="76"/>
                    </a:lnTo>
                    <a:lnTo>
                      <a:pt x="52" y="76"/>
                    </a:lnTo>
                    <a:lnTo>
                      <a:pt x="52" y="79"/>
                    </a:lnTo>
                    <a:lnTo>
                      <a:pt x="52" y="79"/>
                    </a:lnTo>
                    <a:lnTo>
                      <a:pt x="46" y="79"/>
                    </a:lnTo>
                    <a:lnTo>
                      <a:pt x="46" y="79"/>
                    </a:lnTo>
                    <a:lnTo>
                      <a:pt x="56" y="85"/>
                    </a:lnTo>
                    <a:lnTo>
                      <a:pt x="56" y="85"/>
                    </a:lnTo>
                    <a:lnTo>
                      <a:pt x="50" y="86"/>
                    </a:lnTo>
                    <a:lnTo>
                      <a:pt x="50" y="86"/>
                    </a:lnTo>
                    <a:lnTo>
                      <a:pt x="52" y="86"/>
                    </a:lnTo>
                    <a:lnTo>
                      <a:pt x="52" y="86"/>
                    </a:lnTo>
                    <a:lnTo>
                      <a:pt x="49" y="88"/>
                    </a:lnTo>
                    <a:lnTo>
                      <a:pt x="49" y="88"/>
                    </a:lnTo>
                    <a:lnTo>
                      <a:pt x="53" y="88"/>
                    </a:lnTo>
                    <a:lnTo>
                      <a:pt x="53" y="88"/>
                    </a:lnTo>
                    <a:lnTo>
                      <a:pt x="49" y="89"/>
                    </a:lnTo>
                    <a:lnTo>
                      <a:pt x="49" y="89"/>
                    </a:lnTo>
                    <a:lnTo>
                      <a:pt x="30" y="88"/>
                    </a:lnTo>
                    <a:lnTo>
                      <a:pt x="30" y="88"/>
                    </a:lnTo>
                    <a:lnTo>
                      <a:pt x="16" y="88"/>
                    </a:lnTo>
                    <a:lnTo>
                      <a:pt x="16" y="88"/>
                    </a:lnTo>
                    <a:lnTo>
                      <a:pt x="7" y="88"/>
                    </a:lnTo>
                    <a:lnTo>
                      <a:pt x="7" y="88"/>
                    </a:lnTo>
                    <a:lnTo>
                      <a:pt x="16" y="88"/>
                    </a:lnTo>
                    <a:lnTo>
                      <a:pt x="16" y="88"/>
                    </a:lnTo>
                    <a:lnTo>
                      <a:pt x="11" y="88"/>
                    </a:lnTo>
                    <a:lnTo>
                      <a:pt x="11" y="88"/>
                    </a:lnTo>
                    <a:lnTo>
                      <a:pt x="19" y="88"/>
                    </a:lnTo>
                    <a:lnTo>
                      <a:pt x="19" y="88"/>
                    </a:lnTo>
                    <a:lnTo>
                      <a:pt x="21" y="89"/>
                    </a:lnTo>
                    <a:lnTo>
                      <a:pt x="21" y="89"/>
                    </a:lnTo>
                    <a:lnTo>
                      <a:pt x="43" y="88"/>
                    </a:lnTo>
                    <a:lnTo>
                      <a:pt x="43" y="88"/>
                    </a:lnTo>
                    <a:lnTo>
                      <a:pt x="53" y="91"/>
                    </a:lnTo>
                    <a:lnTo>
                      <a:pt x="53" y="91"/>
                    </a:lnTo>
                    <a:lnTo>
                      <a:pt x="54" y="91"/>
                    </a:lnTo>
                    <a:lnTo>
                      <a:pt x="54" y="91"/>
                    </a:lnTo>
                    <a:lnTo>
                      <a:pt x="76" y="91"/>
                    </a:lnTo>
                    <a:lnTo>
                      <a:pt x="76" y="91"/>
                    </a:lnTo>
                    <a:lnTo>
                      <a:pt x="73" y="91"/>
                    </a:lnTo>
                    <a:lnTo>
                      <a:pt x="73" y="91"/>
                    </a:lnTo>
                    <a:lnTo>
                      <a:pt x="72" y="91"/>
                    </a:lnTo>
                    <a:lnTo>
                      <a:pt x="72" y="91"/>
                    </a:lnTo>
                    <a:lnTo>
                      <a:pt x="69" y="91"/>
                    </a:lnTo>
                    <a:lnTo>
                      <a:pt x="69" y="91"/>
                    </a:lnTo>
                    <a:lnTo>
                      <a:pt x="59" y="91"/>
                    </a:lnTo>
                    <a:lnTo>
                      <a:pt x="59" y="91"/>
                    </a:lnTo>
                    <a:lnTo>
                      <a:pt x="54" y="91"/>
                    </a:lnTo>
                    <a:lnTo>
                      <a:pt x="54" y="91"/>
                    </a:lnTo>
                    <a:lnTo>
                      <a:pt x="53" y="94"/>
                    </a:lnTo>
                    <a:lnTo>
                      <a:pt x="53" y="94"/>
                    </a:lnTo>
                    <a:lnTo>
                      <a:pt x="56" y="94"/>
                    </a:lnTo>
                    <a:lnTo>
                      <a:pt x="56" y="94"/>
                    </a:lnTo>
                    <a:lnTo>
                      <a:pt x="63" y="94"/>
                    </a:lnTo>
                    <a:lnTo>
                      <a:pt x="63" y="94"/>
                    </a:lnTo>
                    <a:lnTo>
                      <a:pt x="36" y="92"/>
                    </a:lnTo>
                    <a:lnTo>
                      <a:pt x="36" y="92"/>
                    </a:lnTo>
                    <a:lnTo>
                      <a:pt x="46" y="94"/>
                    </a:lnTo>
                    <a:lnTo>
                      <a:pt x="46" y="94"/>
                    </a:lnTo>
                    <a:lnTo>
                      <a:pt x="50" y="94"/>
                    </a:lnTo>
                    <a:lnTo>
                      <a:pt x="50" y="94"/>
                    </a:lnTo>
                    <a:lnTo>
                      <a:pt x="49" y="94"/>
                    </a:lnTo>
                    <a:lnTo>
                      <a:pt x="49" y="94"/>
                    </a:lnTo>
                    <a:lnTo>
                      <a:pt x="42" y="94"/>
                    </a:lnTo>
                    <a:lnTo>
                      <a:pt x="42" y="94"/>
                    </a:lnTo>
                    <a:lnTo>
                      <a:pt x="30" y="95"/>
                    </a:lnTo>
                    <a:lnTo>
                      <a:pt x="30" y="95"/>
                    </a:lnTo>
                    <a:lnTo>
                      <a:pt x="32" y="95"/>
                    </a:lnTo>
                    <a:lnTo>
                      <a:pt x="32" y="95"/>
                    </a:lnTo>
                    <a:lnTo>
                      <a:pt x="23" y="100"/>
                    </a:lnTo>
                    <a:lnTo>
                      <a:pt x="23" y="100"/>
                    </a:lnTo>
                    <a:lnTo>
                      <a:pt x="43" y="104"/>
                    </a:lnTo>
                    <a:lnTo>
                      <a:pt x="43" y="104"/>
                    </a:lnTo>
                    <a:lnTo>
                      <a:pt x="32" y="104"/>
                    </a:lnTo>
                    <a:lnTo>
                      <a:pt x="32" y="104"/>
                    </a:lnTo>
                    <a:lnTo>
                      <a:pt x="27" y="106"/>
                    </a:lnTo>
                    <a:lnTo>
                      <a:pt x="27" y="106"/>
                    </a:lnTo>
                    <a:lnTo>
                      <a:pt x="56" y="110"/>
                    </a:lnTo>
                    <a:lnTo>
                      <a:pt x="56" y="110"/>
                    </a:lnTo>
                    <a:lnTo>
                      <a:pt x="69" y="115"/>
                    </a:lnTo>
                    <a:lnTo>
                      <a:pt x="69" y="115"/>
                    </a:lnTo>
                    <a:lnTo>
                      <a:pt x="90" y="115"/>
                    </a:lnTo>
                    <a:lnTo>
                      <a:pt x="90" y="115"/>
                    </a:lnTo>
                    <a:lnTo>
                      <a:pt x="73" y="115"/>
                    </a:lnTo>
                    <a:lnTo>
                      <a:pt x="73" y="115"/>
                    </a:lnTo>
                    <a:lnTo>
                      <a:pt x="67" y="115"/>
                    </a:lnTo>
                    <a:lnTo>
                      <a:pt x="67" y="115"/>
                    </a:lnTo>
                    <a:lnTo>
                      <a:pt x="70" y="115"/>
                    </a:lnTo>
                    <a:lnTo>
                      <a:pt x="70" y="115"/>
                    </a:lnTo>
                    <a:lnTo>
                      <a:pt x="75" y="116"/>
                    </a:lnTo>
                    <a:lnTo>
                      <a:pt x="75" y="116"/>
                    </a:lnTo>
                    <a:lnTo>
                      <a:pt x="83" y="116"/>
                    </a:lnTo>
                    <a:lnTo>
                      <a:pt x="83" y="116"/>
                    </a:lnTo>
                    <a:lnTo>
                      <a:pt x="67" y="116"/>
                    </a:lnTo>
                    <a:lnTo>
                      <a:pt x="67" y="116"/>
                    </a:lnTo>
                    <a:lnTo>
                      <a:pt x="69" y="116"/>
                    </a:lnTo>
                    <a:lnTo>
                      <a:pt x="69" y="116"/>
                    </a:lnTo>
                    <a:lnTo>
                      <a:pt x="66" y="116"/>
                    </a:lnTo>
                    <a:lnTo>
                      <a:pt x="66" y="116"/>
                    </a:lnTo>
                    <a:lnTo>
                      <a:pt x="62" y="118"/>
                    </a:lnTo>
                    <a:lnTo>
                      <a:pt x="62" y="118"/>
                    </a:lnTo>
                    <a:lnTo>
                      <a:pt x="80" y="116"/>
                    </a:lnTo>
                    <a:lnTo>
                      <a:pt x="80" y="116"/>
                    </a:lnTo>
                    <a:lnTo>
                      <a:pt x="80" y="118"/>
                    </a:lnTo>
                    <a:lnTo>
                      <a:pt x="80" y="118"/>
                    </a:lnTo>
                    <a:lnTo>
                      <a:pt x="86" y="118"/>
                    </a:lnTo>
                    <a:lnTo>
                      <a:pt x="86" y="118"/>
                    </a:lnTo>
                    <a:lnTo>
                      <a:pt x="95" y="116"/>
                    </a:lnTo>
                    <a:lnTo>
                      <a:pt x="95" y="116"/>
                    </a:lnTo>
                    <a:lnTo>
                      <a:pt x="126" y="119"/>
                    </a:lnTo>
                    <a:lnTo>
                      <a:pt x="126" y="119"/>
                    </a:lnTo>
                    <a:lnTo>
                      <a:pt x="141" y="121"/>
                    </a:lnTo>
                    <a:lnTo>
                      <a:pt x="141" y="121"/>
                    </a:lnTo>
                    <a:lnTo>
                      <a:pt x="133" y="122"/>
                    </a:lnTo>
                    <a:lnTo>
                      <a:pt x="133" y="122"/>
                    </a:lnTo>
                    <a:lnTo>
                      <a:pt x="145" y="122"/>
                    </a:lnTo>
                    <a:lnTo>
                      <a:pt x="145" y="122"/>
                    </a:lnTo>
                    <a:lnTo>
                      <a:pt x="179" y="125"/>
                    </a:lnTo>
                    <a:lnTo>
                      <a:pt x="179" y="125"/>
                    </a:lnTo>
                    <a:lnTo>
                      <a:pt x="187" y="127"/>
                    </a:lnTo>
                    <a:lnTo>
                      <a:pt x="187" y="127"/>
                    </a:lnTo>
                    <a:lnTo>
                      <a:pt x="188" y="128"/>
                    </a:lnTo>
                    <a:lnTo>
                      <a:pt x="188" y="128"/>
                    </a:lnTo>
                    <a:lnTo>
                      <a:pt x="185" y="130"/>
                    </a:lnTo>
                    <a:lnTo>
                      <a:pt x="185" y="130"/>
                    </a:lnTo>
                    <a:lnTo>
                      <a:pt x="171" y="130"/>
                    </a:lnTo>
                    <a:lnTo>
                      <a:pt x="171" y="130"/>
                    </a:lnTo>
                    <a:lnTo>
                      <a:pt x="175" y="133"/>
                    </a:lnTo>
                    <a:lnTo>
                      <a:pt x="175" y="133"/>
                    </a:lnTo>
                    <a:lnTo>
                      <a:pt x="178" y="134"/>
                    </a:lnTo>
                    <a:lnTo>
                      <a:pt x="178" y="134"/>
                    </a:lnTo>
                    <a:lnTo>
                      <a:pt x="139" y="139"/>
                    </a:lnTo>
                    <a:lnTo>
                      <a:pt x="139" y="139"/>
                    </a:lnTo>
                    <a:lnTo>
                      <a:pt x="136" y="139"/>
                    </a:lnTo>
                    <a:lnTo>
                      <a:pt x="136" y="139"/>
                    </a:lnTo>
                    <a:lnTo>
                      <a:pt x="139" y="139"/>
                    </a:lnTo>
                    <a:lnTo>
                      <a:pt x="139" y="139"/>
                    </a:lnTo>
                    <a:lnTo>
                      <a:pt x="149" y="142"/>
                    </a:lnTo>
                    <a:lnTo>
                      <a:pt x="149" y="142"/>
                    </a:lnTo>
                    <a:lnTo>
                      <a:pt x="156" y="143"/>
                    </a:lnTo>
                    <a:lnTo>
                      <a:pt x="156" y="143"/>
                    </a:lnTo>
                    <a:lnTo>
                      <a:pt x="162" y="145"/>
                    </a:lnTo>
                    <a:lnTo>
                      <a:pt x="162" y="145"/>
                    </a:lnTo>
                    <a:lnTo>
                      <a:pt x="167" y="145"/>
                    </a:lnTo>
                    <a:lnTo>
                      <a:pt x="167" y="145"/>
                    </a:lnTo>
                    <a:lnTo>
                      <a:pt x="171" y="146"/>
                    </a:lnTo>
                    <a:lnTo>
                      <a:pt x="171" y="146"/>
                    </a:lnTo>
                    <a:lnTo>
                      <a:pt x="202" y="145"/>
                    </a:lnTo>
                    <a:lnTo>
                      <a:pt x="202" y="145"/>
                    </a:lnTo>
                    <a:lnTo>
                      <a:pt x="210" y="145"/>
                    </a:lnTo>
                    <a:lnTo>
                      <a:pt x="210" y="145"/>
                    </a:lnTo>
                    <a:lnTo>
                      <a:pt x="191" y="146"/>
                    </a:lnTo>
                    <a:lnTo>
                      <a:pt x="191" y="146"/>
                    </a:lnTo>
                    <a:lnTo>
                      <a:pt x="169" y="146"/>
                    </a:lnTo>
                    <a:lnTo>
                      <a:pt x="169" y="146"/>
                    </a:lnTo>
                    <a:lnTo>
                      <a:pt x="161" y="151"/>
                    </a:lnTo>
                    <a:lnTo>
                      <a:pt x="161" y="151"/>
                    </a:lnTo>
                    <a:lnTo>
                      <a:pt x="159" y="151"/>
                    </a:lnTo>
                    <a:lnTo>
                      <a:pt x="159" y="151"/>
                    </a:lnTo>
                    <a:lnTo>
                      <a:pt x="159" y="152"/>
                    </a:lnTo>
                    <a:lnTo>
                      <a:pt x="159" y="152"/>
                    </a:lnTo>
                    <a:lnTo>
                      <a:pt x="142" y="151"/>
                    </a:lnTo>
                    <a:lnTo>
                      <a:pt x="142" y="151"/>
                    </a:lnTo>
                    <a:lnTo>
                      <a:pt x="149" y="152"/>
                    </a:lnTo>
                    <a:lnTo>
                      <a:pt x="149" y="152"/>
                    </a:lnTo>
                    <a:lnTo>
                      <a:pt x="191" y="154"/>
                    </a:lnTo>
                    <a:lnTo>
                      <a:pt x="191" y="154"/>
                    </a:lnTo>
                    <a:lnTo>
                      <a:pt x="188" y="155"/>
                    </a:lnTo>
                    <a:lnTo>
                      <a:pt x="188" y="155"/>
                    </a:lnTo>
                    <a:lnTo>
                      <a:pt x="185" y="155"/>
                    </a:lnTo>
                    <a:lnTo>
                      <a:pt x="185" y="155"/>
                    </a:lnTo>
                    <a:lnTo>
                      <a:pt x="200" y="159"/>
                    </a:lnTo>
                    <a:lnTo>
                      <a:pt x="200" y="159"/>
                    </a:lnTo>
                    <a:lnTo>
                      <a:pt x="228" y="157"/>
                    </a:lnTo>
                    <a:lnTo>
                      <a:pt x="228" y="157"/>
                    </a:lnTo>
                    <a:lnTo>
                      <a:pt x="214" y="157"/>
                    </a:lnTo>
                    <a:lnTo>
                      <a:pt x="214" y="157"/>
                    </a:lnTo>
                    <a:lnTo>
                      <a:pt x="208" y="157"/>
                    </a:lnTo>
                    <a:lnTo>
                      <a:pt x="208" y="157"/>
                    </a:lnTo>
                    <a:lnTo>
                      <a:pt x="139" y="155"/>
                    </a:lnTo>
                    <a:lnTo>
                      <a:pt x="139" y="155"/>
                    </a:lnTo>
                    <a:lnTo>
                      <a:pt x="135" y="155"/>
                    </a:lnTo>
                    <a:lnTo>
                      <a:pt x="135" y="155"/>
                    </a:lnTo>
                    <a:lnTo>
                      <a:pt x="132" y="155"/>
                    </a:lnTo>
                    <a:lnTo>
                      <a:pt x="132" y="155"/>
                    </a:lnTo>
                    <a:lnTo>
                      <a:pt x="128" y="157"/>
                    </a:lnTo>
                    <a:lnTo>
                      <a:pt x="128" y="157"/>
                    </a:lnTo>
                    <a:lnTo>
                      <a:pt x="125" y="157"/>
                    </a:lnTo>
                    <a:lnTo>
                      <a:pt x="125" y="157"/>
                    </a:lnTo>
                    <a:lnTo>
                      <a:pt x="128" y="157"/>
                    </a:lnTo>
                    <a:lnTo>
                      <a:pt x="128" y="157"/>
                    </a:lnTo>
                    <a:lnTo>
                      <a:pt x="118" y="160"/>
                    </a:lnTo>
                    <a:lnTo>
                      <a:pt x="118" y="160"/>
                    </a:lnTo>
                    <a:lnTo>
                      <a:pt x="198" y="175"/>
                    </a:lnTo>
                    <a:lnTo>
                      <a:pt x="198" y="175"/>
                    </a:lnTo>
                    <a:lnTo>
                      <a:pt x="194" y="175"/>
                    </a:lnTo>
                    <a:lnTo>
                      <a:pt x="194" y="175"/>
                    </a:lnTo>
                    <a:lnTo>
                      <a:pt x="164" y="177"/>
                    </a:lnTo>
                    <a:lnTo>
                      <a:pt x="164" y="177"/>
                    </a:lnTo>
                    <a:lnTo>
                      <a:pt x="139" y="175"/>
                    </a:lnTo>
                    <a:lnTo>
                      <a:pt x="139" y="175"/>
                    </a:lnTo>
                    <a:lnTo>
                      <a:pt x="165" y="180"/>
                    </a:lnTo>
                    <a:lnTo>
                      <a:pt x="165" y="180"/>
                    </a:lnTo>
                    <a:lnTo>
                      <a:pt x="167" y="180"/>
                    </a:lnTo>
                    <a:lnTo>
                      <a:pt x="167" y="180"/>
                    </a:lnTo>
                    <a:lnTo>
                      <a:pt x="187" y="180"/>
                    </a:lnTo>
                    <a:lnTo>
                      <a:pt x="187" y="180"/>
                    </a:lnTo>
                    <a:lnTo>
                      <a:pt x="177" y="181"/>
                    </a:lnTo>
                    <a:lnTo>
                      <a:pt x="177" y="181"/>
                    </a:lnTo>
                    <a:lnTo>
                      <a:pt x="175" y="181"/>
                    </a:lnTo>
                    <a:lnTo>
                      <a:pt x="175" y="181"/>
                    </a:lnTo>
                    <a:lnTo>
                      <a:pt x="178" y="181"/>
                    </a:lnTo>
                    <a:lnTo>
                      <a:pt x="178" y="181"/>
                    </a:lnTo>
                    <a:lnTo>
                      <a:pt x="168" y="181"/>
                    </a:lnTo>
                    <a:lnTo>
                      <a:pt x="168" y="181"/>
                    </a:lnTo>
                    <a:lnTo>
                      <a:pt x="164" y="183"/>
                    </a:lnTo>
                    <a:lnTo>
                      <a:pt x="164" y="183"/>
                    </a:lnTo>
                    <a:lnTo>
                      <a:pt x="168" y="184"/>
                    </a:lnTo>
                    <a:lnTo>
                      <a:pt x="168" y="184"/>
                    </a:lnTo>
                    <a:lnTo>
                      <a:pt x="168" y="187"/>
                    </a:lnTo>
                    <a:lnTo>
                      <a:pt x="168" y="187"/>
                    </a:lnTo>
                    <a:lnTo>
                      <a:pt x="158" y="192"/>
                    </a:lnTo>
                    <a:lnTo>
                      <a:pt x="158" y="192"/>
                    </a:lnTo>
                    <a:lnTo>
                      <a:pt x="174" y="190"/>
                    </a:lnTo>
                    <a:lnTo>
                      <a:pt x="174" y="190"/>
                    </a:lnTo>
                    <a:lnTo>
                      <a:pt x="174" y="192"/>
                    </a:lnTo>
                    <a:lnTo>
                      <a:pt x="174" y="192"/>
                    </a:lnTo>
                    <a:lnTo>
                      <a:pt x="162" y="190"/>
                    </a:lnTo>
                    <a:lnTo>
                      <a:pt x="162" y="190"/>
                    </a:lnTo>
                    <a:lnTo>
                      <a:pt x="161" y="190"/>
                    </a:lnTo>
                    <a:lnTo>
                      <a:pt x="161" y="190"/>
                    </a:lnTo>
                    <a:lnTo>
                      <a:pt x="156" y="193"/>
                    </a:lnTo>
                    <a:lnTo>
                      <a:pt x="156" y="193"/>
                    </a:lnTo>
                    <a:lnTo>
                      <a:pt x="154" y="193"/>
                    </a:lnTo>
                    <a:lnTo>
                      <a:pt x="154" y="193"/>
                    </a:lnTo>
                    <a:lnTo>
                      <a:pt x="144" y="193"/>
                    </a:lnTo>
                    <a:lnTo>
                      <a:pt x="144" y="193"/>
                    </a:lnTo>
                    <a:lnTo>
                      <a:pt x="139" y="193"/>
                    </a:lnTo>
                    <a:lnTo>
                      <a:pt x="139" y="193"/>
                    </a:lnTo>
                    <a:lnTo>
                      <a:pt x="142" y="193"/>
                    </a:lnTo>
                    <a:lnTo>
                      <a:pt x="142" y="193"/>
                    </a:lnTo>
                    <a:lnTo>
                      <a:pt x="144" y="195"/>
                    </a:lnTo>
                    <a:lnTo>
                      <a:pt x="144" y="195"/>
                    </a:lnTo>
                    <a:lnTo>
                      <a:pt x="148" y="196"/>
                    </a:lnTo>
                    <a:lnTo>
                      <a:pt x="148" y="196"/>
                    </a:lnTo>
                    <a:lnTo>
                      <a:pt x="141" y="196"/>
                    </a:lnTo>
                    <a:lnTo>
                      <a:pt x="141" y="196"/>
                    </a:lnTo>
                    <a:lnTo>
                      <a:pt x="141" y="198"/>
                    </a:lnTo>
                    <a:lnTo>
                      <a:pt x="141" y="198"/>
                    </a:lnTo>
                    <a:lnTo>
                      <a:pt x="152" y="198"/>
                    </a:lnTo>
                    <a:lnTo>
                      <a:pt x="152" y="198"/>
                    </a:lnTo>
                    <a:lnTo>
                      <a:pt x="126" y="196"/>
                    </a:lnTo>
                    <a:lnTo>
                      <a:pt x="126" y="196"/>
                    </a:lnTo>
                    <a:lnTo>
                      <a:pt x="119" y="198"/>
                    </a:lnTo>
                    <a:lnTo>
                      <a:pt x="119" y="198"/>
                    </a:lnTo>
                    <a:lnTo>
                      <a:pt x="121" y="199"/>
                    </a:lnTo>
                    <a:lnTo>
                      <a:pt x="121" y="199"/>
                    </a:lnTo>
                    <a:lnTo>
                      <a:pt x="122" y="201"/>
                    </a:lnTo>
                    <a:lnTo>
                      <a:pt x="122" y="201"/>
                    </a:lnTo>
                    <a:lnTo>
                      <a:pt x="75" y="198"/>
                    </a:lnTo>
                    <a:lnTo>
                      <a:pt x="75" y="198"/>
                    </a:lnTo>
                    <a:lnTo>
                      <a:pt x="63" y="198"/>
                    </a:lnTo>
                    <a:lnTo>
                      <a:pt x="63" y="198"/>
                    </a:lnTo>
                    <a:lnTo>
                      <a:pt x="60" y="198"/>
                    </a:lnTo>
                    <a:lnTo>
                      <a:pt x="60" y="198"/>
                    </a:lnTo>
                    <a:lnTo>
                      <a:pt x="69" y="198"/>
                    </a:lnTo>
                    <a:lnTo>
                      <a:pt x="69" y="198"/>
                    </a:lnTo>
                    <a:lnTo>
                      <a:pt x="88" y="204"/>
                    </a:lnTo>
                    <a:lnTo>
                      <a:pt x="88" y="204"/>
                    </a:lnTo>
                    <a:lnTo>
                      <a:pt x="86" y="205"/>
                    </a:lnTo>
                    <a:lnTo>
                      <a:pt x="86" y="205"/>
                    </a:lnTo>
                    <a:lnTo>
                      <a:pt x="88" y="207"/>
                    </a:lnTo>
                    <a:lnTo>
                      <a:pt x="88" y="207"/>
                    </a:lnTo>
                    <a:lnTo>
                      <a:pt x="92" y="208"/>
                    </a:lnTo>
                    <a:lnTo>
                      <a:pt x="92" y="208"/>
                    </a:lnTo>
                    <a:lnTo>
                      <a:pt x="89" y="208"/>
                    </a:lnTo>
                    <a:lnTo>
                      <a:pt x="89" y="208"/>
                    </a:lnTo>
                    <a:lnTo>
                      <a:pt x="98" y="208"/>
                    </a:lnTo>
                    <a:lnTo>
                      <a:pt x="98" y="208"/>
                    </a:lnTo>
                    <a:lnTo>
                      <a:pt x="113" y="211"/>
                    </a:lnTo>
                    <a:lnTo>
                      <a:pt x="113" y="211"/>
                    </a:lnTo>
                    <a:lnTo>
                      <a:pt x="135" y="214"/>
                    </a:lnTo>
                    <a:lnTo>
                      <a:pt x="135" y="214"/>
                    </a:lnTo>
                    <a:lnTo>
                      <a:pt x="132" y="216"/>
                    </a:lnTo>
                    <a:lnTo>
                      <a:pt x="132" y="216"/>
                    </a:lnTo>
                    <a:lnTo>
                      <a:pt x="133" y="220"/>
                    </a:lnTo>
                    <a:lnTo>
                      <a:pt x="133" y="220"/>
                    </a:lnTo>
                    <a:lnTo>
                      <a:pt x="122" y="220"/>
                    </a:lnTo>
                    <a:lnTo>
                      <a:pt x="122" y="220"/>
                    </a:lnTo>
                    <a:lnTo>
                      <a:pt x="148" y="222"/>
                    </a:lnTo>
                    <a:lnTo>
                      <a:pt x="148" y="222"/>
                    </a:lnTo>
                    <a:lnTo>
                      <a:pt x="142" y="222"/>
                    </a:lnTo>
                    <a:lnTo>
                      <a:pt x="142" y="222"/>
                    </a:lnTo>
                    <a:lnTo>
                      <a:pt x="155" y="222"/>
                    </a:lnTo>
                    <a:lnTo>
                      <a:pt x="155" y="222"/>
                    </a:lnTo>
                    <a:lnTo>
                      <a:pt x="169" y="225"/>
                    </a:lnTo>
                    <a:lnTo>
                      <a:pt x="169" y="225"/>
                    </a:lnTo>
                    <a:lnTo>
                      <a:pt x="165" y="226"/>
                    </a:lnTo>
                    <a:lnTo>
                      <a:pt x="165" y="226"/>
                    </a:lnTo>
                    <a:lnTo>
                      <a:pt x="167" y="226"/>
                    </a:lnTo>
                    <a:lnTo>
                      <a:pt x="167" y="226"/>
                    </a:lnTo>
                    <a:lnTo>
                      <a:pt x="171" y="228"/>
                    </a:lnTo>
                    <a:lnTo>
                      <a:pt x="171" y="228"/>
                    </a:lnTo>
                    <a:lnTo>
                      <a:pt x="162" y="229"/>
                    </a:lnTo>
                    <a:lnTo>
                      <a:pt x="162" y="229"/>
                    </a:lnTo>
                    <a:lnTo>
                      <a:pt x="167" y="229"/>
                    </a:lnTo>
                    <a:lnTo>
                      <a:pt x="167" y="229"/>
                    </a:lnTo>
                    <a:lnTo>
                      <a:pt x="172" y="231"/>
                    </a:lnTo>
                    <a:lnTo>
                      <a:pt x="172" y="231"/>
                    </a:lnTo>
                    <a:lnTo>
                      <a:pt x="152" y="235"/>
                    </a:lnTo>
                    <a:lnTo>
                      <a:pt x="152" y="235"/>
                    </a:lnTo>
                    <a:lnTo>
                      <a:pt x="151" y="235"/>
                    </a:lnTo>
                    <a:lnTo>
                      <a:pt x="151" y="235"/>
                    </a:lnTo>
                    <a:lnTo>
                      <a:pt x="126" y="235"/>
                    </a:lnTo>
                    <a:lnTo>
                      <a:pt x="126" y="23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39" name="Freeform 155"/>
              <p:cNvSpPr>
                <a:spLocks/>
              </p:cNvSpPr>
              <p:nvPr/>
            </p:nvSpPr>
            <p:spPr bwMode="auto">
              <a:xfrm>
                <a:off x="8143" y="11918"/>
                <a:ext cx="197" cy="245"/>
              </a:xfrm>
              <a:custGeom>
                <a:avLst/>
                <a:gdLst/>
                <a:ahLst/>
                <a:cxnLst>
                  <a:cxn ang="0">
                    <a:pos x="158" y="5"/>
                  </a:cxn>
                  <a:cxn ang="0">
                    <a:pos x="121" y="11"/>
                  </a:cxn>
                  <a:cxn ang="0">
                    <a:pos x="92" y="19"/>
                  </a:cxn>
                  <a:cxn ang="0">
                    <a:pos x="103" y="25"/>
                  </a:cxn>
                  <a:cxn ang="0">
                    <a:pos x="105" y="28"/>
                  </a:cxn>
                  <a:cxn ang="0">
                    <a:pos x="73" y="31"/>
                  </a:cxn>
                  <a:cxn ang="0">
                    <a:pos x="59" y="35"/>
                  </a:cxn>
                  <a:cxn ang="0">
                    <a:pos x="65" y="38"/>
                  </a:cxn>
                  <a:cxn ang="0">
                    <a:pos x="40" y="43"/>
                  </a:cxn>
                  <a:cxn ang="0">
                    <a:pos x="112" y="50"/>
                  </a:cxn>
                  <a:cxn ang="0">
                    <a:pos x="88" y="50"/>
                  </a:cxn>
                  <a:cxn ang="0">
                    <a:pos x="79" y="55"/>
                  </a:cxn>
                  <a:cxn ang="0">
                    <a:pos x="66" y="59"/>
                  </a:cxn>
                  <a:cxn ang="0">
                    <a:pos x="62" y="59"/>
                  </a:cxn>
                  <a:cxn ang="0">
                    <a:pos x="59" y="61"/>
                  </a:cxn>
                  <a:cxn ang="0">
                    <a:pos x="96" y="61"/>
                  </a:cxn>
                  <a:cxn ang="0">
                    <a:pos x="188" y="59"/>
                  </a:cxn>
                  <a:cxn ang="0">
                    <a:pos x="67" y="62"/>
                  </a:cxn>
                  <a:cxn ang="0">
                    <a:pos x="85" y="62"/>
                  </a:cxn>
                  <a:cxn ang="0">
                    <a:pos x="93" y="65"/>
                  </a:cxn>
                  <a:cxn ang="0">
                    <a:pos x="95" y="68"/>
                  </a:cxn>
                  <a:cxn ang="0">
                    <a:pos x="42" y="70"/>
                  </a:cxn>
                  <a:cxn ang="0">
                    <a:pos x="39" y="76"/>
                  </a:cxn>
                  <a:cxn ang="0">
                    <a:pos x="79" y="85"/>
                  </a:cxn>
                  <a:cxn ang="0">
                    <a:pos x="88" y="91"/>
                  </a:cxn>
                  <a:cxn ang="0">
                    <a:pos x="121" y="89"/>
                  </a:cxn>
                  <a:cxn ang="0">
                    <a:pos x="155" y="92"/>
                  </a:cxn>
                  <a:cxn ang="0">
                    <a:pos x="132" y="97"/>
                  </a:cxn>
                  <a:cxn ang="0">
                    <a:pos x="108" y="117"/>
                  </a:cxn>
                  <a:cxn ang="0">
                    <a:pos x="101" y="127"/>
                  </a:cxn>
                  <a:cxn ang="0">
                    <a:pos x="63" y="127"/>
                  </a:cxn>
                  <a:cxn ang="0">
                    <a:pos x="27" y="133"/>
                  </a:cxn>
                  <a:cxn ang="0">
                    <a:pos x="4" y="139"/>
                  </a:cxn>
                  <a:cxn ang="0">
                    <a:pos x="19" y="144"/>
                  </a:cxn>
                  <a:cxn ang="0">
                    <a:pos x="36" y="144"/>
                  </a:cxn>
                  <a:cxn ang="0">
                    <a:pos x="34" y="147"/>
                  </a:cxn>
                  <a:cxn ang="0">
                    <a:pos x="57" y="156"/>
                  </a:cxn>
                  <a:cxn ang="0">
                    <a:pos x="49" y="157"/>
                  </a:cxn>
                  <a:cxn ang="0">
                    <a:pos x="36" y="169"/>
                  </a:cxn>
                  <a:cxn ang="0">
                    <a:pos x="44" y="174"/>
                  </a:cxn>
                  <a:cxn ang="0">
                    <a:pos x="53" y="175"/>
                  </a:cxn>
                  <a:cxn ang="0">
                    <a:pos x="66" y="181"/>
                  </a:cxn>
                  <a:cxn ang="0">
                    <a:pos x="46" y="183"/>
                  </a:cxn>
                  <a:cxn ang="0">
                    <a:pos x="89" y="183"/>
                  </a:cxn>
                  <a:cxn ang="0">
                    <a:pos x="108" y="184"/>
                  </a:cxn>
                  <a:cxn ang="0">
                    <a:pos x="52" y="193"/>
                  </a:cxn>
                  <a:cxn ang="0">
                    <a:pos x="52" y="195"/>
                  </a:cxn>
                  <a:cxn ang="0">
                    <a:pos x="47" y="195"/>
                  </a:cxn>
                  <a:cxn ang="0">
                    <a:pos x="39" y="198"/>
                  </a:cxn>
                  <a:cxn ang="0">
                    <a:pos x="34" y="201"/>
                  </a:cxn>
                  <a:cxn ang="0">
                    <a:pos x="126" y="203"/>
                  </a:cxn>
                  <a:cxn ang="0">
                    <a:pos x="132" y="204"/>
                  </a:cxn>
                  <a:cxn ang="0">
                    <a:pos x="118" y="212"/>
                  </a:cxn>
                  <a:cxn ang="0">
                    <a:pos x="95" y="212"/>
                  </a:cxn>
                  <a:cxn ang="0">
                    <a:pos x="112" y="215"/>
                  </a:cxn>
                  <a:cxn ang="0">
                    <a:pos x="13" y="218"/>
                  </a:cxn>
                  <a:cxn ang="0">
                    <a:pos x="57" y="224"/>
                  </a:cxn>
                  <a:cxn ang="0">
                    <a:pos x="136" y="237"/>
                  </a:cxn>
                  <a:cxn ang="0">
                    <a:pos x="146" y="239"/>
                  </a:cxn>
                  <a:cxn ang="0">
                    <a:pos x="138" y="240"/>
                  </a:cxn>
                  <a:cxn ang="0">
                    <a:pos x="122" y="245"/>
                  </a:cxn>
                  <a:cxn ang="0">
                    <a:pos x="80" y="242"/>
                  </a:cxn>
                </a:cxnLst>
                <a:rect l="0" t="0" r="r" b="b"/>
                <a:pathLst>
                  <a:path w="197" h="245">
                    <a:moveTo>
                      <a:pt x="195" y="0"/>
                    </a:moveTo>
                    <a:lnTo>
                      <a:pt x="177" y="3"/>
                    </a:lnTo>
                    <a:lnTo>
                      <a:pt x="177" y="3"/>
                    </a:lnTo>
                    <a:lnTo>
                      <a:pt x="178" y="3"/>
                    </a:lnTo>
                    <a:lnTo>
                      <a:pt x="178" y="3"/>
                    </a:lnTo>
                    <a:lnTo>
                      <a:pt x="177" y="3"/>
                    </a:lnTo>
                    <a:lnTo>
                      <a:pt x="177" y="3"/>
                    </a:lnTo>
                    <a:lnTo>
                      <a:pt x="158" y="5"/>
                    </a:lnTo>
                    <a:lnTo>
                      <a:pt x="158" y="5"/>
                    </a:lnTo>
                    <a:lnTo>
                      <a:pt x="125" y="8"/>
                    </a:lnTo>
                    <a:lnTo>
                      <a:pt x="125" y="8"/>
                    </a:lnTo>
                    <a:lnTo>
                      <a:pt x="122" y="8"/>
                    </a:lnTo>
                    <a:lnTo>
                      <a:pt x="122" y="8"/>
                    </a:lnTo>
                    <a:lnTo>
                      <a:pt x="128" y="8"/>
                    </a:lnTo>
                    <a:lnTo>
                      <a:pt x="128" y="8"/>
                    </a:lnTo>
                    <a:lnTo>
                      <a:pt x="121" y="11"/>
                    </a:lnTo>
                    <a:lnTo>
                      <a:pt x="121" y="11"/>
                    </a:lnTo>
                    <a:lnTo>
                      <a:pt x="121" y="12"/>
                    </a:lnTo>
                    <a:lnTo>
                      <a:pt x="121" y="12"/>
                    </a:lnTo>
                    <a:lnTo>
                      <a:pt x="103" y="16"/>
                    </a:lnTo>
                    <a:lnTo>
                      <a:pt x="103" y="16"/>
                    </a:lnTo>
                    <a:lnTo>
                      <a:pt x="93" y="19"/>
                    </a:lnTo>
                    <a:lnTo>
                      <a:pt x="93" y="19"/>
                    </a:lnTo>
                    <a:lnTo>
                      <a:pt x="92" y="19"/>
                    </a:lnTo>
                    <a:lnTo>
                      <a:pt x="92" y="19"/>
                    </a:lnTo>
                    <a:lnTo>
                      <a:pt x="93" y="20"/>
                    </a:lnTo>
                    <a:lnTo>
                      <a:pt x="93" y="20"/>
                    </a:lnTo>
                    <a:lnTo>
                      <a:pt x="93" y="22"/>
                    </a:lnTo>
                    <a:lnTo>
                      <a:pt x="93" y="22"/>
                    </a:lnTo>
                    <a:lnTo>
                      <a:pt x="103" y="23"/>
                    </a:lnTo>
                    <a:lnTo>
                      <a:pt x="103" y="23"/>
                    </a:lnTo>
                    <a:lnTo>
                      <a:pt x="103" y="25"/>
                    </a:lnTo>
                    <a:lnTo>
                      <a:pt x="103" y="25"/>
                    </a:lnTo>
                    <a:lnTo>
                      <a:pt x="115" y="25"/>
                    </a:lnTo>
                    <a:lnTo>
                      <a:pt x="115" y="25"/>
                    </a:lnTo>
                    <a:lnTo>
                      <a:pt x="121" y="26"/>
                    </a:lnTo>
                    <a:lnTo>
                      <a:pt x="121" y="26"/>
                    </a:lnTo>
                    <a:lnTo>
                      <a:pt x="112" y="28"/>
                    </a:lnTo>
                    <a:lnTo>
                      <a:pt x="112" y="28"/>
                    </a:lnTo>
                    <a:lnTo>
                      <a:pt x="105" y="28"/>
                    </a:lnTo>
                    <a:lnTo>
                      <a:pt x="105" y="28"/>
                    </a:lnTo>
                    <a:lnTo>
                      <a:pt x="102" y="28"/>
                    </a:lnTo>
                    <a:lnTo>
                      <a:pt x="102" y="28"/>
                    </a:lnTo>
                    <a:lnTo>
                      <a:pt x="79" y="29"/>
                    </a:lnTo>
                    <a:lnTo>
                      <a:pt x="79" y="29"/>
                    </a:lnTo>
                    <a:lnTo>
                      <a:pt x="76" y="31"/>
                    </a:lnTo>
                    <a:lnTo>
                      <a:pt x="76" y="31"/>
                    </a:lnTo>
                    <a:lnTo>
                      <a:pt x="73" y="31"/>
                    </a:lnTo>
                    <a:lnTo>
                      <a:pt x="73" y="31"/>
                    </a:lnTo>
                    <a:lnTo>
                      <a:pt x="75" y="31"/>
                    </a:lnTo>
                    <a:lnTo>
                      <a:pt x="75" y="31"/>
                    </a:lnTo>
                    <a:lnTo>
                      <a:pt x="67" y="32"/>
                    </a:lnTo>
                    <a:lnTo>
                      <a:pt x="67" y="32"/>
                    </a:lnTo>
                    <a:lnTo>
                      <a:pt x="62" y="31"/>
                    </a:lnTo>
                    <a:lnTo>
                      <a:pt x="62" y="31"/>
                    </a:lnTo>
                    <a:lnTo>
                      <a:pt x="59" y="35"/>
                    </a:lnTo>
                    <a:lnTo>
                      <a:pt x="59" y="35"/>
                    </a:lnTo>
                    <a:lnTo>
                      <a:pt x="57" y="34"/>
                    </a:lnTo>
                    <a:lnTo>
                      <a:pt x="57" y="34"/>
                    </a:lnTo>
                    <a:lnTo>
                      <a:pt x="57" y="35"/>
                    </a:lnTo>
                    <a:lnTo>
                      <a:pt x="57" y="35"/>
                    </a:lnTo>
                    <a:lnTo>
                      <a:pt x="55" y="35"/>
                    </a:lnTo>
                    <a:lnTo>
                      <a:pt x="55" y="35"/>
                    </a:lnTo>
                    <a:lnTo>
                      <a:pt x="65" y="38"/>
                    </a:lnTo>
                    <a:lnTo>
                      <a:pt x="65" y="38"/>
                    </a:lnTo>
                    <a:lnTo>
                      <a:pt x="67" y="40"/>
                    </a:lnTo>
                    <a:lnTo>
                      <a:pt x="67" y="40"/>
                    </a:lnTo>
                    <a:lnTo>
                      <a:pt x="76" y="41"/>
                    </a:lnTo>
                    <a:lnTo>
                      <a:pt x="76" y="41"/>
                    </a:lnTo>
                    <a:lnTo>
                      <a:pt x="59" y="41"/>
                    </a:lnTo>
                    <a:lnTo>
                      <a:pt x="59" y="41"/>
                    </a:lnTo>
                    <a:lnTo>
                      <a:pt x="40" y="43"/>
                    </a:lnTo>
                    <a:lnTo>
                      <a:pt x="40" y="43"/>
                    </a:lnTo>
                    <a:lnTo>
                      <a:pt x="32" y="43"/>
                    </a:lnTo>
                    <a:lnTo>
                      <a:pt x="32" y="43"/>
                    </a:lnTo>
                    <a:lnTo>
                      <a:pt x="67" y="43"/>
                    </a:lnTo>
                    <a:lnTo>
                      <a:pt x="67" y="43"/>
                    </a:lnTo>
                    <a:lnTo>
                      <a:pt x="103" y="47"/>
                    </a:lnTo>
                    <a:lnTo>
                      <a:pt x="103" y="47"/>
                    </a:lnTo>
                    <a:lnTo>
                      <a:pt x="112" y="50"/>
                    </a:lnTo>
                    <a:lnTo>
                      <a:pt x="112" y="50"/>
                    </a:lnTo>
                    <a:lnTo>
                      <a:pt x="111" y="52"/>
                    </a:lnTo>
                    <a:lnTo>
                      <a:pt x="111" y="52"/>
                    </a:lnTo>
                    <a:lnTo>
                      <a:pt x="132" y="50"/>
                    </a:lnTo>
                    <a:lnTo>
                      <a:pt x="132" y="50"/>
                    </a:lnTo>
                    <a:lnTo>
                      <a:pt x="98" y="50"/>
                    </a:lnTo>
                    <a:lnTo>
                      <a:pt x="98" y="50"/>
                    </a:lnTo>
                    <a:lnTo>
                      <a:pt x="88" y="50"/>
                    </a:lnTo>
                    <a:lnTo>
                      <a:pt x="88" y="50"/>
                    </a:lnTo>
                    <a:lnTo>
                      <a:pt x="76" y="53"/>
                    </a:lnTo>
                    <a:lnTo>
                      <a:pt x="76" y="53"/>
                    </a:lnTo>
                    <a:lnTo>
                      <a:pt x="73" y="53"/>
                    </a:lnTo>
                    <a:lnTo>
                      <a:pt x="73" y="53"/>
                    </a:lnTo>
                    <a:lnTo>
                      <a:pt x="75" y="53"/>
                    </a:lnTo>
                    <a:lnTo>
                      <a:pt x="75" y="53"/>
                    </a:lnTo>
                    <a:lnTo>
                      <a:pt x="79" y="55"/>
                    </a:lnTo>
                    <a:lnTo>
                      <a:pt x="79" y="55"/>
                    </a:lnTo>
                    <a:lnTo>
                      <a:pt x="75" y="55"/>
                    </a:lnTo>
                    <a:lnTo>
                      <a:pt x="75" y="55"/>
                    </a:lnTo>
                    <a:lnTo>
                      <a:pt x="72" y="56"/>
                    </a:lnTo>
                    <a:lnTo>
                      <a:pt x="72" y="56"/>
                    </a:lnTo>
                    <a:lnTo>
                      <a:pt x="73" y="58"/>
                    </a:lnTo>
                    <a:lnTo>
                      <a:pt x="73" y="58"/>
                    </a:lnTo>
                    <a:lnTo>
                      <a:pt x="66" y="59"/>
                    </a:lnTo>
                    <a:lnTo>
                      <a:pt x="66" y="59"/>
                    </a:lnTo>
                    <a:lnTo>
                      <a:pt x="59" y="59"/>
                    </a:lnTo>
                    <a:lnTo>
                      <a:pt x="59" y="59"/>
                    </a:lnTo>
                    <a:lnTo>
                      <a:pt x="60" y="59"/>
                    </a:lnTo>
                    <a:lnTo>
                      <a:pt x="60" y="59"/>
                    </a:lnTo>
                    <a:lnTo>
                      <a:pt x="66" y="59"/>
                    </a:lnTo>
                    <a:lnTo>
                      <a:pt x="66" y="59"/>
                    </a:lnTo>
                    <a:lnTo>
                      <a:pt x="62" y="59"/>
                    </a:lnTo>
                    <a:lnTo>
                      <a:pt x="62" y="59"/>
                    </a:lnTo>
                    <a:lnTo>
                      <a:pt x="47" y="58"/>
                    </a:lnTo>
                    <a:lnTo>
                      <a:pt x="47" y="58"/>
                    </a:lnTo>
                    <a:lnTo>
                      <a:pt x="50" y="61"/>
                    </a:lnTo>
                    <a:lnTo>
                      <a:pt x="50" y="61"/>
                    </a:lnTo>
                    <a:lnTo>
                      <a:pt x="55" y="61"/>
                    </a:lnTo>
                    <a:lnTo>
                      <a:pt x="55" y="61"/>
                    </a:lnTo>
                    <a:lnTo>
                      <a:pt x="59" y="61"/>
                    </a:lnTo>
                    <a:lnTo>
                      <a:pt x="59" y="61"/>
                    </a:lnTo>
                    <a:lnTo>
                      <a:pt x="56" y="61"/>
                    </a:lnTo>
                    <a:lnTo>
                      <a:pt x="56" y="61"/>
                    </a:lnTo>
                    <a:lnTo>
                      <a:pt x="115" y="59"/>
                    </a:lnTo>
                    <a:lnTo>
                      <a:pt x="115" y="59"/>
                    </a:lnTo>
                    <a:lnTo>
                      <a:pt x="103" y="59"/>
                    </a:lnTo>
                    <a:lnTo>
                      <a:pt x="103" y="59"/>
                    </a:lnTo>
                    <a:lnTo>
                      <a:pt x="96" y="61"/>
                    </a:lnTo>
                    <a:lnTo>
                      <a:pt x="96" y="61"/>
                    </a:lnTo>
                    <a:lnTo>
                      <a:pt x="98" y="61"/>
                    </a:lnTo>
                    <a:lnTo>
                      <a:pt x="98" y="61"/>
                    </a:lnTo>
                    <a:lnTo>
                      <a:pt x="108" y="62"/>
                    </a:lnTo>
                    <a:lnTo>
                      <a:pt x="108" y="62"/>
                    </a:lnTo>
                    <a:lnTo>
                      <a:pt x="197" y="59"/>
                    </a:lnTo>
                    <a:lnTo>
                      <a:pt x="197" y="59"/>
                    </a:lnTo>
                    <a:lnTo>
                      <a:pt x="188" y="59"/>
                    </a:lnTo>
                    <a:lnTo>
                      <a:pt x="188" y="59"/>
                    </a:lnTo>
                    <a:lnTo>
                      <a:pt x="83" y="59"/>
                    </a:lnTo>
                    <a:lnTo>
                      <a:pt x="83" y="59"/>
                    </a:lnTo>
                    <a:lnTo>
                      <a:pt x="85" y="59"/>
                    </a:lnTo>
                    <a:lnTo>
                      <a:pt x="85" y="59"/>
                    </a:lnTo>
                    <a:lnTo>
                      <a:pt x="72" y="61"/>
                    </a:lnTo>
                    <a:lnTo>
                      <a:pt x="72" y="61"/>
                    </a:lnTo>
                    <a:lnTo>
                      <a:pt x="67" y="62"/>
                    </a:lnTo>
                    <a:lnTo>
                      <a:pt x="67" y="62"/>
                    </a:lnTo>
                    <a:lnTo>
                      <a:pt x="83" y="62"/>
                    </a:lnTo>
                    <a:lnTo>
                      <a:pt x="83" y="62"/>
                    </a:lnTo>
                    <a:lnTo>
                      <a:pt x="76" y="62"/>
                    </a:lnTo>
                    <a:lnTo>
                      <a:pt x="76" y="62"/>
                    </a:lnTo>
                    <a:lnTo>
                      <a:pt x="78" y="62"/>
                    </a:lnTo>
                    <a:lnTo>
                      <a:pt x="78" y="62"/>
                    </a:lnTo>
                    <a:lnTo>
                      <a:pt x="85" y="62"/>
                    </a:lnTo>
                    <a:lnTo>
                      <a:pt x="85" y="62"/>
                    </a:lnTo>
                    <a:lnTo>
                      <a:pt x="60" y="61"/>
                    </a:lnTo>
                    <a:lnTo>
                      <a:pt x="60" y="61"/>
                    </a:lnTo>
                    <a:lnTo>
                      <a:pt x="62" y="64"/>
                    </a:lnTo>
                    <a:lnTo>
                      <a:pt x="62" y="64"/>
                    </a:lnTo>
                    <a:lnTo>
                      <a:pt x="95" y="64"/>
                    </a:lnTo>
                    <a:lnTo>
                      <a:pt x="95" y="64"/>
                    </a:lnTo>
                    <a:lnTo>
                      <a:pt x="93" y="65"/>
                    </a:lnTo>
                    <a:lnTo>
                      <a:pt x="93" y="65"/>
                    </a:lnTo>
                    <a:lnTo>
                      <a:pt x="99" y="67"/>
                    </a:lnTo>
                    <a:lnTo>
                      <a:pt x="99" y="67"/>
                    </a:lnTo>
                    <a:lnTo>
                      <a:pt x="90" y="68"/>
                    </a:lnTo>
                    <a:lnTo>
                      <a:pt x="90" y="68"/>
                    </a:lnTo>
                    <a:lnTo>
                      <a:pt x="98" y="68"/>
                    </a:lnTo>
                    <a:lnTo>
                      <a:pt x="98" y="68"/>
                    </a:lnTo>
                    <a:lnTo>
                      <a:pt x="95" y="68"/>
                    </a:lnTo>
                    <a:lnTo>
                      <a:pt x="95" y="68"/>
                    </a:lnTo>
                    <a:lnTo>
                      <a:pt x="93" y="70"/>
                    </a:lnTo>
                    <a:lnTo>
                      <a:pt x="93" y="70"/>
                    </a:lnTo>
                    <a:lnTo>
                      <a:pt x="55" y="68"/>
                    </a:lnTo>
                    <a:lnTo>
                      <a:pt x="55" y="68"/>
                    </a:lnTo>
                    <a:lnTo>
                      <a:pt x="43" y="70"/>
                    </a:lnTo>
                    <a:lnTo>
                      <a:pt x="43" y="70"/>
                    </a:lnTo>
                    <a:lnTo>
                      <a:pt x="42" y="70"/>
                    </a:lnTo>
                    <a:lnTo>
                      <a:pt x="42" y="70"/>
                    </a:lnTo>
                    <a:lnTo>
                      <a:pt x="34" y="71"/>
                    </a:lnTo>
                    <a:lnTo>
                      <a:pt x="34" y="71"/>
                    </a:lnTo>
                    <a:lnTo>
                      <a:pt x="16" y="73"/>
                    </a:lnTo>
                    <a:lnTo>
                      <a:pt x="16" y="73"/>
                    </a:lnTo>
                    <a:lnTo>
                      <a:pt x="17" y="73"/>
                    </a:lnTo>
                    <a:lnTo>
                      <a:pt x="17" y="73"/>
                    </a:lnTo>
                    <a:lnTo>
                      <a:pt x="39" y="76"/>
                    </a:lnTo>
                    <a:lnTo>
                      <a:pt x="39" y="76"/>
                    </a:lnTo>
                    <a:lnTo>
                      <a:pt x="57" y="79"/>
                    </a:lnTo>
                    <a:lnTo>
                      <a:pt x="57" y="79"/>
                    </a:lnTo>
                    <a:lnTo>
                      <a:pt x="60" y="79"/>
                    </a:lnTo>
                    <a:lnTo>
                      <a:pt x="60" y="79"/>
                    </a:lnTo>
                    <a:lnTo>
                      <a:pt x="60" y="80"/>
                    </a:lnTo>
                    <a:lnTo>
                      <a:pt x="60" y="80"/>
                    </a:lnTo>
                    <a:lnTo>
                      <a:pt x="79" y="85"/>
                    </a:lnTo>
                    <a:lnTo>
                      <a:pt x="79" y="85"/>
                    </a:lnTo>
                    <a:lnTo>
                      <a:pt x="95" y="88"/>
                    </a:lnTo>
                    <a:lnTo>
                      <a:pt x="95" y="88"/>
                    </a:lnTo>
                    <a:lnTo>
                      <a:pt x="98" y="88"/>
                    </a:lnTo>
                    <a:lnTo>
                      <a:pt x="98" y="88"/>
                    </a:lnTo>
                    <a:lnTo>
                      <a:pt x="99" y="89"/>
                    </a:lnTo>
                    <a:lnTo>
                      <a:pt x="99" y="89"/>
                    </a:lnTo>
                    <a:lnTo>
                      <a:pt x="88" y="91"/>
                    </a:lnTo>
                    <a:lnTo>
                      <a:pt x="88" y="91"/>
                    </a:lnTo>
                    <a:lnTo>
                      <a:pt x="89" y="91"/>
                    </a:lnTo>
                    <a:lnTo>
                      <a:pt x="89" y="91"/>
                    </a:lnTo>
                    <a:lnTo>
                      <a:pt x="66" y="89"/>
                    </a:lnTo>
                    <a:lnTo>
                      <a:pt x="66" y="89"/>
                    </a:lnTo>
                    <a:lnTo>
                      <a:pt x="78" y="91"/>
                    </a:lnTo>
                    <a:lnTo>
                      <a:pt x="78" y="91"/>
                    </a:lnTo>
                    <a:lnTo>
                      <a:pt x="121" y="89"/>
                    </a:lnTo>
                    <a:lnTo>
                      <a:pt x="121" y="89"/>
                    </a:lnTo>
                    <a:lnTo>
                      <a:pt x="128" y="89"/>
                    </a:lnTo>
                    <a:lnTo>
                      <a:pt x="128" y="89"/>
                    </a:lnTo>
                    <a:lnTo>
                      <a:pt x="129" y="89"/>
                    </a:lnTo>
                    <a:lnTo>
                      <a:pt x="129" y="89"/>
                    </a:lnTo>
                    <a:lnTo>
                      <a:pt x="157" y="92"/>
                    </a:lnTo>
                    <a:lnTo>
                      <a:pt x="157" y="92"/>
                    </a:lnTo>
                    <a:lnTo>
                      <a:pt x="155" y="92"/>
                    </a:lnTo>
                    <a:lnTo>
                      <a:pt x="155" y="92"/>
                    </a:lnTo>
                    <a:lnTo>
                      <a:pt x="154" y="92"/>
                    </a:lnTo>
                    <a:lnTo>
                      <a:pt x="154" y="92"/>
                    </a:lnTo>
                    <a:lnTo>
                      <a:pt x="162" y="92"/>
                    </a:lnTo>
                    <a:lnTo>
                      <a:pt x="162" y="92"/>
                    </a:lnTo>
                    <a:lnTo>
                      <a:pt x="165" y="94"/>
                    </a:lnTo>
                    <a:lnTo>
                      <a:pt x="165" y="94"/>
                    </a:lnTo>
                    <a:lnTo>
                      <a:pt x="132" y="97"/>
                    </a:lnTo>
                    <a:lnTo>
                      <a:pt x="132" y="97"/>
                    </a:lnTo>
                    <a:lnTo>
                      <a:pt x="115" y="111"/>
                    </a:lnTo>
                    <a:lnTo>
                      <a:pt x="115" y="111"/>
                    </a:lnTo>
                    <a:lnTo>
                      <a:pt x="113" y="112"/>
                    </a:lnTo>
                    <a:lnTo>
                      <a:pt x="113" y="112"/>
                    </a:lnTo>
                    <a:lnTo>
                      <a:pt x="115" y="112"/>
                    </a:lnTo>
                    <a:lnTo>
                      <a:pt x="115" y="112"/>
                    </a:lnTo>
                    <a:lnTo>
                      <a:pt x="108" y="117"/>
                    </a:lnTo>
                    <a:lnTo>
                      <a:pt x="108" y="117"/>
                    </a:lnTo>
                    <a:lnTo>
                      <a:pt x="102" y="117"/>
                    </a:lnTo>
                    <a:lnTo>
                      <a:pt x="102" y="117"/>
                    </a:lnTo>
                    <a:lnTo>
                      <a:pt x="80" y="127"/>
                    </a:lnTo>
                    <a:lnTo>
                      <a:pt x="80" y="127"/>
                    </a:lnTo>
                    <a:lnTo>
                      <a:pt x="113" y="127"/>
                    </a:lnTo>
                    <a:lnTo>
                      <a:pt x="113" y="127"/>
                    </a:lnTo>
                    <a:lnTo>
                      <a:pt x="101" y="127"/>
                    </a:lnTo>
                    <a:lnTo>
                      <a:pt x="101" y="127"/>
                    </a:lnTo>
                    <a:lnTo>
                      <a:pt x="78" y="126"/>
                    </a:lnTo>
                    <a:lnTo>
                      <a:pt x="78" y="126"/>
                    </a:lnTo>
                    <a:lnTo>
                      <a:pt x="56" y="126"/>
                    </a:lnTo>
                    <a:lnTo>
                      <a:pt x="56" y="126"/>
                    </a:lnTo>
                    <a:lnTo>
                      <a:pt x="72" y="127"/>
                    </a:lnTo>
                    <a:lnTo>
                      <a:pt x="72" y="127"/>
                    </a:lnTo>
                    <a:lnTo>
                      <a:pt x="63" y="127"/>
                    </a:lnTo>
                    <a:lnTo>
                      <a:pt x="63" y="127"/>
                    </a:lnTo>
                    <a:lnTo>
                      <a:pt x="43" y="130"/>
                    </a:lnTo>
                    <a:lnTo>
                      <a:pt x="43" y="130"/>
                    </a:lnTo>
                    <a:lnTo>
                      <a:pt x="32" y="130"/>
                    </a:lnTo>
                    <a:lnTo>
                      <a:pt x="32" y="130"/>
                    </a:lnTo>
                    <a:lnTo>
                      <a:pt x="20" y="132"/>
                    </a:lnTo>
                    <a:lnTo>
                      <a:pt x="20" y="132"/>
                    </a:lnTo>
                    <a:lnTo>
                      <a:pt x="27" y="133"/>
                    </a:lnTo>
                    <a:lnTo>
                      <a:pt x="27" y="133"/>
                    </a:lnTo>
                    <a:lnTo>
                      <a:pt x="22" y="133"/>
                    </a:lnTo>
                    <a:lnTo>
                      <a:pt x="22" y="133"/>
                    </a:lnTo>
                    <a:lnTo>
                      <a:pt x="11" y="138"/>
                    </a:lnTo>
                    <a:lnTo>
                      <a:pt x="11" y="138"/>
                    </a:lnTo>
                    <a:lnTo>
                      <a:pt x="9" y="139"/>
                    </a:lnTo>
                    <a:lnTo>
                      <a:pt x="9" y="139"/>
                    </a:lnTo>
                    <a:lnTo>
                      <a:pt x="4" y="139"/>
                    </a:lnTo>
                    <a:lnTo>
                      <a:pt x="4" y="139"/>
                    </a:lnTo>
                    <a:lnTo>
                      <a:pt x="3" y="141"/>
                    </a:lnTo>
                    <a:lnTo>
                      <a:pt x="3" y="141"/>
                    </a:lnTo>
                    <a:lnTo>
                      <a:pt x="0" y="141"/>
                    </a:lnTo>
                    <a:lnTo>
                      <a:pt x="0" y="141"/>
                    </a:lnTo>
                    <a:lnTo>
                      <a:pt x="4" y="142"/>
                    </a:lnTo>
                    <a:lnTo>
                      <a:pt x="4" y="142"/>
                    </a:lnTo>
                    <a:lnTo>
                      <a:pt x="19" y="144"/>
                    </a:lnTo>
                    <a:lnTo>
                      <a:pt x="19" y="144"/>
                    </a:lnTo>
                    <a:lnTo>
                      <a:pt x="22" y="144"/>
                    </a:lnTo>
                    <a:lnTo>
                      <a:pt x="22" y="144"/>
                    </a:lnTo>
                    <a:lnTo>
                      <a:pt x="3" y="144"/>
                    </a:lnTo>
                    <a:lnTo>
                      <a:pt x="3" y="144"/>
                    </a:lnTo>
                    <a:lnTo>
                      <a:pt x="30" y="142"/>
                    </a:lnTo>
                    <a:lnTo>
                      <a:pt x="30" y="142"/>
                    </a:lnTo>
                    <a:lnTo>
                      <a:pt x="36" y="144"/>
                    </a:lnTo>
                    <a:lnTo>
                      <a:pt x="36" y="144"/>
                    </a:lnTo>
                    <a:lnTo>
                      <a:pt x="37" y="145"/>
                    </a:lnTo>
                    <a:lnTo>
                      <a:pt x="37" y="145"/>
                    </a:lnTo>
                    <a:lnTo>
                      <a:pt x="40" y="145"/>
                    </a:lnTo>
                    <a:lnTo>
                      <a:pt x="40" y="145"/>
                    </a:lnTo>
                    <a:lnTo>
                      <a:pt x="50" y="147"/>
                    </a:lnTo>
                    <a:lnTo>
                      <a:pt x="50" y="147"/>
                    </a:lnTo>
                    <a:lnTo>
                      <a:pt x="34" y="147"/>
                    </a:lnTo>
                    <a:lnTo>
                      <a:pt x="34" y="147"/>
                    </a:lnTo>
                    <a:lnTo>
                      <a:pt x="42" y="150"/>
                    </a:lnTo>
                    <a:lnTo>
                      <a:pt x="42" y="150"/>
                    </a:lnTo>
                    <a:lnTo>
                      <a:pt x="83" y="150"/>
                    </a:lnTo>
                    <a:lnTo>
                      <a:pt x="83" y="150"/>
                    </a:lnTo>
                    <a:lnTo>
                      <a:pt x="67" y="153"/>
                    </a:lnTo>
                    <a:lnTo>
                      <a:pt x="67" y="153"/>
                    </a:lnTo>
                    <a:lnTo>
                      <a:pt x="57" y="156"/>
                    </a:lnTo>
                    <a:lnTo>
                      <a:pt x="57" y="156"/>
                    </a:lnTo>
                    <a:lnTo>
                      <a:pt x="65" y="157"/>
                    </a:lnTo>
                    <a:lnTo>
                      <a:pt x="65" y="157"/>
                    </a:lnTo>
                    <a:lnTo>
                      <a:pt x="67" y="157"/>
                    </a:lnTo>
                    <a:lnTo>
                      <a:pt x="67" y="157"/>
                    </a:lnTo>
                    <a:lnTo>
                      <a:pt x="62" y="157"/>
                    </a:lnTo>
                    <a:lnTo>
                      <a:pt x="62" y="157"/>
                    </a:lnTo>
                    <a:lnTo>
                      <a:pt x="49" y="157"/>
                    </a:lnTo>
                    <a:lnTo>
                      <a:pt x="49" y="157"/>
                    </a:lnTo>
                    <a:lnTo>
                      <a:pt x="39" y="159"/>
                    </a:lnTo>
                    <a:lnTo>
                      <a:pt x="39" y="159"/>
                    </a:lnTo>
                    <a:lnTo>
                      <a:pt x="26" y="163"/>
                    </a:lnTo>
                    <a:lnTo>
                      <a:pt x="26" y="163"/>
                    </a:lnTo>
                    <a:lnTo>
                      <a:pt x="26" y="166"/>
                    </a:lnTo>
                    <a:lnTo>
                      <a:pt x="26" y="166"/>
                    </a:lnTo>
                    <a:lnTo>
                      <a:pt x="36" y="169"/>
                    </a:lnTo>
                    <a:lnTo>
                      <a:pt x="36" y="169"/>
                    </a:lnTo>
                    <a:lnTo>
                      <a:pt x="43" y="169"/>
                    </a:lnTo>
                    <a:lnTo>
                      <a:pt x="43" y="169"/>
                    </a:lnTo>
                    <a:lnTo>
                      <a:pt x="37" y="171"/>
                    </a:lnTo>
                    <a:lnTo>
                      <a:pt x="37" y="171"/>
                    </a:lnTo>
                    <a:lnTo>
                      <a:pt x="42" y="171"/>
                    </a:lnTo>
                    <a:lnTo>
                      <a:pt x="42" y="171"/>
                    </a:lnTo>
                    <a:lnTo>
                      <a:pt x="44" y="174"/>
                    </a:lnTo>
                    <a:lnTo>
                      <a:pt x="44" y="174"/>
                    </a:lnTo>
                    <a:lnTo>
                      <a:pt x="56" y="175"/>
                    </a:lnTo>
                    <a:lnTo>
                      <a:pt x="56" y="175"/>
                    </a:lnTo>
                    <a:lnTo>
                      <a:pt x="55" y="175"/>
                    </a:lnTo>
                    <a:lnTo>
                      <a:pt x="55" y="175"/>
                    </a:lnTo>
                    <a:lnTo>
                      <a:pt x="57" y="175"/>
                    </a:lnTo>
                    <a:lnTo>
                      <a:pt x="57" y="175"/>
                    </a:lnTo>
                    <a:lnTo>
                      <a:pt x="53" y="175"/>
                    </a:lnTo>
                    <a:lnTo>
                      <a:pt x="53" y="175"/>
                    </a:lnTo>
                    <a:lnTo>
                      <a:pt x="52" y="175"/>
                    </a:lnTo>
                    <a:lnTo>
                      <a:pt x="52" y="175"/>
                    </a:lnTo>
                    <a:lnTo>
                      <a:pt x="65" y="178"/>
                    </a:lnTo>
                    <a:lnTo>
                      <a:pt x="65" y="178"/>
                    </a:lnTo>
                    <a:lnTo>
                      <a:pt x="86" y="178"/>
                    </a:lnTo>
                    <a:lnTo>
                      <a:pt x="86" y="178"/>
                    </a:lnTo>
                    <a:lnTo>
                      <a:pt x="66" y="181"/>
                    </a:lnTo>
                    <a:lnTo>
                      <a:pt x="66" y="181"/>
                    </a:lnTo>
                    <a:lnTo>
                      <a:pt x="65" y="181"/>
                    </a:lnTo>
                    <a:lnTo>
                      <a:pt x="65" y="181"/>
                    </a:lnTo>
                    <a:lnTo>
                      <a:pt x="78" y="181"/>
                    </a:lnTo>
                    <a:lnTo>
                      <a:pt x="78" y="181"/>
                    </a:lnTo>
                    <a:lnTo>
                      <a:pt x="63" y="183"/>
                    </a:lnTo>
                    <a:lnTo>
                      <a:pt x="63" y="183"/>
                    </a:lnTo>
                    <a:lnTo>
                      <a:pt x="46" y="183"/>
                    </a:lnTo>
                    <a:lnTo>
                      <a:pt x="46" y="183"/>
                    </a:lnTo>
                    <a:lnTo>
                      <a:pt x="92" y="181"/>
                    </a:lnTo>
                    <a:lnTo>
                      <a:pt x="92" y="181"/>
                    </a:lnTo>
                    <a:lnTo>
                      <a:pt x="108" y="181"/>
                    </a:lnTo>
                    <a:lnTo>
                      <a:pt x="108" y="181"/>
                    </a:lnTo>
                    <a:lnTo>
                      <a:pt x="93" y="180"/>
                    </a:lnTo>
                    <a:lnTo>
                      <a:pt x="93" y="180"/>
                    </a:lnTo>
                    <a:lnTo>
                      <a:pt x="89" y="183"/>
                    </a:lnTo>
                    <a:lnTo>
                      <a:pt x="89" y="183"/>
                    </a:lnTo>
                    <a:lnTo>
                      <a:pt x="88" y="183"/>
                    </a:lnTo>
                    <a:lnTo>
                      <a:pt x="88" y="183"/>
                    </a:lnTo>
                    <a:lnTo>
                      <a:pt x="111" y="184"/>
                    </a:lnTo>
                    <a:lnTo>
                      <a:pt x="111" y="184"/>
                    </a:lnTo>
                    <a:lnTo>
                      <a:pt x="116" y="184"/>
                    </a:lnTo>
                    <a:lnTo>
                      <a:pt x="116" y="184"/>
                    </a:lnTo>
                    <a:lnTo>
                      <a:pt x="108" y="184"/>
                    </a:lnTo>
                    <a:lnTo>
                      <a:pt x="108" y="184"/>
                    </a:lnTo>
                    <a:lnTo>
                      <a:pt x="108" y="186"/>
                    </a:lnTo>
                    <a:lnTo>
                      <a:pt x="108" y="186"/>
                    </a:lnTo>
                    <a:lnTo>
                      <a:pt x="46" y="184"/>
                    </a:lnTo>
                    <a:lnTo>
                      <a:pt x="46" y="184"/>
                    </a:lnTo>
                    <a:lnTo>
                      <a:pt x="47" y="184"/>
                    </a:lnTo>
                    <a:lnTo>
                      <a:pt x="47" y="184"/>
                    </a:lnTo>
                    <a:lnTo>
                      <a:pt x="52" y="193"/>
                    </a:lnTo>
                    <a:lnTo>
                      <a:pt x="52" y="193"/>
                    </a:lnTo>
                    <a:lnTo>
                      <a:pt x="30" y="193"/>
                    </a:lnTo>
                    <a:lnTo>
                      <a:pt x="30" y="193"/>
                    </a:lnTo>
                    <a:lnTo>
                      <a:pt x="56" y="193"/>
                    </a:lnTo>
                    <a:lnTo>
                      <a:pt x="56" y="193"/>
                    </a:lnTo>
                    <a:lnTo>
                      <a:pt x="57" y="193"/>
                    </a:lnTo>
                    <a:lnTo>
                      <a:pt x="57" y="193"/>
                    </a:lnTo>
                    <a:lnTo>
                      <a:pt x="52" y="195"/>
                    </a:lnTo>
                    <a:lnTo>
                      <a:pt x="52" y="195"/>
                    </a:lnTo>
                    <a:lnTo>
                      <a:pt x="55" y="195"/>
                    </a:lnTo>
                    <a:lnTo>
                      <a:pt x="55" y="195"/>
                    </a:lnTo>
                    <a:lnTo>
                      <a:pt x="47" y="195"/>
                    </a:lnTo>
                    <a:lnTo>
                      <a:pt x="47" y="195"/>
                    </a:lnTo>
                    <a:lnTo>
                      <a:pt x="62" y="193"/>
                    </a:lnTo>
                    <a:lnTo>
                      <a:pt x="62" y="193"/>
                    </a:lnTo>
                    <a:lnTo>
                      <a:pt x="47" y="195"/>
                    </a:lnTo>
                    <a:lnTo>
                      <a:pt x="47" y="195"/>
                    </a:lnTo>
                    <a:lnTo>
                      <a:pt x="23" y="195"/>
                    </a:lnTo>
                    <a:lnTo>
                      <a:pt x="23" y="195"/>
                    </a:lnTo>
                    <a:lnTo>
                      <a:pt x="22" y="195"/>
                    </a:lnTo>
                    <a:lnTo>
                      <a:pt x="22" y="195"/>
                    </a:lnTo>
                    <a:lnTo>
                      <a:pt x="26" y="195"/>
                    </a:lnTo>
                    <a:lnTo>
                      <a:pt x="26" y="195"/>
                    </a:lnTo>
                    <a:lnTo>
                      <a:pt x="39" y="198"/>
                    </a:lnTo>
                    <a:lnTo>
                      <a:pt x="39" y="198"/>
                    </a:lnTo>
                    <a:lnTo>
                      <a:pt x="33" y="200"/>
                    </a:lnTo>
                    <a:lnTo>
                      <a:pt x="33" y="200"/>
                    </a:lnTo>
                    <a:lnTo>
                      <a:pt x="36" y="200"/>
                    </a:lnTo>
                    <a:lnTo>
                      <a:pt x="36" y="200"/>
                    </a:lnTo>
                    <a:lnTo>
                      <a:pt x="46" y="201"/>
                    </a:lnTo>
                    <a:lnTo>
                      <a:pt x="46" y="201"/>
                    </a:lnTo>
                    <a:lnTo>
                      <a:pt x="34" y="201"/>
                    </a:lnTo>
                    <a:lnTo>
                      <a:pt x="34" y="201"/>
                    </a:lnTo>
                    <a:lnTo>
                      <a:pt x="50" y="203"/>
                    </a:lnTo>
                    <a:lnTo>
                      <a:pt x="50" y="203"/>
                    </a:lnTo>
                    <a:lnTo>
                      <a:pt x="69" y="203"/>
                    </a:lnTo>
                    <a:lnTo>
                      <a:pt x="69" y="203"/>
                    </a:lnTo>
                    <a:lnTo>
                      <a:pt x="109" y="201"/>
                    </a:lnTo>
                    <a:lnTo>
                      <a:pt x="109" y="201"/>
                    </a:lnTo>
                    <a:lnTo>
                      <a:pt x="126" y="203"/>
                    </a:lnTo>
                    <a:lnTo>
                      <a:pt x="126" y="203"/>
                    </a:lnTo>
                    <a:lnTo>
                      <a:pt x="125" y="203"/>
                    </a:lnTo>
                    <a:lnTo>
                      <a:pt x="125" y="203"/>
                    </a:lnTo>
                    <a:lnTo>
                      <a:pt x="132" y="204"/>
                    </a:lnTo>
                    <a:lnTo>
                      <a:pt x="132" y="204"/>
                    </a:lnTo>
                    <a:lnTo>
                      <a:pt x="131" y="204"/>
                    </a:lnTo>
                    <a:lnTo>
                      <a:pt x="131" y="204"/>
                    </a:lnTo>
                    <a:lnTo>
                      <a:pt x="132" y="204"/>
                    </a:lnTo>
                    <a:lnTo>
                      <a:pt x="132" y="204"/>
                    </a:lnTo>
                    <a:lnTo>
                      <a:pt x="135" y="206"/>
                    </a:lnTo>
                    <a:lnTo>
                      <a:pt x="135" y="206"/>
                    </a:lnTo>
                    <a:lnTo>
                      <a:pt x="119" y="207"/>
                    </a:lnTo>
                    <a:lnTo>
                      <a:pt x="119" y="207"/>
                    </a:lnTo>
                    <a:lnTo>
                      <a:pt x="121" y="209"/>
                    </a:lnTo>
                    <a:lnTo>
                      <a:pt x="121" y="209"/>
                    </a:lnTo>
                    <a:lnTo>
                      <a:pt x="118" y="212"/>
                    </a:lnTo>
                    <a:lnTo>
                      <a:pt x="118" y="212"/>
                    </a:lnTo>
                    <a:lnTo>
                      <a:pt x="121" y="212"/>
                    </a:lnTo>
                    <a:lnTo>
                      <a:pt x="121" y="212"/>
                    </a:lnTo>
                    <a:lnTo>
                      <a:pt x="122" y="212"/>
                    </a:lnTo>
                    <a:lnTo>
                      <a:pt x="122" y="212"/>
                    </a:lnTo>
                    <a:lnTo>
                      <a:pt x="72" y="213"/>
                    </a:lnTo>
                    <a:lnTo>
                      <a:pt x="72" y="213"/>
                    </a:lnTo>
                    <a:lnTo>
                      <a:pt x="95" y="212"/>
                    </a:lnTo>
                    <a:lnTo>
                      <a:pt x="95" y="212"/>
                    </a:lnTo>
                    <a:lnTo>
                      <a:pt x="86" y="212"/>
                    </a:lnTo>
                    <a:lnTo>
                      <a:pt x="86" y="212"/>
                    </a:lnTo>
                    <a:lnTo>
                      <a:pt x="85" y="212"/>
                    </a:lnTo>
                    <a:lnTo>
                      <a:pt x="85" y="212"/>
                    </a:lnTo>
                    <a:lnTo>
                      <a:pt x="83" y="213"/>
                    </a:lnTo>
                    <a:lnTo>
                      <a:pt x="83" y="213"/>
                    </a:lnTo>
                    <a:lnTo>
                      <a:pt x="112" y="215"/>
                    </a:lnTo>
                    <a:lnTo>
                      <a:pt x="112" y="215"/>
                    </a:lnTo>
                    <a:lnTo>
                      <a:pt x="69" y="213"/>
                    </a:lnTo>
                    <a:lnTo>
                      <a:pt x="69" y="213"/>
                    </a:lnTo>
                    <a:lnTo>
                      <a:pt x="52" y="213"/>
                    </a:lnTo>
                    <a:lnTo>
                      <a:pt x="52" y="213"/>
                    </a:lnTo>
                    <a:lnTo>
                      <a:pt x="34" y="215"/>
                    </a:lnTo>
                    <a:lnTo>
                      <a:pt x="34" y="215"/>
                    </a:lnTo>
                    <a:lnTo>
                      <a:pt x="13" y="218"/>
                    </a:lnTo>
                    <a:lnTo>
                      <a:pt x="13" y="218"/>
                    </a:lnTo>
                    <a:lnTo>
                      <a:pt x="17" y="219"/>
                    </a:lnTo>
                    <a:lnTo>
                      <a:pt x="17" y="219"/>
                    </a:lnTo>
                    <a:lnTo>
                      <a:pt x="34" y="219"/>
                    </a:lnTo>
                    <a:lnTo>
                      <a:pt x="34" y="219"/>
                    </a:lnTo>
                    <a:lnTo>
                      <a:pt x="43" y="221"/>
                    </a:lnTo>
                    <a:lnTo>
                      <a:pt x="43" y="221"/>
                    </a:lnTo>
                    <a:lnTo>
                      <a:pt x="57" y="224"/>
                    </a:lnTo>
                    <a:lnTo>
                      <a:pt x="57" y="224"/>
                    </a:lnTo>
                    <a:lnTo>
                      <a:pt x="85" y="230"/>
                    </a:lnTo>
                    <a:lnTo>
                      <a:pt x="85" y="230"/>
                    </a:lnTo>
                    <a:lnTo>
                      <a:pt x="103" y="233"/>
                    </a:lnTo>
                    <a:lnTo>
                      <a:pt x="103" y="233"/>
                    </a:lnTo>
                    <a:lnTo>
                      <a:pt x="113" y="234"/>
                    </a:lnTo>
                    <a:lnTo>
                      <a:pt x="113" y="234"/>
                    </a:lnTo>
                    <a:lnTo>
                      <a:pt x="136" y="237"/>
                    </a:lnTo>
                    <a:lnTo>
                      <a:pt x="136" y="237"/>
                    </a:lnTo>
                    <a:lnTo>
                      <a:pt x="151" y="237"/>
                    </a:lnTo>
                    <a:lnTo>
                      <a:pt x="151" y="237"/>
                    </a:lnTo>
                    <a:lnTo>
                      <a:pt x="159" y="237"/>
                    </a:lnTo>
                    <a:lnTo>
                      <a:pt x="159" y="237"/>
                    </a:lnTo>
                    <a:lnTo>
                      <a:pt x="146" y="237"/>
                    </a:lnTo>
                    <a:lnTo>
                      <a:pt x="146" y="237"/>
                    </a:lnTo>
                    <a:lnTo>
                      <a:pt x="146" y="239"/>
                    </a:lnTo>
                    <a:lnTo>
                      <a:pt x="146" y="239"/>
                    </a:lnTo>
                    <a:lnTo>
                      <a:pt x="149" y="239"/>
                    </a:lnTo>
                    <a:lnTo>
                      <a:pt x="149" y="239"/>
                    </a:lnTo>
                    <a:lnTo>
                      <a:pt x="148" y="240"/>
                    </a:lnTo>
                    <a:lnTo>
                      <a:pt x="148" y="240"/>
                    </a:lnTo>
                    <a:lnTo>
                      <a:pt x="141" y="240"/>
                    </a:lnTo>
                    <a:lnTo>
                      <a:pt x="141" y="240"/>
                    </a:lnTo>
                    <a:lnTo>
                      <a:pt x="138" y="240"/>
                    </a:lnTo>
                    <a:lnTo>
                      <a:pt x="138" y="240"/>
                    </a:lnTo>
                    <a:lnTo>
                      <a:pt x="144" y="242"/>
                    </a:lnTo>
                    <a:lnTo>
                      <a:pt x="144" y="242"/>
                    </a:lnTo>
                    <a:lnTo>
                      <a:pt x="149" y="242"/>
                    </a:lnTo>
                    <a:lnTo>
                      <a:pt x="149" y="242"/>
                    </a:lnTo>
                    <a:lnTo>
                      <a:pt x="135" y="243"/>
                    </a:lnTo>
                    <a:lnTo>
                      <a:pt x="135" y="243"/>
                    </a:lnTo>
                    <a:lnTo>
                      <a:pt x="122" y="245"/>
                    </a:lnTo>
                    <a:lnTo>
                      <a:pt x="122" y="245"/>
                    </a:lnTo>
                    <a:lnTo>
                      <a:pt x="128" y="245"/>
                    </a:lnTo>
                    <a:lnTo>
                      <a:pt x="128" y="245"/>
                    </a:lnTo>
                    <a:lnTo>
                      <a:pt x="53" y="242"/>
                    </a:lnTo>
                    <a:lnTo>
                      <a:pt x="53" y="242"/>
                    </a:lnTo>
                    <a:lnTo>
                      <a:pt x="53" y="243"/>
                    </a:lnTo>
                    <a:lnTo>
                      <a:pt x="53" y="243"/>
                    </a:lnTo>
                    <a:lnTo>
                      <a:pt x="80" y="242"/>
                    </a:lnTo>
                    <a:lnTo>
                      <a:pt x="80" y="242"/>
                    </a:lnTo>
                    <a:lnTo>
                      <a:pt x="78" y="243"/>
                    </a:lnTo>
                    <a:lnTo>
                      <a:pt x="78" y="243"/>
                    </a:lnTo>
                    <a:lnTo>
                      <a:pt x="73" y="243"/>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40" name="Freeform 156"/>
              <p:cNvSpPr>
                <a:spLocks/>
              </p:cNvSpPr>
              <p:nvPr/>
            </p:nvSpPr>
            <p:spPr bwMode="auto">
              <a:xfrm>
                <a:off x="8021" y="12161"/>
                <a:ext cx="501" cy="249"/>
              </a:xfrm>
              <a:custGeom>
                <a:avLst/>
                <a:gdLst/>
                <a:ahLst/>
                <a:cxnLst>
                  <a:cxn ang="0">
                    <a:pos x="223" y="3"/>
                  </a:cxn>
                  <a:cxn ang="0">
                    <a:pos x="211" y="5"/>
                  </a:cxn>
                  <a:cxn ang="0">
                    <a:pos x="224" y="12"/>
                  </a:cxn>
                  <a:cxn ang="0">
                    <a:pos x="234" y="21"/>
                  </a:cxn>
                  <a:cxn ang="0">
                    <a:pos x="256" y="21"/>
                  </a:cxn>
                  <a:cxn ang="0">
                    <a:pos x="263" y="23"/>
                  </a:cxn>
                  <a:cxn ang="0">
                    <a:pos x="238" y="30"/>
                  </a:cxn>
                  <a:cxn ang="0">
                    <a:pos x="260" y="32"/>
                  </a:cxn>
                  <a:cxn ang="0">
                    <a:pos x="263" y="33"/>
                  </a:cxn>
                  <a:cxn ang="0">
                    <a:pos x="223" y="35"/>
                  </a:cxn>
                  <a:cxn ang="0">
                    <a:pos x="194" y="38"/>
                  </a:cxn>
                  <a:cxn ang="0">
                    <a:pos x="241" y="42"/>
                  </a:cxn>
                  <a:cxn ang="0">
                    <a:pos x="231" y="44"/>
                  </a:cxn>
                  <a:cxn ang="0">
                    <a:pos x="263" y="49"/>
                  </a:cxn>
                  <a:cxn ang="0">
                    <a:pos x="230" y="50"/>
                  </a:cxn>
                  <a:cxn ang="0">
                    <a:pos x="257" y="55"/>
                  </a:cxn>
                  <a:cxn ang="0">
                    <a:pos x="290" y="53"/>
                  </a:cxn>
                  <a:cxn ang="0">
                    <a:pos x="314" y="56"/>
                  </a:cxn>
                  <a:cxn ang="0">
                    <a:pos x="349" y="58"/>
                  </a:cxn>
                  <a:cxn ang="0">
                    <a:pos x="382" y="65"/>
                  </a:cxn>
                  <a:cxn ang="0">
                    <a:pos x="395" y="73"/>
                  </a:cxn>
                  <a:cxn ang="0">
                    <a:pos x="365" y="73"/>
                  </a:cxn>
                  <a:cxn ang="0">
                    <a:pos x="356" y="77"/>
                  </a:cxn>
                  <a:cxn ang="0">
                    <a:pos x="358" y="82"/>
                  </a:cxn>
                  <a:cxn ang="0">
                    <a:pos x="415" y="83"/>
                  </a:cxn>
                  <a:cxn ang="0">
                    <a:pos x="457" y="107"/>
                  </a:cxn>
                  <a:cxn ang="0">
                    <a:pos x="457" y="112"/>
                  </a:cxn>
                  <a:cxn ang="0">
                    <a:pos x="448" y="115"/>
                  </a:cxn>
                  <a:cxn ang="0">
                    <a:pos x="447" y="119"/>
                  </a:cxn>
                  <a:cxn ang="0">
                    <a:pos x="461" y="128"/>
                  </a:cxn>
                  <a:cxn ang="0">
                    <a:pos x="449" y="128"/>
                  </a:cxn>
                  <a:cxn ang="0">
                    <a:pos x="485" y="131"/>
                  </a:cxn>
                  <a:cxn ang="0">
                    <a:pos x="488" y="134"/>
                  </a:cxn>
                  <a:cxn ang="0">
                    <a:pos x="471" y="136"/>
                  </a:cxn>
                  <a:cxn ang="0">
                    <a:pos x="475" y="137"/>
                  </a:cxn>
                  <a:cxn ang="0">
                    <a:pos x="465" y="142"/>
                  </a:cxn>
                  <a:cxn ang="0">
                    <a:pos x="437" y="144"/>
                  </a:cxn>
                  <a:cxn ang="0">
                    <a:pos x="421" y="147"/>
                  </a:cxn>
                  <a:cxn ang="0">
                    <a:pos x="362" y="154"/>
                  </a:cxn>
                  <a:cxn ang="0">
                    <a:pos x="452" y="157"/>
                  </a:cxn>
                  <a:cxn ang="0">
                    <a:pos x="392" y="162"/>
                  </a:cxn>
                  <a:cxn ang="0">
                    <a:pos x="379" y="163"/>
                  </a:cxn>
                  <a:cxn ang="0">
                    <a:pos x="356" y="168"/>
                  </a:cxn>
                  <a:cxn ang="0">
                    <a:pos x="280" y="174"/>
                  </a:cxn>
                  <a:cxn ang="0">
                    <a:pos x="281" y="181"/>
                  </a:cxn>
                  <a:cxn ang="0">
                    <a:pos x="263" y="180"/>
                  </a:cxn>
                  <a:cxn ang="0">
                    <a:pos x="233" y="181"/>
                  </a:cxn>
                  <a:cxn ang="0">
                    <a:pos x="223" y="183"/>
                  </a:cxn>
                  <a:cxn ang="0">
                    <a:pos x="200" y="187"/>
                  </a:cxn>
                  <a:cxn ang="0">
                    <a:pos x="135" y="187"/>
                  </a:cxn>
                  <a:cxn ang="0">
                    <a:pos x="60" y="190"/>
                  </a:cxn>
                  <a:cxn ang="0">
                    <a:pos x="42" y="193"/>
                  </a:cxn>
                  <a:cxn ang="0">
                    <a:pos x="73" y="204"/>
                  </a:cxn>
                  <a:cxn ang="0">
                    <a:pos x="72" y="207"/>
                  </a:cxn>
                  <a:cxn ang="0">
                    <a:pos x="66" y="214"/>
                  </a:cxn>
                  <a:cxn ang="0">
                    <a:pos x="60" y="219"/>
                  </a:cxn>
                  <a:cxn ang="0">
                    <a:pos x="52" y="225"/>
                  </a:cxn>
                  <a:cxn ang="0">
                    <a:pos x="13" y="231"/>
                  </a:cxn>
                  <a:cxn ang="0">
                    <a:pos x="53" y="234"/>
                  </a:cxn>
                  <a:cxn ang="0">
                    <a:pos x="52" y="236"/>
                  </a:cxn>
                  <a:cxn ang="0">
                    <a:pos x="16" y="240"/>
                  </a:cxn>
                  <a:cxn ang="0">
                    <a:pos x="29" y="246"/>
                  </a:cxn>
                </a:cxnLst>
                <a:rect l="0" t="0" r="r" b="b"/>
                <a:pathLst>
                  <a:path w="501" h="249">
                    <a:moveTo>
                      <a:pt x="195" y="0"/>
                    </a:moveTo>
                    <a:lnTo>
                      <a:pt x="195" y="0"/>
                    </a:lnTo>
                    <a:lnTo>
                      <a:pt x="217" y="2"/>
                    </a:lnTo>
                    <a:lnTo>
                      <a:pt x="217" y="2"/>
                    </a:lnTo>
                    <a:lnTo>
                      <a:pt x="215" y="2"/>
                    </a:lnTo>
                    <a:lnTo>
                      <a:pt x="215" y="2"/>
                    </a:lnTo>
                    <a:lnTo>
                      <a:pt x="223" y="3"/>
                    </a:lnTo>
                    <a:lnTo>
                      <a:pt x="223" y="3"/>
                    </a:lnTo>
                    <a:lnTo>
                      <a:pt x="225" y="3"/>
                    </a:lnTo>
                    <a:lnTo>
                      <a:pt x="225" y="3"/>
                    </a:lnTo>
                    <a:lnTo>
                      <a:pt x="223" y="3"/>
                    </a:lnTo>
                    <a:lnTo>
                      <a:pt x="223" y="3"/>
                    </a:lnTo>
                    <a:lnTo>
                      <a:pt x="212" y="3"/>
                    </a:lnTo>
                    <a:lnTo>
                      <a:pt x="212" y="3"/>
                    </a:lnTo>
                    <a:lnTo>
                      <a:pt x="211" y="5"/>
                    </a:lnTo>
                    <a:lnTo>
                      <a:pt x="211" y="5"/>
                    </a:lnTo>
                    <a:lnTo>
                      <a:pt x="237" y="11"/>
                    </a:lnTo>
                    <a:lnTo>
                      <a:pt x="237" y="11"/>
                    </a:lnTo>
                    <a:lnTo>
                      <a:pt x="217" y="11"/>
                    </a:lnTo>
                    <a:lnTo>
                      <a:pt x="217" y="11"/>
                    </a:lnTo>
                    <a:lnTo>
                      <a:pt x="211" y="11"/>
                    </a:lnTo>
                    <a:lnTo>
                      <a:pt x="211" y="11"/>
                    </a:lnTo>
                    <a:lnTo>
                      <a:pt x="224" y="12"/>
                    </a:lnTo>
                    <a:lnTo>
                      <a:pt x="224" y="12"/>
                    </a:lnTo>
                    <a:lnTo>
                      <a:pt x="224" y="14"/>
                    </a:lnTo>
                    <a:lnTo>
                      <a:pt x="224" y="14"/>
                    </a:lnTo>
                    <a:lnTo>
                      <a:pt x="208" y="15"/>
                    </a:lnTo>
                    <a:lnTo>
                      <a:pt x="208" y="15"/>
                    </a:lnTo>
                    <a:lnTo>
                      <a:pt x="228" y="15"/>
                    </a:lnTo>
                    <a:lnTo>
                      <a:pt x="228" y="15"/>
                    </a:lnTo>
                    <a:lnTo>
                      <a:pt x="234" y="21"/>
                    </a:lnTo>
                    <a:lnTo>
                      <a:pt x="234" y="21"/>
                    </a:lnTo>
                    <a:lnTo>
                      <a:pt x="224" y="23"/>
                    </a:lnTo>
                    <a:lnTo>
                      <a:pt x="224" y="23"/>
                    </a:lnTo>
                    <a:lnTo>
                      <a:pt x="241" y="21"/>
                    </a:lnTo>
                    <a:lnTo>
                      <a:pt x="241" y="21"/>
                    </a:lnTo>
                    <a:lnTo>
                      <a:pt x="240" y="21"/>
                    </a:lnTo>
                    <a:lnTo>
                      <a:pt x="240" y="21"/>
                    </a:lnTo>
                    <a:lnTo>
                      <a:pt x="256" y="21"/>
                    </a:lnTo>
                    <a:lnTo>
                      <a:pt x="256" y="21"/>
                    </a:lnTo>
                    <a:lnTo>
                      <a:pt x="277" y="21"/>
                    </a:lnTo>
                    <a:lnTo>
                      <a:pt x="277" y="21"/>
                    </a:lnTo>
                    <a:lnTo>
                      <a:pt x="264" y="21"/>
                    </a:lnTo>
                    <a:lnTo>
                      <a:pt x="264" y="21"/>
                    </a:lnTo>
                    <a:lnTo>
                      <a:pt x="267" y="23"/>
                    </a:lnTo>
                    <a:lnTo>
                      <a:pt x="267" y="23"/>
                    </a:lnTo>
                    <a:lnTo>
                      <a:pt x="263" y="23"/>
                    </a:lnTo>
                    <a:lnTo>
                      <a:pt x="263" y="23"/>
                    </a:lnTo>
                    <a:lnTo>
                      <a:pt x="268" y="27"/>
                    </a:lnTo>
                    <a:lnTo>
                      <a:pt x="268" y="27"/>
                    </a:lnTo>
                    <a:lnTo>
                      <a:pt x="248" y="29"/>
                    </a:lnTo>
                    <a:lnTo>
                      <a:pt x="248" y="29"/>
                    </a:lnTo>
                    <a:lnTo>
                      <a:pt x="254" y="29"/>
                    </a:lnTo>
                    <a:lnTo>
                      <a:pt x="254" y="29"/>
                    </a:lnTo>
                    <a:lnTo>
                      <a:pt x="238" y="30"/>
                    </a:lnTo>
                    <a:lnTo>
                      <a:pt x="238" y="30"/>
                    </a:lnTo>
                    <a:lnTo>
                      <a:pt x="227" y="32"/>
                    </a:lnTo>
                    <a:lnTo>
                      <a:pt x="227" y="32"/>
                    </a:lnTo>
                    <a:lnTo>
                      <a:pt x="245" y="30"/>
                    </a:lnTo>
                    <a:lnTo>
                      <a:pt x="245" y="30"/>
                    </a:lnTo>
                    <a:lnTo>
                      <a:pt x="235" y="33"/>
                    </a:lnTo>
                    <a:lnTo>
                      <a:pt x="235" y="33"/>
                    </a:lnTo>
                    <a:lnTo>
                      <a:pt x="260" y="32"/>
                    </a:lnTo>
                    <a:lnTo>
                      <a:pt x="260" y="32"/>
                    </a:lnTo>
                    <a:lnTo>
                      <a:pt x="261" y="33"/>
                    </a:lnTo>
                    <a:lnTo>
                      <a:pt x="261" y="33"/>
                    </a:lnTo>
                    <a:lnTo>
                      <a:pt x="256" y="33"/>
                    </a:lnTo>
                    <a:lnTo>
                      <a:pt x="256" y="33"/>
                    </a:lnTo>
                    <a:lnTo>
                      <a:pt x="261" y="33"/>
                    </a:lnTo>
                    <a:lnTo>
                      <a:pt x="261" y="33"/>
                    </a:lnTo>
                    <a:lnTo>
                      <a:pt x="263" y="33"/>
                    </a:lnTo>
                    <a:lnTo>
                      <a:pt x="263" y="33"/>
                    </a:lnTo>
                    <a:lnTo>
                      <a:pt x="263" y="35"/>
                    </a:lnTo>
                    <a:lnTo>
                      <a:pt x="263" y="35"/>
                    </a:lnTo>
                    <a:lnTo>
                      <a:pt x="263" y="36"/>
                    </a:lnTo>
                    <a:lnTo>
                      <a:pt x="263" y="36"/>
                    </a:lnTo>
                    <a:lnTo>
                      <a:pt x="253" y="36"/>
                    </a:lnTo>
                    <a:lnTo>
                      <a:pt x="253" y="36"/>
                    </a:lnTo>
                    <a:lnTo>
                      <a:pt x="223" y="35"/>
                    </a:lnTo>
                    <a:lnTo>
                      <a:pt x="223" y="35"/>
                    </a:lnTo>
                    <a:lnTo>
                      <a:pt x="245" y="35"/>
                    </a:lnTo>
                    <a:lnTo>
                      <a:pt x="245" y="35"/>
                    </a:lnTo>
                    <a:lnTo>
                      <a:pt x="250" y="35"/>
                    </a:lnTo>
                    <a:lnTo>
                      <a:pt x="250" y="35"/>
                    </a:lnTo>
                    <a:lnTo>
                      <a:pt x="240" y="38"/>
                    </a:lnTo>
                    <a:lnTo>
                      <a:pt x="240" y="38"/>
                    </a:lnTo>
                    <a:lnTo>
                      <a:pt x="194" y="38"/>
                    </a:lnTo>
                    <a:lnTo>
                      <a:pt x="194" y="38"/>
                    </a:lnTo>
                    <a:lnTo>
                      <a:pt x="217" y="39"/>
                    </a:lnTo>
                    <a:lnTo>
                      <a:pt x="217" y="39"/>
                    </a:lnTo>
                    <a:lnTo>
                      <a:pt x="223" y="41"/>
                    </a:lnTo>
                    <a:lnTo>
                      <a:pt x="223" y="41"/>
                    </a:lnTo>
                    <a:lnTo>
                      <a:pt x="240" y="42"/>
                    </a:lnTo>
                    <a:lnTo>
                      <a:pt x="240" y="42"/>
                    </a:lnTo>
                    <a:lnTo>
                      <a:pt x="241" y="42"/>
                    </a:lnTo>
                    <a:lnTo>
                      <a:pt x="241" y="42"/>
                    </a:lnTo>
                    <a:lnTo>
                      <a:pt x="241" y="44"/>
                    </a:lnTo>
                    <a:lnTo>
                      <a:pt x="241" y="44"/>
                    </a:lnTo>
                    <a:lnTo>
                      <a:pt x="244" y="44"/>
                    </a:lnTo>
                    <a:lnTo>
                      <a:pt x="244" y="44"/>
                    </a:lnTo>
                    <a:lnTo>
                      <a:pt x="245" y="44"/>
                    </a:lnTo>
                    <a:lnTo>
                      <a:pt x="245" y="44"/>
                    </a:lnTo>
                    <a:lnTo>
                      <a:pt x="231" y="44"/>
                    </a:lnTo>
                    <a:lnTo>
                      <a:pt x="231" y="44"/>
                    </a:lnTo>
                    <a:lnTo>
                      <a:pt x="248" y="47"/>
                    </a:lnTo>
                    <a:lnTo>
                      <a:pt x="248" y="47"/>
                    </a:lnTo>
                    <a:lnTo>
                      <a:pt x="256" y="49"/>
                    </a:lnTo>
                    <a:lnTo>
                      <a:pt x="256" y="49"/>
                    </a:lnTo>
                    <a:lnTo>
                      <a:pt x="261" y="49"/>
                    </a:lnTo>
                    <a:lnTo>
                      <a:pt x="261" y="49"/>
                    </a:lnTo>
                    <a:lnTo>
                      <a:pt x="263" y="49"/>
                    </a:lnTo>
                    <a:lnTo>
                      <a:pt x="263" y="49"/>
                    </a:lnTo>
                    <a:lnTo>
                      <a:pt x="243" y="50"/>
                    </a:lnTo>
                    <a:lnTo>
                      <a:pt x="243" y="50"/>
                    </a:lnTo>
                    <a:lnTo>
                      <a:pt x="244" y="50"/>
                    </a:lnTo>
                    <a:lnTo>
                      <a:pt x="244" y="50"/>
                    </a:lnTo>
                    <a:lnTo>
                      <a:pt x="233" y="50"/>
                    </a:lnTo>
                    <a:lnTo>
                      <a:pt x="233" y="50"/>
                    </a:lnTo>
                    <a:lnTo>
                      <a:pt x="230" y="50"/>
                    </a:lnTo>
                    <a:lnTo>
                      <a:pt x="230" y="50"/>
                    </a:lnTo>
                    <a:lnTo>
                      <a:pt x="240" y="50"/>
                    </a:lnTo>
                    <a:lnTo>
                      <a:pt x="240" y="50"/>
                    </a:lnTo>
                    <a:lnTo>
                      <a:pt x="231" y="53"/>
                    </a:lnTo>
                    <a:lnTo>
                      <a:pt x="231" y="53"/>
                    </a:lnTo>
                    <a:lnTo>
                      <a:pt x="244" y="55"/>
                    </a:lnTo>
                    <a:lnTo>
                      <a:pt x="244" y="55"/>
                    </a:lnTo>
                    <a:lnTo>
                      <a:pt x="257" y="55"/>
                    </a:lnTo>
                    <a:lnTo>
                      <a:pt x="257" y="55"/>
                    </a:lnTo>
                    <a:lnTo>
                      <a:pt x="283" y="53"/>
                    </a:lnTo>
                    <a:lnTo>
                      <a:pt x="283" y="53"/>
                    </a:lnTo>
                    <a:lnTo>
                      <a:pt x="274" y="53"/>
                    </a:lnTo>
                    <a:lnTo>
                      <a:pt x="274" y="53"/>
                    </a:lnTo>
                    <a:lnTo>
                      <a:pt x="287" y="53"/>
                    </a:lnTo>
                    <a:lnTo>
                      <a:pt x="287" y="53"/>
                    </a:lnTo>
                    <a:lnTo>
                      <a:pt x="290" y="53"/>
                    </a:lnTo>
                    <a:lnTo>
                      <a:pt x="290" y="53"/>
                    </a:lnTo>
                    <a:lnTo>
                      <a:pt x="289" y="53"/>
                    </a:lnTo>
                    <a:lnTo>
                      <a:pt x="289" y="53"/>
                    </a:lnTo>
                    <a:lnTo>
                      <a:pt x="289" y="55"/>
                    </a:lnTo>
                    <a:lnTo>
                      <a:pt x="289" y="55"/>
                    </a:lnTo>
                    <a:lnTo>
                      <a:pt x="313" y="56"/>
                    </a:lnTo>
                    <a:lnTo>
                      <a:pt x="313" y="56"/>
                    </a:lnTo>
                    <a:lnTo>
                      <a:pt x="314" y="56"/>
                    </a:lnTo>
                    <a:lnTo>
                      <a:pt x="314" y="56"/>
                    </a:lnTo>
                    <a:lnTo>
                      <a:pt x="327" y="58"/>
                    </a:lnTo>
                    <a:lnTo>
                      <a:pt x="327" y="58"/>
                    </a:lnTo>
                    <a:lnTo>
                      <a:pt x="347" y="56"/>
                    </a:lnTo>
                    <a:lnTo>
                      <a:pt x="347" y="56"/>
                    </a:lnTo>
                    <a:lnTo>
                      <a:pt x="350" y="56"/>
                    </a:lnTo>
                    <a:lnTo>
                      <a:pt x="350" y="56"/>
                    </a:lnTo>
                    <a:lnTo>
                      <a:pt x="349" y="58"/>
                    </a:lnTo>
                    <a:lnTo>
                      <a:pt x="349" y="58"/>
                    </a:lnTo>
                    <a:lnTo>
                      <a:pt x="346" y="59"/>
                    </a:lnTo>
                    <a:lnTo>
                      <a:pt x="346" y="59"/>
                    </a:lnTo>
                    <a:lnTo>
                      <a:pt x="335" y="64"/>
                    </a:lnTo>
                    <a:lnTo>
                      <a:pt x="335" y="64"/>
                    </a:lnTo>
                    <a:lnTo>
                      <a:pt x="333" y="64"/>
                    </a:lnTo>
                    <a:lnTo>
                      <a:pt x="333" y="64"/>
                    </a:lnTo>
                    <a:lnTo>
                      <a:pt x="382" y="65"/>
                    </a:lnTo>
                    <a:lnTo>
                      <a:pt x="382" y="65"/>
                    </a:lnTo>
                    <a:lnTo>
                      <a:pt x="393" y="65"/>
                    </a:lnTo>
                    <a:lnTo>
                      <a:pt x="393" y="65"/>
                    </a:lnTo>
                    <a:lnTo>
                      <a:pt x="411" y="67"/>
                    </a:lnTo>
                    <a:lnTo>
                      <a:pt x="411" y="67"/>
                    </a:lnTo>
                    <a:lnTo>
                      <a:pt x="399" y="73"/>
                    </a:lnTo>
                    <a:lnTo>
                      <a:pt x="399" y="73"/>
                    </a:lnTo>
                    <a:lnTo>
                      <a:pt x="395" y="73"/>
                    </a:lnTo>
                    <a:lnTo>
                      <a:pt x="395" y="73"/>
                    </a:lnTo>
                    <a:lnTo>
                      <a:pt x="399" y="73"/>
                    </a:lnTo>
                    <a:lnTo>
                      <a:pt x="399" y="73"/>
                    </a:lnTo>
                    <a:lnTo>
                      <a:pt x="388" y="73"/>
                    </a:lnTo>
                    <a:lnTo>
                      <a:pt x="388" y="73"/>
                    </a:lnTo>
                    <a:lnTo>
                      <a:pt x="376" y="73"/>
                    </a:lnTo>
                    <a:lnTo>
                      <a:pt x="376" y="73"/>
                    </a:lnTo>
                    <a:lnTo>
                      <a:pt x="365" y="73"/>
                    </a:lnTo>
                    <a:lnTo>
                      <a:pt x="365" y="73"/>
                    </a:lnTo>
                    <a:lnTo>
                      <a:pt x="356" y="74"/>
                    </a:lnTo>
                    <a:lnTo>
                      <a:pt x="356" y="74"/>
                    </a:lnTo>
                    <a:lnTo>
                      <a:pt x="359" y="76"/>
                    </a:lnTo>
                    <a:lnTo>
                      <a:pt x="359" y="76"/>
                    </a:lnTo>
                    <a:lnTo>
                      <a:pt x="355" y="77"/>
                    </a:lnTo>
                    <a:lnTo>
                      <a:pt x="355" y="77"/>
                    </a:lnTo>
                    <a:lnTo>
                      <a:pt x="356" y="77"/>
                    </a:lnTo>
                    <a:lnTo>
                      <a:pt x="356" y="77"/>
                    </a:lnTo>
                    <a:lnTo>
                      <a:pt x="339" y="80"/>
                    </a:lnTo>
                    <a:lnTo>
                      <a:pt x="339" y="80"/>
                    </a:lnTo>
                    <a:lnTo>
                      <a:pt x="339" y="82"/>
                    </a:lnTo>
                    <a:lnTo>
                      <a:pt x="339" y="82"/>
                    </a:lnTo>
                    <a:lnTo>
                      <a:pt x="336" y="82"/>
                    </a:lnTo>
                    <a:lnTo>
                      <a:pt x="336" y="82"/>
                    </a:lnTo>
                    <a:lnTo>
                      <a:pt x="358" y="82"/>
                    </a:lnTo>
                    <a:lnTo>
                      <a:pt x="358" y="82"/>
                    </a:lnTo>
                    <a:lnTo>
                      <a:pt x="347" y="85"/>
                    </a:lnTo>
                    <a:lnTo>
                      <a:pt x="347" y="85"/>
                    </a:lnTo>
                    <a:lnTo>
                      <a:pt x="405" y="83"/>
                    </a:lnTo>
                    <a:lnTo>
                      <a:pt x="405" y="83"/>
                    </a:lnTo>
                    <a:lnTo>
                      <a:pt x="402" y="83"/>
                    </a:lnTo>
                    <a:lnTo>
                      <a:pt x="402" y="83"/>
                    </a:lnTo>
                    <a:lnTo>
                      <a:pt x="415" y="83"/>
                    </a:lnTo>
                    <a:lnTo>
                      <a:pt x="415" y="83"/>
                    </a:lnTo>
                    <a:lnTo>
                      <a:pt x="414" y="83"/>
                    </a:lnTo>
                    <a:lnTo>
                      <a:pt x="414" y="83"/>
                    </a:lnTo>
                    <a:lnTo>
                      <a:pt x="455" y="89"/>
                    </a:lnTo>
                    <a:lnTo>
                      <a:pt x="455" y="89"/>
                    </a:lnTo>
                    <a:lnTo>
                      <a:pt x="455" y="107"/>
                    </a:lnTo>
                    <a:lnTo>
                      <a:pt x="455" y="107"/>
                    </a:lnTo>
                    <a:lnTo>
                      <a:pt x="457" y="107"/>
                    </a:lnTo>
                    <a:lnTo>
                      <a:pt x="457" y="107"/>
                    </a:lnTo>
                    <a:lnTo>
                      <a:pt x="461" y="107"/>
                    </a:lnTo>
                    <a:lnTo>
                      <a:pt x="461" y="107"/>
                    </a:lnTo>
                    <a:lnTo>
                      <a:pt x="455" y="109"/>
                    </a:lnTo>
                    <a:lnTo>
                      <a:pt x="455" y="109"/>
                    </a:lnTo>
                    <a:lnTo>
                      <a:pt x="458" y="110"/>
                    </a:lnTo>
                    <a:lnTo>
                      <a:pt x="458" y="110"/>
                    </a:lnTo>
                    <a:lnTo>
                      <a:pt x="457" y="112"/>
                    </a:lnTo>
                    <a:lnTo>
                      <a:pt x="457" y="112"/>
                    </a:lnTo>
                    <a:lnTo>
                      <a:pt x="477" y="113"/>
                    </a:lnTo>
                    <a:lnTo>
                      <a:pt x="477" y="113"/>
                    </a:lnTo>
                    <a:lnTo>
                      <a:pt x="461" y="115"/>
                    </a:lnTo>
                    <a:lnTo>
                      <a:pt x="461" y="115"/>
                    </a:lnTo>
                    <a:lnTo>
                      <a:pt x="445" y="115"/>
                    </a:lnTo>
                    <a:lnTo>
                      <a:pt x="445" y="115"/>
                    </a:lnTo>
                    <a:lnTo>
                      <a:pt x="448" y="115"/>
                    </a:lnTo>
                    <a:lnTo>
                      <a:pt x="448" y="115"/>
                    </a:lnTo>
                    <a:lnTo>
                      <a:pt x="438" y="116"/>
                    </a:lnTo>
                    <a:lnTo>
                      <a:pt x="438" y="116"/>
                    </a:lnTo>
                    <a:lnTo>
                      <a:pt x="429" y="118"/>
                    </a:lnTo>
                    <a:lnTo>
                      <a:pt x="429" y="118"/>
                    </a:lnTo>
                    <a:lnTo>
                      <a:pt x="438" y="118"/>
                    </a:lnTo>
                    <a:lnTo>
                      <a:pt x="438" y="118"/>
                    </a:lnTo>
                    <a:lnTo>
                      <a:pt x="447" y="119"/>
                    </a:lnTo>
                    <a:lnTo>
                      <a:pt x="447" y="119"/>
                    </a:lnTo>
                    <a:lnTo>
                      <a:pt x="457" y="122"/>
                    </a:lnTo>
                    <a:lnTo>
                      <a:pt x="457" y="122"/>
                    </a:lnTo>
                    <a:lnTo>
                      <a:pt x="461" y="124"/>
                    </a:lnTo>
                    <a:lnTo>
                      <a:pt x="461" y="124"/>
                    </a:lnTo>
                    <a:lnTo>
                      <a:pt x="464" y="127"/>
                    </a:lnTo>
                    <a:lnTo>
                      <a:pt x="464" y="127"/>
                    </a:lnTo>
                    <a:lnTo>
                      <a:pt x="461" y="128"/>
                    </a:lnTo>
                    <a:lnTo>
                      <a:pt x="461" y="128"/>
                    </a:lnTo>
                    <a:lnTo>
                      <a:pt x="462" y="128"/>
                    </a:lnTo>
                    <a:lnTo>
                      <a:pt x="462" y="128"/>
                    </a:lnTo>
                    <a:lnTo>
                      <a:pt x="464" y="128"/>
                    </a:lnTo>
                    <a:lnTo>
                      <a:pt x="464" y="128"/>
                    </a:lnTo>
                    <a:lnTo>
                      <a:pt x="457" y="128"/>
                    </a:lnTo>
                    <a:lnTo>
                      <a:pt x="457" y="128"/>
                    </a:lnTo>
                    <a:lnTo>
                      <a:pt x="449" y="128"/>
                    </a:lnTo>
                    <a:lnTo>
                      <a:pt x="449" y="128"/>
                    </a:lnTo>
                    <a:lnTo>
                      <a:pt x="481" y="130"/>
                    </a:lnTo>
                    <a:lnTo>
                      <a:pt x="481" y="130"/>
                    </a:lnTo>
                    <a:lnTo>
                      <a:pt x="495" y="128"/>
                    </a:lnTo>
                    <a:lnTo>
                      <a:pt x="495" y="128"/>
                    </a:lnTo>
                    <a:lnTo>
                      <a:pt x="482" y="130"/>
                    </a:lnTo>
                    <a:lnTo>
                      <a:pt x="482" y="130"/>
                    </a:lnTo>
                    <a:lnTo>
                      <a:pt x="485" y="131"/>
                    </a:lnTo>
                    <a:lnTo>
                      <a:pt x="485" y="131"/>
                    </a:lnTo>
                    <a:lnTo>
                      <a:pt x="501" y="131"/>
                    </a:lnTo>
                    <a:lnTo>
                      <a:pt x="501" y="131"/>
                    </a:lnTo>
                    <a:lnTo>
                      <a:pt x="498" y="131"/>
                    </a:lnTo>
                    <a:lnTo>
                      <a:pt x="498" y="131"/>
                    </a:lnTo>
                    <a:lnTo>
                      <a:pt x="500" y="133"/>
                    </a:lnTo>
                    <a:lnTo>
                      <a:pt x="500" y="133"/>
                    </a:lnTo>
                    <a:lnTo>
                      <a:pt x="488" y="134"/>
                    </a:lnTo>
                    <a:lnTo>
                      <a:pt x="488" y="134"/>
                    </a:lnTo>
                    <a:lnTo>
                      <a:pt x="498" y="136"/>
                    </a:lnTo>
                    <a:lnTo>
                      <a:pt x="498" y="136"/>
                    </a:lnTo>
                    <a:lnTo>
                      <a:pt x="475" y="136"/>
                    </a:lnTo>
                    <a:lnTo>
                      <a:pt x="475" y="136"/>
                    </a:lnTo>
                    <a:lnTo>
                      <a:pt x="478" y="136"/>
                    </a:lnTo>
                    <a:lnTo>
                      <a:pt x="478" y="136"/>
                    </a:lnTo>
                    <a:lnTo>
                      <a:pt x="471" y="136"/>
                    </a:lnTo>
                    <a:lnTo>
                      <a:pt x="471" y="136"/>
                    </a:lnTo>
                    <a:lnTo>
                      <a:pt x="467" y="137"/>
                    </a:lnTo>
                    <a:lnTo>
                      <a:pt x="467" y="137"/>
                    </a:lnTo>
                    <a:lnTo>
                      <a:pt x="465" y="137"/>
                    </a:lnTo>
                    <a:lnTo>
                      <a:pt x="465" y="137"/>
                    </a:lnTo>
                    <a:lnTo>
                      <a:pt x="480" y="137"/>
                    </a:lnTo>
                    <a:lnTo>
                      <a:pt x="480" y="137"/>
                    </a:lnTo>
                    <a:lnTo>
                      <a:pt x="475" y="137"/>
                    </a:lnTo>
                    <a:lnTo>
                      <a:pt x="475" y="137"/>
                    </a:lnTo>
                    <a:lnTo>
                      <a:pt x="458" y="137"/>
                    </a:lnTo>
                    <a:lnTo>
                      <a:pt x="458" y="137"/>
                    </a:lnTo>
                    <a:lnTo>
                      <a:pt x="457" y="137"/>
                    </a:lnTo>
                    <a:lnTo>
                      <a:pt x="457" y="137"/>
                    </a:lnTo>
                    <a:lnTo>
                      <a:pt x="455" y="137"/>
                    </a:lnTo>
                    <a:lnTo>
                      <a:pt x="455" y="137"/>
                    </a:lnTo>
                    <a:lnTo>
                      <a:pt x="465" y="142"/>
                    </a:lnTo>
                    <a:lnTo>
                      <a:pt x="465" y="142"/>
                    </a:lnTo>
                    <a:lnTo>
                      <a:pt x="444" y="141"/>
                    </a:lnTo>
                    <a:lnTo>
                      <a:pt x="444" y="141"/>
                    </a:lnTo>
                    <a:lnTo>
                      <a:pt x="447" y="142"/>
                    </a:lnTo>
                    <a:lnTo>
                      <a:pt x="447" y="142"/>
                    </a:lnTo>
                    <a:lnTo>
                      <a:pt x="465" y="142"/>
                    </a:lnTo>
                    <a:lnTo>
                      <a:pt x="465" y="142"/>
                    </a:lnTo>
                    <a:lnTo>
                      <a:pt x="437" y="144"/>
                    </a:lnTo>
                    <a:lnTo>
                      <a:pt x="437" y="144"/>
                    </a:lnTo>
                    <a:lnTo>
                      <a:pt x="428" y="144"/>
                    </a:lnTo>
                    <a:lnTo>
                      <a:pt x="428" y="144"/>
                    </a:lnTo>
                    <a:lnTo>
                      <a:pt x="418" y="145"/>
                    </a:lnTo>
                    <a:lnTo>
                      <a:pt x="418" y="145"/>
                    </a:lnTo>
                    <a:lnTo>
                      <a:pt x="416" y="145"/>
                    </a:lnTo>
                    <a:lnTo>
                      <a:pt x="416" y="145"/>
                    </a:lnTo>
                    <a:lnTo>
                      <a:pt x="421" y="147"/>
                    </a:lnTo>
                    <a:lnTo>
                      <a:pt x="421" y="147"/>
                    </a:lnTo>
                    <a:lnTo>
                      <a:pt x="373" y="145"/>
                    </a:lnTo>
                    <a:lnTo>
                      <a:pt x="373" y="145"/>
                    </a:lnTo>
                    <a:lnTo>
                      <a:pt x="345" y="147"/>
                    </a:lnTo>
                    <a:lnTo>
                      <a:pt x="345" y="147"/>
                    </a:lnTo>
                    <a:lnTo>
                      <a:pt x="359" y="148"/>
                    </a:lnTo>
                    <a:lnTo>
                      <a:pt x="359" y="148"/>
                    </a:lnTo>
                    <a:lnTo>
                      <a:pt x="362" y="154"/>
                    </a:lnTo>
                    <a:lnTo>
                      <a:pt x="362" y="154"/>
                    </a:lnTo>
                    <a:lnTo>
                      <a:pt x="365" y="154"/>
                    </a:lnTo>
                    <a:lnTo>
                      <a:pt x="365" y="154"/>
                    </a:lnTo>
                    <a:lnTo>
                      <a:pt x="359" y="156"/>
                    </a:lnTo>
                    <a:lnTo>
                      <a:pt x="359" y="156"/>
                    </a:lnTo>
                    <a:lnTo>
                      <a:pt x="363" y="160"/>
                    </a:lnTo>
                    <a:lnTo>
                      <a:pt x="363" y="160"/>
                    </a:lnTo>
                    <a:lnTo>
                      <a:pt x="452" y="157"/>
                    </a:lnTo>
                    <a:lnTo>
                      <a:pt x="452" y="157"/>
                    </a:lnTo>
                    <a:lnTo>
                      <a:pt x="451" y="157"/>
                    </a:lnTo>
                    <a:lnTo>
                      <a:pt x="451" y="157"/>
                    </a:lnTo>
                    <a:lnTo>
                      <a:pt x="365" y="162"/>
                    </a:lnTo>
                    <a:lnTo>
                      <a:pt x="365" y="162"/>
                    </a:lnTo>
                    <a:lnTo>
                      <a:pt x="393" y="162"/>
                    </a:lnTo>
                    <a:lnTo>
                      <a:pt x="393" y="162"/>
                    </a:lnTo>
                    <a:lnTo>
                      <a:pt x="392" y="162"/>
                    </a:lnTo>
                    <a:lnTo>
                      <a:pt x="392" y="162"/>
                    </a:lnTo>
                    <a:lnTo>
                      <a:pt x="386" y="162"/>
                    </a:lnTo>
                    <a:lnTo>
                      <a:pt x="386" y="162"/>
                    </a:lnTo>
                    <a:lnTo>
                      <a:pt x="383" y="163"/>
                    </a:lnTo>
                    <a:lnTo>
                      <a:pt x="383" y="163"/>
                    </a:lnTo>
                    <a:lnTo>
                      <a:pt x="392" y="165"/>
                    </a:lnTo>
                    <a:lnTo>
                      <a:pt x="392" y="165"/>
                    </a:lnTo>
                    <a:lnTo>
                      <a:pt x="379" y="163"/>
                    </a:lnTo>
                    <a:lnTo>
                      <a:pt x="379" y="163"/>
                    </a:lnTo>
                    <a:lnTo>
                      <a:pt x="346" y="166"/>
                    </a:lnTo>
                    <a:lnTo>
                      <a:pt x="346" y="166"/>
                    </a:lnTo>
                    <a:lnTo>
                      <a:pt x="324" y="168"/>
                    </a:lnTo>
                    <a:lnTo>
                      <a:pt x="324" y="168"/>
                    </a:lnTo>
                    <a:lnTo>
                      <a:pt x="339" y="169"/>
                    </a:lnTo>
                    <a:lnTo>
                      <a:pt x="339" y="169"/>
                    </a:lnTo>
                    <a:lnTo>
                      <a:pt x="356" y="168"/>
                    </a:lnTo>
                    <a:lnTo>
                      <a:pt x="356" y="168"/>
                    </a:lnTo>
                    <a:lnTo>
                      <a:pt x="358" y="169"/>
                    </a:lnTo>
                    <a:lnTo>
                      <a:pt x="358" y="169"/>
                    </a:lnTo>
                    <a:lnTo>
                      <a:pt x="349" y="171"/>
                    </a:lnTo>
                    <a:lnTo>
                      <a:pt x="349" y="171"/>
                    </a:lnTo>
                    <a:lnTo>
                      <a:pt x="297" y="175"/>
                    </a:lnTo>
                    <a:lnTo>
                      <a:pt x="297" y="175"/>
                    </a:lnTo>
                    <a:lnTo>
                      <a:pt x="280" y="174"/>
                    </a:lnTo>
                    <a:lnTo>
                      <a:pt x="280" y="174"/>
                    </a:lnTo>
                    <a:lnTo>
                      <a:pt x="303" y="172"/>
                    </a:lnTo>
                    <a:lnTo>
                      <a:pt x="303" y="172"/>
                    </a:lnTo>
                    <a:lnTo>
                      <a:pt x="296" y="172"/>
                    </a:lnTo>
                    <a:lnTo>
                      <a:pt x="296" y="172"/>
                    </a:lnTo>
                    <a:lnTo>
                      <a:pt x="302" y="172"/>
                    </a:lnTo>
                    <a:lnTo>
                      <a:pt x="302" y="172"/>
                    </a:lnTo>
                    <a:lnTo>
                      <a:pt x="281" y="181"/>
                    </a:lnTo>
                    <a:lnTo>
                      <a:pt x="281" y="181"/>
                    </a:lnTo>
                    <a:lnTo>
                      <a:pt x="316" y="178"/>
                    </a:lnTo>
                    <a:lnTo>
                      <a:pt x="316" y="178"/>
                    </a:lnTo>
                    <a:lnTo>
                      <a:pt x="316" y="180"/>
                    </a:lnTo>
                    <a:lnTo>
                      <a:pt x="316" y="180"/>
                    </a:lnTo>
                    <a:lnTo>
                      <a:pt x="312" y="180"/>
                    </a:lnTo>
                    <a:lnTo>
                      <a:pt x="312" y="180"/>
                    </a:lnTo>
                    <a:lnTo>
                      <a:pt x="263" y="180"/>
                    </a:lnTo>
                    <a:lnTo>
                      <a:pt x="263" y="180"/>
                    </a:lnTo>
                    <a:lnTo>
                      <a:pt x="261" y="180"/>
                    </a:lnTo>
                    <a:lnTo>
                      <a:pt x="261" y="180"/>
                    </a:lnTo>
                    <a:lnTo>
                      <a:pt x="251" y="181"/>
                    </a:lnTo>
                    <a:lnTo>
                      <a:pt x="251" y="181"/>
                    </a:lnTo>
                    <a:lnTo>
                      <a:pt x="228" y="181"/>
                    </a:lnTo>
                    <a:lnTo>
                      <a:pt x="228" y="181"/>
                    </a:lnTo>
                    <a:lnTo>
                      <a:pt x="233" y="181"/>
                    </a:lnTo>
                    <a:lnTo>
                      <a:pt x="233" y="181"/>
                    </a:lnTo>
                    <a:lnTo>
                      <a:pt x="238" y="181"/>
                    </a:lnTo>
                    <a:lnTo>
                      <a:pt x="238" y="181"/>
                    </a:lnTo>
                    <a:lnTo>
                      <a:pt x="235" y="181"/>
                    </a:lnTo>
                    <a:lnTo>
                      <a:pt x="235" y="181"/>
                    </a:lnTo>
                    <a:lnTo>
                      <a:pt x="237" y="183"/>
                    </a:lnTo>
                    <a:lnTo>
                      <a:pt x="237" y="183"/>
                    </a:lnTo>
                    <a:lnTo>
                      <a:pt x="223" y="183"/>
                    </a:lnTo>
                    <a:lnTo>
                      <a:pt x="223" y="183"/>
                    </a:lnTo>
                    <a:lnTo>
                      <a:pt x="221" y="187"/>
                    </a:lnTo>
                    <a:lnTo>
                      <a:pt x="221" y="187"/>
                    </a:lnTo>
                    <a:lnTo>
                      <a:pt x="218" y="187"/>
                    </a:lnTo>
                    <a:lnTo>
                      <a:pt x="218" y="187"/>
                    </a:lnTo>
                    <a:lnTo>
                      <a:pt x="191" y="186"/>
                    </a:lnTo>
                    <a:lnTo>
                      <a:pt x="191" y="186"/>
                    </a:lnTo>
                    <a:lnTo>
                      <a:pt x="200" y="187"/>
                    </a:lnTo>
                    <a:lnTo>
                      <a:pt x="200" y="187"/>
                    </a:lnTo>
                    <a:lnTo>
                      <a:pt x="189" y="187"/>
                    </a:lnTo>
                    <a:lnTo>
                      <a:pt x="189" y="187"/>
                    </a:lnTo>
                    <a:lnTo>
                      <a:pt x="142" y="187"/>
                    </a:lnTo>
                    <a:lnTo>
                      <a:pt x="142" y="187"/>
                    </a:lnTo>
                    <a:lnTo>
                      <a:pt x="139" y="187"/>
                    </a:lnTo>
                    <a:lnTo>
                      <a:pt x="139" y="187"/>
                    </a:lnTo>
                    <a:lnTo>
                      <a:pt x="135" y="187"/>
                    </a:lnTo>
                    <a:lnTo>
                      <a:pt x="135" y="187"/>
                    </a:lnTo>
                    <a:lnTo>
                      <a:pt x="128" y="189"/>
                    </a:lnTo>
                    <a:lnTo>
                      <a:pt x="128" y="189"/>
                    </a:lnTo>
                    <a:lnTo>
                      <a:pt x="131" y="189"/>
                    </a:lnTo>
                    <a:lnTo>
                      <a:pt x="131" y="189"/>
                    </a:lnTo>
                    <a:lnTo>
                      <a:pt x="142" y="189"/>
                    </a:lnTo>
                    <a:lnTo>
                      <a:pt x="142" y="189"/>
                    </a:lnTo>
                    <a:lnTo>
                      <a:pt x="60" y="190"/>
                    </a:lnTo>
                    <a:lnTo>
                      <a:pt x="60" y="190"/>
                    </a:lnTo>
                    <a:lnTo>
                      <a:pt x="56" y="190"/>
                    </a:lnTo>
                    <a:lnTo>
                      <a:pt x="56" y="190"/>
                    </a:lnTo>
                    <a:lnTo>
                      <a:pt x="53" y="192"/>
                    </a:lnTo>
                    <a:lnTo>
                      <a:pt x="53" y="192"/>
                    </a:lnTo>
                    <a:lnTo>
                      <a:pt x="50" y="193"/>
                    </a:lnTo>
                    <a:lnTo>
                      <a:pt x="50" y="193"/>
                    </a:lnTo>
                    <a:lnTo>
                      <a:pt x="42" y="193"/>
                    </a:lnTo>
                    <a:lnTo>
                      <a:pt x="42" y="193"/>
                    </a:lnTo>
                    <a:lnTo>
                      <a:pt x="23" y="195"/>
                    </a:lnTo>
                    <a:lnTo>
                      <a:pt x="23" y="195"/>
                    </a:lnTo>
                    <a:lnTo>
                      <a:pt x="47" y="201"/>
                    </a:lnTo>
                    <a:lnTo>
                      <a:pt x="47" y="201"/>
                    </a:lnTo>
                    <a:lnTo>
                      <a:pt x="73" y="201"/>
                    </a:lnTo>
                    <a:lnTo>
                      <a:pt x="73" y="201"/>
                    </a:lnTo>
                    <a:lnTo>
                      <a:pt x="73" y="204"/>
                    </a:lnTo>
                    <a:lnTo>
                      <a:pt x="73" y="204"/>
                    </a:lnTo>
                    <a:lnTo>
                      <a:pt x="65" y="204"/>
                    </a:lnTo>
                    <a:lnTo>
                      <a:pt x="65" y="204"/>
                    </a:lnTo>
                    <a:lnTo>
                      <a:pt x="65" y="205"/>
                    </a:lnTo>
                    <a:lnTo>
                      <a:pt x="65" y="205"/>
                    </a:lnTo>
                    <a:lnTo>
                      <a:pt x="69" y="207"/>
                    </a:lnTo>
                    <a:lnTo>
                      <a:pt x="69" y="207"/>
                    </a:lnTo>
                    <a:lnTo>
                      <a:pt x="72" y="207"/>
                    </a:lnTo>
                    <a:lnTo>
                      <a:pt x="72" y="207"/>
                    </a:lnTo>
                    <a:lnTo>
                      <a:pt x="59" y="208"/>
                    </a:lnTo>
                    <a:lnTo>
                      <a:pt x="59" y="208"/>
                    </a:lnTo>
                    <a:lnTo>
                      <a:pt x="44" y="210"/>
                    </a:lnTo>
                    <a:lnTo>
                      <a:pt x="44" y="210"/>
                    </a:lnTo>
                    <a:lnTo>
                      <a:pt x="59" y="211"/>
                    </a:lnTo>
                    <a:lnTo>
                      <a:pt x="59" y="211"/>
                    </a:lnTo>
                    <a:lnTo>
                      <a:pt x="66" y="214"/>
                    </a:lnTo>
                    <a:lnTo>
                      <a:pt x="66" y="214"/>
                    </a:lnTo>
                    <a:lnTo>
                      <a:pt x="59" y="214"/>
                    </a:lnTo>
                    <a:lnTo>
                      <a:pt x="59" y="214"/>
                    </a:lnTo>
                    <a:lnTo>
                      <a:pt x="62" y="216"/>
                    </a:lnTo>
                    <a:lnTo>
                      <a:pt x="62" y="216"/>
                    </a:lnTo>
                    <a:lnTo>
                      <a:pt x="59" y="217"/>
                    </a:lnTo>
                    <a:lnTo>
                      <a:pt x="59" y="217"/>
                    </a:lnTo>
                    <a:lnTo>
                      <a:pt x="60" y="219"/>
                    </a:lnTo>
                    <a:lnTo>
                      <a:pt x="60" y="219"/>
                    </a:lnTo>
                    <a:lnTo>
                      <a:pt x="52" y="219"/>
                    </a:lnTo>
                    <a:lnTo>
                      <a:pt x="52" y="219"/>
                    </a:lnTo>
                    <a:lnTo>
                      <a:pt x="76" y="220"/>
                    </a:lnTo>
                    <a:lnTo>
                      <a:pt x="76" y="220"/>
                    </a:lnTo>
                    <a:lnTo>
                      <a:pt x="80" y="220"/>
                    </a:lnTo>
                    <a:lnTo>
                      <a:pt x="80" y="220"/>
                    </a:lnTo>
                    <a:lnTo>
                      <a:pt x="52" y="225"/>
                    </a:lnTo>
                    <a:lnTo>
                      <a:pt x="52" y="225"/>
                    </a:lnTo>
                    <a:lnTo>
                      <a:pt x="47" y="225"/>
                    </a:lnTo>
                    <a:lnTo>
                      <a:pt x="47" y="225"/>
                    </a:lnTo>
                    <a:lnTo>
                      <a:pt x="26" y="231"/>
                    </a:lnTo>
                    <a:lnTo>
                      <a:pt x="26" y="231"/>
                    </a:lnTo>
                    <a:lnTo>
                      <a:pt x="13" y="229"/>
                    </a:lnTo>
                    <a:lnTo>
                      <a:pt x="13" y="229"/>
                    </a:lnTo>
                    <a:lnTo>
                      <a:pt x="13" y="231"/>
                    </a:lnTo>
                    <a:lnTo>
                      <a:pt x="13" y="231"/>
                    </a:lnTo>
                    <a:lnTo>
                      <a:pt x="14" y="231"/>
                    </a:lnTo>
                    <a:lnTo>
                      <a:pt x="14" y="231"/>
                    </a:lnTo>
                    <a:lnTo>
                      <a:pt x="0" y="231"/>
                    </a:lnTo>
                    <a:lnTo>
                      <a:pt x="0" y="231"/>
                    </a:lnTo>
                    <a:lnTo>
                      <a:pt x="54" y="233"/>
                    </a:lnTo>
                    <a:lnTo>
                      <a:pt x="54" y="233"/>
                    </a:lnTo>
                    <a:lnTo>
                      <a:pt x="53" y="234"/>
                    </a:lnTo>
                    <a:lnTo>
                      <a:pt x="53" y="234"/>
                    </a:lnTo>
                    <a:lnTo>
                      <a:pt x="50" y="234"/>
                    </a:lnTo>
                    <a:lnTo>
                      <a:pt x="50" y="234"/>
                    </a:lnTo>
                    <a:lnTo>
                      <a:pt x="67" y="236"/>
                    </a:lnTo>
                    <a:lnTo>
                      <a:pt x="67" y="236"/>
                    </a:lnTo>
                    <a:lnTo>
                      <a:pt x="66" y="236"/>
                    </a:lnTo>
                    <a:lnTo>
                      <a:pt x="66" y="236"/>
                    </a:lnTo>
                    <a:lnTo>
                      <a:pt x="52" y="236"/>
                    </a:lnTo>
                    <a:lnTo>
                      <a:pt x="52" y="236"/>
                    </a:lnTo>
                    <a:lnTo>
                      <a:pt x="49" y="239"/>
                    </a:lnTo>
                    <a:lnTo>
                      <a:pt x="49" y="239"/>
                    </a:lnTo>
                    <a:lnTo>
                      <a:pt x="43" y="240"/>
                    </a:lnTo>
                    <a:lnTo>
                      <a:pt x="43" y="240"/>
                    </a:lnTo>
                    <a:lnTo>
                      <a:pt x="39" y="240"/>
                    </a:lnTo>
                    <a:lnTo>
                      <a:pt x="39" y="240"/>
                    </a:lnTo>
                    <a:lnTo>
                      <a:pt x="16" y="240"/>
                    </a:lnTo>
                    <a:lnTo>
                      <a:pt x="16" y="240"/>
                    </a:lnTo>
                    <a:lnTo>
                      <a:pt x="11" y="239"/>
                    </a:lnTo>
                    <a:lnTo>
                      <a:pt x="11" y="239"/>
                    </a:lnTo>
                    <a:lnTo>
                      <a:pt x="37" y="245"/>
                    </a:lnTo>
                    <a:lnTo>
                      <a:pt x="37" y="245"/>
                    </a:lnTo>
                    <a:lnTo>
                      <a:pt x="43" y="245"/>
                    </a:lnTo>
                    <a:lnTo>
                      <a:pt x="43" y="245"/>
                    </a:lnTo>
                    <a:lnTo>
                      <a:pt x="29" y="246"/>
                    </a:lnTo>
                    <a:lnTo>
                      <a:pt x="29" y="246"/>
                    </a:lnTo>
                    <a:lnTo>
                      <a:pt x="37" y="246"/>
                    </a:lnTo>
                    <a:lnTo>
                      <a:pt x="37" y="246"/>
                    </a:lnTo>
                    <a:lnTo>
                      <a:pt x="42" y="249"/>
                    </a:lnTo>
                    <a:lnTo>
                      <a:pt x="42" y="24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41" name="Freeform 157"/>
              <p:cNvSpPr>
                <a:spLocks/>
              </p:cNvSpPr>
              <p:nvPr/>
            </p:nvSpPr>
            <p:spPr bwMode="auto">
              <a:xfrm>
                <a:off x="7919" y="12410"/>
                <a:ext cx="294" cy="225"/>
              </a:xfrm>
              <a:custGeom>
                <a:avLst/>
                <a:gdLst/>
                <a:ahLst/>
                <a:cxnLst>
                  <a:cxn ang="0">
                    <a:pos x="122" y="3"/>
                  </a:cxn>
                  <a:cxn ang="0">
                    <a:pos x="152" y="5"/>
                  </a:cxn>
                  <a:cxn ang="0">
                    <a:pos x="175" y="9"/>
                  </a:cxn>
                  <a:cxn ang="0">
                    <a:pos x="185" y="12"/>
                  </a:cxn>
                  <a:cxn ang="0">
                    <a:pos x="207" y="14"/>
                  </a:cxn>
                  <a:cxn ang="0">
                    <a:pos x="194" y="20"/>
                  </a:cxn>
                  <a:cxn ang="0">
                    <a:pos x="191" y="26"/>
                  </a:cxn>
                  <a:cxn ang="0">
                    <a:pos x="210" y="26"/>
                  </a:cxn>
                  <a:cxn ang="0">
                    <a:pos x="230" y="29"/>
                  </a:cxn>
                  <a:cxn ang="0">
                    <a:pos x="185" y="29"/>
                  </a:cxn>
                  <a:cxn ang="0">
                    <a:pos x="178" y="30"/>
                  </a:cxn>
                  <a:cxn ang="0">
                    <a:pos x="191" y="36"/>
                  </a:cxn>
                  <a:cxn ang="0">
                    <a:pos x="192" y="39"/>
                  </a:cxn>
                  <a:cxn ang="0">
                    <a:pos x="172" y="41"/>
                  </a:cxn>
                  <a:cxn ang="0">
                    <a:pos x="156" y="48"/>
                  </a:cxn>
                  <a:cxn ang="0">
                    <a:pos x="141" y="50"/>
                  </a:cxn>
                  <a:cxn ang="0">
                    <a:pos x="116" y="54"/>
                  </a:cxn>
                  <a:cxn ang="0">
                    <a:pos x="89" y="59"/>
                  </a:cxn>
                  <a:cxn ang="0">
                    <a:pos x="133" y="63"/>
                  </a:cxn>
                  <a:cxn ang="0">
                    <a:pos x="149" y="71"/>
                  </a:cxn>
                  <a:cxn ang="0">
                    <a:pos x="148" y="77"/>
                  </a:cxn>
                  <a:cxn ang="0">
                    <a:pos x="164" y="79"/>
                  </a:cxn>
                  <a:cxn ang="0">
                    <a:pos x="139" y="79"/>
                  </a:cxn>
                  <a:cxn ang="0">
                    <a:pos x="138" y="82"/>
                  </a:cxn>
                  <a:cxn ang="0">
                    <a:pos x="129" y="82"/>
                  </a:cxn>
                  <a:cxn ang="0">
                    <a:pos x="123" y="83"/>
                  </a:cxn>
                  <a:cxn ang="0">
                    <a:pos x="202" y="83"/>
                  </a:cxn>
                  <a:cxn ang="0">
                    <a:pos x="227" y="88"/>
                  </a:cxn>
                  <a:cxn ang="0">
                    <a:pos x="261" y="89"/>
                  </a:cxn>
                  <a:cxn ang="0">
                    <a:pos x="294" y="95"/>
                  </a:cxn>
                  <a:cxn ang="0">
                    <a:pos x="260" y="97"/>
                  </a:cxn>
                  <a:cxn ang="0">
                    <a:pos x="215" y="97"/>
                  </a:cxn>
                  <a:cxn ang="0">
                    <a:pos x="205" y="104"/>
                  </a:cxn>
                  <a:cxn ang="0">
                    <a:pos x="267" y="104"/>
                  </a:cxn>
                  <a:cxn ang="0">
                    <a:pos x="248" y="106"/>
                  </a:cxn>
                  <a:cxn ang="0">
                    <a:pos x="230" y="112"/>
                  </a:cxn>
                  <a:cxn ang="0">
                    <a:pos x="198" y="112"/>
                  </a:cxn>
                  <a:cxn ang="0">
                    <a:pos x="191" y="112"/>
                  </a:cxn>
                  <a:cxn ang="0">
                    <a:pos x="205" y="116"/>
                  </a:cxn>
                  <a:cxn ang="0">
                    <a:pos x="188" y="128"/>
                  </a:cxn>
                  <a:cxn ang="0">
                    <a:pos x="223" y="130"/>
                  </a:cxn>
                  <a:cxn ang="0">
                    <a:pos x="181" y="134"/>
                  </a:cxn>
                  <a:cxn ang="0">
                    <a:pos x="144" y="140"/>
                  </a:cxn>
                  <a:cxn ang="0">
                    <a:pos x="123" y="145"/>
                  </a:cxn>
                  <a:cxn ang="0">
                    <a:pos x="96" y="154"/>
                  </a:cxn>
                  <a:cxn ang="0">
                    <a:pos x="99" y="158"/>
                  </a:cxn>
                  <a:cxn ang="0">
                    <a:pos x="102" y="161"/>
                  </a:cxn>
                  <a:cxn ang="0">
                    <a:pos x="93" y="163"/>
                  </a:cxn>
                  <a:cxn ang="0">
                    <a:pos x="109" y="166"/>
                  </a:cxn>
                  <a:cxn ang="0">
                    <a:pos x="63" y="172"/>
                  </a:cxn>
                  <a:cxn ang="0">
                    <a:pos x="66" y="177"/>
                  </a:cxn>
                  <a:cxn ang="0">
                    <a:pos x="67" y="181"/>
                  </a:cxn>
                  <a:cxn ang="0">
                    <a:pos x="49" y="186"/>
                  </a:cxn>
                  <a:cxn ang="0">
                    <a:pos x="67" y="195"/>
                  </a:cxn>
                  <a:cxn ang="0">
                    <a:pos x="90" y="196"/>
                  </a:cxn>
                  <a:cxn ang="0">
                    <a:pos x="85" y="204"/>
                  </a:cxn>
                  <a:cxn ang="0">
                    <a:pos x="13" y="210"/>
                  </a:cxn>
                  <a:cxn ang="0">
                    <a:pos x="16" y="210"/>
                  </a:cxn>
                  <a:cxn ang="0">
                    <a:pos x="62" y="213"/>
                  </a:cxn>
                  <a:cxn ang="0">
                    <a:pos x="77" y="217"/>
                  </a:cxn>
                  <a:cxn ang="0">
                    <a:pos x="102" y="217"/>
                  </a:cxn>
                  <a:cxn ang="0">
                    <a:pos x="83" y="225"/>
                  </a:cxn>
                </a:cxnLst>
                <a:rect l="0" t="0" r="r" b="b"/>
                <a:pathLst>
                  <a:path w="294" h="225">
                    <a:moveTo>
                      <a:pt x="144" y="0"/>
                    </a:moveTo>
                    <a:lnTo>
                      <a:pt x="156" y="0"/>
                    </a:lnTo>
                    <a:lnTo>
                      <a:pt x="156" y="0"/>
                    </a:lnTo>
                    <a:lnTo>
                      <a:pt x="138" y="0"/>
                    </a:lnTo>
                    <a:lnTo>
                      <a:pt x="138" y="0"/>
                    </a:lnTo>
                    <a:lnTo>
                      <a:pt x="125" y="2"/>
                    </a:lnTo>
                    <a:lnTo>
                      <a:pt x="125" y="2"/>
                    </a:lnTo>
                    <a:lnTo>
                      <a:pt x="122" y="3"/>
                    </a:lnTo>
                    <a:lnTo>
                      <a:pt x="122" y="3"/>
                    </a:lnTo>
                    <a:lnTo>
                      <a:pt x="128" y="3"/>
                    </a:lnTo>
                    <a:lnTo>
                      <a:pt x="128" y="3"/>
                    </a:lnTo>
                    <a:lnTo>
                      <a:pt x="129" y="3"/>
                    </a:lnTo>
                    <a:lnTo>
                      <a:pt x="129" y="3"/>
                    </a:lnTo>
                    <a:lnTo>
                      <a:pt x="144" y="3"/>
                    </a:lnTo>
                    <a:lnTo>
                      <a:pt x="144" y="3"/>
                    </a:lnTo>
                    <a:lnTo>
                      <a:pt x="152" y="5"/>
                    </a:lnTo>
                    <a:lnTo>
                      <a:pt x="152" y="5"/>
                    </a:lnTo>
                    <a:lnTo>
                      <a:pt x="161" y="8"/>
                    </a:lnTo>
                    <a:lnTo>
                      <a:pt x="161" y="8"/>
                    </a:lnTo>
                    <a:lnTo>
                      <a:pt x="177" y="8"/>
                    </a:lnTo>
                    <a:lnTo>
                      <a:pt x="177" y="8"/>
                    </a:lnTo>
                    <a:lnTo>
                      <a:pt x="174" y="9"/>
                    </a:lnTo>
                    <a:lnTo>
                      <a:pt x="174" y="9"/>
                    </a:lnTo>
                    <a:lnTo>
                      <a:pt x="175" y="9"/>
                    </a:lnTo>
                    <a:lnTo>
                      <a:pt x="175" y="9"/>
                    </a:lnTo>
                    <a:lnTo>
                      <a:pt x="174" y="11"/>
                    </a:lnTo>
                    <a:lnTo>
                      <a:pt x="174" y="11"/>
                    </a:lnTo>
                    <a:lnTo>
                      <a:pt x="185" y="11"/>
                    </a:lnTo>
                    <a:lnTo>
                      <a:pt x="185" y="11"/>
                    </a:lnTo>
                    <a:lnTo>
                      <a:pt x="194" y="11"/>
                    </a:lnTo>
                    <a:lnTo>
                      <a:pt x="194" y="11"/>
                    </a:lnTo>
                    <a:lnTo>
                      <a:pt x="185" y="12"/>
                    </a:lnTo>
                    <a:lnTo>
                      <a:pt x="185" y="12"/>
                    </a:lnTo>
                    <a:lnTo>
                      <a:pt x="179" y="14"/>
                    </a:lnTo>
                    <a:lnTo>
                      <a:pt x="179" y="14"/>
                    </a:lnTo>
                    <a:lnTo>
                      <a:pt x="205" y="14"/>
                    </a:lnTo>
                    <a:lnTo>
                      <a:pt x="205" y="14"/>
                    </a:lnTo>
                    <a:lnTo>
                      <a:pt x="204" y="14"/>
                    </a:lnTo>
                    <a:lnTo>
                      <a:pt x="204" y="14"/>
                    </a:lnTo>
                    <a:lnTo>
                      <a:pt x="207" y="14"/>
                    </a:lnTo>
                    <a:lnTo>
                      <a:pt x="207" y="14"/>
                    </a:lnTo>
                    <a:lnTo>
                      <a:pt x="212" y="15"/>
                    </a:lnTo>
                    <a:lnTo>
                      <a:pt x="212" y="15"/>
                    </a:lnTo>
                    <a:lnTo>
                      <a:pt x="200" y="18"/>
                    </a:lnTo>
                    <a:lnTo>
                      <a:pt x="200" y="18"/>
                    </a:lnTo>
                    <a:lnTo>
                      <a:pt x="198" y="18"/>
                    </a:lnTo>
                    <a:lnTo>
                      <a:pt x="198" y="18"/>
                    </a:lnTo>
                    <a:lnTo>
                      <a:pt x="194" y="20"/>
                    </a:lnTo>
                    <a:lnTo>
                      <a:pt x="194" y="20"/>
                    </a:lnTo>
                    <a:lnTo>
                      <a:pt x="197" y="21"/>
                    </a:lnTo>
                    <a:lnTo>
                      <a:pt x="197" y="21"/>
                    </a:lnTo>
                    <a:lnTo>
                      <a:pt x="198" y="21"/>
                    </a:lnTo>
                    <a:lnTo>
                      <a:pt x="198" y="21"/>
                    </a:lnTo>
                    <a:lnTo>
                      <a:pt x="200" y="24"/>
                    </a:lnTo>
                    <a:lnTo>
                      <a:pt x="200" y="24"/>
                    </a:lnTo>
                    <a:lnTo>
                      <a:pt x="191" y="26"/>
                    </a:lnTo>
                    <a:lnTo>
                      <a:pt x="191" y="26"/>
                    </a:lnTo>
                    <a:lnTo>
                      <a:pt x="188" y="27"/>
                    </a:lnTo>
                    <a:lnTo>
                      <a:pt x="188" y="27"/>
                    </a:lnTo>
                    <a:lnTo>
                      <a:pt x="192" y="27"/>
                    </a:lnTo>
                    <a:lnTo>
                      <a:pt x="192" y="27"/>
                    </a:lnTo>
                    <a:lnTo>
                      <a:pt x="208" y="26"/>
                    </a:lnTo>
                    <a:lnTo>
                      <a:pt x="208" y="26"/>
                    </a:lnTo>
                    <a:lnTo>
                      <a:pt x="210" y="26"/>
                    </a:lnTo>
                    <a:lnTo>
                      <a:pt x="210" y="26"/>
                    </a:lnTo>
                    <a:lnTo>
                      <a:pt x="220" y="27"/>
                    </a:lnTo>
                    <a:lnTo>
                      <a:pt x="220" y="27"/>
                    </a:lnTo>
                    <a:lnTo>
                      <a:pt x="225" y="29"/>
                    </a:lnTo>
                    <a:lnTo>
                      <a:pt x="225" y="29"/>
                    </a:lnTo>
                    <a:lnTo>
                      <a:pt x="234" y="29"/>
                    </a:lnTo>
                    <a:lnTo>
                      <a:pt x="234" y="29"/>
                    </a:lnTo>
                    <a:lnTo>
                      <a:pt x="230" y="29"/>
                    </a:lnTo>
                    <a:lnTo>
                      <a:pt x="230" y="29"/>
                    </a:lnTo>
                    <a:lnTo>
                      <a:pt x="225" y="30"/>
                    </a:lnTo>
                    <a:lnTo>
                      <a:pt x="225" y="30"/>
                    </a:lnTo>
                    <a:lnTo>
                      <a:pt x="230" y="30"/>
                    </a:lnTo>
                    <a:lnTo>
                      <a:pt x="230" y="30"/>
                    </a:lnTo>
                    <a:lnTo>
                      <a:pt x="225" y="30"/>
                    </a:lnTo>
                    <a:lnTo>
                      <a:pt x="225" y="30"/>
                    </a:lnTo>
                    <a:lnTo>
                      <a:pt x="185" y="29"/>
                    </a:lnTo>
                    <a:lnTo>
                      <a:pt x="185" y="29"/>
                    </a:lnTo>
                    <a:lnTo>
                      <a:pt x="187" y="29"/>
                    </a:lnTo>
                    <a:lnTo>
                      <a:pt x="187" y="29"/>
                    </a:lnTo>
                    <a:lnTo>
                      <a:pt x="188" y="29"/>
                    </a:lnTo>
                    <a:lnTo>
                      <a:pt x="188" y="29"/>
                    </a:lnTo>
                    <a:lnTo>
                      <a:pt x="191" y="29"/>
                    </a:lnTo>
                    <a:lnTo>
                      <a:pt x="191" y="29"/>
                    </a:lnTo>
                    <a:lnTo>
                      <a:pt x="178" y="30"/>
                    </a:lnTo>
                    <a:lnTo>
                      <a:pt x="178" y="30"/>
                    </a:lnTo>
                    <a:lnTo>
                      <a:pt x="172" y="33"/>
                    </a:lnTo>
                    <a:lnTo>
                      <a:pt x="172" y="33"/>
                    </a:lnTo>
                    <a:lnTo>
                      <a:pt x="200" y="36"/>
                    </a:lnTo>
                    <a:lnTo>
                      <a:pt x="200" y="36"/>
                    </a:lnTo>
                    <a:lnTo>
                      <a:pt x="198" y="36"/>
                    </a:lnTo>
                    <a:lnTo>
                      <a:pt x="198" y="36"/>
                    </a:lnTo>
                    <a:lnTo>
                      <a:pt x="191" y="36"/>
                    </a:lnTo>
                    <a:lnTo>
                      <a:pt x="191" y="36"/>
                    </a:lnTo>
                    <a:lnTo>
                      <a:pt x="197" y="36"/>
                    </a:lnTo>
                    <a:lnTo>
                      <a:pt x="197" y="36"/>
                    </a:lnTo>
                    <a:lnTo>
                      <a:pt x="195" y="38"/>
                    </a:lnTo>
                    <a:lnTo>
                      <a:pt x="195" y="38"/>
                    </a:lnTo>
                    <a:lnTo>
                      <a:pt x="177" y="41"/>
                    </a:lnTo>
                    <a:lnTo>
                      <a:pt x="177" y="41"/>
                    </a:lnTo>
                    <a:lnTo>
                      <a:pt x="192" y="39"/>
                    </a:lnTo>
                    <a:lnTo>
                      <a:pt x="192" y="39"/>
                    </a:lnTo>
                    <a:lnTo>
                      <a:pt x="179" y="39"/>
                    </a:lnTo>
                    <a:lnTo>
                      <a:pt x="179" y="39"/>
                    </a:lnTo>
                    <a:lnTo>
                      <a:pt x="191" y="39"/>
                    </a:lnTo>
                    <a:lnTo>
                      <a:pt x="191" y="39"/>
                    </a:lnTo>
                    <a:lnTo>
                      <a:pt x="195" y="39"/>
                    </a:lnTo>
                    <a:lnTo>
                      <a:pt x="195" y="39"/>
                    </a:lnTo>
                    <a:lnTo>
                      <a:pt x="172" y="41"/>
                    </a:lnTo>
                    <a:lnTo>
                      <a:pt x="172" y="41"/>
                    </a:lnTo>
                    <a:lnTo>
                      <a:pt x="168" y="41"/>
                    </a:lnTo>
                    <a:lnTo>
                      <a:pt x="168" y="41"/>
                    </a:lnTo>
                    <a:lnTo>
                      <a:pt x="168" y="45"/>
                    </a:lnTo>
                    <a:lnTo>
                      <a:pt x="168" y="45"/>
                    </a:lnTo>
                    <a:lnTo>
                      <a:pt x="167" y="45"/>
                    </a:lnTo>
                    <a:lnTo>
                      <a:pt x="167" y="45"/>
                    </a:lnTo>
                    <a:lnTo>
                      <a:pt x="156" y="48"/>
                    </a:lnTo>
                    <a:lnTo>
                      <a:pt x="156" y="48"/>
                    </a:lnTo>
                    <a:lnTo>
                      <a:pt x="151" y="48"/>
                    </a:lnTo>
                    <a:lnTo>
                      <a:pt x="151" y="48"/>
                    </a:lnTo>
                    <a:lnTo>
                      <a:pt x="141" y="48"/>
                    </a:lnTo>
                    <a:lnTo>
                      <a:pt x="141" y="48"/>
                    </a:lnTo>
                    <a:lnTo>
                      <a:pt x="138" y="50"/>
                    </a:lnTo>
                    <a:lnTo>
                      <a:pt x="138" y="50"/>
                    </a:lnTo>
                    <a:lnTo>
                      <a:pt x="141" y="50"/>
                    </a:lnTo>
                    <a:lnTo>
                      <a:pt x="141" y="50"/>
                    </a:lnTo>
                    <a:lnTo>
                      <a:pt x="144" y="50"/>
                    </a:lnTo>
                    <a:lnTo>
                      <a:pt x="144" y="50"/>
                    </a:lnTo>
                    <a:lnTo>
                      <a:pt x="116" y="54"/>
                    </a:lnTo>
                    <a:lnTo>
                      <a:pt x="116" y="54"/>
                    </a:lnTo>
                    <a:lnTo>
                      <a:pt x="118" y="54"/>
                    </a:lnTo>
                    <a:lnTo>
                      <a:pt x="118" y="54"/>
                    </a:lnTo>
                    <a:lnTo>
                      <a:pt x="116" y="54"/>
                    </a:lnTo>
                    <a:lnTo>
                      <a:pt x="116" y="54"/>
                    </a:lnTo>
                    <a:lnTo>
                      <a:pt x="116" y="57"/>
                    </a:lnTo>
                    <a:lnTo>
                      <a:pt x="116" y="57"/>
                    </a:lnTo>
                    <a:lnTo>
                      <a:pt x="108" y="57"/>
                    </a:lnTo>
                    <a:lnTo>
                      <a:pt x="108" y="57"/>
                    </a:lnTo>
                    <a:lnTo>
                      <a:pt x="86" y="59"/>
                    </a:lnTo>
                    <a:lnTo>
                      <a:pt x="86" y="59"/>
                    </a:lnTo>
                    <a:lnTo>
                      <a:pt x="89" y="59"/>
                    </a:lnTo>
                    <a:lnTo>
                      <a:pt x="89" y="59"/>
                    </a:lnTo>
                    <a:lnTo>
                      <a:pt x="99" y="60"/>
                    </a:lnTo>
                    <a:lnTo>
                      <a:pt x="99" y="60"/>
                    </a:lnTo>
                    <a:lnTo>
                      <a:pt x="135" y="63"/>
                    </a:lnTo>
                    <a:lnTo>
                      <a:pt x="135" y="63"/>
                    </a:lnTo>
                    <a:lnTo>
                      <a:pt x="136" y="63"/>
                    </a:lnTo>
                    <a:lnTo>
                      <a:pt x="136" y="63"/>
                    </a:lnTo>
                    <a:lnTo>
                      <a:pt x="133" y="63"/>
                    </a:lnTo>
                    <a:lnTo>
                      <a:pt x="133" y="63"/>
                    </a:lnTo>
                    <a:lnTo>
                      <a:pt x="161" y="65"/>
                    </a:lnTo>
                    <a:lnTo>
                      <a:pt x="161" y="65"/>
                    </a:lnTo>
                    <a:lnTo>
                      <a:pt x="195" y="63"/>
                    </a:lnTo>
                    <a:lnTo>
                      <a:pt x="195" y="63"/>
                    </a:lnTo>
                    <a:lnTo>
                      <a:pt x="191" y="65"/>
                    </a:lnTo>
                    <a:lnTo>
                      <a:pt x="191" y="65"/>
                    </a:lnTo>
                    <a:lnTo>
                      <a:pt x="149" y="71"/>
                    </a:lnTo>
                    <a:lnTo>
                      <a:pt x="149" y="71"/>
                    </a:lnTo>
                    <a:lnTo>
                      <a:pt x="148" y="71"/>
                    </a:lnTo>
                    <a:lnTo>
                      <a:pt x="148" y="71"/>
                    </a:lnTo>
                    <a:lnTo>
                      <a:pt x="172" y="74"/>
                    </a:lnTo>
                    <a:lnTo>
                      <a:pt x="172" y="74"/>
                    </a:lnTo>
                    <a:lnTo>
                      <a:pt x="151" y="77"/>
                    </a:lnTo>
                    <a:lnTo>
                      <a:pt x="151" y="77"/>
                    </a:lnTo>
                    <a:lnTo>
                      <a:pt x="148" y="77"/>
                    </a:lnTo>
                    <a:lnTo>
                      <a:pt x="148" y="77"/>
                    </a:lnTo>
                    <a:lnTo>
                      <a:pt x="151" y="77"/>
                    </a:lnTo>
                    <a:lnTo>
                      <a:pt x="151" y="77"/>
                    </a:lnTo>
                    <a:lnTo>
                      <a:pt x="169" y="79"/>
                    </a:lnTo>
                    <a:lnTo>
                      <a:pt x="169" y="79"/>
                    </a:lnTo>
                    <a:lnTo>
                      <a:pt x="159" y="79"/>
                    </a:lnTo>
                    <a:lnTo>
                      <a:pt x="159" y="79"/>
                    </a:lnTo>
                    <a:lnTo>
                      <a:pt x="164" y="79"/>
                    </a:lnTo>
                    <a:lnTo>
                      <a:pt x="164" y="79"/>
                    </a:lnTo>
                    <a:lnTo>
                      <a:pt x="131" y="77"/>
                    </a:lnTo>
                    <a:lnTo>
                      <a:pt x="131" y="77"/>
                    </a:lnTo>
                    <a:lnTo>
                      <a:pt x="102" y="76"/>
                    </a:lnTo>
                    <a:lnTo>
                      <a:pt x="102" y="76"/>
                    </a:lnTo>
                    <a:lnTo>
                      <a:pt x="138" y="79"/>
                    </a:lnTo>
                    <a:lnTo>
                      <a:pt x="138" y="79"/>
                    </a:lnTo>
                    <a:lnTo>
                      <a:pt x="139" y="79"/>
                    </a:lnTo>
                    <a:lnTo>
                      <a:pt x="139" y="79"/>
                    </a:lnTo>
                    <a:lnTo>
                      <a:pt x="152" y="80"/>
                    </a:lnTo>
                    <a:lnTo>
                      <a:pt x="152" y="80"/>
                    </a:lnTo>
                    <a:lnTo>
                      <a:pt x="149" y="80"/>
                    </a:lnTo>
                    <a:lnTo>
                      <a:pt x="149" y="80"/>
                    </a:lnTo>
                    <a:lnTo>
                      <a:pt x="152" y="82"/>
                    </a:lnTo>
                    <a:lnTo>
                      <a:pt x="152" y="82"/>
                    </a:lnTo>
                    <a:lnTo>
                      <a:pt x="138" y="82"/>
                    </a:lnTo>
                    <a:lnTo>
                      <a:pt x="138" y="82"/>
                    </a:lnTo>
                    <a:lnTo>
                      <a:pt x="136" y="82"/>
                    </a:lnTo>
                    <a:lnTo>
                      <a:pt x="136" y="82"/>
                    </a:lnTo>
                    <a:lnTo>
                      <a:pt x="152" y="82"/>
                    </a:lnTo>
                    <a:lnTo>
                      <a:pt x="152" y="82"/>
                    </a:lnTo>
                    <a:lnTo>
                      <a:pt x="132" y="82"/>
                    </a:lnTo>
                    <a:lnTo>
                      <a:pt x="132" y="82"/>
                    </a:lnTo>
                    <a:lnTo>
                      <a:pt x="129" y="82"/>
                    </a:lnTo>
                    <a:lnTo>
                      <a:pt x="129" y="82"/>
                    </a:lnTo>
                    <a:lnTo>
                      <a:pt x="128" y="82"/>
                    </a:lnTo>
                    <a:lnTo>
                      <a:pt x="128" y="82"/>
                    </a:lnTo>
                    <a:lnTo>
                      <a:pt x="128" y="83"/>
                    </a:lnTo>
                    <a:lnTo>
                      <a:pt x="128" y="83"/>
                    </a:lnTo>
                    <a:lnTo>
                      <a:pt x="132" y="83"/>
                    </a:lnTo>
                    <a:lnTo>
                      <a:pt x="132" y="83"/>
                    </a:lnTo>
                    <a:lnTo>
                      <a:pt x="123" y="83"/>
                    </a:lnTo>
                    <a:lnTo>
                      <a:pt x="123" y="83"/>
                    </a:lnTo>
                    <a:lnTo>
                      <a:pt x="161" y="82"/>
                    </a:lnTo>
                    <a:lnTo>
                      <a:pt x="161" y="82"/>
                    </a:lnTo>
                    <a:lnTo>
                      <a:pt x="187" y="82"/>
                    </a:lnTo>
                    <a:lnTo>
                      <a:pt x="187" y="82"/>
                    </a:lnTo>
                    <a:lnTo>
                      <a:pt x="204" y="82"/>
                    </a:lnTo>
                    <a:lnTo>
                      <a:pt x="204" y="82"/>
                    </a:lnTo>
                    <a:lnTo>
                      <a:pt x="202" y="83"/>
                    </a:lnTo>
                    <a:lnTo>
                      <a:pt x="202" y="83"/>
                    </a:lnTo>
                    <a:lnTo>
                      <a:pt x="202" y="85"/>
                    </a:lnTo>
                    <a:lnTo>
                      <a:pt x="202" y="85"/>
                    </a:lnTo>
                    <a:lnTo>
                      <a:pt x="218" y="85"/>
                    </a:lnTo>
                    <a:lnTo>
                      <a:pt x="218" y="85"/>
                    </a:lnTo>
                    <a:lnTo>
                      <a:pt x="231" y="88"/>
                    </a:lnTo>
                    <a:lnTo>
                      <a:pt x="231" y="88"/>
                    </a:lnTo>
                    <a:lnTo>
                      <a:pt x="227" y="88"/>
                    </a:lnTo>
                    <a:lnTo>
                      <a:pt x="227" y="88"/>
                    </a:lnTo>
                    <a:lnTo>
                      <a:pt x="234" y="88"/>
                    </a:lnTo>
                    <a:lnTo>
                      <a:pt x="234" y="88"/>
                    </a:lnTo>
                    <a:lnTo>
                      <a:pt x="247" y="88"/>
                    </a:lnTo>
                    <a:lnTo>
                      <a:pt x="247" y="88"/>
                    </a:lnTo>
                    <a:lnTo>
                      <a:pt x="244" y="89"/>
                    </a:lnTo>
                    <a:lnTo>
                      <a:pt x="244" y="89"/>
                    </a:lnTo>
                    <a:lnTo>
                      <a:pt x="261" y="89"/>
                    </a:lnTo>
                    <a:lnTo>
                      <a:pt x="261" y="89"/>
                    </a:lnTo>
                    <a:lnTo>
                      <a:pt x="266" y="91"/>
                    </a:lnTo>
                    <a:lnTo>
                      <a:pt x="266" y="91"/>
                    </a:lnTo>
                    <a:lnTo>
                      <a:pt x="268" y="91"/>
                    </a:lnTo>
                    <a:lnTo>
                      <a:pt x="268" y="91"/>
                    </a:lnTo>
                    <a:lnTo>
                      <a:pt x="271" y="91"/>
                    </a:lnTo>
                    <a:lnTo>
                      <a:pt x="271" y="91"/>
                    </a:lnTo>
                    <a:lnTo>
                      <a:pt x="294" y="95"/>
                    </a:lnTo>
                    <a:lnTo>
                      <a:pt x="294" y="95"/>
                    </a:lnTo>
                    <a:lnTo>
                      <a:pt x="267" y="97"/>
                    </a:lnTo>
                    <a:lnTo>
                      <a:pt x="267" y="97"/>
                    </a:lnTo>
                    <a:lnTo>
                      <a:pt x="270" y="97"/>
                    </a:lnTo>
                    <a:lnTo>
                      <a:pt x="270" y="97"/>
                    </a:lnTo>
                    <a:lnTo>
                      <a:pt x="257" y="97"/>
                    </a:lnTo>
                    <a:lnTo>
                      <a:pt x="257" y="97"/>
                    </a:lnTo>
                    <a:lnTo>
                      <a:pt x="260" y="97"/>
                    </a:lnTo>
                    <a:lnTo>
                      <a:pt x="260" y="97"/>
                    </a:lnTo>
                    <a:lnTo>
                      <a:pt x="256" y="97"/>
                    </a:lnTo>
                    <a:lnTo>
                      <a:pt x="256" y="97"/>
                    </a:lnTo>
                    <a:lnTo>
                      <a:pt x="257" y="97"/>
                    </a:lnTo>
                    <a:lnTo>
                      <a:pt x="257" y="97"/>
                    </a:lnTo>
                    <a:lnTo>
                      <a:pt x="230" y="98"/>
                    </a:lnTo>
                    <a:lnTo>
                      <a:pt x="230" y="98"/>
                    </a:lnTo>
                    <a:lnTo>
                      <a:pt x="215" y="97"/>
                    </a:lnTo>
                    <a:lnTo>
                      <a:pt x="215" y="97"/>
                    </a:lnTo>
                    <a:lnTo>
                      <a:pt x="214" y="98"/>
                    </a:lnTo>
                    <a:lnTo>
                      <a:pt x="214" y="98"/>
                    </a:lnTo>
                    <a:lnTo>
                      <a:pt x="179" y="104"/>
                    </a:lnTo>
                    <a:lnTo>
                      <a:pt x="179" y="104"/>
                    </a:lnTo>
                    <a:lnTo>
                      <a:pt x="192" y="104"/>
                    </a:lnTo>
                    <a:lnTo>
                      <a:pt x="192" y="104"/>
                    </a:lnTo>
                    <a:lnTo>
                      <a:pt x="205" y="104"/>
                    </a:lnTo>
                    <a:lnTo>
                      <a:pt x="205" y="104"/>
                    </a:lnTo>
                    <a:lnTo>
                      <a:pt x="204" y="104"/>
                    </a:lnTo>
                    <a:lnTo>
                      <a:pt x="204" y="104"/>
                    </a:lnTo>
                    <a:lnTo>
                      <a:pt x="225" y="104"/>
                    </a:lnTo>
                    <a:lnTo>
                      <a:pt x="225" y="104"/>
                    </a:lnTo>
                    <a:lnTo>
                      <a:pt x="271" y="104"/>
                    </a:lnTo>
                    <a:lnTo>
                      <a:pt x="271" y="104"/>
                    </a:lnTo>
                    <a:lnTo>
                      <a:pt x="267" y="104"/>
                    </a:lnTo>
                    <a:lnTo>
                      <a:pt x="267" y="104"/>
                    </a:lnTo>
                    <a:lnTo>
                      <a:pt x="263" y="106"/>
                    </a:lnTo>
                    <a:lnTo>
                      <a:pt x="263" y="106"/>
                    </a:lnTo>
                    <a:lnTo>
                      <a:pt x="241" y="106"/>
                    </a:lnTo>
                    <a:lnTo>
                      <a:pt x="241" y="106"/>
                    </a:lnTo>
                    <a:lnTo>
                      <a:pt x="244" y="106"/>
                    </a:lnTo>
                    <a:lnTo>
                      <a:pt x="244" y="106"/>
                    </a:lnTo>
                    <a:lnTo>
                      <a:pt x="248" y="106"/>
                    </a:lnTo>
                    <a:lnTo>
                      <a:pt x="248" y="106"/>
                    </a:lnTo>
                    <a:lnTo>
                      <a:pt x="258" y="106"/>
                    </a:lnTo>
                    <a:lnTo>
                      <a:pt x="258" y="106"/>
                    </a:lnTo>
                    <a:lnTo>
                      <a:pt x="231" y="110"/>
                    </a:lnTo>
                    <a:lnTo>
                      <a:pt x="231" y="110"/>
                    </a:lnTo>
                    <a:lnTo>
                      <a:pt x="223" y="110"/>
                    </a:lnTo>
                    <a:lnTo>
                      <a:pt x="223" y="110"/>
                    </a:lnTo>
                    <a:lnTo>
                      <a:pt x="230" y="112"/>
                    </a:lnTo>
                    <a:lnTo>
                      <a:pt x="230" y="112"/>
                    </a:lnTo>
                    <a:lnTo>
                      <a:pt x="224" y="112"/>
                    </a:lnTo>
                    <a:lnTo>
                      <a:pt x="224" y="112"/>
                    </a:lnTo>
                    <a:lnTo>
                      <a:pt x="231" y="112"/>
                    </a:lnTo>
                    <a:lnTo>
                      <a:pt x="231" y="112"/>
                    </a:lnTo>
                    <a:lnTo>
                      <a:pt x="233" y="112"/>
                    </a:lnTo>
                    <a:lnTo>
                      <a:pt x="233" y="112"/>
                    </a:lnTo>
                    <a:lnTo>
                      <a:pt x="198" y="112"/>
                    </a:lnTo>
                    <a:lnTo>
                      <a:pt x="198" y="112"/>
                    </a:lnTo>
                    <a:lnTo>
                      <a:pt x="197" y="112"/>
                    </a:lnTo>
                    <a:lnTo>
                      <a:pt x="197" y="112"/>
                    </a:lnTo>
                    <a:lnTo>
                      <a:pt x="198" y="112"/>
                    </a:lnTo>
                    <a:lnTo>
                      <a:pt x="198" y="112"/>
                    </a:lnTo>
                    <a:lnTo>
                      <a:pt x="171" y="113"/>
                    </a:lnTo>
                    <a:lnTo>
                      <a:pt x="171" y="113"/>
                    </a:lnTo>
                    <a:lnTo>
                      <a:pt x="191" y="112"/>
                    </a:lnTo>
                    <a:lnTo>
                      <a:pt x="191" y="112"/>
                    </a:lnTo>
                    <a:lnTo>
                      <a:pt x="195" y="113"/>
                    </a:lnTo>
                    <a:lnTo>
                      <a:pt x="195" y="113"/>
                    </a:lnTo>
                    <a:lnTo>
                      <a:pt x="210" y="115"/>
                    </a:lnTo>
                    <a:lnTo>
                      <a:pt x="210" y="115"/>
                    </a:lnTo>
                    <a:lnTo>
                      <a:pt x="204" y="116"/>
                    </a:lnTo>
                    <a:lnTo>
                      <a:pt x="204" y="116"/>
                    </a:lnTo>
                    <a:lnTo>
                      <a:pt x="205" y="116"/>
                    </a:lnTo>
                    <a:lnTo>
                      <a:pt x="205" y="116"/>
                    </a:lnTo>
                    <a:lnTo>
                      <a:pt x="208" y="118"/>
                    </a:lnTo>
                    <a:lnTo>
                      <a:pt x="208" y="118"/>
                    </a:lnTo>
                    <a:lnTo>
                      <a:pt x="184" y="119"/>
                    </a:lnTo>
                    <a:lnTo>
                      <a:pt x="184" y="119"/>
                    </a:lnTo>
                    <a:lnTo>
                      <a:pt x="189" y="124"/>
                    </a:lnTo>
                    <a:lnTo>
                      <a:pt x="189" y="124"/>
                    </a:lnTo>
                    <a:lnTo>
                      <a:pt x="188" y="128"/>
                    </a:lnTo>
                    <a:lnTo>
                      <a:pt x="188" y="128"/>
                    </a:lnTo>
                    <a:lnTo>
                      <a:pt x="197" y="128"/>
                    </a:lnTo>
                    <a:lnTo>
                      <a:pt x="197" y="128"/>
                    </a:lnTo>
                    <a:lnTo>
                      <a:pt x="202" y="128"/>
                    </a:lnTo>
                    <a:lnTo>
                      <a:pt x="202" y="128"/>
                    </a:lnTo>
                    <a:lnTo>
                      <a:pt x="195" y="128"/>
                    </a:lnTo>
                    <a:lnTo>
                      <a:pt x="195" y="128"/>
                    </a:lnTo>
                    <a:lnTo>
                      <a:pt x="223" y="130"/>
                    </a:lnTo>
                    <a:lnTo>
                      <a:pt x="223" y="130"/>
                    </a:lnTo>
                    <a:lnTo>
                      <a:pt x="210" y="130"/>
                    </a:lnTo>
                    <a:lnTo>
                      <a:pt x="210" y="130"/>
                    </a:lnTo>
                    <a:lnTo>
                      <a:pt x="221" y="130"/>
                    </a:lnTo>
                    <a:lnTo>
                      <a:pt x="221" y="130"/>
                    </a:lnTo>
                    <a:lnTo>
                      <a:pt x="231" y="134"/>
                    </a:lnTo>
                    <a:lnTo>
                      <a:pt x="231" y="134"/>
                    </a:lnTo>
                    <a:lnTo>
                      <a:pt x="181" y="134"/>
                    </a:lnTo>
                    <a:lnTo>
                      <a:pt x="181" y="134"/>
                    </a:lnTo>
                    <a:lnTo>
                      <a:pt x="178" y="137"/>
                    </a:lnTo>
                    <a:lnTo>
                      <a:pt x="178" y="137"/>
                    </a:lnTo>
                    <a:lnTo>
                      <a:pt x="179" y="139"/>
                    </a:lnTo>
                    <a:lnTo>
                      <a:pt x="179" y="139"/>
                    </a:lnTo>
                    <a:lnTo>
                      <a:pt x="148" y="139"/>
                    </a:lnTo>
                    <a:lnTo>
                      <a:pt x="148" y="139"/>
                    </a:lnTo>
                    <a:lnTo>
                      <a:pt x="144" y="140"/>
                    </a:lnTo>
                    <a:lnTo>
                      <a:pt x="144" y="140"/>
                    </a:lnTo>
                    <a:lnTo>
                      <a:pt x="123" y="140"/>
                    </a:lnTo>
                    <a:lnTo>
                      <a:pt x="123" y="140"/>
                    </a:lnTo>
                    <a:lnTo>
                      <a:pt x="122" y="142"/>
                    </a:lnTo>
                    <a:lnTo>
                      <a:pt x="122" y="142"/>
                    </a:lnTo>
                    <a:lnTo>
                      <a:pt x="119" y="145"/>
                    </a:lnTo>
                    <a:lnTo>
                      <a:pt x="119" y="145"/>
                    </a:lnTo>
                    <a:lnTo>
                      <a:pt x="123" y="145"/>
                    </a:lnTo>
                    <a:lnTo>
                      <a:pt x="123" y="145"/>
                    </a:lnTo>
                    <a:lnTo>
                      <a:pt x="73" y="146"/>
                    </a:lnTo>
                    <a:lnTo>
                      <a:pt x="73" y="146"/>
                    </a:lnTo>
                    <a:lnTo>
                      <a:pt x="98" y="152"/>
                    </a:lnTo>
                    <a:lnTo>
                      <a:pt x="98" y="152"/>
                    </a:lnTo>
                    <a:lnTo>
                      <a:pt x="93" y="154"/>
                    </a:lnTo>
                    <a:lnTo>
                      <a:pt x="93" y="154"/>
                    </a:lnTo>
                    <a:lnTo>
                      <a:pt x="96" y="154"/>
                    </a:lnTo>
                    <a:lnTo>
                      <a:pt x="96" y="154"/>
                    </a:lnTo>
                    <a:lnTo>
                      <a:pt x="95" y="154"/>
                    </a:lnTo>
                    <a:lnTo>
                      <a:pt x="95" y="154"/>
                    </a:lnTo>
                    <a:lnTo>
                      <a:pt x="90" y="155"/>
                    </a:lnTo>
                    <a:lnTo>
                      <a:pt x="90" y="155"/>
                    </a:lnTo>
                    <a:lnTo>
                      <a:pt x="86" y="155"/>
                    </a:lnTo>
                    <a:lnTo>
                      <a:pt x="86" y="155"/>
                    </a:lnTo>
                    <a:lnTo>
                      <a:pt x="99" y="158"/>
                    </a:lnTo>
                    <a:lnTo>
                      <a:pt x="99" y="158"/>
                    </a:lnTo>
                    <a:lnTo>
                      <a:pt x="100" y="158"/>
                    </a:lnTo>
                    <a:lnTo>
                      <a:pt x="100" y="158"/>
                    </a:lnTo>
                    <a:lnTo>
                      <a:pt x="118" y="160"/>
                    </a:lnTo>
                    <a:lnTo>
                      <a:pt x="118" y="160"/>
                    </a:lnTo>
                    <a:lnTo>
                      <a:pt x="98" y="160"/>
                    </a:lnTo>
                    <a:lnTo>
                      <a:pt x="98" y="160"/>
                    </a:lnTo>
                    <a:lnTo>
                      <a:pt x="102" y="161"/>
                    </a:lnTo>
                    <a:lnTo>
                      <a:pt x="102" y="161"/>
                    </a:lnTo>
                    <a:lnTo>
                      <a:pt x="100" y="163"/>
                    </a:lnTo>
                    <a:lnTo>
                      <a:pt x="100" y="163"/>
                    </a:lnTo>
                    <a:lnTo>
                      <a:pt x="93" y="161"/>
                    </a:lnTo>
                    <a:lnTo>
                      <a:pt x="93" y="161"/>
                    </a:lnTo>
                    <a:lnTo>
                      <a:pt x="98" y="163"/>
                    </a:lnTo>
                    <a:lnTo>
                      <a:pt x="98" y="163"/>
                    </a:lnTo>
                    <a:lnTo>
                      <a:pt x="93" y="163"/>
                    </a:lnTo>
                    <a:lnTo>
                      <a:pt x="93" y="163"/>
                    </a:lnTo>
                    <a:lnTo>
                      <a:pt x="109" y="163"/>
                    </a:lnTo>
                    <a:lnTo>
                      <a:pt x="109" y="163"/>
                    </a:lnTo>
                    <a:lnTo>
                      <a:pt x="115" y="163"/>
                    </a:lnTo>
                    <a:lnTo>
                      <a:pt x="115" y="163"/>
                    </a:lnTo>
                    <a:lnTo>
                      <a:pt x="106" y="166"/>
                    </a:lnTo>
                    <a:lnTo>
                      <a:pt x="106" y="166"/>
                    </a:lnTo>
                    <a:lnTo>
                      <a:pt x="109" y="166"/>
                    </a:lnTo>
                    <a:lnTo>
                      <a:pt x="109" y="166"/>
                    </a:lnTo>
                    <a:lnTo>
                      <a:pt x="93" y="168"/>
                    </a:lnTo>
                    <a:lnTo>
                      <a:pt x="93" y="168"/>
                    </a:lnTo>
                    <a:lnTo>
                      <a:pt x="89" y="169"/>
                    </a:lnTo>
                    <a:lnTo>
                      <a:pt x="89" y="169"/>
                    </a:lnTo>
                    <a:lnTo>
                      <a:pt x="73" y="172"/>
                    </a:lnTo>
                    <a:lnTo>
                      <a:pt x="73" y="172"/>
                    </a:lnTo>
                    <a:lnTo>
                      <a:pt x="63" y="172"/>
                    </a:lnTo>
                    <a:lnTo>
                      <a:pt x="63" y="172"/>
                    </a:lnTo>
                    <a:lnTo>
                      <a:pt x="66" y="172"/>
                    </a:lnTo>
                    <a:lnTo>
                      <a:pt x="66" y="172"/>
                    </a:lnTo>
                    <a:lnTo>
                      <a:pt x="77" y="177"/>
                    </a:lnTo>
                    <a:lnTo>
                      <a:pt x="77" y="177"/>
                    </a:lnTo>
                    <a:lnTo>
                      <a:pt x="60" y="177"/>
                    </a:lnTo>
                    <a:lnTo>
                      <a:pt x="60" y="177"/>
                    </a:lnTo>
                    <a:lnTo>
                      <a:pt x="66" y="177"/>
                    </a:lnTo>
                    <a:lnTo>
                      <a:pt x="66" y="177"/>
                    </a:lnTo>
                    <a:lnTo>
                      <a:pt x="44" y="177"/>
                    </a:lnTo>
                    <a:lnTo>
                      <a:pt x="44" y="177"/>
                    </a:lnTo>
                    <a:lnTo>
                      <a:pt x="52" y="178"/>
                    </a:lnTo>
                    <a:lnTo>
                      <a:pt x="52" y="178"/>
                    </a:lnTo>
                    <a:lnTo>
                      <a:pt x="67" y="180"/>
                    </a:lnTo>
                    <a:lnTo>
                      <a:pt x="67" y="180"/>
                    </a:lnTo>
                    <a:lnTo>
                      <a:pt x="67" y="181"/>
                    </a:lnTo>
                    <a:lnTo>
                      <a:pt x="67" y="181"/>
                    </a:lnTo>
                    <a:lnTo>
                      <a:pt x="49" y="183"/>
                    </a:lnTo>
                    <a:lnTo>
                      <a:pt x="49" y="183"/>
                    </a:lnTo>
                    <a:lnTo>
                      <a:pt x="46" y="186"/>
                    </a:lnTo>
                    <a:lnTo>
                      <a:pt x="46" y="186"/>
                    </a:lnTo>
                    <a:lnTo>
                      <a:pt x="47" y="186"/>
                    </a:lnTo>
                    <a:lnTo>
                      <a:pt x="47" y="186"/>
                    </a:lnTo>
                    <a:lnTo>
                      <a:pt x="49" y="186"/>
                    </a:lnTo>
                    <a:lnTo>
                      <a:pt x="49" y="186"/>
                    </a:lnTo>
                    <a:lnTo>
                      <a:pt x="67" y="186"/>
                    </a:lnTo>
                    <a:lnTo>
                      <a:pt x="67" y="186"/>
                    </a:lnTo>
                    <a:lnTo>
                      <a:pt x="66" y="186"/>
                    </a:lnTo>
                    <a:lnTo>
                      <a:pt x="66" y="186"/>
                    </a:lnTo>
                    <a:lnTo>
                      <a:pt x="62" y="187"/>
                    </a:lnTo>
                    <a:lnTo>
                      <a:pt x="62" y="187"/>
                    </a:lnTo>
                    <a:lnTo>
                      <a:pt x="67" y="195"/>
                    </a:lnTo>
                    <a:lnTo>
                      <a:pt x="67" y="195"/>
                    </a:lnTo>
                    <a:lnTo>
                      <a:pt x="72" y="195"/>
                    </a:lnTo>
                    <a:lnTo>
                      <a:pt x="72" y="195"/>
                    </a:lnTo>
                    <a:lnTo>
                      <a:pt x="82" y="195"/>
                    </a:lnTo>
                    <a:lnTo>
                      <a:pt x="82" y="195"/>
                    </a:lnTo>
                    <a:lnTo>
                      <a:pt x="85" y="195"/>
                    </a:lnTo>
                    <a:lnTo>
                      <a:pt x="85" y="195"/>
                    </a:lnTo>
                    <a:lnTo>
                      <a:pt x="90" y="196"/>
                    </a:lnTo>
                    <a:lnTo>
                      <a:pt x="90" y="196"/>
                    </a:lnTo>
                    <a:lnTo>
                      <a:pt x="79" y="196"/>
                    </a:lnTo>
                    <a:lnTo>
                      <a:pt x="79" y="196"/>
                    </a:lnTo>
                    <a:lnTo>
                      <a:pt x="76" y="196"/>
                    </a:lnTo>
                    <a:lnTo>
                      <a:pt x="76" y="196"/>
                    </a:lnTo>
                    <a:lnTo>
                      <a:pt x="69" y="202"/>
                    </a:lnTo>
                    <a:lnTo>
                      <a:pt x="69" y="202"/>
                    </a:lnTo>
                    <a:lnTo>
                      <a:pt x="85" y="204"/>
                    </a:lnTo>
                    <a:lnTo>
                      <a:pt x="85" y="204"/>
                    </a:lnTo>
                    <a:lnTo>
                      <a:pt x="89" y="204"/>
                    </a:lnTo>
                    <a:lnTo>
                      <a:pt x="89" y="204"/>
                    </a:lnTo>
                    <a:lnTo>
                      <a:pt x="52" y="210"/>
                    </a:lnTo>
                    <a:lnTo>
                      <a:pt x="52" y="210"/>
                    </a:lnTo>
                    <a:lnTo>
                      <a:pt x="0" y="208"/>
                    </a:lnTo>
                    <a:lnTo>
                      <a:pt x="0" y="208"/>
                    </a:lnTo>
                    <a:lnTo>
                      <a:pt x="13" y="210"/>
                    </a:lnTo>
                    <a:lnTo>
                      <a:pt x="13" y="210"/>
                    </a:lnTo>
                    <a:lnTo>
                      <a:pt x="20" y="210"/>
                    </a:lnTo>
                    <a:lnTo>
                      <a:pt x="20" y="210"/>
                    </a:lnTo>
                    <a:lnTo>
                      <a:pt x="19" y="210"/>
                    </a:lnTo>
                    <a:lnTo>
                      <a:pt x="19" y="210"/>
                    </a:lnTo>
                    <a:lnTo>
                      <a:pt x="20" y="210"/>
                    </a:lnTo>
                    <a:lnTo>
                      <a:pt x="20" y="210"/>
                    </a:lnTo>
                    <a:lnTo>
                      <a:pt x="16" y="210"/>
                    </a:lnTo>
                    <a:lnTo>
                      <a:pt x="16" y="210"/>
                    </a:lnTo>
                    <a:lnTo>
                      <a:pt x="27" y="211"/>
                    </a:lnTo>
                    <a:lnTo>
                      <a:pt x="27" y="211"/>
                    </a:lnTo>
                    <a:lnTo>
                      <a:pt x="56" y="211"/>
                    </a:lnTo>
                    <a:lnTo>
                      <a:pt x="56" y="211"/>
                    </a:lnTo>
                    <a:lnTo>
                      <a:pt x="54" y="211"/>
                    </a:lnTo>
                    <a:lnTo>
                      <a:pt x="54" y="211"/>
                    </a:lnTo>
                    <a:lnTo>
                      <a:pt x="62" y="213"/>
                    </a:lnTo>
                    <a:lnTo>
                      <a:pt x="62" y="213"/>
                    </a:lnTo>
                    <a:lnTo>
                      <a:pt x="90" y="214"/>
                    </a:lnTo>
                    <a:lnTo>
                      <a:pt x="90" y="214"/>
                    </a:lnTo>
                    <a:lnTo>
                      <a:pt x="86" y="216"/>
                    </a:lnTo>
                    <a:lnTo>
                      <a:pt x="86" y="216"/>
                    </a:lnTo>
                    <a:lnTo>
                      <a:pt x="89" y="216"/>
                    </a:lnTo>
                    <a:lnTo>
                      <a:pt x="89" y="216"/>
                    </a:lnTo>
                    <a:lnTo>
                      <a:pt x="77" y="217"/>
                    </a:lnTo>
                    <a:lnTo>
                      <a:pt x="77" y="217"/>
                    </a:lnTo>
                    <a:lnTo>
                      <a:pt x="86" y="217"/>
                    </a:lnTo>
                    <a:lnTo>
                      <a:pt x="86" y="217"/>
                    </a:lnTo>
                    <a:lnTo>
                      <a:pt x="106" y="217"/>
                    </a:lnTo>
                    <a:lnTo>
                      <a:pt x="106" y="217"/>
                    </a:lnTo>
                    <a:lnTo>
                      <a:pt x="96" y="217"/>
                    </a:lnTo>
                    <a:lnTo>
                      <a:pt x="96" y="217"/>
                    </a:lnTo>
                    <a:lnTo>
                      <a:pt x="102" y="217"/>
                    </a:lnTo>
                    <a:lnTo>
                      <a:pt x="102" y="217"/>
                    </a:lnTo>
                    <a:lnTo>
                      <a:pt x="96" y="217"/>
                    </a:lnTo>
                    <a:lnTo>
                      <a:pt x="96" y="217"/>
                    </a:lnTo>
                    <a:lnTo>
                      <a:pt x="67" y="222"/>
                    </a:lnTo>
                    <a:lnTo>
                      <a:pt x="67" y="222"/>
                    </a:lnTo>
                    <a:lnTo>
                      <a:pt x="82" y="225"/>
                    </a:lnTo>
                    <a:lnTo>
                      <a:pt x="82" y="225"/>
                    </a:lnTo>
                    <a:lnTo>
                      <a:pt x="83" y="225"/>
                    </a:lnTo>
                    <a:lnTo>
                      <a:pt x="83" y="225"/>
                    </a:lnTo>
                    <a:lnTo>
                      <a:pt x="92" y="225"/>
                    </a:lnTo>
                    <a:lnTo>
                      <a:pt x="92" y="225"/>
                    </a:lnTo>
                    <a:lnTo>
                      <a:pt x="90" y="22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42" name="Freeform 158"/>
              <p:cNvSpPr>
                <a:spLocks/>
              </p:cNvSpPr>
              <p:nvPr/>
            </p:nvSpPr>
            <p:spPr bwMode="auto">
              <a:xfrm>
                <a:off x="7913" y="12635"/>
                <a:ext cx="220" cy="149"/>
              </a:xfrm>
              <a:custGeom>
                <a:avLst/>
                <a:gdLst/>
                <a:ahLst/>
                <a:cxnLst>
                  <a:cxn ang="0">
                    <a:pos x="60" y="13"/>
                  </a:cxn>
                  <a:cxn ang="0">
                    <a:pos x="72" y="15"/>
                  </a:cxn>
                  <a:cxn ang="0">
                    <a:pos x="81" y="21"/>
                  </a:cxn>
                  <a:cxn ang="0">
                    <a:pos x="55" y="21"/>
                  </a:cxn>
                  <a:cxn ang="0">
                    <a:pos x="86" y="25"/>
                  </a:cxn>
                  <a:cxn ang="0">
                    <a:pos x="94" y="25"/>
                  </a:cxn>
                  <a:cxn ang="0">
                    <a:pos x="105" y="27"/>
                  </a:cxn>
                  <a:cxn ang="0">
                    <a:pos x="102" y="28"/>
                  </a:cxn>
                  <a:cxn ang="0">
                    <a:pos x="106" y="33"/>
                  </a:cxn>
                  <a:cxn ang="0">
                    <a:pos x="101" y="38"/>
                  </a:cxn>
                  <a:cxn ang="0">
                    <a:pos x="82" y="39"/>
                  </a:cxn>
                  <a:cxn ang="0">
                    <a:pos x="99" y="45"/>
                  </a:cxn>
                  <a:cxn ang="0">
                    <a:pos x="92" y="50"/>
                  </a:cxn>
                  <a:cxn ang="0">
                    <a:pos x="91" y="51"/>
                  </a:cxn>
                  <a:cxn ang="0">
                    <a:pos x="94" y="54"/>
                  </a:cxn>
                  <a:cxn ang="0">
                    <a:pos x="83" y="56"/>
                  </a:cxn>
                  <a:cxn ang="0">
                    <a:pos x="75" y="57"/>
                  </a:cxn>
                  <a:cxn ang="0">
                    <a:pos x="36" y="60"/>
                  </a:cxn>
                  <a:cxn ang="0">
                    <a:pos x="50" y="62"/>
                  </a:cxn>
                  <a:cxn ang="0">
                    <a:pos x="65" y="60"/>
                  </a:cxn>
                  <a:cxn ang="0">
                    <a:pos x="62" y="62"/>
                  </a:cxn>
                  <a:cxn ang="0">
                    <a:pos x="66" y="65"/>
                  </a:cxn>
                  <a:cxn ang="0">
                    <a:pos x="37" y="66"/>
                  </a:cxn>
                  <a:cxn ang="0">
                    <a:pos x="0" y="68"/>
                  </a:cxn>
                  <a:cxn ang="0">
                    <a:pos x="29" y="69"/>
                  </a:cxn>
                  <a:cxn ang="0">
                    <a:pos x="42" y="72"/>
                  </a:cxn>
                  <a:cxn ang="0">
                    <a:pos x="68" y="74"/>
                  </a:cxn>
                  <a:cxn ang="0">
                    <a:pos x="78" y="80"/>
                  </a:cxn>
                  <a:cxn ang="0">
                    <a:pos x="89" y="86"/>
                  </a:cxn>
                  <a:cxn ang="0">
                    <a:pos x="116" y="86"/>
                  </a:cxn>
                  <a:cxn ang="0">
                    <a:pos x="128" y="87"/>
                  </a:cxn>
                  <a:cxn ang="0">
                    <a:pos x="115" y="89"/>
                  </a:cxn>
                  <a:cxn ang="0">
                    <a:pos x="99" y="89"/>
                  </a:cxn>
                  <a:cxn ang="0">
                    <a:pos x="108" y="89"/>
                  </a:cxn>
                  <a:cxn ang="0">
                    <a:pos x="83" y="93"/>
                  </a:cxn>
                  <a:cxn ang="0">
                    <a:pos x="53" y="95"/>
                  </a:cxn>
                  <a:cxn ang="0">
                    <a:pos x="89" y="102"/>
                  </a:cxn>
                  <a:cxn ang="0">
                    <a:pos x="104" y="104"/>
                  </a:cxn>
                  <a:cxn ang="0">
                    <a:pos x="69" y="107"/>
                  </a:cxn>
                  <a:cxn ang="0">
                    <a:pos x="62" y="107"/>
                  </a:cxn>
                  <a:cxn ang="0">
                    <a:pos x="59" y="113"/>
                  </a:cxn>
                  <a:cxn ang="0">
                    <a:pos x="79" y="114"/>
                  </a:cxn>
                  <a:cxn ang="0">
                    <a:pos x="55" y="117"/>
                  </a:cxn>
                  <a:cxn ang="0">
                    <a:pos x="121" y="122"/>
                  </a:cxn>
                  <a:cxn ang="0">
                    <a:pos x="115" y="123"/>
                  </a:cxn>
                  <a:cxn ang="0">
                    <a:pos x="116" y="123"/>
                  </a:cxn>
                  <a:cxn ang="0">
                    <a:pos x="137" y="123"/>
                  </a:cxn>
                  <a:cxn ang="0">
                    <a:pos x="152" y="127"/>
                  </a:cxn>
                  <a:cxn ang="0">
                    <a:pos x="145" y="137"/>
                  </a:cxn>
                  <a:cxn ang="0">
                    <a:pos x="171" y="140"/>
                  </a:cxn>
                  <a:cxn ang="0">
                    <a:pos x="154" y="145"/>
                  </a:cxn>
                  <a:cxn ang="0">
                    <a:pos x="161" y="146"/>
                  </a:cxn>
                </a:cxnLst>
                <a:rect l="0" t="0" r="r" b="b"/>
                <a:pathLst>
                  <a:path w="220" h="149">
                    <a:moveTo>
                      <a:pt x="96" y="0"/>
                    </a:moveTo>
                    <a:lnTo>
                      <a:pt x="96" y="0"/>
                    </a:lnTo>
                    <a:lnTo>
                      <a:pt x="60" y="7"/>
                    </a:lnTo>
                    <a:lnTo>
                      <a:pt x="60" y="7"/>
                    </a:lnTo>
                    <a:lnTo>
                      <a:pt x="60" y="13"/>
                    </a:lnTo>
                    <a:lnTo>
                      <a:pt x="60" y="13"/>
                    </a:lnTo>
                    <a:lnTo>
                      <a:pt x="73" y="15"/>
                    </a:lnTo>
                    <a:lnTo>
                      <a:pt x="73" y="15"/>
                    </a:lnTo>
                    <a:lnTo>
                      <a:pt x="72" y="15"/>
                    </a:lnTo>
                    <a:lnTo>
                      <a:pt x="72" y="15"/>
                    </a:lnTo>
                    <a:lnTo>
                      <a:pt x="75" y="15"/>
                    </a:lnTo>
                    <a:lnTo>
                      <a:pt x="75" y="15"/>
                    </a:lnTo>
                    <a:lnTo>
                      <a:pt x="72" y="16"/>
                    </a:lnTo>
                    <a:lnTo>
                      <a:pt x="72" y="16"/>
                    </a:lnTo>
                    <a:lnTo>
                      <a:pt x="81" y="21"/>
                    </a:lnTo>
                    <a:lnTo>
                      <a:pt x="81" y="21"/>
                    </a:lnTo>
                    <a:lnTo>
                      <a:pt x="71" y="21"/>
                    </a:lnTo>
                    <a:lnTo>
                      <a:pt x="71" y="21"/>
                    </a:lnTo>
                    <a:lnTo>
                      <a:pt x="55" y="21"/>
                    </a:lnTo>
                    <a:lnTo>
                      <a:pt x="55" y="21"/>
                    </a:lnTo>
                    <a:lnTo>
                      <a:pt x="53" y="22"/>
                    </a:lnTo>
                    <a:lnTo>
                      <a:pt x="53" y="22"/>
                    </a:lnTo>
                    <a:lnTo>
                      <a:pt x="96" y="22"/>
                    </a:lnTo>
                    <a:lnTo>
                      <a:pt x="96" y="22"/>
                    </a:lnTo>
                    <a:lnTo>
                      <a:pt x="86" y="25"/>
                    </a:lnTo>
                    <a:lnTo>
                      <a:pt x="86" y="25"/>
                    </a:lnTo>
                    <a:lnTo>
                      <a:pt x="89" y="25"/>
                    </a:lnTo>
                    <a:lnTo>
                      <a:pt x="89" y="25"/>
                    </a:lnTo>
                    <a:lnTo>
                      <a:pt x="94" y="25"/>
                    </a:lnTo>
                    <a:lnTo>
                      <a:pt x="94" y="25"/>
                    </a:lnTo>
                    <a:lnTo>
                      <a:pt x="99" y="25"/>
                    </a:lnTo>
                    <a:lnTo>
                      <a:pt x="99" y="25"/>
                    </a:lnTo>
                    <a:lnTo>
                      <a:pt x="101" y="25"/>
                    </a:lnTo>
                    <a:lnTo>
                      <a:pt x="101" y="25"/>
                    </a:lnTo>
                    <a:lnTo>
                      <a:pt x="105" y="27"/>
                    </a:lnTo>
                    <a:lnTo>
                      <a:pt x="105" y="27"/>
                    </a:lnTo>
                    <a:lnTo>
                      <a:pt x="104" y="27"/>
                    </a:lnTo>
                    <a:lnTo>
                      <a:pt x="104" y="27"/>
                    </a:lnTo>
                    <a:lnTo>
                      <a:pt x="102" y="28"/>
                    </a:lnTo>
                    <a:lnTo>
                      <a:pt x="102" y="28"/>
                    </a:lnTo>
                    <a:lnTo>
                      <a:pt x="92" y="30"/>
                    </a:lnTo>
                    <a:lnTo>
                      <a:pt x="92" y="30"/>
                    </a:lnTo>
                    <a:lnTo>
                      <a:pt x="94" y="30"/>
                    </a:lnTo>
                    <a:lnTo>
                      <a:pt x="94" y="30"/>
                    </a:lnTo>
                    <a:lnTo>
                      <a:pt x="106" y="33"/>
                    </a:lnTo>
                    <a:lnTo>
                      <a:pt x="106" y="33"/>
                    </a:lnTo>
                    <a:lnTo>
                      <a:pt x="96" y="36"/>
                    </a:lnTo>
                    <a:lnTo>
                      <a:pt x="96" y="36"/>
                    </a:lnTo>
                    <a:lnTo>
                      <a:pt x="101" y="38"/>
                    </a:lnTo>
                    <a:lnTo>
                      <a:pt x="101" y="38"/>
                    </a:lnTo>
                    <a:lnTo>
                      <a:pt x="99" y="38"/>
                    </a:lnTo>
                    <a:lnTo>
                      <a:pt x="99" y="38"/>
                    </a:lnTo>
                    <a:lnTo>
                      <a:pt x="98" y="38"/>
                    </a:lnTo>
                    <a:lnTo>
                      <a:pt x="98" y="38"/>
                    </a:lnTo>
                    <a:lnTo>
                      <a:pt x="82" y="39"/>
                    </a:lnTo>
                    <a:lnTo>
                      <a:pt x="82" y="39"/>
                    </a:lnTo>
                    <a:lnTo>
                      <a:pt x="112" y="45"/>
                    </a:lnTo>
                    <a:lnTo>
                      <a:pt x="112" y="45"/>
                    </a:lnTo>
                    <a:lnTo>
                      <a:pt x="99" y="45"/>
                    </a:lnTo>
                    <a:lnTo>
                      <a:pt x="99" y="45"/>
                    </a:lnTo>
                    <a:lnTo>
                      <a:pt x="109" y="47"/>
                    </a:lnTo>
                    <a:lnTo>
                      <a:pt x="109" y="47"/>
                    </a:lnTo>
                    <a:lnTo>
                      <a:pt x="88" y="48"/>
                    </a:lnTo>
                    <a:lnTo>
                      <a:pt x="88" y="48"/>
                    </a:lnTo>
                    <a:lnTo>
                      <a:pt x="92" y="50"/>
                    </a:lnTo>
                    <a:lnTo>
                      <a:pt x="92" y="50"/>
                    </a:lnTo>
                    <a:lnTo>
                      <a:pt x="89" y="50"/>
                    </a:lnTo>
                    <a:lnTo>
                      <a:pt x="89" y="50"/>
                    </a:lnTo>
                    <a:lnTo>
                      <a:pt x="91" y="51"/>
                    </a:lnTo>
                    <a:lnTo>
                      <a:pt x="91" y="51"/>
                    </a:lnTo>
                    <a:lnTo>
                      <a:pt x="88" y="53"/>
                    </a:lnTo>
                    <a:lnTo>
                      <a:pt x="88" y="53"/>
                    </a:lnTo>
                    <a:lnTo>
                      <a:pt x="91" y="54"/>
                    </a:lnTo>
                    <a:lnTo>
                      <a:pt x="91" y="54"/>
                    </a:lnTo>
                    <a:lnTo>
                      <a:pt x="94" y="54"/>
                    </a:lnTo>
                    <a:lnTo>
                      <a:pt x="94" y="54"/>
                    </a:lnTo>
                    <a:lnTo>
                      <a:pt x="82" y="54"/>
                    </a:lnTo>
                    <a:lnTo>
                      <a:pt x="82" y="54"/>
                    </a:lnTo>
                    <a:lnTo>
                      <a:pt x="83" y="56"/>
                    </a:lnTo>
                    <a:lnTo>
                      <a:pt x="83" y="56"/>
                    </a:lnTo>
                    <a:lnTo>
                      <a:pt x="89" y="57"/>
                    </a:lnTo>
                    <a:lnTo>
                      <a:pt x="89" y="57"/>
                    </a:lnTo>
                    <a:lnTo>
                      <a:pt x="79" y="57"/>
                    </a:lnTo>
                    <a:lnTo>
                      <a:pt x="79" y="57"/>
                    </a:lnTo>
                    <a:lnTo>
                      <a:pt x="75" y="57"/>
                    </a:lnTo>
                    <a:lnTo>
                      <a:pt x="75" y="57"/>
                    </a:lnTo>
                    <a:lnTo>
                      <a:pt x="72" y="57"/>
                    </a:lnTo>
                    <a:lnTo>
                      <a:pt x="72" y="57"/>
                    </a:lnTo>
                    <a:lnTo>
                      <a:pt x="36" y="60"/>
                    </a:lnTo>
                    <a:lnTo>
                      <a:pt x="36" y="60"/>
                    </a:lnTo>
                    <a:lnTo>
                      <a:pt x="43" y="60"/>
                    </a:lnTo>
                    <a:lnTo>
                      <a:pt x="43" y="60"/>
                    </a:lnTo>
                    <a:lnTo>
                      <a:pt x="45" y="62"/>
                    </a:lnTo>
                    <a:lnTo>
                      <a:pt x="45" y="62"/>
                    </a:lnTo>
                    <a:lnTo>
                      <a:pt x="50" y="62"/>
                    </a:lnTo>
                    <a:lnTo>
                      <a:pt x="50" y="62"/>
                    </a:lnTo>
                    <a:lnTo>
                      <a:pt x="35" y="60"/>
                    </a:lnTo>
                    <a:lnTo>
                      <a:pt x="35" y="60"/>
                    </a:lnTo>
                    <a:lnTo>
                      <a:pt x="65" y="60"/>
                    </a:lnTo>
                    <a:lnTo>
                      <a:pt x="65" y="60"/>
                    </a:lnTo>
                    <a:lnTo>
                      <a:pt x="66" y="60"/>
                    </a:lnTo>
                    <a:lnTo>
                      <a:pt x="66" y="60"/>
                    </a:lnTo>
                    <a:lnTo>
                      <a:pt x="66" y="62"/>
                    </a:lnTo>
                    <a:lnTo>
                      <a:pt x="66" y="62"/>
                    </a:lnTo>
                    <a:lnTo>
                      <a:pt x="62" y="62"/>
                    </a:lnTo>
                    <a:lnTo>
                      <a:pt x="62" y="62"/>
                    </a:lnTo>
                    <a:lnTo>
                      <a:pt x="59" y="62"/>
                    </a:lnTo>
                    <a:lnTo>
                      <a:pt x="59" y="62"/>
                    </a:lnTo>
                    <a:lnTo>
                      <a:pt x="66" y="65"/>
                    </a:lnTo>
                    <a:lnTo>
                      <a:pt x="66" y="65"/>
                    </a:lnTo>
                    <a:lnTo>
                      <a:pt x="40" y="65"/>
                    </a:lnTo>
                    <a:lnTo>
                      <a:pt x="40" y="65"/>
                    </a:lnTo>
                    <a:lnTo>
                      <a:pt x="39" y="66"/>
                    </a:lnTo>
                    <a:lnTo>
                      <a:pt x="39" y="66"/>
                    </a:lnTo>
                    <a:lnTo>
                      <a:pt x="37" y="66"/>
                    </a:lnTo>
                    <a:lnTo>
                      <a:pt x="37" y="66"/>
                    </a:lnTo>
                    <a:lnTo>
                      <a:pt x="9" y="66"/>
                    </a:lnTo>
                    <a:lnTo>
                      <a:pt x="9" y="66"/>
                    </a:lnTo>
                    <a:lnTo>
                      <a:pt x="0" y="68"/>
                    </a:lnTo>
                    <a:lnTo>
                      <a:pt x="0" y="68"/>
                    </a:lnTo>
                    <a:lnTo>
                      <a:pt x="10" y="68"/>
                    </a:lnTo>
                    <a:lnTo>
                      <a:pt x="10" y="68"/>
                    </a:lnTo>
                    <a:lnTo>
                      <a:pt x="30" y="68"/>
                    </a:lnTo>
                    <a:lnTo>
                      <a:pt x="30" y="68"/>
                    </a:lnTo>
                    <a:lnTo>
                      <a:pt x="29" y="69"/>
                    </a:lnTo>
                    <a:lnTo>
                      <a:pt x="29" y="69"/>
                    </a:lnTo>
                    <a:lnTo>
                      <a:pt x="49" y="71"/>
                    </a:lnTo>
                    <a:lnTo>
                      <a:pt x="49" y="71"/>
                    </a:lnTo>
                    <a:lnTo>
                      <a:pt x="42" y="72"/>
                    </a:lnTo>
                    <a:lnTo>
                      <a:pt x="42" y="72"/>
                    </a:lnTo>
                    <a:lnTo>
                      <a:pt x="40" y="72"/>
                    </a:lnTo>
                    <a:lnTo>
                      <a:pt x="40" y="72"/>
                    </a:lnTo>
                    <a:lnTo>
                      <a:pt x="69" y="74"/>
                    </a:lnTo>
                    <a:lnTo>
                      <a:pt x="69" y="74"/>
                    </a:lnTo>
                    <a:lnTo>
                      <a:pt x="68" y="74"/>
                    </a:lnTo>
                    <a:lnTo>
                      <a:pt x="68" y="74"/>
                    </a:lnTo>
                    <a:lnTo>
                      <a:pt x="72" y="78"/>
                    </a:lnTo>
                    <a:lnTo>
                      <a:pt x="72" y="78"/>
                    </a:lnTo>
                    <a:lnTo>
                      <a:pt x="78" y="80"/>
                    </a:lnTo>
                    <a:lnTo>
                      <a:pt x="78" y="80"/>
                    </a:lnTo>
                    <a:lnTo>
                      <a:pt x="75" y="84"/>
                    </a:lnTo>
                    <a:lnTo>
                      <a:pt x="75" y="84"/>
                    </a:lnTo>
                    <a:lnTo>
                      <a:pt x="73" y="84"/>
                    </a:lnTo>
                    <a:lnTo>
                      <a:pt x="73" y="84"/>
                    </a:lnTo>
                    <a:lnTo>
                      <a:pt x="89" y="86"/>
                    </a:lnTo>
                    <a:lnTo>
                      <a:pt x="89" y="86"/>
                    </a:lnTo>
                    <a:lnTo>
                      <a:pt x="111" y="86"/>
                    </a:lnTo>
                    <a:lnTo>
                      <a:pt x="111" y="86"/>
                    </a:lnTo>
                    <a:lnTo>
                      <a:pt x="116" y="86"/>
                    </a:lnTo>
                    <a:lnTo>
                      <a:pt x="116" y="86"/>
                    </a:lnTo>
                    <a:lnTo>
                      <a:pt x="121" y="86"/>
                    </a:lnTo>
                    <a:lnTo>
                      <a:pt x="121" y="86"/>
                    </a:lnTo>
                    <a:lnTo>
                      <a:pt x="119" y="87"/>
                    </a:lnTo>
                    <a:lnTo>
                      <a:pt x="119" y="87"/>
                    </a:lnTo>
                    <a:lnTo>
                      <a:pt x="128" y="87"/>
                    </a:lnTo>
                    <a:lnTo>
                      <a:pt x="128" y="87"/>
                    </a:lnTo>
                    <a:lnTo>
                      <a:pt x="114" y="89"/>
                    </a:lnTo>
                    <a:lnTo>
                      <a:pt x="114" y="89"/>
                    </a:lnTo>
                    <a:lnTo>
                      <a:pt x="115" y="89"/>
                    </a:lnTo>
                    <a:lnTo>
                      <a:pt x="115" y="89"/>
                    </a:lnTo>
                    <a:lnTo>
                      <a:pt x="118" y="90"/>
                    </a:lnTo>
                    <a:lnTo>
                      <a:pt x="118" y="90"/>
                    </a:lnTo>
                    <a:lnTo>
                      <a:pt x="115" y="90"/>
                    </a:lnTo>
                    <a:lnTo>
                      <a:pt x="115" y="90"/>
                    </a:lnTo>
                    <a:lnTo>
                      <a:pt x="99" y="89"/>
                    </a:lnTo>
                    <a:lnTo>
                      <a:pt x="99" y="89"/>
                    </a:lnTo>
                    <a:lnTo>
                      <a:pt x="94" y="89"/>
                    </a:lnTo>
                    <a:lnTo>
                      <a:pt x="94" y="89"/>
                    </a:lnTo>
                    <a:lnTo>
                      <a:pt x="108" y="89"/>
                    </a:lnTo>
                    <a:lnTo>
                      <a:pt x="108" y="89"/>
                    </a:lnTo>
                    <a:lnTo>
                      <a:pt x="98" y="90"/>
                    </a:lnTo>
                    <a:lnTo>
                      <a:pt x="98" y="90"/>
                    </a:lnTo>
                    <a:lnTo>
                      <a:pt x="95" y="92"/>
                    </a:lnTo>
                    <a:lnTo>
                      <a:pt x="95" y="92"/>
                    </a:lnTo>
                    <a:lnTo>
                      <a:pt x="83" y="93"/>
                    </a:lnTo>
                    <a:lnTo>
                      <a:pt x="83" y="93"/>
                    </a:lnTo>
                    <a:lnTo>
                      <a:pt x="72" y="93"/>
                    </a:lnTo>
                    <a:lnTo>
                      <a:pt x="72" y="93"/>
                    </a:lnTo>
                    <a:lnTo>
                      <a:pt x="53" y="95"/>
                    </a:lnTo>
                    <a:lnTo>
                      <a:pt x="53" y="95"/>
                    </a:lnTo>
                    <a:lnTo>
                      <a:pt x="48" y="95"/>
                    </a:lnTo>
                    <a:lnTo>
                      <a:pt x="48" y="95"/>
                    </a:lnTo>
                    <a:lnTo>
                      <a:pt x="101" y="102"/>
                    </a:lnTo>
                    <a:lnTo>
                      <a:pt x="101" y="102"/>
                    </a:lnTo>
                    <a:lnTo>
                      <a:pt x="89" y="102"/>
                    </a:lnTo>
                    <a:lnTo>
                      <a:pt x="89" y="102"/>
                    </a:lnTo>
                    <a:lnTo>
                      <a:pt x="91" y="104"/>
                    </a:lnTo>
                    <a:lnTo>
                      <a:pt x="91" y="104"/>
                    </a:lnTo>
                    <a:lnTo>
                      <a:pt x="104" y="104"/>
                    </a:lnTo>
                    <a:lnTo>
                      <a:pt x="104" y="104"/>
                    </a:lnTo>
                    <a:lnTo>
                      <a:pt x="106" y="105"/>
                    </a:lnTo>
                    <a:lnTo>
                      <a:pt x="106" y="105"/>
                    </a:lnTo>
                    <a:lnTo>
                      <a:pt x="118" y="108"/>
                    </a:lnTo>
                    <a:lnTo>
                      <a:pt x="118" y="108"/>
                    </a:lnTo>
                    <a:lnTo>
                      <a:pt x="69" y="107"/>
                    </a:lnTo>
                    <a:lnTo>
                      <a:pt x="69" y="107"/>
                    </a:lnTo>
                    <a:lnTo>
                      <a:pt x="68" y="107"/>
                    </a:lnTo>
                    <a:lnTo>
                      <a:pt x="68" y="107"/>
                    </a:lnTo>
                    <a:lnTo>
                      <a:pt x="62" y="107"/>
                    </a:lnTo>
                    <a:lnTo>
                      <a:pt x="62" y="107"/>
                    </a:lnTo>
                    <a:lnTo>
                      <a:pt x="83" y="107"/>
                    </a:lnTo>
                    <a:lnTo>
                      <a:pt x="83" y="107"/>
                    </a:lnTo>
                    <a:lnTo>
                      <a:pt x="55" y="110"/>
                    </a:lnTo>
                    <a:lnTo>
                      <a:pt x="55" y="110"/>
                    </a:lnTo>
                    <a:lnTo>
                      <a:pt x="59" y="113"/>
                    </a:lnTo>
                    <a:lnTo>
                      <a:pt x="59" y="113"/>
                    </a:lnTo>
                    <a:lnTo>
                      <a:pt x="72" y="114"/>
                    </a:lnTo>
                    <a:lnTo>
                      <a:pt x="72" y="114"/>
                    </a:lnTo>
                    <a:lnTo>
                      <a:pt x="79" y="114"/>
                    </a:lnTo>
                    <a:lnTo>
                      <a:pt x="79" y="114"/>
                    </a:lnTo>
                    <a:lnTo>
                      <a:pt x="75" y="114"/>
                    </a:lnTo>
                    <a:lnTo>
                      <a:pt x="75" y="114"/>
                    </a:lnTo>
                    <a:lnTo>
                      <a:pt x="72" y="114"/>
                    </a:lnTo>
                    <a:lnTo>
                      <a:pt x="72" y="114"/>
                    </a:lnTo>
                    <a:lnTo>
                      <a:pt x="55" y="117"/>
                    </a:lnTo>
                    <a:lnTo>
                      <a:pt x="55" y="117"/>
                    </a:lnTo>
                    <a:lnTo>
                      <a:pt x="92" y="119"/>
                    </a:lnTo>
                    <a:lnTo>
                      <a:pt x="92" y="119"/>
                    </a:lnTo>
                    <a:lnTo>
                      <a:pt x="121" y="122"/>
                    </a:lnTo>
                    <a:lnTo>
                      <a:pt x="121" y="122"/>
                    </a:lnTo>
                    <a:lnTo>
                      <a:pt x="111" y="122"/>
                    </a:lnTo>
                    <a:lnTo>
                      <a:pt x="111" y="122"/>
                    </a:lnTo>
                    <a:lnTo>
                      <a:pt x="114" y="123"/>
                    </a:lnTo>
                    <a:lnTo>
                      <a:pt x="114" y="123"/>
                    </a:lnTo>
                    <a:lnTo>
                      <a:pt x="115" y="123"/>
                    </a:lnTo>
                    <a:lnTo>
                      <a:pt x="115" y="123"/>
                    </a:lnTo>
                    <a:lnTo>
                      <a:pt x="122" y="123"/>
                    </a:lnTo>
                    <a:lnTo>
                      <a:pt x="122" y="123"/>
                    </a:lnTo>
                    <a:lnTo>
                      <a:pt x="116" y="123"/>
                    </a:lnTo>
                    <a:lnTo>
                      <a:pt x="116" y="123"/>
                    </a:lnTo>
                    <a:lnTo>
                      <a:pt x="118" y="123"/>
                    </a:lnTo>
                    <a:lnTo>
                      <a:pt x="118" y="123"/>
                    </a:lnTo>
                    <a:lnTo>
                      <a:pt x="139" y="123"/>
                    </a:lnTo>
                    <a:lnTo>
                      <a:pt x="139" y="123"/>
                    </a:lnTo>
                    <a:lnTo>
                      <a:pt x="137" y="123"/>
                    </a:lnTo>
                    <a:lnTo>
                      <a:pt x="137" y="123"/>
                    </a:lnTo>
                    <a:lnTo>
                      <a:pt x="154" y="125"/>
                    </a:lnTo>
                    <a:lnTo>
                      <a:pt x="154" y="125"/>
                    </a:lnTo>
                    <a:lnTo>
                      <a:pt x="152" y="127"/>
                    </a:lnTo>
                    <a:lnTo>
                      <a:pt x="152" y="127"/>
                    </a:lnTo>
                    <a:lnTo>
                      <a:pt x="148" y="127"/>
                    </a:lnTo>
                    <a:lnTo>
                      <a:pt x="148" y="127"/>
                    </a:lnTo>
                    <a:lnTo>
                      <a:pt x="161" y="137"/>
                    </a:lnTo>
                    <a:lnTo>
                      <a:pt x="161" y="137"/>
                    </a:lnTo>
                    <a:lnTo>
                      <a:pt x="145" y="137"/>
                    </a:lnTo>
                    <a:lnTo>
                      <a:pt x="145" y="137"/>
                    </a:lnTo>
                    <a:lnTo>
                      <a:pt x="158" y="140"/>
                    </a:lnTo>
                    <a:lnTo>
                      <a:pt x="158" y="140"/>
                    </a:lnTo>
                    <a:lnTo>
                      <a:pt x="171" y="140"/>
                    </a:lnTo>
                    <a:lnTo>
                      <a:pt x="171" y="140"/>
                    </a:lnTo>
                    <a:lnTo>
                      <a:pt x="168" y="142"/>
                    </a:lnTo>
                    <a:lnTo>
                      <a:pt x="168" y="142"/>
                    </a:lnTo>
                    <a:lnTo>
                      <a:pt x="152" y="145"/>
                    </a:lnTo>
                    <a:lnTo>
                      <a:pt x="152" y="145"/>
                    </a:lnTo>
                    <a:lnTo>
                      <a:pt x="154" y="145"/>
                    </a:lnTo>
                    <a:lnTo>
                      <a:pt x="154" y="145"/>
                    </a:lnTo>
                    <a:lnTo>
                      <a:pt x="151" y="145"/>
                    </a:lnTo>
                    <a:lnTo>
                      <a:pt x="151" y="145"/>
                    </a:lnTo>
                    <a:lnTo>
                      <a:pt x="161" y="146"/>
                    </a:lnTo>
                    <a:lnTo>
                      <a:pt x="161" y="146"/>
                    </a:lnTo>
                    <a:lnTo>
                      <a:pt x="193" y="148"/>
                    </a:lnTo>
                    <a:lnTo>
                      <a:pt x="193" y="148"/>
                    </a:lnTo>
                    <a:lnTo>
                      <a:pt x="220" y="149"/>
                    </a:lnTo>
                    <a:lnTo>
                      <a:pt x="220" y="14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43" name="Freeform 159"/>
              <p:cNvSpPr>
                <a:spLocks/>
              </p:cNvSpPr>
              <p:nvPr/>
            </p:nvSpPr>
            <p:spPr bwMode="auto">
              <a:xfrm>
                <a:off x="8172" y="10547"/>
                <a:ext cx="1" cy="1"/>
              </a:xfrm>
              <a:custGeom>
                <a:avLst/>
                <a:gdLst/>
                <a:ahLst/>
                <a:cxnLst>
                  <a:cxn ang="0">
                    <a:pos x="1" y="0"/>
                  </a:cxn>
                  <a:cxn ang="0">
                    <a:pos x="0" y="0"/>
                  </a:cxn>
                  <a:cxn ang="0">
                    <a:pos x="0" y="0"/>
                  </a:cxn>
                </a:cxnLst>
                <a:rect l="0" t="0" r="r" b="b"/>
                <a:pathLst>
                  <a:path w="1">
                    <a:moveTo>
                      <a:pt x="1" y="0"/>
                    </a:moveTo>
                    <a:lnTo>
                      <a:pt x="0" y="0"/>
                    </a:lnTo>
                    <a:lnTo>
                      <a:pt x="0" y="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44" name="Freeform 160"/>
              <p:cNvSpPr>
                <a:spLocks/>
              </p:cNvSpPr>
              <p:nvPr/>
            </p:nvSpPr>
            <p:spPr bwMode="auto">
              <a:xfrm>
                <a:off x="8190" y="10547"/>
                <a:ext cx="361" cy="301"/>
              </a:xfrm>
              <a:custGeom>
                <a:avLst/>
                <a:gdLst/>
                <a:ahLst/>
                <a:cxnLst>
                  <a:cxn ang="0">
                    <a:pos x="36" y="3"/>
                  </a:cxn>
                  <a:cxn ang="0">
                    <a:pos x="29" y="14"/>
                  </a:cxn>
                  <a:cxn ang="0">
                    <a:pos x="25" y="17"/>
                  </a:cxn>
                  <a:cxn ang="0">
                    <a:pos x="111" y="22"/>
                  </a:cxn>
                  <a:cxn ang="0">
                    <a:pos x="89" y="37"/>
                  </a:cxn>
                  <a:cxn ang="0">
                    <a:pos x="97" y="38"/>
                  </a:cxn>
                  <a:cxn ang="0">
                    <a:pos x="124" y="41"/>
                  </a:cxn>
                  <a:cxn ang="0">
                    <a:pos x="147" y="43"/>
                  </a:cxn>
                  <a:cxn ang="0">
                    <a:pos x="133" y="47"/>
                  </a:cxn>
                  <a:cxn ang="0">
                    <a:pos x="157" y="47"/>
                  </a:cxn>
                  <a:cxn ang="0">
                    <a:pos x="170" y="52"/>
                  </a:cxn>
                  <a:cxn ang="0">
                    <a:pos x="184" y="56"/>
                  </a:cxn>
                  <a:cxn ang="0">
                    <a:pos x="177" y="61"/>
                  </a:cxn>
                  <a:cxn ang="0">
                    <a:pos x="200" y="62"/>
                  </a:cxn>
                  <a:cxn ang="0">
                    <a:pos x="74" y="79"/>
                  </a:cxn>
                  <a:cxn ang="0">
                    <a:pos x="65" y="86"/>
                  </a:cxn>
                  <a:cxn ang="0">
                    <a:pos x="127" y="97"/>
                  </a:cxn>
                  <a:cxn ang="0">
                    <a:pos x="135" y="99"/>
                  </a:cxn>
                  <a:cxn ang="0">
                    <a:pos x="120" y="100"/>
                  </a:cxn>
                  <a:cxn ang="0">
                    <a:pos x="148" y="103"/>
                  </a:cxn>
                  <a:cxn ang="0">
                    <a:pos x="148" y="111"/>
                  </a:cxn>
                  <a:cxn ang="0">
                    <a:pos x="155" y="114"/>
                  </a:cxn>
                  <a:cxn ang="0">
                    <a:pos x="125" y="117"/>
                  </a:cxn>
                  <a:cxn ang="0">
                    <a:pos x="122" y="120"/>
                  </a:cxn>
                  <a:cxn ang="0">
                    <a:pos x="97" y="127"/>
                  </a:cxn>
                  <a:cxn ang="0">
                    <a:pos x="110" y="130"/>
                  </a:cxn>
                  <a:cxn ang="0">
                    <a:pos x="115" y="132"/>
                  </a:cxn>
                  <a:cxn ang="0">
                    <a:pos x="143" y="133"/>
                  </a:cxn>
                  <a:cxn ang="0">
                    <a:pos x="143" y="133"/>
                  </a:cxn>
                  <a:cxn ang="0">
                    <a:pos x="145" y="135"/>
                  </a:cxn>
                  <a:cxn ang="0">
                    <a:pos x="151" y="142"/>
                  </a:cxn>
                  <a:cxn ang="0">
                    <a:pos x="170" y="150"/>
                  </a:cxn>
                  <a:cxn ang="0">
                    <a:pos x="171" y="156"/>
                  </a:cxn>
                  <a:cxn ang="0">
                    <a:pos x="145" y="162"/>
                  </a:cxn>
                  <a:cxn ang="0">
                    <a:pos x="148" y="165"/>
                  </a:cxn>
                  <a:cxn ang="0">
                    <a:pos x="154" y="172"/>
                  </a:cxn>
                  <a:cxn ang="0">
                    <a:pos x="124" y="175"/>
                  </a:cxn>
                  <a:cxn ang="0">
                    <a:pos x="153" y="181"/>
                  </a:cxn>
                  <a:cxn ang="0">
                    <a:pos x="121" y="194"/>
                  </a:cxn>
                  <a:cxn ang="0">
                    <a:pos x="85" y="194"/>
                  </a:cxn>
                  <a:cxn ang="0">
                    <a:pos x="92" y="197"/>
                  </a:cxn>
                  <a:cxn ang="0">
                    <a:pos x="78" y="203"/>
                  </a:cxn>
                  <a:cxn ang="0">
                    <a:pos x="76" y="206"/>
                  </a:cxn>
                  <a:cxn ang="0">
                    <a:pos x="78" y="207"/>
                  </a:cxn>
                  <a:cxn ang="0">
                    <a:pos x="84" y="207"/>
                  </a:cxn>
                  <a:cxn ang="0">
                    <a:pos x="130" y="215"/>
                  </a:cxn>
                  <a:cxn ang="0">
                    <a:pos x="137" y="218"/>
                  </a:cxn>
                  <a:cxn ang="0">
                    <a:pos x="164" y="216"/>
                  </a:cxn>
                  <a:cxn ang="0">
                    <a:pos x="180" y="219"/>
                  </a:cxn>
                  <a:cxn ang="0">
                    <a:pos x="280" y="224"/>
                  </a:cxn>
                  <a:cxn ang="0">
                    <a:pos x="278" y="227"/>
                  </a:cxn>
                  <a:cxn ang="0">
                    <a:pos x="303" y="228"/>
                  </a:cxn>
                  <a:cxn ang="0">
                    <a:pos x="252" y="237"/>
                  </a:cxn>
                  <a:cxn ang="0">
                    <a:pos x="232" y="240"/>
                  </a:cxn>
                  <a:cxn ang="0">
                    <a:pos x="214" y="245"/>
                  </a:cxn>
                  <a:cxn ang="0">
                    <a:pos x="260" y="251"/>
                  </a:cxn>
                  <a:cxn ang="0">
                    <a:pos x="303" y="260"/>
                  </a:cxn>
                  <a:cxn ang="0">
                    <a:pos x="319" y="261"/>
                  </a:cxn>
                  <a:cxn ang="0">
                    <a:pos x="336" y="266"/>
                  </a:cxn>
                  <a:cxn ang="0">
                    <a:pos x="312" y="269"/>
                  </a:cxn>
                  <a:cxn ang="0">
                    <a:pos x="319" y="284"/>
                  </a:cxn>
                  <a:cxn ang="0">
                    <a:pos x="209" y="299"/>
                  </a:cxn>
                </a:cxnLst>
                <a:rect l="0" t="0" r="r" b="b"/>
                <a:pathLst>
                  <a:path w="361" h="301">
                    <a:moveTo>
                      <a:pt x="0" y="0"/>
                    </a:moveTo>
                    <a:lnTo>
                      <a:pt x="0" y="0"/>
                    </a:lnTo>
                    <a:lnTo>
                      <a:pt x="26" y="2"/>
                    </a:lnTo>
                    <a:lnTo>
                      <a:pt x="26" y="2"/>
                    </a:lnTo>
                    <a:lnTo>
                      <a:pt x="23" y="2"/>
                    </a:lnTo>
                    <a:lnTo>
                      <a:pt x="23" y="2"/>
                    </a:lnTo>
                    <a:lnTo>
                      <a:pt x="36" y="3"/>
                    </a:lnTo>
                    <a:lnTo>
                      <a:pt x="36" y="3"/>
                    </a:lnTo>
                    <a:lnTo>
                      <a:pt x="42" y="8"/>
                    </a:lnTo>
                    <a:lnTo>
                      <a:pt x="42" y="8"/>
                    </a:lnTo>
                    <a:lnTo>
                      <a:pt x="20" y="8"/>
                    </a:lnTo>
                    <a:lnTo>
                      <a:pt x="20" y="8"/>
                    </a:lnTo>
                    <a:lnTo>
                      <a:pt x="41" y="10"/>
                    </a:lnTo>
                    <a:lnTo>
                      <a:pt x="41" y="10"/>
                    </a:lnTo>
                    <a:lnTo>
                      <a:pt x="29" y="14"/>
                    </a:lnTo>
                    <a:lnTo>
                      <a:pt x="29" y="14"/>
                    </a:lnTo>
                    <a:lnTo>
                      <a:pt x="45" y="16"/>
                    </a:lnTo>
                    <a:lnTo>
                      <a:pt x="45" y="16"/>
                    </a:lnTo>
                    <a:lnTo>
                      <a:pt x="38" y="16"/>
                    </a:lnTo>
                    <a:lnTo>
                      <a:pt x="38" y="16"/>
                    </a:lnTo>
                    <a:lnTo>
                      <a:pt x="38" y="17"/>
                    </a:lnTo>
                    <a:lnTo>
                      <a:pt x="38" y="17"/>
                    </a:lnTo>
                    <a:lnTo>
                      <a:pt x="25" y="17"/>
                    </a:lnTo>
                    <a:lnTo>
                      <a:pt x="25" y="17"/>
                    </a:lnTo>
                    <a:lnTo>
                      <a:pt x="41" y="19"/>
                    </a:lnTo>
                    <a:lnTo>
                      <a:pt x="41" y="19"/>
                    </a:lnTo>
                    <a:lnTo>
                      <a:pt x="59" y="17"/>
                    </a:lnTo>
                    <a:lnTo>
                      <a:pt x="59" y="17"/>
                    </a:lnTo>
                    <a:lnTo>
                      <a:pt x="64" y="20"/>
                    </a:lnTo>
                    <a:lnTo>
                      <a:pt x="64" y="20"/>
                    </a:lnTo>
                    <a:lnTo>
                      <a:pt x="111" y="22"/>
                    </a:lnTo>
                    <a:lnTo>
                      <a:pt x="111" y="22"/>
                    </a:lnTo>
                    <a:lnTo>
                      <a:pt x="78" y="22"/>
                    </a:lnTo>
                    <a:lnTo>
                      <a:pt x="78" y="22"/>
                    </a:lnTo>
                    <a:lnTo>
                      <a:pt x="94" y="31"/>
                    </a:lnTo>
                    <a:lnTo>
                      <a:pt x="94" y="31"/>
                    </a:lnTo>
                    <a:lnTo>
                      <a:pt x="114" y="32"/>
                    </a:lnTo>
                    <a:lnTo>
                      <a:pt x="114" y="32"/>
                    </a:lnTo>
                    <a:lnTo>
                      <a:pt x="89" y="37"/>
                    </a:lnTo>
                    <a:lnTo>
                      <a:pt x="89" y="37"/>
                    </a:lnTo>
                    <a:lnTo>
                      <a:pt x="91" y="37"/>
                    </a:lnTo>
                    <a:lnTo>
                      <a:pt x="91" y="37"/>
                    </a:lnTo>
                    <a:lnTo>
                      <a:pt x="101" y="37"/>
                    </a:lnTo>
                    <a:lnTo>
                      <a:pt x="101" y="37"/>
                    </a:lnTo>
                    <a:lnTo>
                      <a:pt x="102" y="38"/>
                    </a:lnTo>
                    <a:lnTo>
                      <a:pt x="102" y="38"/>
                    </a:lnTo>
                    <a:lnTo>
                      <a:pt x="97" y="38"/>
                    </a:lnTo>
                    <a:lnTo>
                      <a:pt x="97" y="38"/>
                    </a:lnTo>
                    <a:lnTo>
                      <a:pt x="87" y="38"/>
                    </a:lnTo>
                    <a:lnTo>
                      <a:pt x="87" y="38"/>
                    </a:lnTo>
                    <a:lnTo>
                      <a:pt x="97" y="40"/>
                    </a:lnTo>
                    <a:lnTo>
                      <a:pt x="97" y="40"/>
                    </a:lnTo>
                    <a:lnTo>
                      <a:pt x="120" y="41"/>
                    </a:lnTo>
                    <a:lnTo>
                      <a:pt x="120" y="41"/>
                    </a:lnTo>
                    <a:lnTo>
                      <a:pt x="124" y="41"/>
                    </a:lnTo>
                    <a:lnTo>
                      <a:pt x="124" y="41"/>
                    </a:lnTo>
                    <a:lnTo>
                      <a:pt x="122" y="43"/>
                    </a:lnTo>
                    <a:lnTo>
                      <a:pt x="122" y="43"/>
                    </a:lnTo>
                    <a:lnTo>
                      <a:pt x="117" y="41"/>
                    </a:lnTo>
                    <a:lnTo>
                      <a:pt x="117" y="41"/>
                    </a:lnTo>
                    <a:lnTo>
                      <a:pt x="155" y="41"/>
                    </a:lnTo>
                    <a:lnTo>
                      <a:pt x="155" y="41"/>
                    </a:lnTo>
                    <a:lnTo>
                      <a:pt x="147" y="43"/>
                    </a:lnTo>
                    <a:lnTo>
                      <a:pt x="147" y="43"/>
                    </a:lnTo>
                    <a:lnTo>
                      <a:pt x="153" y="43"/>
                    </a:lnTo>
                    <a:lnTo>
                      <a:pt x="153" y="43"/>
                    </a:lnTo>
                    <a:lnTo>
                      <a:pt x="147" y="44"/>
                    </a:lnTo>
                    <a:lnTo>
                      <a:pt x="147" y="44"/>
                    </a:lnTo>
                    <a:lnTo>
                      <a:pt x="138" y="46"/>
                    </a:lnTo>
                    <a:lnTo>
                      <a:pt x="138" y="46"/>
                    </a:lnTo>
                    <a:lnTo>
                      <a:pt x="133" y="47"/>
                    </a:lnTo>
                    <a:lnTo>
                      <a:pt x="133" y="47"/>
                    </a:lnTo>
                    <a:lnTo>
                      <a:pt x="125" y="47"/>
                    </a:lnTo>
                    <a:lnTo>
                      <a:pt x="125" y="47"/>
                    </a:lnTo>
                    <a:lnTo>
                      <a:pt x="141" y="47"/>
                    </a:lnTo>
                    <a:lnTo>
                      <a:pt x="141" y="47"/>
                    </a:lnTo>
                    <a:lnTo>
                      <a:pt x="143" y="47"/>
                    </a:lnTo>
                    <a:lnTo>
                      <a:pt x="143" y="47"/>
                    </a:lnTo>
                    <a:lnTo>
                      <a:pt x="157" y="47"/>
                    </a:lnTo>
                    <a:lnTo>
                      <a:pt x="157" y="47"/>
                    </a:lnTo>
                    <a:lnTo>
                      <a:pt x="158" y="47"/>
                    </a:lnTo>
                    <a:lnTo>
                      <a:pt x="158" y="47"/>
                    </a:lnTo>
                    <a:lnTo>
                      <a:pt x="157" y="50"/>
                    </a:lnTo>
                    <a:lnTo>
                      <a:pt x="157" y="50"/>
                    </a:lnTo>
                    <a:lnTo>
                      <a:pt x="178" y="52"/>
                    </a:lnTo>
                    <a:lnTo>
                      <a:pt x="178" y="52"/>
                    </a:lnTo>
                    <a:lnTo>
                      <a:pt x="170" y="52"/>
                    </a:lnTo>
                    <a:lnTo>
                      <a:pt x="170" y="52"/>
                    </a:lnTo>
                    <a:lnTo>
                      <a:pt x="173" y="52"/>
                    </a:lnTo>
                    <a:lnTo>
                      <a:pt x="173" y="52"/>
                    </a:lnTo>
                    <a:lnTo>
                      <a:pt x="186" y="55"/>
                    </a:lnTo>
                    <a:lnTo>
                      <a:pt x="186" y="55"/>
                    </a:lnTo>
                    <a:lnTo>
                      <a:pt x="187" y="55"/>
                    </a:lnTo>
                    <a:lnTo>
                      <a:pt x="187" y="55"/>
                    </a:lnTo>
                    <a:lnTo>
                      <a:pt x="184" y="56"/>
                    </a:lnTo>
                    <a:lnTo>
                      <a:pt x="184" y="56"/>
                    </a:lnTo>
                    <a:lnTo>
                      <a:pt x="189" y="59"/>
                    </a:lnTo>
                    <a:lnTo>
                      <a:pt x="189" y="59"/>
                    </a:lnTo>
                    <a:lnTo>
                      <a:pt x="190" y="59"/>
                    </a:lnTo>
                    <a:lnTo>
                      <a:pt x="190" y="59"/>
                    </a:lnTo>
                    <a:lnTo>
                      <a:pt x="171" y="61"/>
                    </a:lnTo>
                    <a:lnTo>
                      <a:pt x="171" y="61"/>
                    </a:lnTo>
                    <a:lnTo>
                      <a:pt x="177" y="61"/>
                    </a:lnTo>
                    <a:lnTo>
                      <a:pt x="177" y="61"/>
                    </a:lnTo>
                    <a:lnTo>
                      <a:pt x="168" y="61"/>
                    </a:lnTo>
                    <a:lnTo>
                      <a:pt x="168" y="61"/>
                    </a:lnTo>
                    <a:lnTo>
                      <a:pt x="191" y="62"/>
                    </a:lnTo>
                    <a:lnTo>
                      <a:pt x="191" y="62"/>
                    </a:lnTo>
                    <a:lnTo>
                      <a:pt x="193" y="64"/>
                    </a:lnTo>
                    <a:lnTo>
                      <a:pt x="193" y="64"/>
                    </a:lnTo>
                    <a:lnTo>
                      <a:pt x="200" y="62"/>
                    </a:lnTo>
                    <a:lnTo>
                      <a:pt x="200" y="62"/>
                    </a:lnTo>
                    <a:lnTo>
                      <a:pt x="190" y="65"/>
                    </a:lnTo>
                    <a:lnTo>
                      <a:pt x="190" y="65"/>
                    </a:lnTo>
                    <a:lnTo>
                      <a:pt x="97" y="77"/>
                    </a:lnTo>
                    <a:lnTo>
                      <a:pt x="97" y="77"/>
                    </a:lnTo>
                    <a:lnTo>
                      <a:pt x="75" y="79"/>
                    </a:lnTo>
                    <a:lnTo>
                      <a:pt x="75" y="79"/>
                    </a:lnTo>
                    <a:lnTo>
                      <a:pt x="74" y="79"/>
                    </a:lnTo>
                    <a:lnTo>
                      <a:pt x="74" y="79"/>
                    </a:lnTo>
                    <a:lnTo>
                      <a:pt x="69" y="79"/>
                    </a:lnTo>
                    <a:lnTo>
                      <a:pt x="69" y="79"/>
                    </a:lnTo>
                    <a:lnTo>
                      <a:pt x="59" y="80"/>
                    </a:lnTo>
                    <a:lnTo>
                      <a:pt x="59" y="80"/>
                    </a:lnTo>
                    <a:lnTo>
                      <a:pt x="68" y="85"/>
                    </a:lnTo>
                    <a:lnTo>
                      <a:pt x="68" y="85"/>
                    </a:lnTo>
                    <a:lnTo>
                      <a:pt x="65" y="86"/>
                    </a:lnTo>
                    <a:lnTo>
                      <a:pt x="65" y="86"/>
                    </a:lnTo>
                    <a:lnTo>
                      <a:pt x="66" y="88"/>
                    </a:lnTo>
                    <a:lnTo>
                      <a:pt x="66" y="88"/>
                    </a:lnTo>
                    <a:lnTo>
                      <a:pt x="87" y="92"/>
                    </a:lnTo>
                    <a:lnTo>
                      <a:pt x="87" y="92"/>
                    </a:lnTo>
                    <a:lnTo>
                      <a:pt x="88" y="94"/>
                    </a:lnTo>
                    <a:lnTo>
                      <a:pt x="88" y="94"/>
                    </a:lnTo>
                    <a:lnTo>
                      <a:pt x="127" y="97"/>
                    </a:lnTo>
                    <a:lnTo>
                      <a:pt x="127" y="97"/>
                    </a:lnTo>
                    <a:lnTo>
                      <a:pt x="133" y="97"/>
                    </a:lnTo>
                    <a:lnTo>
                      <a:pt x="133" y="97"/>
                    </a:lnTo>
                    <a:lnTo>
                      <a:pt x="134" y="99"/>
                    </a:lnTo>
                    <a:lnTo>
                      <a:pt x="134" y="99"/>
                    </a:lnTo>
                    <a:lnTo>
                      <a:pt x="133" y="99"/>
                    </a:lnTo>
                    <a:lnTo>
                      <a:pt x="133" y="99"/>
                    </a:lnTo>
                    <a:lnTo>
                      <a:pt x="135" y="99"/>
                    </a:lnTo>
                    <a:lnTo>
                      <a:pt x="135" y="99"/>
                    </a:lnTo>
                    <a:lnTo>
                      <a:pt x="141" y="99"/>
                    </a:lnTo>
                    <a:lnTo>
                      <a:pt x="141" y="99"/>
                    </a:lnTo>
                    <a:lnTo>
                      <a:pt x="125" y="99"/>
                    </a:lnTo>
                    <a:lnTo>
                      <a:pt x="125" y="99"/>
                    </a:lnTo>
                    <a:lnTo>
                      <a:pt x="117" y="100"/>
                    </a:lnTo>
                    <a:lnTo>
                      <a:pt x="117" y="100"/>
                    </a:lnTo>
                    <a:lnTo>
                      <a:pt x="120" y="100"/>
                    </a:lnTo>
                    <a:lnTo>
                      <a:pt x="120" y="100"/>
                    </a:lnTo>
                    <a:lnTo>
                      <a:pt x="130" y="102"/>
                    </a:lnTo>
                    <a:lnTo>
                      <a:pt x="130" y="102"/>
                    </a:lnTo>
                    <a:lnTo>
                      <a:pt x="127" y="102"/>
                    </a:lnTo>
                    <a:lnTo>
                      <a:pt x="127" y="102"/>
                    </a:lnTo>
                    <a:lnTo>
                      <a:pt x="133" y="102"/>
                    </a:lnTo>
                    <a:lnTo>
                      <a:pt x="133" y="102"/>
                    </a:lnTo>
                    <a:lnTo>
                      <a:pt x="148" y="103"/>
                    </a:lnTo>
                    <a:lnTo>
                      <a:pt x="148" y="103"/>
                    </a:lnTo>
                    <a:lnTo>
                      <a:pt x="137" y="103"/>
                    </a:lnTo>
                    <a:lnTo>
                      <a:pt x="137" y="103"/>
                    </a:lnTo>
                    <a:lnTo>
                      <a:pt x="150" y="111"/>
                    </a:lnTo>
                    <a:lnTo>
                      <a:pt x="150" y="111"/>
                    </a:lnTo>
                    <a:lnTo>
                      <a:pt x="151" y="111"/>
                    </a:lnTo>
                    <a:lnTo>
                      <a:pt x="151" y="111"/>
                    </a:lnTo>
                    <a:lnTo>
                      <a:pt x="148" y="111"/>
                    </a:lnTo>
                    <a:lnTo>
                      <a:pt x="148" y="111"/>
                    </a:lnTo>
                    <a:lnTo>
                      <a:pt x="144" y="112"/>
                    </a:lnTo>
                    <a:lnTo>
                      <a:pt x="144" y="112"/>
                    </a:lnTo>
                    <a:lnTo>
                      <a:pt x="143" y="114"/>
                    </a:lnTo>
                    <a:lnTo>
                      <a:pt x="143" y="114"/>
                    </a:lnTo>
                    <a:lnTo>
                      <a:pt x="141" y="114"/>
                    </a:lnTo>
                    <a:lnTo>
                      <a:pt x="141" y="114"/>
                    </a:lnTo>
                    <a:lnTo>
                      <a:pt x="155" y="114"/>
                    </a:lnTo>
                    <a:lnTo>
                      <a:pt x="155" y="114"/>
                    </a:lnTo>
                    <a:lnTo>
                      <a:pt x="164" y="114"/>
                    </a:lnTo>
                    <a:lnTo>
                      <a:pt x="164" y="114"/>
                    </a:lnTo>
                    <a:lnTo>
                      <a:pt x="167" y="114"/>
                    </a:lnTo>
                    <a:lnTo>
                      <a:pt x="167" y="114"/>
                    </a:lnTo>
                    <a:lnTo>
                      <a:pt x="166" y="114"/>
                    </a:lnTo>
                    <a:lnTo>
                      <a:pt x="166" y="114"/>
                    </a:lnTo>
                    <a:lnTo>
                      <a:pt x="125" y="117"/>
                    </a:lnTo>
                    <a:lnTo>
                      <a:pt x="125" y="117"/>
                    </a:lnTo>
                    <a:lnTo>
                      <a:pt x="131" y="117"/>
                    </a:lnTo>
                    <a:lnTo>
                      <a:pt x="131" y="117"/>
                    </a:lnTo>
                    <a:lnTo>
                      <a:pt x="122" y="118"/>
                    </a:lnTo>
                    <a:lnTo>
                      <a:pt x="122" y="118"/>
                    </a:lnTo>
                    <a:lnTo>
                      <a:pt x="141" y="118"/>
                    </a:lnTo>
                    <a:lnTo>
                      <a:pt x="141" y="118"/>
                    </a:lnTo>
                    <a:lnTo>
                      <a:pt x="122" y="120"/>
                    </a:lnTo>
                    <a:lnTo>
                      <a:pt x="122" y="120"/>
                    </a:lnTo>
                    <a:lnTo>
                      <a:pt x="102" y="118"/>
                    </a:lnTo>
                    <a:lnTo>
                      <a:pt x="102" y="118"/>
                    </a:lnTo>
                    <a:lnTo>
                      <a:pt x="89" y="118"/>
                    </a:lnTo>
                    <a:lnTo>
                      <a:pt x="89" y="118"/>
                    </a:lnTo>
                    <a:lnTo>
                      <a:pt x="62" y="123"/>
                    </a:lnTo>
                    <a:lnTo>
                      <a:pt x="62" y="123"/>
                    </a:lnTo>
                    <a:lnTo>
                      <a:pt x="97" y="127"/>
                    </a:lnTo>
                    <a:lnTo>
                      <a:pt x="97" y="127"/>
                    </a:lnTo>
                    <a:lnTo>
                      <a:pt x="85" y="127"/>
                    </a:lnTo>
                    <a:lnTo>
                      <a:pt x="85" y="127"/>
                    </a:lnTo>
                    <a:lnTo>
                      <a:pt x="88" y="129"/>
                    </a:lnTo>
                    <a:lnTo>
                      <a:pt x="88" y="129"/>
                    </a:lnTo>
                    <a:lnTo>
                      <a:pt x="102" y="129"/>
                    </a:lnTo>
                    <a:lnTo>
                      <a:pt x="102" y="129"/>
                    </a:lnTo>
                    <a:lnTo>
                      <a:pt x="110" y="130"/>
                    </a:lnTo>
                    <a:lnTo>
                      <a:pt x="110" y="130"/>
                    </a:lnTo>
                    <a:lnTo>
                      <a:pt x="102" y="130"/>
                    </a:lnTo>
                    <a:lnTo>
                      <a:pt x="102" y="130"/>
                    </a:lnTo>
                    <a:lnTo>
                      <a:pt x="114" y="130"/>
                    </a:lnTo>
                    <a:lnTo>
                      <a:pt x="114" y="130"/>
                    </a:lnTo>
                    <a:lnTo>
                      <a:pt x="117" y="130"/>
                    </a:lnTo>
                    <a:lnTo>
                      <a:pt x="117" y="130"/>
                    </a:lnTo>
                    <a:lnTo>
                      <a:pt x="115" y="132"/>
                    </a:lnTo>
                    <a:lnTo>
                      <a:pt x="115" y="132"/>
                    </a:lnTo>
                    <a:lnTo>
                      <a:pt x="114" y="132"/>
                    </a:lnTo>
                    <a:lnTo>
                      <a:pt x="114" y="132"/>
                    </a:lnTo>
                    <a:lnTo>
                      <a:pt x="120" y="133"/>
                    </a:lnTo>
                    <a:lnTo>
                      <a:pt x="120" y="133"/>
                    </a:lnTo>
                    <a:lnTo>
                      <a:pt x="137" y="132"/>
                    </a:lnTo>
                    <a:lnTo>
                      <a:pt x="137" y="132"/>
                    </a:lnTo>
                    <a:lnTo>
                      <a:pt x="143" y="133"/>
                    </a:lnTo>
                    <a:lnTo>
                      <a:pt x="143" y="133"/>
                    </a:lnTo>
                    <a:lnTo>
                      <a:pt x="144" y="133"/>
                    </a:lnTo>
                    <a:lnTo>
                      <a:pt x="144" y="133"/>
                    </a:lnTo>
                    <a:lnTo>
                      <a:pt x="143" y="133"/>
                    </a:lnTo>
                    <a:lnTo>
                      <a:pt x="143" y="133"/>
                    </a:lnTo>
                    <a:lnTo>
                      <a:pt x="144" y="133"/>
                    </a:lnTo>
                    <a:lnTo>
                      <a:pt x="144" y="133"/>
                    </a:lnTo>
                    <a:lnTo>
                      <a:pt x="143" y="133"/>
                    </a:lnTo>
                    <a:lnTo>
                      <a:pt x="143" y="133"/>
                    </a:lnTo>
                    <a:lnTo>
                      <a:pt x="155" y="133"/>
                    </a:lnTo>
                    <a:lnTo>
                      <a:pt x="155" y="133"/>
                    </a:lnTo>
                    <a:lnTo>
                      <a:pt x="153" y="133"/>
                    </a:lnTo>
                    <a:lnTo>
                      <a:pt x="153" y="133"/>
                    </a:lnTo>
                    <a:lnTo>
                      <a:pt x="157" y="133"/>
                    </a:lnTo>
                    <a:lnTo>
                      <a:pt x="157" y="133"/>
                    </a:lnTo>
                    <a:lnTo>
                      <a:pt x="145" y="135"/>
                    </a:lnTo>
                    <a:lnTo>
                      <a:pt x="145" y="135"/>
                    </a:lnTo>
                    <a:lnTo>
                      <a:pt x="144" y="135"/>
                    </a:lnTo>
                    <a:lnTo>
                      <a:pt x="144" y="135"/>
                    </a:lnTo>
                    <a:lnTo>
                      <a:pt x="145" y="135"/>
                    </a:lnTo>
                    <a:lnTo>
                      <a:pt x="145" y="135"/>
                    </a:lnTo>
                    <a:lnTo>
                      <a:pt x="178" y="133"/>
                    </a:lnTo>
                    <a:lnTo>
                      <a:pt x="178" y="133"/>
                    </a:lnTo>
                    <a:lnTo>
                      <a:pt x="151" y="142"/>
                    </a:lnTo>
                    <a:lnTo>
                      <a:pt x="151" y="142"/>
                    </a:lnTo>
                    <a:lnTo>
                      <a:pt x="171" y="144"/>
                    </a:lnTo>
                    <a:lnTo>
                      <a:pt x="171" y="144"/>
                    </a:lnTo>
                    <a:lnTo>
                      <a:pt x="163" y="147"/>
                    </a:lnTo>
                    <a:lnTo>
                      <a:pt x="163" y="147"/>
                    </a:lnTo>
                    <a:lnTo>
                      <a:pt x="176" y="150"/>
                    </a:lnTo>
                    <a:lnTo>
                      <a:pt x="176" y="150"/>
                    </a:lnTo>
                    <a:lnTo>
                      <a:pt x="170" y="150"/>
                    </a:lnTo>
                    <a:lnTo>
                      <a:pt x="170" y="150"/>
                    </a:lnTo>
                    <a:lnTo>
                      <a:pt x="170" y="153"/>
                    </a:lnTo>
                    <a:lnTo>
                      <a:pt x="170" y="153"/>
                    </a:lnTo>
                    <a:lnTo>
                      <a:pt x="174" y="156"/>
                    </a:lnTo>
                    <a:lnTo>
                      <a:pt x="174" y="156"/>
                    </a:lnTo>
                    <a:lnTo>
                      <a:pt x="176" y="156"/>
                    </a:lnTo>
                    <a:lnTo>
                      <a:pt x="176" y="156"/>
                    </a:lnTo>
                    <a:lnTo>
                      <a:pt x="171" y="156"/>
                    </a:lnTo>
                    <a:lnTo>
                      <a:pt x="171" y="156"/>
                    </a:lnTo>
                    <a:lnTo>
                      <a:pt x="158" y="156"/>
                    </a:lnTo>
                    <a:lnTo>
                      <a:pt x="158" y="156"/>
                    </a:lnTo>
                    <a:lnTo>
                      <a:pt x="133" y="160"/>
                    </a:lnTo>
                    <a:lnTo>
                      <a:pt x="133" y="160"/>
                    </a:lnTo>
                    <a:lnTo>
                      <a:pt x="130" y="162"/>
                    </a:lnTo>
                    <a:lnTo>
                      <a:pt x="130" y="162"/>
                    </a:lnTo>
                    <a:lnTo>
                      <a:pt x="145" y="162"/>
                    </a:lnTo>
                    <a:lnTo>
                      <a:pt x="145" y="162"/>
                    </a:lnTo>
                    <a:lnTo>
                      <a:pt x="147" y="162"/>
                    </a:lnTo>
                    <a:lnTo>
                      <a:pt x="147" y="162"/>
                    </a:lnTo>
                    <a:lnTo>
                      <a:pt x="148" y="162"/>
                    </a:lnTo>
                    <a:lnTo>
                      <a:pt x="148" y="162"/>
                    </a:lnTo>
                    <a:lnTo>
                      <a:pt x="150" y="162"/>
                    </a:lnTo>
                    <a:lnTo>
                      <a:pt x="150" y="162"/>
                    </a:lnTo>
                    <a:lnTo>
                      <a:pt x="148" y="165"/>
                    </a:lnTo>
                    <a:lnTo>
                      <a:pt x="148" y="165"/>
                    </a:lnTo>
                    <a:lnTo>
                      <a:pt x="177" y="166"/>
                    </a:lnTo>
                    <a:lnTo>
                      <a:pt x="177" y="166"/>
                    </a:lnTo>
                    <a:lnTo>
                      <a:pt x="184" y="168"/>
                    </a:lnTo>
                    <a:lnTo>
                      <a:pt x="184" y="168"/>
                    </a:lnTo>
                    <a:lnTo>
                      <a:pt x="177" y="168"/>
                    </a:lnTo>
                    <a:lnTo>
                      <a:pt x="177" y="168"/>
                    </a:lnTo>
                    <a:lnTo>
                      <a:pt x="154" y="172"/>
                    </a:lnTo>
                    <a:lnTo>
                      <a:pt x="154" y="172"/>
                    </a:lnTo>
                    <a:lnTo>
                      <a:pt x="127" y="172"/>
                    </a:lnTo>
                    <a:lnTo>
                      <a:pt x="127" y="172"/>
                    </a:lnTo>
                    <a:lnTo>
                      <a:pt x="130" y="172"/>
                    </a:lnTo>
                    <a:lnTo>
                      <a:pt x="130" y="172"/>
                    </a:lnTo>
                    <a:lnTo>
                      <a:pt x="125" y="174"/>
                    </a:lnTo>
                    <a:lnTo>
                      <a:pt x="125" y="174"/>
                    </a:lnTo>
                    <a:lnTo>
                      <a:pt x="124" y="175"/>
                    </a:lnTo>
                    <a:lnTo>
                      <a:pt x="124" y="175"/>
                    </a:lnTo>
                    <a:lnTo>
                      <a:pt x="114" y="177"/>
                    </a:lnTo>
                    <a:lnTo>
                      <a:pt x="114" y="177"/>
                    </a:lnTo>
                    <a:lnTo>
                      <a:pt x="112" y="177"/>
                    </a:lnTo>
                    <a:lnTo>
                      <a:pt x="112" y="177"/>
                    </a:lnTo>
                    <a:lnTo>
                      <a:pt x="122" y="177"/>
                    </a:lnTo>
                    <a:lnTo>
                      <a:pt x="122" y="177"/>
                    </a:lnTo>
                    <a:lnTo>
                      <a:pt x="153" y="181"/>
                    </a:lnTo>
                    <a:lnTo>
                      <a:pt x="153" y="181"/>
                    </a:lnTo>
                    <a:lnTo>
                      <a:pt x="147" y="186"/>
                    </a:lnTo>
                    <a:lnTo>
                      <a:pt x="147" y="186"/>
                    </a:lnTo>
                    <a:lnTo>
                      <a:pt x="140" y="187"/>
                    </a:lnTo>
                    <a:lnTo>
                      <a:pt x="140" y="187"/>
                    </a:lnTo>
                    <a:lnTo>
                      <a:pt x="141" y="187"/>
                    </a:lnTo>
                    <a:lnTo>
                      <a:pt x="141" y="187"/>
                    </a:lnTo>
                    <a:lnTo>
                      <a:pt x="121" y="194"/>
                    </a:lnTo>
                    <a:lnTo>
                      <a:pt x="121" y="194"/>
                    </a:lnTo>
                    <a:lnTo>
                      <a:pt x="125" y="194"/>
                    </a:lnTo>
                    <a:lnTo>
                      <a:pt x="125" y="194"/>
                    </a:lnTo>
                    <a:lnTo>
                      <a:pt x="110" y="194"/>
                    </a:lnTo>
                    <a:lnTo>
                      <a:pt x="110" y="194"/>
                    </a:lnTo>
                    <a:lnTo>
                      <a:pt x="102" y="195"/>
                    </a:lnTo>
                    <a:lnTo>
                      <a:pt x="102" y="195"/>
                    </a:lnTo>
                    <a:lnTo>
                      <a:pt x="85" y="194"/>
                    </a:lnTo>
                    <a:lnTo>
                      <a:pt x="85" y="194"/>
                    </a:lnTo>
                    <a:lnTo>
                      <a:pt x="87" y="194"/>
                    </a:lnTo>
                    <a:lnTo>
                      <a:pt x="87" y="194"/>
                    </a:lnTo>
                    <a:lnTo>
                      <a:pt x="89" y="197"/>
                    </a:lnTo>
                    <a:lnTo>
                      <a:pt x="89" y="197"/>
                    </a:lnTo>
                    <a:lnTo>
                      <a:pt x="104" y="197"/>
                    </a:lnTo>
                    <a:lnTo>
                      <a:pt x="104" y="197"/>
                    </a:lnTo>
                    <a:lnTo>
                      <a:pt x="92" y="197"/>
                    </a:lnTo>
                    <a:lnTo>
                      <a:pt x="92" y="197"/>
                    </a:lnTo>
                    <a:lnTo>
                      <a:pt x="94" y="200"/>
                    </a:lnTo>
                    <a:lnTo>
                      <a:pt x="94" y="200"/>
                    </a:lnTo>
                    <a:lnTo>
                      <a:pt x="88" y="200"/>
                    </a:lnTo>
                    <a:lnTo>
                      <a:pt x="88" y="200"/>
                    </a:lnTo>
                    <a:lnTo>
                      <a:pt x="75" y="203"/>
                    </a:lnTo>
                    <a:lnTo>
                      <a:pt x="75" y="203"/>
                    </a:lnTo>
                    <a:lnTo>
                      <a:pt x="78" y="203"/>
                    </a:lnTo>
                    <a:lnTo>
                      <a:pt x="78" y="203"/>
                    </a:lnTo>
                    <a:lnTo>
                      <a:pt x="74" y="204"/>
                    </a:lnTo>
                    <a:lnTo>
                      <a:pt x="74" y="204"/>
                    </a:lnTo>
                    <a:lnTo>
                      <a:pt x="91" y="206"/>
                    </a:lnTo>
                    <a:lnTo>
                      <a:pt x="91" y="206"/>
                    </a:lnTo>
                    <a:lnTo>
                      <a:pt x="81" y="206"/>
                    </a:lnTo>
                    <a:lnTo>
                      <a:pt x="81" y="206"/>
                    </a:lnTo>
                    <a:lnTo>
                      <a:pt x="76" y="206"/>
                    </a:lnTo>
                    <a:lnTo>
                      <a:pt x="76" y="206"/>
                    </a:lnTo>
                    <a:lnTo>
                      <a:pt x="84" y="206"/>
                    </a:lnTo>
                    <a:lnTo>
                      <a:pt x="84" y="206"/>
                    </a:lnTo>
                    <a:lnTo>
                      <a:pt x="82" y="207"/>
                    </a:lnTo>
                    <a:lnTo>
                      <a:pt x="82" y="207"/>
                    </a:lnTo>
                    <a:lnTo>
                      <a:pt x="81" y="207"/>
                    </a:lnTo>
                    <a:lnTo>
                      <a:pt x="81" y="207"/>
                    </a:lnTo>
                    <a:lnTo>
                      <a:pt x="78" y="207"/>
                    </a:lnTo>
                    <a:lnTo>
                      <a:pt x="78" y="207"/>
                    </a:lnTo>
                    <a:lnTo>
                      <a:pt x="62" y="207"/>
                    </a:lnTo>
                    <a:lnTo>
                      <a:pt x="62" y="207"/>
                    </a:lnTo>
                    <a:lnTo>
                      <a:pt x="61" y="207"/>
                    </a:lnTo>
                    <a:lnTo>
                      <a:pt x="61" y="207"/>
                    </a:lnTo>
                    <a:lnTo>
                      <a:pt x="42" y="207"/>
                    </a:lnTo>
                    <a:lnTo>
                      <a:pt x="42" y="207"/>
                    </a:lnTo>
                    <a:lnTo>
                      <a:pt x="84" y="207"/>
                    </a:lnTo>
                    <a:lnTo>
                      <a:pt x="84" y="207"/>
                    </a:lnTo>
                    <a:lnTo>
                      <a:pt x="84" y="209"/>
                    </a:lnTo>
                    <a:lnTo>
                      <a:pt x="84" y="209"/>
                    </a:lnTo>
                    <a:lnTo>
                      <a:pt x="101" y="209"/>
                    </a:lnTo>
                    <a:lnTo>
                      <a:pt x="101" y="209"/>
                    </a:lnTo>
                    <a:lnTo>
                      <a:pt x="111" y="212"/>
                    </a:lnTo>
                    <a:lnTo>
                      <a:pt x="111" y="212"/>
                    </a:lnTo>
                    <a:lnTo>
                      <a:pt x="130" y="215"/>
                    </a:lnTo>
                    <a:lnTo>
                      <a:pt x="130" y="215"/>
                    </a:lnTo>
                    <a:lnTo>
                      <a:pt x="130" y="216"/>
                    </a:lnTo>
                    <a:lnTo>
                      <a:pt x="130" y="216"/>
                    </a:lnTo>
                    <a:lnTo>
                      <a:pt x="133" y="218"/>
                    </a:lnTo>
                    <a:lnTo>
                      <a:pt x="133" y="218"/>
                    </a:lnTo>
                    <a:lnTo>
                      <a:pt x="138" y="218"/>
                    </a:lnTo>
                    <a:lnTo>
                      <a:pt x="138" y="218"/>
                    </a:lnTo>
                    <a:lnTo>
                      <a:pt x="137" y="218"/>
                    </a:lnTo>
                    <a:lnTo>
                      <a:pt x="137" y="218"/>
                    </a:lnTo>
                    <a:lnTo>
                      <a:pt x="135" y="218"/>
                    </a:lnTo>
                    <a:lnTo>
                      <a:pt x="135" y="218"/>
                    </a:lnTo>
                    <a:lnTo>
                      <a:pt x="155" y="218"/>
                    </a:lnTo>
                    <a:lnTo>
                      <a:pt x="155" y="218"/>
                    </a:lnTo>
                    <a:lnTo>
                      <a:pt x="135" y="218"/>
                    </a:lnTo>
                    <a:lnTo>
                      <a:pt x="135" y="218"/>
                    </a:lnTo>
                    <a:lnTo>
                      <a:pt x="164" y="216"/>
                    </a:lnTo>
                    <a:lnTo>
                      <a:pt x="164" y="216"/>
                    </a:lnTo>
                    <a:lnTo>
                      <a:pt x="164" y="218"/>
                    </a:lnTo>
                    <a:lnTo>
                      <a:pt x="164" y="218"/>
                    </a:lnTo>
                    <a:lnTo>
                      <a:pt x="167" y="218"/>
                    </a:lnTo>
                    <a:lnTo>
                      <a:pt x="167" y="218"/>
                    </a:lnTo>
                    <a:lnTo>
                      <a:pt x="177" y="218"/>
                    </a:lnTo>
                    <a:lnTo>
                      <a:pt x="177" y="218"/>
                    </a:lnTo>
                    <a:lnTo>
                      <a:pt x="180" y="219"/>
                    </a:lnTo>
                    <a:lnTo>
                      <a:pt x="180" y="219"/>
                    </a:lnTo>
                    <a:lnTo>
                      <a:pt x="204" y="219"/>
                    </a:lnTo>
                    <a:lnTo>
                      <a:pt x="204" y="219"/>
                    </a:lnTo>
                    <a:lnTo>
                      <a:pt x="293" y="219"/>
                    </a:lnTo>
                    <a:lnTo>
                      <a:pt x="293" y="219"/>
                    </a:lnTo>
                    <a:lnTo>
                      <a:pt x="282" y="222"/>
                    </a:lnTo>
                    <a:lnTo>
                      <a:pt x="282" y="222"/>
                    </a:lnTo>
                    <a:lnTo>
                      <a:pt x="280" y="224"/>
                    </a:lnTo>
                    <a:lnTo>
                      <a:pt x="280" y="224"/>
                    </a:lnTo>
                    <a:lnTo>
                      <a:pt x="279" y="224"/>
                    </a:lnTo>
                    <a:lnTo>
                      <a:pt x="279" y="224"/>
                    </a:lnTo>
                    <a:lnTo>
                      <a:pt x="303" y="227"/>
                    </a:lnTo>
                    <a:lnTo>
                      <a:pt x="303" y="227"/>
                    </a:lnTo>
                    <a:lnTo>
                      <a:pt x="306" y="227"/>
                    </a:lnTo>
                    <a:lnTo>
                      <a:pt x="306" y="227"/>
                    </a:lnTo>
                    <a:lnTo>
                      <a:pt x="278" y="227"/>
                    </a:lnTo>
                    <a:lnTo>
                      <a:pt x="278" y="227"/>
                    </a:lnTo>
                    <a:lnTo>
                      <a:pt x="279" y="227"/>
                    </a:lnTo>
                    <a:lnTo>
                      <a:pt x="279" y="227"/>
                    </a:lnTo>
                    <a:lnTo>
                      <a:pt x="296" y="228"/>
                    </a:lnTo>
                    <a:lnTo>
                      <a:pt x="296" y="228"/>
                    </a:lnTo>
                    <a:lnTo>
                      <a:pt x="299" y="228"/>
                    </a:lnTo>
                    <a:lnTo>
                      <a:pt x="299" y="228"/>
                    </a:lnTo>
                    <a:lnTo>
                      <a:pt x="303" y="228"/>
                    </a:lnTo>
                    <a:lnTo>
                      <a:pt x="303" y="228"/>
                    </a:lnTo>
                    <a:lnTo>
                      <a:pt x="288" y="230"/>
                    </a:lnTo>
                    <a:lnTo>
                      <a:pt x="288" y="230"/>
                    </a:lnTo>
                    <a:lnTo>
                      <a:pt x="272" y="233"/>
                    </a:lnTo>
                    <a:lnTo>
                      <a:pt x="272" y="233"/>
                    </a:lnTo>
                    <a:lnTo>
                      <a:pt x="278" y="234"/>
                    </a:lnTo>
                    <a:lnTo>
                      <a:pt x="278" y="234"/>
                    </a:lnTo>
                    <a:lnTo>
                      <a:pt x="252" y="237"/>
                    </a:lnTo>
                    <a:lnTo>
                      <a:pt x="252" y="237"/>
                    </a:lnTo>
                    <a:lnTo>
                      <a:pt x="256" y="239"/>
                    </a:lnTo>
                    <a:lnTo>
                      <a:pt x="256" y="239"/>
                    </a:lnTo>
                    <a:lnTo>
                      <a:pt x="230" y="239"/>
                    </a:lnTo>
                    <a:lnTo>
                      <a:pt x="230" y="239"/>
                    </a:lnTo>
                    <a:lnTo>
                      <a:pt x="229" y="240"/>
                    </a:lnTo>
                    <a:lnTo>
                      <a:pt x="229" y="240"/>
                    </a:lnTo>
                    <a:lnTo>
                      <a:pt x="232" y="240"/>
                    </a:lnTo>
                    <a:lnTo>
                      <a:pt x="232" y="240"/>
                    </a:lnTo>
                    <a:lnTo>
                      <a:pt x="246" y="240"/>
                    </a:lnTo>
                    <a:lnTo>
                      <a:pt x="246" y="240"/>
                    </a:lnTo>
                    <a:lnTo>
                      <a:pt x="232" y="240"/>
                    </a:lnTo>
                    <a:lnTo>
                      <a:pt x="232" y="240"/>
                    </a:lnTo>
                    <a:lnTo>
                      <a:pt x="216" y="245"/>
                    </a:lnTo>
                    <a:lnTo>
                      <a:pt x="216" y="245"/>
                    </a:lnTo>
                    <a:lnTo>
                      <a:pt x="214" y="245"/>
                    </a:lnTo>
                    <a:lnTo>
                      <a:pt x="214" y="245"/>
                    </a:lnTo>
                    <a:lnTo>
                      <a:pt x="219" y="245"/>
                    </a:lnTo>
                    <a:lnTo>
                      <a:pt x="219" y="245"/>
                    </a:lnTo>
                    <a:lnTo>
                      <a:pt x="212" y="246"/>
                    </a:lnTo>
                    <a:lnTo>
                      <a:pt x="212" y="246"/>
                    </a:lnTo>
                    <a:lnTo>
                      <a:pt x="247" y="251"/>
                    </a:lnTo>
                    <a:lnTo>
                      <a:pt x="247" y="251"/>
                    </a:lnTo>
                    <a:lnTo>
                      <a:pt x="260" y="251"/>
                    </a:lnTo>
                    <a:lnTo>
                      <a:pt x="260" y="251"/>
                    </a:lnTo>
                    <a:lnTo>
                      <a:pt x="269" y="252"/>
                    </a:lnTo>
                    <a:lnTo>
                      <a:pt x="269" y="252"/>
                    </a:lnTo>
                    <a:lnTo>
                      <a:pt x="278" y="252"/>
                    </a:lnTo>
                    <a:lnTo>
                      <a:pt x="278" y="252"/>
                    </a:lnTo>
                    <a:lnTo>
                      <a:pt x="286" y="254"/>
                    </a:lnTo>
                    <a:lnTo>
                      <a:pt x="286" y="254"/>
                    </a:lnTo>
                    <a:lnTo>
                      <a:pt x="303" y="260"/>
                    </a:lnTo>
                    <a:lnTo>
                      <a:pt x="303" y="260"/>
                    </a:lnTo>
                    <a:lnTo>
                      <a:pt x="322" y="261"/>
                    </a:lnTo>
                    <a:lnTo>
                      <a:pt x="322" y="261"/>
                    </a:lnTo>
                    <a:lnTo>
                      <a:pt x="319" y="261"/>
                    </a:lnTo>
                    <a:lnTo>
                      <a:pt x="319" y="261"/>
                    </a:lnTo>
                    <a:lnTo>
                      <a:pt x="313" y="261"/>
                    </a:lnTo>
                    <a:lnTo>
                      <a:pt x="313" y="261"/>
                    </a:lnTo>
                    <a:lnTo>
                      <a:pt x="319" y="261"/>
                    </a:lnTo>
                    <a:lnTo>
                      <a:pt x="319" y="261"/>
                    </a:lnTo>
                    <a:lnTo>
                      <a:pt x="316" y="261"/>
                    </a:lnTo>
                    <a:lnTo>
                      <a:pt x="316" y="261"/>
                    </a:lnTo>
                    <a:lnTo>
                      <a:pt x="341" y="263"/>
                    </a:lnTo>
                    <a:lnTo>
                      <a:pt x="341" y="263"/>
                    </a:lnTo>
                    <a:lnTo>
                      <a:pt x="361" y="266"/>
                    </a:lnTo>
                    <a:lnTo>
                      <a:pt x="361" y="266"/>
                    </a:lnTo>
                    <a:lnTo>
                      <a:pt x="336" y="266"/>
                    </a:lnTo>
                    <a:lnTo>
                      <a:pt x="336" y="266"/>
                    </a:lnTo>
                    <a:lnTo>
                      <a:pt x="345" y="266"/>
                    </a:lnTo>
                    <a:lnTo>
                      <a:pt x="345" y="266"/>
                    </a:lnTo>
                    <a:lnTo>
                      <a:pt x="351" y="266"/>
                    </a:lnTo>
                    <a:lnTo>
                      <a:pt x="351" y="266"/>
                    </a:lnTo>
                    <a:lnTo>
                      <a:pt x="355" y="266"/>
                    </a:lnTo>
                    <a:lnTo>
                      <a:pt x="355" y="266"/>
                    </a:lnTo>
                    <a:lnTo>
                      <a:pt x="312" y="269"/>
                    </a:lnTo>
                    <a:lnTo>
                      <a:pt x="312" y="269"/>
                    </a:lnTo>
                    <a:lnTo>
                      <a:pt x="319" y="275"/>
                    </a:lnTo>
                    <a:lnTo>
                      <a:pt x="319" y="275"/>
                    </a:lnTo>
                    <a:lnTo>
                      <a:pt x="315" y="283"/>
                    </a:lnTo>
                    <a:lnTo>
                      <a:pt x="315" y="283"/>
                    </a:lnTo>
                    <a:lnTo>
                      <a:pt x="332" y="284"/>
                    </a:lnTo>
                    <a:lnTo>
                      <a:pt x="332" y="284"/>
                    </a:lnTo>
                    <a:lnTo>
                      <a:pt x="319" y="284"/>
                    </a:lnTo>
                    <a:lnTo>
                      <a:pt x="319" y="284"/>
                    </a:lnTo>
                    <a:lnTo>
                      <a:pt x="265" y="284"/>
                    </a:lnTo>
                    <a:lnTo>
                      <a:pt x="265" y="284"/>
                    </a:lnTo>
                    <a:lnTo>
                      <a:pt x="260" y="286"/>
                    </a:lnTo>
                    <a:lnTo>
                      <a:pt x="260" y="286"/>
                    </a:lnTo>
                    <a:lnTo>
                      <a:pt x="259" y="287"/>
                    </a:lnTo>
                    <a:lnTo>
                      <a:pt x="259" y="287"/>
                    </a:lnTo>
                    <a:lnTo>
                      <a:pt x="209" y="299"/>
                    </a:lnTo>
                    <a:lnTo>
                      <a:pt x="209" y="299"/>
                    </a:lnTo>
                    <a:lnTo>
                      <a:pt x="204" y="299"/>
                    </a:lnTo>
                    <a:lnTo>
                      <a:pt x="204" y="299"/>
                    </a:lnTo>
                    <a:lnTo>
                      <a:pt x="199" y="301"/>
                    </a:lnTo>
                    <a:lnTo>
                      <a:pt x="199" y="30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45" name="Freeform 161"/>
              <p:cNvSpPr>
                <a:spLocks/>
              </p:cNvSpPr>
              <p:nvPr/>
            </p:nvSpPr>
            <p:spPr bwMode="auto">
              <a:xfrm>
                <a:off x="8136" y="10848"/>
                <a:ext cx="342" cy="262"/>
              </a:xfrm>
              <a:custGeom>
                <a:avLst/>
                <a:gdLst/>
                <a:ahLst/>
                <a:cxnLst>
                  <a:cxn ang="0">
                    <a:pos x="297" y="7"/>
                  </a:cxn>
                  <a:cxn ang="0">
                    <a:pos x="319" y="16"/>
                  </a:cxn>
                  <a:cxn ang="0">
                    <a:pos x="342" y="22"/>
                  </a:cxn>
                  <a:cxn ang="0">
                    <a:pos x="326" y="24"/>
                  </a:cxn>
                  <a:cxn ang="0">
                    <a:pos x="286" y="28"/>
                  </a:cxn>
                  <a:cxn ang="0">
                    <a:pos x="296" y="33"/>
                  </a:cxn>
                  <a:cxn ang="0">
                    <a:pos x="309" y="34"/>
                  </a:cxn>
                  <a:cxn ang="0">
                    <a:pos x="314" y="39"/>
                  </a:cxn>
                  <a:cxn ang="0">
                    <a:pos x="299" y="45"/>
                  </a:cxn>
                  <a:cxn ang="0">
                    <a:pos x="276" y="51"/>
                  </a:cxn>
                  <a:cxn ang="0">
                    <a:pos x="248" y="51"/>
                  </a:cxn>
                  <a:cxn ang="0">
                    <a:pos x="235" y="55"/>
                  </a:cxn>
                  <a:cxn ang="0">
                    <a:pos x="291" y="61"/>
                  </a:cxn>
                  <a:cxn ang="0">
                    <a:pos x="201" y="61"/>
                  </a:cxn>
                  <a:cxn ang="0">
                    <a:pos x="187" y="61"/>
                  </a:cxn>
                  <a:cxn ang="0">
                    <a:pos x="146" y="66"/>
                  </a:cxn>
                  <a:cxn ang="0">
                    <a:pos x="158" y="67"/>
                  </a:cxn>
                  <a:cxn ang="0">
                    <a:pos x="136" y="78"/>
                  </a:cxn>
                  <a:cxn ang="0">
                    <a:pos x="164" y="81"/>
                  </a:cxn>
                  <a:cxn ang="0">
                    <a:pos x="169" y="83"/>
                  </a:cxn>
                  <a:cxn ang="0">
                    <a:pos x="164" y="92"/>
                  </a:cxn>
                  <a:cxn ang="0">
                    <a:pos x="145" y="93"/>
                  </a:cxn>
                  <a:cxn ang="0">
                    <a:pos x="152" y="93"/>
                  </a:cxn>
                  <a:cxn ang="0">
                    <a:pos x="106" y="95"/>
                  </a:cxn>
                  <a:cxn ang="0">
                    <a:pos x="106" y="98"/>
                  </a:cxn>
                  <a:cxn ang="0">
                    <a:pos x="73" y="102"/>
                  </a:cxn>
                  <a:cxn ang="0">
                    <a:pos x="89" y="107"/>
                  </a:cxn>
                  <a:cxn ang="0">
                    <a:pos x="135" y="113"/>
                  </a:cxn>
                  <a:cxn ang="0">
                    <a:pos x="152" y="113"/>
                  </a:cxn>
                  <a:cxn ang="0">
                    <a:pos x="133" y="119"/>
                  </a:cxn>
                  <a:cxn ang="0">
                    <a:pos x="130" y="120"/>
                  </a:cxn>
                  <a:cxn ang="0">
                    <a:pos x="142" y="126"/>
                  </a:cxn>
                  <a:cxn ang="0">
                    <a:pos x="118" y="137"/>
                  </a:cxn>
                  <a:cxn ang="0">
                    <a:pos x="109" y="137"/>
                  </a:cxn>
                  <a:cxn ang="0">
                    <a:pos x="130" y="138"/>
                  </a:cxn>
                  <a:cxn ang="0">
                    <a:pos x="146" y="143"/>
                  </a:cxn>
                  <a:cxn ang="0">
                    <a:pos x="87" y="146"/>
                  </a:cxn>
                  <a:cxn ang="0">
                    <a:pos x="74" y="150"/>
                  </a:cxn>
                  <a:cxn ang="0">
                    <a:pos x="59" y="152"/>
                  </a:cxn>
                  <a:cxn ang="0">
                    <a:pos x="74" y="158"/>
                  </a:cxn>
                  <a:cxn ang="0">
                    <a:pos x="70" y="159"/>
                  </a:cxn>
                  <a:cxn ang="0">
                    <a:pos x="86" y="167"/>
                  </a:cxn>
                  <a:cxn ang="0">
                    <a:pos x="66" y="169"/>
                  </a:cxn>
                  <a:cxn ang="0">
                    <a:pos x="63" y="182"/>
                  </a:cxn>
                  <a:cxn ang="0">
                    <a:pos x="110" y="181"/>
                  </a:cxn>
                  <a:cxn ang="0">
                    <a:pos x="83" y="184"/>
                  </a:cxn>
                  <a:cxn ang="0">
                    <a:pos x="50" y="184"/>
                  </a:cxn>
                  <a:cxn ang="0">
                    <a:pos x="54" y="185"/>
                  </a:cxn>
                  <a:cxn ang="0">
                    <a:pos x="51" y="190"/>
                  </a:cxn>
                  <a:cxn ang="0">
                    <a:pos x="109" y="193"/>
                  </a:cxn>
                  <a:cxn ang="0">
                    <a:pos x="80" y="196"/>
                  </a:cxn>
                  <a:cxn ang="0">
                    <a:pos x="82" y="197"/>
                  </a:cxn>
                  <a:cxn ang="0">
                    <a:pos x="70" y="208"/>
                  </a:cxn>
                  <a:cxn ang="0">
                    <a:pos x="70" y="212"/>
                  </a:cxn>
                  <a:cxn ang="0">
                    <a:pos x="64" y="218"/>
                  </a:cxn>
                  <a:cxn ang="0">
                    <a:pos x="73" y="226"/>
                  </a:cxn>
                  <a:cxn ang="0">
                    <a:pos x="85" y="232"/>
                  </a:cxn>
                  <a:cxn ang="0">
                    <a:pos x="64" y="233"/>
                  </a:cxn>
                  <a:cxn ang="0">
                    <a:pos x="64" y="244"/>
                  </a:cxn>
                  <a:cxn ang="0">
                    <a:pos x="66" y="248"/>
                  </a:cxn>
                  <a:cxn ang="0">
                    <a:pos x="26" y="254"/>
                  </a:cxn>
                  <a:cxn ang="0">
                    <a:pos x="3" y="261"/>
                  </a:cxn>
                </a:cxnLst>
                <a:rect l="0" t="0" r="r" b="b"/>
                <a:pathLst>
                  <a:path w="342" h="262">
                    <a:moveTo>
                      <a:pt x="253" y="0"/>
                    </a:moveTo>
                    <a:lnTo>
                      <a:pt x="274" y="4"/>
                    </a:lnTo>
                    <a:lnTo>
                      <a:pt x="274" y="4"/>
                    </a:lnTo>
                    <a:lnTo>
                      <a:pt x="291" y="4"/>
                    </a:lnTo>
                    <a:lnTo>
                      <a:pt x="291" y="4"/>
                    </a:lnTo>
                    <a:lnTo>
                      <a:pt x="300" y="7"/>
                    </a:lnTo>
                    <a:lnTo>
                      <a:pt x="300" y="7"/>
                    </a:lnTo>
                    <a:lnTo>
                      <a:pt x="297" y="7"/>
                    </a:lnTo>
                    <a:lnTo>
                      <a:pt x="297" y="7"/>
                    </a:lnTo>
                    <a:lnTo>
                      <a:pt x="300" y="7"/>
                    </a:lnTo>
                    <a:lnTo>
                      <a:pt x="300" y="7"/>
                    </a:lnTo>
                    <a:lnTo>
                      <a:pt x="313" y="10"/>
                    </a:lnTo>
                    <a:lnTo>
                      <a:pt x="313" y="10"/>
                    </a:lnTo>
                    <a:lnTo>
                      <a:pt x="304" y="13"/>
                    </a:lnTo>
                    <a:lnTo>
                      <a:pt x="304" y="13"/>
                    </a:lnTo>
                    <a:lnTo>
                      <a:pt x="319" y="16"/>
                    </a:lnTo>
                    <a:lnTo>
                      <a:pt x="319" y="16"/>
                    </a:lnTo>
                    <a:lnTo>
                      <a:pt x="320" y="16"/>
                    </a:lnTo>
                    <a:lnTo>
                      <a:pt x="320" y="16"/>
                    </a:lnTo>
                    <a:lnTo>
                      <a:pt x="316" y="16"/>
                    </a:lnTo>
                    <a:lnTo>
                      <a:pt x="316" y="16"/>
                    </a:lnTo>
                    <a:lnTo>
                      <a:pt x="324" y="16"/>
                    </a:lnTo>
                    <a:lnTo>
                      <a:pt x="324" y="16"/>
                    </a:lnTo>
                    <a:lnTo>
                      <a:pt x="342" y="22"/>
                    </a:lnTo>
                    <a:lnTo>
                      <a:pt x="342" y="22"/>
                    </a:lnTo>
                    <a:lnTo>
                      <a:pt x="339" y="24"/>
                    </a:lnTo>
                    <a:lnTo>
                      <a:pt x="339" y="24"/>
                    </a:lnTo>
                    <a:lnTo>
                      <a:pt x="310" y="24"/>
                    </a:lnTo>
                    <a:lnTo>
                      <a:pt x="310" y="24"/>
                    </a:lnTo>
                    <a:lnTo>
                      <a:pt x="313" y="25"/>
                    </a:lnTo>
                    <a:lnTo>
                      <a:pt x="313" y="25"/>
                    </a:lnTo>
                    <a:lnTo>
                      <a:pt x="326" y="24"/>
                    </a:lnTo>
                    <a:lnTo>
                      <a:pt x="326" y="24"/>
                    </a:lnTo>
                    <a:lnTo>
                      <a:pt x="324" y="24"/>
                    </a:lnTo>
                    <a:lnTo>
                      <a:pt x="324" y="24"/>
                    </a:lnTo>
                    <a:lnTo>
                      <a:pt x="311" y="27"/>
                    </a:lnTo>
                    <a:lnTo>
                      <a:pt x="311" y="27"/>
                    </a:lnTo>
                    <a:lnTo>
                      <a:pt x="299" y="28"/>
                    </a:lnTo>
                    <a:lnTo>
                      <a:pt x="299" y="28"/>
                    </a:lnTo>
                    <a:lnTo>
                      <a:pt x="286" y="28"/>
                    </a:lnTo>
                    <a:lnTo>
                      <a:pt x="286" y="28"/>
                    </a:lnTo>
                    <a:lnTo>
                      <a:pt x="281" y="30"/>
                    </a:lnTo>
                    <a:lnTo>
                      <a:pt x="281" y="30"/>
                    </a:lnTo>
                    <a:lnTo>
                      <a:pt x="280" y="31"/>
                    </a:lnTo>
                    <a:lnTo>
                      <a:pt x="280" y="31"/>
                    </a:lnTo>
                    <a:lnTo>
                      <a:pt x="287" y="31"/>
                    </a:lnTo>
                    <a:lnTo>
                      <a:pt x="287" y="31"/>
                    </a:lnTo>
                    <a:lnTo>
                      <a:pt x="296" y="33"/>
                    </a:lnTo>
                    <a:lnTo>
                      <a:pt x="296" y="33"/>
                    </a:lnTo>
                    <a:lnTo>
                      <a:pt x="294" y="33"/>
                    </a:lnTo>
                    <a:lnTo>
                      <a:pt x="294" y="33"/>
                    </a:lnTo>
                    <a:lnTo>
                      <a:pt x="310" y="33"/>
                    </a:lnTo>
                    <a:lnTo>
                      <a:pt x="310" y="33"/>
                    </a:lnTo>
                    <a:lnTo>
                      <a:pt x="307" y="34"/>
                    </a:lnTo>
                    <a:lnTo>
                      <a:pt x="307" y="34"/>
                    </a:lnTo>
                    <a:lnTo>
                      <a:pt x="309" y="34"/>
                    </a:lnTo>
                    <a:lnTo>
                      <a:pt x="309" y="34"/>
                    </a:lnTo>
                    <a:lnTo>
                      <a:pt x="317" y="34"/>
                    </a:lnTo>
                    <a:lnTo>
                      <a:pt x="317" y="34"/>
                    </a:lnTo>
                    <a:lnTo>
                      <a:pt x="339" y="39"/>
                    </a:lnTo>
                    <a:lnTo>
                      <a:pt x="339" y="39"/>
                    </a:lnTo>
                    <a:lnTo>
                      <a:pt x="322" y="39"/>
                    </a:lnTo>
                    <a:lnTo>
                      <a:pt x="322" y="39"/>
                    </a:lnTo>
                    <a:lnTo>
                      <a:pt x="314" y="39"/>
                    </a:lnTo>
                    <a:lnTo>
                      <a:pt x="314" y="39"/>
                    </a:lnTo>
                    <a:lnTo>
                      <a:pt x="314" y="42"/>
                    </a:lnTo>
                    <a:lnTo>
                      <a:pt x="314" y="42"/>
                    </a:lnTo>
                    <a:lnTo>
                      <a:pt x="311" y="42"/>
                    </a:lnTo>
                    <a:lnTo>
                      <a:pt x="311" y="42"/>
                    </a:lnTo>
                    <a:lnTo>
                      <a:pt x="307" y="42"/>
                    </a:lnTo>
                    <a:lnTo>
                      <a:pt x="307" y="42"/>
                    </a:lnTo>
                    <a:lnTo>
                      <a:pt x="299" y="45"/>
                    </a:lnTo>
                    <a:lnTo>
                      <a:pt x="299" y="45"/>
                    </a:lnTo>
                    <a:lnTo>
                      <a:pt x="270" y="48"/>
                    </a:lnTo>
                    <a:lnTo>
                      <a:pt x="270" y="48"/>
                    </a:lnTo>
                    <a:lnTo>
                      <a:pt x="253" y="48"/>
                    </a:lnTo>
                    <a:lnTo>
                      <a:pt x="253" y="48"/>
                    </a:lnTo>
                    <a:lnTo>
                      <a:pt x="258" y="49"/>
                    </a:lnTo>
                    <a:lnTo>
                      <a:pt x="258" y="49"/>
                    </a:lnTo>
                    <a:lnTo>
                      <a:pt x="276" y="51"/>
                    </a:lnTo>
                    <a:lnTo>
                      <a:pt x="276" y="51"/>
                    </a:lnTo>
                    <a:lnTo>
                      <a:pt x="255" y="49"/>
                    </a:lnTo>
                    <a:lnTo>
                      <a:pt x="255" y="49"/>
                    </a:lnTo>
                    <a:lnTo>
                      <a:pt x="250" y="51"/>
                    </a:lnTo>
                    <a:lnTo>
                      <a:pt x="250" y="51"/>
                    </a:lnTo>
                    <a:lnTo>
                      <a:pt x="247" y="51"/>
                    </a:lnTo>
                    <a:lnTo>
                      <a:pt x="247" y="51"/>
                    </a:lnTo>
                    <a:lnTo>
                      <a:pt x="248" y="51"/>
                    </a:lnTo>
                    <a:lnTo>
                      <a:pt x="248" y="51"/>
                    </a:lnTo>
                    <a:lnTo>
                      <a:pt x="254" y="52"/>
                    </a:lnTo>
                    <a:lnTo>
                      <a:pt x="254" y="52"/>
                    </a:lnTo>
                    <a:lnTo>
                      <a:pt x="234" y="55"/>
                    </a:lnTo>
                    <a:lnTo>
                      <a:pt x="234" y="55"/>
                    </a:lnTo>
                    <a:lnTo>
                      <a:pt x="232" y="55"/>
                    </a:lnTo>
                    <a:lnTo>
                      <a:pt x="232" y="55"/>
                    </a:lnTo>
                    <a:lnTo>
                      <a:pt x="235" y="55"/>
                    </a:lnTo>
                    <a:lnTo>
                      <a:pt x="235" y="55"/>
                    </a:lnTo>
                    <a:lnTo>
                      <a:pt x="260" y="57"/>
                    </a:lnTo>
                    <a:lnTo>
                      <a:pt x="260" y="57"/>
                    </a:lnTo>
                    <a:lnTo>
                      <a:pt x="270" y="61"/>
                    </a:lnTo>
                    <a:lnTo>
                      <a:pt x="270" y="61"/>
                    </a:lnTo>
                    <a:lnTo>
                      <a:pt x="271" y="61"/>
                    </a:lnTo>
                    <a:lnTo>
                      <a:pt x="271" y="61"/>
                    </a:lnTo>
                    <a:lnTo>
                      <a:pt x="291" y="61"/>
                    </a:lnTo>
                    <a:lnTo>
                      <a:pt x="291" y="61"/>
                    </a:lnTo>
                    <a:lnTo>
                      <a:pt x="296" y="61"/>
                    </a:lnTo>
                    <a:lnTo>
                      <a:pt x="296" y="61"/>
                    </a:lnTo>
                    <a:lnTo>
                      <a:pt x="284" y="64"/>
                    </a:lnTo>
                    <a:lnTo>
                      <a:pt x="284" y="64"/>
                    </a:lnTo>
                    <a:lnTo>
                      <a:pt x="278" y="66"/>
                    </a:lnTo>
                    <a:lnTo>
                      <a:pt x="278" y="66"/>
                    </a:lnTo>
                    <a:lnTo>
                      <a:pt x="201" y="61"/>
                    </a:lnTo>
                    <a:lnTo>
                      <a:pt x="201" y="61"/>
                    </a:lnTo>
                    <a:lnTo>
                      <a:pt x="205" y="61"/>
                    </a:lnTo>
                    <a:lnTo>
                      <a:pt x="205" y="61"/>
                    </a:lnTo>
                    <a:lnTo>
                      <a:pt x="208" y="63"/>
                    </a:lnTo>
                    <a:lnTo>
                      <a:pt x="208" y="63"/>
                    </a:lnTo>
                    <a:lnTo>
                      <a:pt x="211" y="61"/>
                    </a:lnTo>
                    <a:lnTo>
                      <a:pt x="211" y="61"/>
                    </a:lnTo>
                    <a:lnTo>
                      <a:pt x="187" y="61"/>
                    </a:lnTo>
                    <a:lnTo>
                      <a:pt x="187" y="61"/>
                    </a:lnTo>
                    <a:lnTo>
                      <a:pt x="191" y="61"/>
                    </a:lnTo>
                    <a:lnTo>
                      <a:pt x="191" y="61"/>
                    </a:lnTo>
                    <a:lnTo>
                      <a:pt x="182" y="66"/>
                    </a:lnTo>
                    <a:lnTo>
                      <a:pt x="182" y="66"/>
                    </a:lnTo>
                    <a:lnTo>
                      <a:pt x="139" y="66"/>
                    </a:lnTo>
                    <a:lnTo>
                      <a:pt x="139" y="66"/>
                    </a:lnTo>
                    <a:lnTo>
                      <a:pt x="146" y="66"/>
                    </a:lnTo>
                    <a:lnTo>
                      <a:pt x="146" y="66"/>
                    </a:lnTo>
                    <a:lnTo>
                      <a:pt x="148" y="66"/>
                    </a:lnTo>
                    <a:lnTo>
                      <a:pt x="148" y="66"/>
                    </a:lnTo>
                    <a:lnTo>
                      <a:pt x="149" y="66"/>
                    </a:lnTo>
                    <a:lnTo>
                      <a:pt x="149" y="66"/>
                    </a:lnTo>
                    <a:lnTo>
                      <a:pt x="151" y="66"/>
                    </a:lnTo>
                    <a:lnTo>
                      <a:pt x="151" y="66"/>
                    </a:lnTo>
                    <a:lnTo>
                      <a:pt x="158" y="67"/>
                    </a:lnTo>
                    <a:lnTo>
                      <a:pt x="158" y="67"/>
                    </a:lnTo>
                    <a:lnTo>
                      <a:pt x="156" y="69"/>
                    </a:lnTo>
                    <a:lnTo>
                      <a:pt x="156" y="69"/>
                    </a:lnTo>
                    <a:lnTo>
                      <a:pt x="151" y="69"/>
                    </a:lnTo>
                    <a:lnTo>
                      <a:pt x="151" y="69"/>
                    </a:lnTo>
                    <a:lnTo>
                      <a:pt x="141" y="69"/>
                    </a:lnTo>
                    <a:lnTo>
                      <a:pt x="141" y="69"/>
                    </a:lnTo>
                    <a:lnTo>
                      <a:pt x="136" y="78"/>
                    </a:lnTo>
                    <a:lnTo>
                      <a:pt x="136" y="78"/>
                    </a:lnTo>
                    <a:lnTo>
                      <a:pt x="138" y="78"/>
                    </a:lnTo>
                    <a:lnTo>
                      <a:pt x="138" y="78"/>
                    </a:lnTo>
                    <a:lnTo>
                      <a:pt x="141" y="80"/>
                    </a:lnTo>
                    <a:lnTo>
                      <a:pt x="141" y="80"/>
                    </a:lnTo>
                    <a:lnTo>
                      <a:pt x="153" y="80"/>
                    </a:lnTo>
                    <a:lnTo>
                      <a:pt x="153" y="80"/>
                    </a:lnTo>
                    <a:lnTo>
                      <a:pt x="164" y="81"/>
                    </a:lnTo>
                    <a:lnTo>
                      <a:pt x="164" y="81"/>
                    </a:lnTo>
                    <a:lnTo>
                      <a:pt x="169" y="83"/>
                    </a:lnTo>
                    <a:lnTo>
                      <a:pt x="169" y="83"/>
                    </a:lnTo>
                    <a:lnTo>
                      <a:pt x="171" y="83"/>
                    </a:lnTo>
                    <a:lnTo>
                      <a:pt x="171" y="83"/>
                    </a:lnTo>
                    <a:lnTo>
                      <a:pt x="165" y="83"/>
                    </a:lnTo>
                    <a:lnTo>
                      <a:pt x="165" y="83"/>
                    </a:lnTo>
                    <a:lnTo>
                      <a:pt x="169" y="83"/>
                    </a:lnTo>
                    <a:lnTo>
                      <a:pt x="169" y="83"/>
                    </a:lnTo>
                    <a:lnTo>
                      <a:pt x="194" y="89"/>
                    </a:lnTo>
                    <a:lnTo>
                      <a:pt x="194" y="89"/>
                    </a:lnTo>
                    <a:lnTo>
                      <a:pt x="187" y="92"/>
                    </a:lnTo>
                    <a:lnTo>
                      <a:pt x="187" y="92"/>
                    </a:lnTo>
                    <a:lnTo>
                      <a:pt x="166" y="92"/>
                    </a:lnTo>
                    <a:lnTo>
                      <a:pt x="166" y="92"/>
                    </a:lnTo>
                    <a:lnTo>
                      <a:pt x="164" y="92"/>
                    </a:lnTo>
                    <a:lnTo>
                      <a:pt x="164" y="92"/>
                    </a:lnTo>
                    <a:lnTo>
                      <a:pt x="161" y="92"/>
                    </a:lnTo>
                    <a:lnTo>
                      <a:pt x="161" y="92"/>
                    </a:lnTo>
                    <a:lnTo>
                      <a:pt x="156" y="92"/>
                    </a:lnTo>
                    <a:lnTo>
                      <a:pt x="156" y="92"/>
                    </a:lnTo>
                    <a:lnTo>
                      <a:pt x="168" y="93"/>
                    </a:lnTo>
                    <a:lnTo>
                      <a:pt x="168" y="93"/>
                    </a:lnTo>
                    <a:lnTo>
                      <a:pt x="145" y="93"/>
                    </a:lnTo>
                    <a:lnTo>
                      <a:pt x="145" y="93"/>
                    </a:lnTo>
                    <a:lnTo>
                      <a:pt x="148" y="93"/>
                    </a:lnTo>
                    <a:lnTo>
                      <a:pt x="148" y="93"/>
                    </a:lnTo>
                    <a:lnTo>
                      <a:pt x="156" y="93"/>
                    </a:lnTo>
                    <a:lnTo>
                      <a:pt x="156" y="93"/>
                    </a:lnTo>
                    <a:lnTo>
                      <a:pt x="148" y="93"/>
                    </a:lnTo>
                    <a:lnTo>
                      <a:pt x="148" y="93"/>
                    </a:lnTo>
                    <a:lnTo>
                      <a:pt x="152" y="93"/>
                    </a:lnTo>
                    <a:lnTo>
                      <a:pt x="152" y="93"/>
                    </a:lnTo>
                    <a:lnTo>
                      <a:pt x="125" y="93"/>
                    </a:lnTo>
                    <a:lnTo>
                      <a:pt x="125" y="93"/>
                    </a:lnTo>
                    <a:lnTo>
                      <a:pt x="113" y="93"/>
                    </a:lnTo>
                    <a:lnTo>
                      <a:pt x="113" y="93"/>
                    </a:lnTo>
                    <a:lnTo>
                      <a:pt x="109" y="93"/>
                    </a:lnTo>
                    <a:lnTo>
                      <a:pt x="109" y="93"/>
                    </a:lnTo>
                    <a:lnTo>
                      <a:pt x="106" y="95"/>
                    </a:lnTo>
                    <a:lnTo>
                      <a:pt x="106" y="95"/>
                    </a:lnTo>
                    <a:lnTo>
                      <a:pt x="109" y="96"/>
                    </a:lnTo>
                    <a:lnTo>
                      <a:pt x="109" y="96"/>
                    </a:lnTo>
                    <a:lnTo>
                      <a:pt x="106" y="96"/>
                    </a:lnTo>
                    <a:lnTo>
                      <a:pt x="106" y="96"/>
                    </a:lnTo>
                    <a:lnTo>
                      <a:pt x="105" y="98"/>
                    </a:lnTo>
                    <a:lnTo>
                      <a:pt x="105" y="98"/>
                    </a:lnTo>
                    <a:lnTo>
                      <a:pt x="106" y="98"/>
                    </a:lnTo>
                    <a:lnTo>
                      <a:pt x="106" y="98"/>
                    </a:lnTo>
                    <a:lnTo>
                      <a:pt x="102" y="98"/>
                    </a:lnTo>
                    <a:lnTo>
                      <a:pt x="102" y="98"/>
                    </a:lnTo>
                    <a:lnTo>
                      <a:pt x="97" y="98"/>
                    </a:lnTo>
                    <a:lnTo>
                      <a:pt x="97" y="98"/>
                    </a:lnTo>
                    <a:lnTo>
                      <a:pt x="70" y="99"/>
                    </a:lnTo>
                    <a:lnTo>
                      <a:pt x="70" y="99"/>
                    </a:lnTo>
                    <a:lnTo>
                      <a:pt x="73" y="102"/>
                    </a:lnTo>
                    <a:lnTo>
                      <a:pt x="73" y="102"/>
                    </a:lnTo>
                    <a:lnTo>
                      <a:pt x="72" y="102"/>
                    </a:lnTo>
                    <a:lnTo>
                      <a:pt x="72" y="102"/>
                    </a:lnTo>
                    <a:lnTo>
                      <a:pt x="86" y="105"/>
                    </a:lnTo>
                    <a:lnTo>
                      <a:pt x="86" y="105"/>
                    </a:lnTo>
                    <a:lnTo>
                      <a:pt x="89" y="105"/>
                    </a:lnTo>
                    <a:lnTo>
                      <a:pt x="89" y="105"/>
                    </a:lnTo>
                    <a:lnTo>
                      <a:pt x="89" y="107"/>
                    </a:lnTo>
                    <a:lnTo>
                      <a:pt x="89" y="107"/>
                    </a:lnTo>
                    <a:lnTo>
                      <a:pt x="108" y="107"/>
                    </a:lnTo>
                    <a:lnTo>
                      <a:pt x="108" y="107"/>
                    </a:lnTo>
                    <a:lnTo>
                      <a:pt x="100" y="107"/>
                    </a:lnTo>
                    <a:lnTo>
                      <a:pt x="100" y="107"/>
                    </a:lnTo>
                    <a:lnTo>
                      <a:pt x="120" y="110"/>
                    </a:lnTo>
                    <a:lnTo>
                      <a:pt x="120" y="110"/>
                    </a:lnTo>
                    <a:lnTo>
                      <a:pt x="135" y="113"/>
                    </a:lnTo>
                    <a:lnTo>
                      <a:pt x="135" y="113"/>
                    </a:lnTo>
                    <a:lnTo>
                      <a:pt x="138" y="113"/>
                    </a:lnTo>
                    <a:lnTo>
                      <a:pt x="138" y="113"/>
                    </a:lnTo>
                    <a:lnTo>
                      <a:pt x="135" y="113"/>
                    </a:lnTo>
                    <a:lnTo>
                      <a:pt x="135" y="113"/>
                    </a:lnTo>
                    <a:lnTo>
                      <a:pt x="149" y="113"/>
                    </a:lnTo>
                    <a:lnTo>
                      <a:pt x="149" y="113"/>
                    </a:lnTo>
                    <a:lnTo>
                      <a:pt x="152" y="113"/>
                    </a:lnTo>
                    <a:lnTo>
                      <a:pt x="152" y="113"/>
                    </a:lnTo>
                    <a:lnTo>
                      <a:pt x="166" y="114"/>
                    </a:lnTo>
                    <a:lnTo>
                      <a:pt x="166" y="114"/>
                    </a:lnTo>
                    <a:lnTo>
                      <a:pt x="151" y="114"/>
                    </a:lnTo>
                    <a:lnTo>
                      <a:pt x="151" y="114"/>
                    </a:lnTo>
                    <a:lnTo>
                      <a:pt x="155" y="119"/>
                    </a:lnTo>
                    <a:lnTo>
                      <a:pt x="155" y="119"/>
                    </a:lnTo>
                    <a:lnTo>
                      <a:pt x="133" y="119"/>
                    </a:lnTo>
                    <a:lnTo>
                      <a:pt x="133" y="119"/>
                    </a:lnTo>
                    <a:lnTo>
                      <a:pt x="132" y="119"/>
                    </a:lnTo>
                    <a:lnTo>
                      <a:pt x="132" y="119"/>
                    </a:lnTo>
                    <a:lnTo>
                      <a:pt x="125" y="119"/>
                    </a:lnTo>
                    <a:lnTo>
                      <a:pt x="125" y="119"/>
                    </a:lnTo>
                    <a:lnTo>
                      <a:pt x="129" y="120"/>
                    </a:lnTo>
                    <a:lnTo>
                      <a:pt x="129" y="120"/>
                    </a:lnTo>
                    <a:lnTo>
                      <a:pt x="130" y="120"/>
                    </a:lnTo>
                    <a:lnTo>
                      <a:pt x="130" y="120"/>
                    </a:lnTo>
                    <a:lnTo>
                      <a:pt x="138" y="120"/>
                    </a:lnTo>
                    <a:lnTo>
                      <a:pt x="138" y="120"/>
                    </a:lnTo>
                    <a:lnTo>
                      <a:pt x="135" y="122"/>
                    </a:lnTo>
                    <a:lnTo>
                      <a:pt x="135" y="122"/>
                    </a:lnTo>
                    <a:lnTo>
                      <a:pt x="143" y="122"/>
                    </a:lnTo>
                    <a:lnTo>
                      <a:pt x="143" y="122"/>
                    </a:lnTo>
                    <a:lnTo>
                      <a:pt x="142" y="126"/>
                    </a:lnTo>
                    <a:lnTo>
                      <a:pt x="142" y="126"/>
                    </a:lnTo>
                    <a:lnTo>
                      <a:pt x="125" y="131"/>
                    </a:lnTo>
                    <a:lnTo>
                      <a:pt x="125" y="131"/>
                    </a:lnTo>
                    <a:lnTo>
                      <a:pt x="108" y="137"/>
                    </a:lnTo>
                    <a:lnTo>
                      <a:pt x="108" y="137"/>
                    </a:lnTo>
                    <a:lnTo>
                      <a:pt x="113" y="135"/>
                    </a:lnTo>
                    <a:lnTo>
                      <a:pt x="113" y="135"/>
                    </a:lnTo>
                    <a:lnTo>
                      <a:pt x="118" y="137"/>
                    </a:lnTo>
                    <a:lnTo>
                      <a:pt x="118" y="137"/>
                    </a:lnTo>
                    <a:lnTo>
                      <a:pt x="92" y="138"/>
                    </a:lnTo>
                    <a:lnTo>
                      <a:pt x="92" y="138"/>
                    </a:lnTo>
                    <a:lnTo>
                      <a:pt x="103" y="137"/>
                    </a:lnTo>
                    <a:lnTo>
                      <a:pt x="103" y="137"/>
                    </a:lnTo>
                    <a:lnTo>
                      <a:pt x="116" y="138"/>
                    </a:lnTo>
                    <a:lnTo>
                      <a:pt x="116" y="138"/>
                    </a:lnTo>
                    <a:lnTo>
                      <a:pt x="109" y="137"/>
                    </a:lnTo>
                    <a:lnTo>
                      <a:pt x="109" y="137"/>
                    </a:lnTo>
                    <a:lnTo>
                      <a:pt x="113" y="138"/>
                    </a:lnTo>
                    <a:lnTo>
                      <a:pt x="113" y="138"/>
                    </a:lnTo>
                    <a:lnTo>
                      <a:pt x="99" y="138"/>
                    </a:lnTo>
                    <a:lnTo>
                      <a:pt x="99" y="138"/>
                    </a:lnTo>
                    <a:lnTo>
                      <a:pt x="112" y="138"/>
                    </a:lnTo>
                    <a:lnTo>
                      <a:pt x="112" y="138"/>
                    </a:lnTo>
                    <a:lnTo>
                      <a:pt x="130" y="138"/>
                    </a:lnTo>
                    <a:lnTo>
                      <a:pt x="130" y="138"/>
                    </a:lnTo>
                    <a:lnTo>
                      <a:pt x="139" y="138"/>
                    </a:lnTo>
                    <a:lnTo>
                      <a:pt x="139" y="138"/>
                    </a:lnTo>
                    <a:lnTo>
                      <a:pt x="165" y="141"/>
                    </a:lnTo>
                    <a:lnTo>
                      <a:pt x="165" y="141"/>
                    </a:lnTo>
                    <a:lnTo>
                      <a:pt x="155" y="141"/>
                    </a:lnTo>
                    <a:lnTo>
                      <a:pt x="155" y="141"/>
                    </a:lnTo>
                    <a:lnTo>
                      <a:pt x="146" y="143"/>
                    </a:lnTo>
                    <a:lnTo>
                      <a:pt x="146" y="143"/>
                    </a:lnTo>
                    <a:lnTo>
                      <a:pt x="141" y="143"/>
                    </a:lnTo>
                    <a:lnTo>
                      <a:pt x="141" y="143"/>
                    </a:lnTo>
                    <a:lnTo>
                      <a:pt x="113" y="144"/>
                    </a:lnTo>
                    <a:lnTo>
                      <a:pt x="113" y="144"/>
                    </a:lnTo>
                    <a:lnTo>
                      <a:pt x="79" y="144"/>
                    </a:lnTo>
                    <a:lnTo>
                      <a:pt x="79" y="144"/>
                    </a:lnTo>
                    <a:lnTo>
                      <a:pt x="87" y="146"/>
                    </a:lnTo>
                    <a:lnTo>
                      <a:pt x="87" y="146"/>
                    </a:lnTo>
                    <a:lnTo>
                      <a:pt x="92" y="146"/>
                    </a:lnTo>
                    <a:lnTo>
                      <a:pt x="92" y="146"/>
                    </a:lnTo>
                    <a:lnTo>
                      <a:pt x="90" y="146"/>
                    </a:lnTo>
                    <a:lnTo>
                      <a:pt x="90" y="146"/>
                    </a:lnTo>
                    <a:lnTo>
                      <a:pt x="80" y="146"/>
                    </a:lnTo>
                    <a:lnTo>
                      <a:pt x="80" y="146"/>
                    </a:lnTo>
                    <a:lnTo>
                      <a:pt x="74" y="150"/>
                    </a:lnTo>
                    <a:lnTo>
                      <a:pt x="74" y="150"/>
                    </a:lnTo>
                    <a:lnTo>
                      <a:pt x="79" y="150"/>
                    </a:lnTo>
                    <a:lnTo>
                      <a:pt x="79" y="150"/>
                    </a:lnTo>
                    <a:lnTo>
                      <a:pt x="69" y="150"/>
                    </a:lnTo>
                    <a:lnTo>
                      <a:pt x="69" y="150"/>
                    </a:lnTo>
                    <a:lnTo>
                      <a:pt x="79" y="152"/>
                    </a:lnTo>
                    <a:lnTo>
                      <a:pt x="79" y="152"/>
                    </a:lnTo>
                    <a:lnTo>
                      <a:pt x="59" y="152"/>
                    </a:lnTo>
                    <a:lnTo>
                      <a:pt x="59" y="152"/>
                    </a:lnTo>
                    <a:lnTo>
                      <a:pt x="60" y="155"/>
                    </a:lnTo>
                    <a:lnTo>
                      <a:pt x="60" y="155"/>
                    </a:lnTo>
                    <a:lnTo>
                      <a:pt x="62" y="155"/>
                    </a:lnTo>
                    <a:lnTo>
                      <a:pt x="62" y="155"/>
                    </a:lnTo>
                    <a:lnTo>
                      <a:pt x="73" y="156"/>
                    </a:lnTo>
                    <a:lnTo>
                      <a:pt x="73" y="156"/>
                    </a:lnTo>
                    <a:lnTo>
                      <a:pt x="74" y="158"/>
                    </a:lnTo>
                    <a:lnTo>
                      <a:pt x="74" y="158"/>
                    </a:lnTo>
                    <a:lnTo>
                      <a:pt x="73" y="158"/>
                    </a:lnTo>
                    <a:lnTo>
                      <a:pt x="73" y="158"/>
                    </a:lnTo>
                    <a:lnTo>
                      <a:pt x="79" y="158"/>
                    </a:lnTo>
                    <a:lnTo>
                      <a:pt x="79" y="158"/>
                    </a:lnTo>
                    <a:lnTo>
                      <a:pt x="44" y="161"/>
                    </a:lnTo>
                    <a:lnTo>
                      <a:pt x="44" y="161"/>
                    </a:lnTo>
                    <a:lnTo>
                      <a:pt x="70" y="159"/>
                    </a:lnTo>
                    <a:lnTo>
                      <a:pt x="70" y="159"/>
                    </a:lnTo>
                    <a:lnTo>
                      <a:pt x="63" y="161"/>
                    </a:lnTo>
                    <a:lnTo>
                      <a:pt x="63" y="161"/>
                    </a:lnTo>
                    <a:lnTo>
                      <a:pt x="77" y="162"/>
                    </a:lnTo>
                    <a:lnTo>
                      <a:pt x="77" y="162"/>
                    </a:lnTo>
                    <a:lnTo>
                      <a:pt x="77" y="164"/>
                    </a:lnTo>
                    <a:lnTo>
                      <a:pt x="77" y="164"/>
                    </a:lnTo>
                    <a:lnTo>
                      <a:pt x="86" y="167"/>
                    </a:lnTo>
                    <a:lnTo>
                      <a:pt x="86" y="167"/>
                    </a:lnTo>
                    <a:lnTo>
                      <a:pt x="83" y="167"/>
                    </a:lnTo>
                    <a:lnTo>
                      <a:pt x="83" y="167"/>
                    </a:lnTo>
                    <a:lnTo>
                      <a:pt x="74" y="167"/>
                    </a:lnTo>
                    <a:lnTo>
                      <a:pt x="74" y="167"/>
                    </a:lnTo>
                    <a:lnTo>
                      <a:pt x="64" y="169"/>
                    </a:lnTo>
                    <a:lnTo>
                      <a:pt x="64" y="169"/>
                    </a:lnTo>
                    <a:lnTo>
                      <a:pt x="66" y="169"/>
                    </a:lnTo>
                    <a:lnTo>
                      <a:pt x="66" y="169"/>
                    </a:lnTo>
                    <a:lnTo>
                      <a:pt x="69" y="173"/>
                    </a:lnTo>
                    <a:lnTo>
                      <a:pt x="69" y="173"/>
                    </a:lnTo>
                    <a:lnTo>
                      <a:pt x="64" y="173"/>
                    </a:lnTo>
                    <a:lnTo>
                      <a:pt x="64" y="173"/>
                    </a:lnTo>
                    <a:lnTo>
                      <a:pt x="67" y="181"/>
                    </a:lnTo>
                    <a:lnTo>
                      <a:pt x="67" y="181"/>
                    </a:lnTo>
                    <a:lnTo>
                      <a:pt x="63" y="182"/>
                    </a:lnTo>
                    <a:lnTo>
                      <a:pt x="63" y="182"/>
                    </a:lnTo>
                    <a:lnTo>
                      <a:pt x="112" y="181"/>
                    </a:lnTo>
                    <a:lnTo>
                      <a:pt x="112" y="181"/>
                    </a:lnTo>
                    <a:lnTo>
                      <a:pt x="115" y="181"/>
                    </a:lnTo>
                    <a:lnTo>
                      <a:pt x="115" y="181"/>
                    </a:lnTo>
                    <a:lnTo>
                      <a:pt x="109" y="181"/>
                    </a:lnTo>
                    <a:lnTo>
                      <a:pt x="109" y="181"/>
                    </a:lnTo>
                    <a:lnTo>
                      <a:pt x="110" y="181"/>
                    </a:lnTo>
                    <a:lnTo>
                      <a:pt x="110" y="181"/>
                    </a:lnTo>
                    <a:lnTo>
                      <a:pt x="122" y="181"/>
                    </a:lnTo>
                    <a:lnTo>
                      <a:pt x="122" y="181"/>
                    </a:lnTo>
                    <a:lnTo>
                      <a:pt x="110" y="181"/>
                    </a:lnTo>
                    <a:lnTo>
                      <a:pt x="110" y="181"/>
                    </a:lnTo>
                    <a:lnTo>
                      <a:pt x="100" y="181"/>
                    </a:lnTo>
                    <a:lnTo>
                      <a:pt x="100" y="181"/>
                    </a:lnTo>
                    <a:lnTo>
                      <a:pt x="83" y="184"/>
                    </a:lnTo>
                    <a:lnTo>
                      <a:pt x="83" y="184"/>
                    </a:lnTo>
                    <a:lnTo>
                      <a:pt x="73" y="185"/>
                    </a:lnTo>
                    <a:lnTo>
                      <a:pt x="73" y="185"/>
                    </a:lnTo>
                    <a:lnTo>
                      <a:pt x="43" y="184"/>
                    </a:lnTo>
                    <a:lnTo>
                      <a:pt x="43" y="184"/>
                    </a:lnTo>
                    <a:lnTo>
                      <a:pt x="49" y="184"/>
                    </a:lnTo>
                    <a:lnTo>
                      <a:pt x="49" y="184"/>
                    </a:lnTo>
                    <a:lnTo>
                      <a:pt x="50" y="184"/>
                    </a:lnTo>
                    <a:lnTo>
                      <a:pt x="50" y="184"/>
                    </a:lnTo>
                    <a:lnTo>
                      <a:pt x="37" y="184"/>
                    </a:lnTo>
                    <a:lnTo>
                      <a:pt x="37" y="184"/>
                    </a:lnTo>
                    <a:lnTo>
                      <a:pt x="56" y="185"/>
                    </a:lnTo>
                    <a:lnTo>
                      <a:pt x="56" y="185"/>
                    </a:lnTo>
                    <a:lnTo>
                      <a:pt x="59" y="185"/>
                    </a:lnTo>
                    <a:lnTo>
                      <a:pt x="59" y="185"/>
                    </a:lnTo>
                    <a:lnTo>
                      <a:pt x="54" y="185"/>
                    </a:lnTo>
                    <a:lnTo>
                      <a:pt x="54" y="185"/>
                    </a:lnTo>
                    <a:lnTo>
                      <a:pt x="51" y="187"/>
                    </a:lnTo>
                    <a:lnTo>
                      <a:pt x="51" y="187"/>
                    </a:lnTo>
                    <a:lnTo>
                      <a:pt x="47" y="190"/>
                    </a:lnTo>
                    <a:lnTo>
                      <a:pt x="47" y="190"/>
                    </a:lnTo>
                    <a:lnTo>
                      <a:pt x="49" y="190"/>
                    </a:lnTo>
                    <a:lnTo>
                      <a:pt x="49" y="190"/>
                    </a:lnTo>
                    <a:lnTo>
                      <a:pt x="51" y="190"/>
                    </a:lnTo>
                    <a:lnTo>
                      <a:pt x="51" y="190"/>
                    </a:lnTo>
                    <a:lnTo>
                      <a:pt x="44" y="190"/>
                    </a:lnTo>
                    <a:lnTo>
                      <a:pt x="44" y="190"/>
                    </a:lnTo>
                    <a:lnTo>
                      <a:pt x="50" y="191"/>
                    </a:lnTo>
                    <a:lnTo>
                      <a:pt x="50" y="191"/>
                    </a:lnTo>
                    <a:lnTo>
                      <a:pt x="59" y="191"/>
                    </a:lnTo>
                    <a:lnTo>
                      <a:pt x="59" y="191"/>
                    </a:lnTo>
                    <a:lnTo>
                      <a:pt x="109" y="193"/>
                    </a:lnTo>
                    <a:lnTo>
                      <a:pt x="109" y="193"/>
                    </a:lnTo>
                    <a:lnTo>
                      <a:pt x="90" y="194"/>
                    </a:lnTo>
                    <a:lnTo>
                      <a:pt x="90" y="194"/>
                    </a:lnTo>
                    <a:lnTo>
                      <a:pt x="86" y="194"/>
                    </a:lnTo>
                    <a:lnTo>
                      <a:pt x="86" y="194"/>
                    </a:lnTo>
                    <a:lnTo>
                      <a:pt x="95" y="196"/>
                    </a:lnTo>
                    <a:lnTo>
                      <a:pt x="95" y="196"/>
                    </a:lnTo>
                    <a:lnTo>
                      <a:pt x="80" y="196"/>
                    </a:lnTo>
                    <a:lnTo>
                      <a:pt x="80" y="196"/>
                    </a:lnTo>
                    <a:lnTo>
                      <a:pt x="74" y="194"/>
                    </a:lnTo>
                    <a:lnTo>
                      <a:pt x="74" y="194"/>
                    </a:lnTo>
                    <a:lnTo>
                      <a:pt x="76" y="196"/>
                    </a:lnTo>
                    <a:lnTo>
                      <a:pt x="76" y="196"/>
                    </a:lnTo>
                    <a:lnTo>
                      <a:pt x="79" y="197"/>
                    </a:lnTo>
                    <a:lnTo>
                      <a:pt x="79" y="197"/>
                    </a:lnTo>
                    <a:lnTo>
                      <a:pt x="82" y="197"/>
                    </a:lnTo>
                    <a:lnTo>
                      <a:pt x="82" y="197"/>
                    </a:lnTo>
                    <a:lnTo>
                      <a:pt x="87" y="202"/>
                    </a:lnTo>
                    <a:lnTo>
                      <a:pt x="87" y="202"/>
                    </a:lnTo>
                    <a:lnTo>
                      <a:pt x="80" y="203"/>
                    </a:lnTo>
                    <a:lnTo>
                      <a:pt x="80" y="203"/>
                    </a:lnTo>
                    <a:lnTo>
                      <a:pt x="83" y="206"/>
                    </a:lnTo>
                    <a:lnTo>
                      <a:pt x="83" y="206"/>
                    </a:lnTo>
                    <a:lnTo>
                      <a:pt x="70" y="208"/>
                    </a:lnTo>
                    <a:lnTo>
                      <a:pt x="70" y="208"/>
                    </a:lnTo>
                    <a:lnTo>
                      <a:pt x="67" y="208"/>
                    </a:lnTo>
                    <a:lnTo>
                      <a:pt x="67" y="208"/>
                    </a:lnTo>
                    <a:lnTo>
                      <a:pt x="64" y="209"/>
                    </a:lnTo>
                    <a:lnTo>
                      <a:pt x="64" y="209"/>
                    </a:lnTo>
                    <a:lnTo>
                      <a:pt x="62" y="212"/>
                    </a:lnTo>
                    <a:lnTo>
                      <a:pt x="62" y="212"/>
                    </a:lnTo>
                    <a:lnTo>
                      <a:pt x="70" y="212"/>
                    </a:lnTo>
                    <a:lnTo>
                      <a:pt x="70" y="212"/>
                    </a:lnTo>
                    <a:lnTo>
                      <a:pt x="69" y="212"/>
                    </a:lnTo>
                    <a:lnTo>
                      <a:pt x="69" y="212"/>
                    </a:lnTo>
                    <a:lnTo>
                      <a:pt x="63" y="214"/>
                    </a:lnTo>
                    <a:lnTo>
                      <a:pt x="63" y="214"/>
                    </a:lnTo>
                    <a:lnTo>
                      <a:pt x="39" y="217"/>
                    </a:lnTo>
                    <a:lnTo>
                      <a:pt x="39" y="217"/>
                    </a:lnTo>
                    <a:lnTo>
                      <a:pt x="64" y="218"/>
                    </a:lnTo>
                    <a:lnTo>
                      <a:pt x="64" y="218"/>
                    </a:lnTo>
                    <a:lnTo>
                      <a:pt x="51" y="224"/>
                    </a:lnTo>
                    <a:lnTo>
                      <a:pt x="51" y="224"/>
                    </a:lnTo>
                    <a:lnTo>
                      <a:pt x="46" y="226"/>
                    </a:lnTo>
                    <a:lnTo>
                      <a:pt x="46" y="226"/>
                    </a:lnTo>
                    <a:lnTo>
                      <a:pt x="63" y="226"/>
                    </a:lnTo>
                    <a:lnTo>
                      <a:pt x="63" y="226"/>
                    </a:lnTo>
                    <a:lnTo>
                      <a:pt x="73" y="226"/>
                    </a:lnTo>
                    <a:lnTo>
                      <a:pt x="73" y="226"/>
                    </a:lnTo>
                    <a:lnTo>
                      <a:pt x="74" y="226"/>
                    </a:lnTo>
                    <a:lnTo>
                      <a:pt x="74" y="226"/>
                    </a:lnTo>
                    <a:lnTo>
                      <a:pt x="73" y="230"/>
                    </a:lnTo>
                    <a:lnTo>
                      <a:pt x="73" y="230"/>
                    </a:lnTo>
                    <a:lnTo>
                      <a:pt x="77" y="230"/>
                    </a:lnTo>
                    <a:lnTo>
                      <a:pt x="77" y="230"/>
                    </a:lnTo>
                    <a:lnTo>
                      <a:pt x="85" y="232"/>
                    </a:lnTo>
                    <a:lnTo>
                      <a:pt x="85" y="232"/>
                    </a:lnTo>
                    <a:lnTo>
                      <a:pt x="92" y="232"/>
                    </a:lnTo>
                    <a:lnTo>
                      <a:pt x="92" y="232"/>
                    </a:lnTo>
                    <a:lnTo>
                      <a:pt x="66" y="232"/>
                    </a:lnTo>
                    <a:lnTo>
                      <a:pt x="66" y="232"/>
                    </a:lnTo>
                    <a:lnTo>
                      <a:pt x="54" y="232"/>
                    </a:lnTo>
                    <a:lnTo>
                      <a:pt x="54" y="232"/>
                    </a:lnTo>
                    <a:lnTo>
                      <a:pt x="64" y="233"/>
                    </a:lnTo>
                    <a:lnTo>
                      <a:pt x="64" y="233"/>
                    </a:lnTo>
                    <a:lnTo>
                      <a:pt x="70" y="236"/>
                    </a:lnTo>
                    <a:lnTo>
                      <a:pt x="70" y="236"/>
                    </a:lnTo>
                    <a:lnTo>
                      <a:pt x="69" y="236"/>
                    </a:lnTo>
                    <a:lnTo>
                      <a:pt x="69" y="236"/>
                    </a:lnTo>
                    <a:lnTo>
                      <a:pt x="72" y="244"/>
                    </a:lnTo>
                    <a:lnTo>
                      <a:pt x="72" y="244"/>
                    </a:lnTo>
                    <a:lnTo>
                      <a:pt x="64" y="244"/>
                    </a:lnTo>
                    <a:lnTo>
                      <a:pt x="64" y="244"/>
                    </a:lnTo>
                    <a:lnTo>
                      <a:pt x="43" y="248"/>
                    </a:lnTo>
                    <a:lnTo>
                      <a:pt x="43" y="248"/>
                    </a:lnTo>
                    <a:lnTo>
                      <a:pt x="41" y="248"/>
                    </a:lnTo>
                    <a:lnTo>
                      <a:pt x="41" y="248"/>
                    </a:lnTo>
                    <a:lnTo>
                      <a:pt x="54" y="248"/>
                    </a:lnTo>
                    <a:lnTo>
                      <a:pt x="54" y="248"/>
                    </a:lnTo>
                    <a:lnTo>
                      <a:pt x="66" y="248"/>
                    </a:lnTo>
                    <a:lnTo>
                      <a:pt x="66" y="248"/>
                    </a:lnTo>
                    <a:lnTo>
                      <a:pt x="36" y="253"/>
                    </a:lnTo>
                    <a:lnTo>
                      <a:pt x="36" y="253"/>
                    </a:lnTo>
                    <a:lnTo>
                      <a:pt x="14" y="254"/>
                    </a:lnTo>
                    <a:lnTo>
                      <a:pt x="14" y="254"/>
                    </a:lnTo>
                    <a:lnTo>
                      <a:pt x="7" y="254"/>
                    </a:lnTo>
                    <a:lnTo>
                      <a:pt x="7" y="254"/>
                    </a:lnTo>
                    <a:lnTo>
                      <a:pt x="26" y="254"/>
                    </a:lnTo>
                    <a:lnTo>
                      <a:pt x="26" y="254"/>
                    </a:lnTo>
                    <a:lnTo>
                      <a:pt x="26" y="256"/>
                    </a:lnTo>
                    <a:lnTo>
                      <a:pt x="26" y="256"/>
                    </a:lnTo>
                    <a:lnTo>
                      <a:pt x="16" y="256"/>
                    </a:lnTo>
                    <a:lnTo>
                      <a:pt x="16" y="256"/>
                    </a:lnTo>
                    <a:lnTo>
                      <a:pt x="21" y="256"/>
                    </a:lnTo>
                    <a:lnTo>
                      <a:pt x="21" y="256"/>
                    </a:lnTo>
                    <a:lnTo>
                      <a:pt x="3" y="261"/>
                    </a:lnTo>
                    <a:lnTo>
                      <a:pt x="3" y="261"/>
                    </a:lnTo>
                    <a:lnTo>
                      <a:pt x="4" y="261"/>
                    </a:lnTo>
                    <a:lnTo>
                      <a:pt x="4" y="261"/>
                    </a:lnTo>
                    <a:lnTo>
                      <a:pt x="0" y="262"/>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46" name="Freeform 162"/>
              <p:cNvSpPr>
                <a:spLocks/>
              </p:cNvSpPr>
              <p:nvPr/>
            </p:nvSpPr>
            <p:spPr bwMode="auto">
              <a:xfrm>
                <a:off x="7971" y="11110"/>
                <a:ext cx="385" cy="321"/>
              </a:xfrm>
              <a:custGeom>
                <a:avLst/>
                <a:gdLst/>
                <a:ahLst/>
                <a:cxnLst>
                  <a:cxn ang="0">
                    <a:pos x="175" y="2"/>
                  </a:cxn>
                  <a:cxn ang="0">
                    <a:pos x="145" y="3"/>
                  </a:cxn>
                  <a:cxn ang="0">
                    <a:pos x="145" y="6"/>
                  </a:cxn>
                  <a:cxn ang="0">
                    <a:pos x="191" y="15"/>
                  </a:cxn>
                  <a:cxn ang="0">
                    <a:pos x="247" y="20"/>
                  </a:cxn>
                  <a:cxn ang="0">
                    <a:pos x="267" y="24"/>
                  </a:cxn>
                  <a:cxn ang="0">
                    <a:pos x="215" y="27"/>
                  </a:cxn>
                  <a:cxn ang="0">
                    <a:pos x="218" y="32"/>
                  </a:cxn>
                  <a:cxn ang="0">
                    <a:pos x="260" y="36"/>
                  </a:cxn>
                  <a:cxn ang="0">
                    <a:pos x="346" y="44"/>
                  </a:cxn>
                  <a:cxn ang="0">
                    <a:pos x="311" y="48"/>
                  </a:cxn>
                  <a:cxn ang="0">
                    <a:pos x="307" y="53"/>
                  </a:cxn>
                  <a:cxn ang="0">
                    <a:pos x="298" y="62"/>
                  </a:cxn>
                  <a:cxn ang="0">
                    <a:pos x="307" y="65"/>
                  </a:cxn>
                  <a:cxn ang="0">
                    <a:pos x="267" y="71"/>
                  </a:cxn>
                  <a:cxn ang="0">
                    <a:pos x="277" y="80"/>
                  </a:cxn>
                  <a:cxn ang="0">
                    <a:pos x="261" y="89"/>
                  </a:cxn>
                  <a:cxn ang="0">
                    <a:pos x="317" y="97"/>
                  </a:cxn>
                  <a:cxn ang="0">
                    <a:pos x="262" y="106"/>
                  </a:cxn>
                  <a:cxn ang="0">
                    <a:pos x="285" y="109"/>
                  </a:cxn>
                  <a:cxn ang="0">
                    <a:pos x="301" y="116"/>
                  </a:cxn>
                  <a:cxn ang="0">
                    <a:pos x="281" y="131"/>
                  </a:cxn>
                  <a:cxn ang="0">
                    <a:pos x="239" y="134"/>
                  </a:cxn>
                  <a:cxn ang="0">
                    <a:pos x="271" y="136"/>
                  </a:cxn>
                  <a:cxn ang="0">
                    <a:pos x="313" y="136"/>
                  </a:cxn>
                  <a:cxn ang="0">
                    <a:pos x="331" y="146"/>
                  </a:cxn>
                  <a:cxn ang="0">
                    <a:pos x="307" y="157"/>
                  </a:cxn>
                  <a:cxn ang="0">
                    <a:pos x="370" y="163"/>
                  </a:cxn>
                  <a:cxn ang="0">
                    <a:pos x="385" y="175"/>
                  </a:cxn>
                  <a:cxn ang="0">
                    <a:pos x="347" y="180"/>
                  </a:cxn>
                  <a:cxn ang="0">
                    <a:pos x="367" y="178"/>
                  </a:cxn>
                  <a:cxn ang="0">
                    <a:pos x="334" y="181"/>
                  </a:cxn>
                  <a:cxn ang="0">
                    <a:pos x="343" y="183"/>
                  </a:cxn>
                  <a:cxn ang="0">
                    <a:pos x="255" y="186"/>
                  </a:cxn>
                  <a:cxn ang="0">
                    <a:pos x="218" y="186"/>
                  </a:cxn>
                  <a:cxn ang="0">
                    <a:pos x="293" y="196"/>
                  </a:cxn>
                  <a:cxn ang="0">
                    <a:pos x="290" y="199"/>
                  </a:cxn>
                  <a:cxn ang="0">
                    <a:pos x="225" y="216"/>
                  </a:cxn>
                  <a:cxn ang="0">
                    <a:pos x="196" y="217"/>
                  </a:cxn>
                  <a:cxn ang="0">
                    <a:pos x="208" y="222"/>
                  </a:cxn>
                  <a:cxn ang="0">
                    <a:pos x="168" y="225"/>
                  </a:cxn>
                  <a:cxn ang="0">
                    <a:pos x="196" y="228"/>
                  </a:cxn>
                  <a:cxn ang="0">
                    <a:pos x="160" y="234"/>
                  </a:cxn>
                  <a:cxn ang="0">
                    <a:pos x="126" y="237"/>
                  </a:cxn>
                  <a:cxn ang="0">
                    <a:pos x="110" y="243"/>
                  </a:cxn>
                  <a:cxn ang="0">
                    <a:pos x="127" y="247"/>
                  </a:cxn>
                  <a:cxn ang="0">
                    <a:pos x="130" y="250"/>
                  </a:cxn>
                  <a:cxn ang="0">
                    <a:pos x="160" y="261"/>
                  </a:cxn>
                  <a:cxn ang="0">
                    <a:pos x="106" y="265"/>
                  </a:cxn>
                  <a:cxn ang="0">
                    <a:pos x="109" y="270"/>
                  </a:cxn>
                  <a:cxn ang="0">
                    <a:pos x="122" y="268"/>
                  </a:cxn>
                  <a:cxn ang="0">
                    <a:pos x="127" y="275"/>
                  </a:cxn>
                  <a:cxn ang="0">
                    <a:pos x="122" y="276"/>
                  </a:cxn>
                  <a:cxn ang="0">
                    <a:pos x="112" y="278"/>
                  </a:cxn>
                  <a:cxn ang="0">
                    <a:pos x="129" y="278"/>
                  </a:cxn>
                  <a:cxn ang="0">
                    <a:pos x="110" y="279"/>
                  </a:cxn>
                  <a:cxn ang="0">
                    <a:pos x="115" y="290"/>
                  </a:cxn>
                  <a:cxn ang="0">
                    <a:pos x="113" y="302"/>
                  </a:cxn>
                  <a:cxn ang="0">
                    <a:pos x="57" y="305"/>
                  </a:cxn>
                  <a:cxn ang="0">
                    <a:pos x="8" y="308"/>
                  </a:cxn>
                  <a:cxn ang="0">
                    <a:pos x="8" y="312"/>
                  </a:cxn>
                  <a:cxn ang="0">
                    <a:pos x="33" y="320"/>
                  </a:cxn>
                </a:cxnLst>
                <a:rect l="0" t="0" r="r" b="b"/>
                <a:pathLst>
                  <a:path w="385" h="321">
                    <a:moveTo>
                      <a:pt x="165" y="0"/>
                    </a:moveTo>
                    <a:lnTo>
                      <a:pt x="165" y="0"/>
                    </a:lnTo>
                    <a:lnTo>
                      <a:pt x="173" y="2"/>
                    </a:lnTo>
                    <a:lnTo>
                      <a:pt x="173" y="2"/>
                    </a:lnTo>
                    <a:lnTo>
                      <a:pt x="176" y="2"/>
                    </a:lnTo>
                    <a:lnTo>
                      <a:pt x="176" y="2"/>
                    </a:lnTo>
                    <a:lnTo>
                      <a:pt x="175" y="2"/>
                    </a:lnTo>
                    <a:lnTo>
                      <a:pt x="175" y="2"/>
                    </a:lnTo>
                    <a:lnTo>
                      <a:pt x="176" y="2"/>
                    </a:lnTo>
                    <a:lnTo>
                      <a:pt x="176" y="2"/>
                    </a:lnTo>
                    <a:lnTo>
                      <a:pt x="158" y="2"/>
                    </a:lnTo>
                    <a:lnTo>
                      <a:pt x="158" y="2"/>
                    </a:lnTo>
                    <a:lnTo>
                      <a:pt x="148" y="2"/>
                    </a:lnTo>
                    <a:lnTo>
                      <a:pt x="148" y="2"/>
                    </a:lnTo>
                    <a:lnTo>
                      <a:pt x="145" y="3"/>
                    </a:lnTo>
                    <a:lnTo>
                      <a:pt x="145" y="3"/>
                    </a:lnTo>
                    <a:lnTo>
                      <a:pt x="142" y="5"/>
                    </a:lnTo>
                    <a:lnTo>
                      <a:pt x="142" y="5"/>
                    </a:lnTo>
                    <a:lnTo>
                      <a:pt x="148" y="5"/>
                    </a:lnTo>
                    <a:lnTo>
                      <a:pt x="148" y="5"/>
                    </a:lnTo>
                    <a:lnTo>
                      <a:pt x="149" y="6"/>
                    </a:lnTo>
                    <a:lnTo>
                      <a:pt x="149" y="6"/>
                    </a:lnTo>
                    <a:lnTo>
                      <a:pt x="145" y="6"/>
                    </a:lnTo>
                    <a:lnTo>
                      <a:pt x="145" y="6"/>
                    </a:lnTo>
                    <a:lnTo>
                      <a:pt x="186" y="12"/>
                    </a:lnTo>
                    <a:lnTo>
                      <a:pt x="186" y="12"/>
                    </a:lnTo>
                    <a:lnTo>
                      <a:pt x="185" y="12"/>
                    </a:lnTo>
                    <a:lnTo>
                      <a:pt x="185" y="12"/>
                    </a:lnTo>
                    <a:lnTo>
                      <a:pt x="182" y="15"/>
                    </a:lnTo>
                    <a:lnTo>
                      <a:pt x="182" y="15"/>
                    </a:lnTo>
                    <a:lnTo>
                      <a:pt x="191" y="15"/>
                    </a:lnTo>
                    <a:lnTo>
                      <a:pt x="191" y="15"/>
                    </a:lnTo>
                    <a:lnTo>
                      <a:pt x="212" y="17"/>
                    </a:lnTo>
                    <a:lnTo>
                      <a:pt x="212" y="17"/>
                    </a:lnTo>
                    <a:lnTo>
                      <a:pt x="218" y="17"/>
                    </a:lnTo>
                    <a:lnTo>
                      <a:pt x="218" y="17"/>
                    </a:lnTo>
                    <a:lnTo>
                      <a:pt x="222" y="17"/>
                    </a:lnTo>
                    <a:lnTo>
                      <a:pt x="222" y="17"/>
                    </a:lnTo>
                    <a:lnTo>
                      <a:pt x="247" y="20"/>
                    </a:lnTo>
                    <a:lnTo>
                      <a:pt x="247" y="20"/>
                    </a:lnTo>
                    <a:lnTo>
                      <a:pt x="274" y="21"/>
                    </a:lnTo>
                    <a:lnTo>
                      <a:pt x="274" y="21"/>
                    </a:lnTo>
                    <a:lnTo>
                      <a:pt x="270" y="21"/>
                    </a:lnTo>
                    <a:lnTo>
                      <a:pt x="270" y="21"/>
                    </a:lnTo>
                    <a:lnTo>
                      <a:pt x="258" y="23"/>
                    </a:lnTo>
                    <a:lnTo>
                      <a:pt x="258" y="23"/>
                    </a:lnTo>
                    <a:lnTo>
                      <a:pt x="267" y="24"/>
                    </a:lnTo>
                    <a:lnTo>
                      <a:pt x="267" y="24"/>
                    </a:lnTo>
                    <a:lnTo>
                      <a:pt x="258" y="26"/>
                    </a:lnTo>
                    <a:lnTo>
                      <a:pt x="258" y="26"/>
                    </a:lnTo>
                    <a:lnTo>
                      <a:pt x="271" y="24"/>
                    </a:lnTo>
                    <a:lnTo>
                      <a:pt x="271" y="24"/>
                    </a:lnTo>
                    <a:lnTo>
                      <a:pt x="257" y="27"/>
                    </a:lnTo>
                    <a:lnTo>
                      <a:pt x="257" y="27"/>
                    </a:lnTo>
                    <a:lnTo>
                      <a:pt x="215" y="27"/>
                    </a:lnTo>
                    <a:lnTo>
                      <a:pt x="215" y="27"/>
                    </a:lnTo>
                    <a:lnTo>
                      <a:pt x="231" y="27"/>
                    </a:lnTo>
                    <a:lnTo>
                      <a:pt x="231" y="27"/>
                    </a:lnTo>
                    <a:lnTo>
                      <a:pt x="227" y="29"/>
                    </a:lnTo>
                    <a:lnTo>
                      <a:pt x="227" y="29"/>
                    </a:lnTo>
                    <a:lnTo>
                      <a:pt x="227" y="30"/>
                    </a:lnTo>
                    <a:lnTo>
                      <a:pt x="227" y="30"/>
                    </a:lnTo>
                    <a:lnTo>
                      <a:pt x="218" y="32"/>
                    </a:lnTo>
                    <a:lnTo>
                      <a:pt x="218" y="32"/>
                    </a:lnTo>
                    <a:lnTo>
                      <a:pt x="209" y="32"/>
                    </a:lnTo>
                    <a:lnTo>
                      <a:pt x="209" y="32"/>
                    </a:lnTo>
                    <a:lnTo>
                      <a:pt x="212" y="33"/>
                    </a:lnTo>
                    <a:lnTo>
                      <a:pt x="212" y="33"/>
                    </a:lnTo>
                    <a:lnTo>
                      <a:pt x="239" y="33"/>
                    </a:lnTo>
                    <a:lnTo>
                      <a:pt x="239" y="33"/>
                    </a:lnTo>
                    <a:lnTo>
                      <a:pt x="260" y="36"/>
                    </a:lnTo>
                    <a:lnTo>
                      <a:pt x="260" y="36"/>
                    </a:lnTo>
                    <a:lnTo>
                      <a:pt x="333" y="41"/>
                    </a:lnTo>
                    <a:lnTo>
                      <a:pt x="333" y="41"/>
                    </a:lnTo>
                    <a:lnTo>
                      <a:pt x="333" y="42"/>
                    </a:lnTo>
                    <a:lnTo>
                      <a:pt x="333" y="42"/>
                    </a:lnTo>
                    <a:lnTo>
                      <a:pt x="341" y="44"/>
                    </a:lnTo>
                    <a:lnTo>
                      <a:pt x="341" y="44"/>
                    </a:lnTo>
                    <a:lnTo>
                      <a:pt x="346" y="44"/>
                    </a:lnTo>
                    <a:lnTo>
                      <a:pt x="346" y="44"/>
                    </a:lnTo>
                    <a:lnTo>
                      <a:pt x="324" y="44"/>
                    </a:lnTo>
                    <a:lnTo>
                      <a:pt x="324" y="44"/>
                    </a:lnTo>
                    <a:lnTo>
                      <a:pt x="343" y="47"/>
                    </a:lnTo>
                    <a:lnTo>
                      <a:pt x="343" y="47"/>
                    </a:lnTo>
                    <a:lnTo>
                      <a:pt x="316" y="47"/>
                    </a:lnTo>
                    <a:lnTo>
                      <a:pt x="316" y="47"/>
                    </a:lnTo>
                    <a:lnTo>
                      <a:pt x="311" y="48"/>
                    </a:lnTo>
                    <a:lnTo>
                      <a:pt x="311" y="48"/>
                    </a:lnTo>
                    <a:lnTo>
                      <a:pt x="294" y="50"/>
                    </a:lnTo>
                    <a:lnTo>
                      <a:pt x="294" y="50"/>
                    </a:lnTo>
                    <a:lnTo>
                      <a:pt x="300" y="50"/>
                    </a:lnTo>
                    <a:lnTo>
                      <a:pt x="300" y="50"/>
                    </a:lnTo>
                    <a:lnTo>
                      <a:pt x="313" y="53"/>
                    </a:lnTo>
                    <a:lnTo>
                      <a:pt x="313" y="53"/>
                    </a:lnTo>
                    <a:lnTo>
                      <a:pt x="307" y="53"/>
                    </a:lnTo>
                    <a:lnTo>
                      <a:pt x="307" y="53"/>
                    </a:lnTo>
                    <a:lnTo>
                      <a:pt x="310" y="53"/>
                    </a:lnTo>
                    <a:lnTo>
                      <a:pt x="310" y="53"/>
                    </a:lnTo>
                    <a:lnTo>
                      <a:pt x="297" y="59"/>
                    </a:lnTo>
                    <a:lnTo>
                      <a:pt x="297" y="59"/>
                    </a:lnTo>
                    <a:lnTo>
                      <a:pt x="298" y="59"/>
                    </a:lnTo>
                    <a:lnTo>
                      <a:pt x="298" y="59"/>
                    </a:lnTo>
                    <a:lnTo>
                      <a:pt x="298" y="62"/>
                    </a:lnTo>
                    <a:lnTo>
                      <a:pt x="298" y="62"/>
                    </a:lnTo>
                    <a:lnTo>
                      <a:pt x="295" y="63"/>
                    </a:lnTo>
                    <a:lnTo>
                      <a:pt x="295" y="63"/>
                    </a:lnTo>
                    <a:lnTo>
                      <a:pt x="293" y="62"/>
                    </a:lnTo>
                    <a:lnTo>
                      <a:pt x="293" y="62"/>
                    </a:lnTo>
                    <a:lnTo>
                      <a:pt x="297" y="65"/>
                    </a:lnTo>
                    <a:lnTo>
                      <a:pt x="297" y="65"/>
                    </a:lnTo>
                    <a:lnTo>
                      <a:pt x="307" y="65"/>
                    </a:lnTo>
                    <a:lnTo>
                      <a:pt x="307" y="65"/>
                    </a:lnTo>
                    <a:lnTo>
                      <a:pt x="298" y="65"/>
                    </a:lnTo>
                    <a:lnTo>
                      <a:pt x="298" y="65"/>
                    </a:lnTo>
                    <a:lnTo>
                      <a:pt x="297" y="66"/>
                    </a:lnTo>
                    <a:lnTo>
                      <a:pt x="297" y="66"/>
                    </a:lnTo>
                    <a:lnTo>
                      <a:pt x="291" y="68"/>
                    </a:lnTo>
                    <a:lnTo>
                      <a:pt x="291" y="68"/>
                    </a:lnTo>
                    <a:lnTo>
                      <a:pt x="267" y="71"/>
                    </a:lnTo>
                    <a:lnTo>
                      <a:pt x="267" y="71"/>
                    </a:lnTo>
                    <a:lnTo>
                      <a:pt x="265" y="72"/>
                    </a:lnTo>
                    <a:lnTo>
                      <a:pt x="265" y="72"/>
                    </a:lnTo>
                    <a:lnTo>
                      <a:pt x="250" y="74"/>
                    </a:lnTo>
                    <a:lnTo>
                      <a:pt x="250" y="74"/>
                    </a:lnTo>
                    <a:lnTo>
                      <a:pt x="258" y="77"/>
                    </a:lnTo>
                    <a:lnTo>
                      <a:pt x="258" y="77"/>
                    </a:lnTo>
                    <a:lnTo>
                      <a:pt x="277" y="80"/>
                    </a:lnTo>
                    <a:lnTo>
                      <a:pt x="277" y="80"/>
                    </a:lnTo>
                    <a:lnTo>
                      <a:pt x="295" y="83"/>
                    </a:lnTo>
                    <a:lnTo>
                      <a:pt x="295" y="83"/>
                    </a:lnTo>
                    <a:lnTo>
                      <a:pt x="277" y="86"/>
                    </a:lnTo>
                    <a:lnTo>
                      <a:pt x="277" y="86"/>
                    </a:lnTo>
                    <a:lnTo>
                      <a:pt x="278" y="86"/>
                    </a:lnTo>
                    <a:lnTo>
                      <a:pt x="278" y="86"/>
                    </a:lnTo>
                    <a:lnTo>
                      <a:pt x="261" y="89"/>
                    </a:lnTo>
                    <a:lnTo>
                      <a:pt x="261" y="89"/>
                    </a:lnTo>
                    <a:lnTo>
                      <a:pt x="290" y="92"/>
                    </a:lnTo>
                    <a:lnTo>
                      <a:pt x="290" y="92"/>
                    </a:lnTo>
                    <a:lnTo>
                      <a:pt x="321" y="94"/>
                    </a:lnTo>
                    <a:lnTo>
                      <a:pt x="321" y="94"/>
                    </a:lnTo>
                    <a:lnTo>
                      <a:pt x="323" y="95"/>
                    </a:lnTo>
                    <a:lnTo>
                      <a:pt x="323" y="95"/>
                    </a:lnTo>
                    <a:lnTo>
                      <a:pt x="317" y="97"/>
                    </a:lnTo>
                    <a:lnTo>
                      <a:pt x="317" y="97"/>
                    </a:lnTo>
                    <a:lnTo>
                      <a:pt x="271" y="103"/>
                    </a:lnTo>
                    <a:lnTo>
                      <a:pt x="271" y="103"/>
                    </a:lnTo>
                    <a:lnTo>
                      <a:pt x="262" y="104"/>
                    </a:lnTo>
                    <a:lnTo>
                      <a:pt x="262" y="104"/>
                    </a:lnTo>
                    <a:lnTo>
                      <a:pt x="255" y="104"/>
                    </a:lnTo>
                    <a:lnTo>
                      <a:pt x="255" y="104"/>
                    </a:lnTo>
                    <a:lnTo>
                      <a:pt x="262" y="106"/>
                    </a:lnTo>
                    <a:lnTo>
                      <a:pt x="262" y="106"/>
                    </a:lnTo>
                    <a:lnTo>
                      <a:pt x="258" y="106"/>
                    </a:lnTo>
                    <a:lnTo>
                      <a:pt x="258" y="106"/>
                    </a:lnTo>
                    <a:lnTo>
                      <a:pt x="264" y="109"/>
                    </a:lnTo>
                    <a:lnTo>
                      <a:pt x="264" y="109"/>
                    </a:lnTo>
                    <a:lnTo>
                      <a:pt x="264" y="110"/>
                    </a:lnTo>
                    <a:lnTo>
                      <a:pt x="264" y="110"/>
                    </a:lnTo>
                    <a:lnTo>
                      <a:pt x="285" y="109"/>
                    </a:lnTo>
                    <a:lnTo>
                      <a:pt x="285" y="109"/>
                    </a:lnTo>
                    <a:lnTo>
                      <a:pt x="274" y="110"/>
                    </a:lnTo>
                    <a:lnTo>
                      <a:pt x="274" y="110"/>
                    </a:lnTo>
                    <a:lnTo>
                      <a:pt x="261" y="113"/>
                    </a:lnTo>
                    <a:lnTo>
                      <a:pt x="261" y="113"/>
                    </a:lnTo>
                    <a:lnTo>
                      <a:pt x="303" y="116"/>
                    </a:lnTo>
                    <a:lnTo>
                      <a:pt x="303" y="116"/>
                    </a:lnTo>
                    <a:lnTo>
                      <a:pt x="301" y="116"/>
                    </a:lnTo>
                    <a:lnTo>
                      <a:pt x="301" y="116"/>
                    </a:lnTo>
                    <a:lnTo>
                      <a:pt x="295" y="118"/>
                    </a:lnTo>
                    <a:lnTo>
                      <a:pt x="295" y="118"/>
                    </a:lnTo>
                    <a:lnTo>
                      <a:pt x="280" y="122"/>
                    </a:lnTo>
                    <a:lnTo>
                      <a:pt x="280" y="122"/>
                    </a:lnTo>
                    <a:lnTo>
                      <a:pt x="300" y="125"/>
                    </a:lnTo>
                    <a:lnTo>
                      <a:pt x="300" y="125"/>
                    </a:lnTo>
                    <a:lnTo>
                      <a:pt x="281" y="131"/>
                    </a:lnTo>
                    <a:lnTo>
                      <a:pt x="281" y="131"/>
                    </a:lnTo>
                    <a:lnTo>
                      <a:pt x="278" y="131"/>
                    </a:lnTo>
                    <a:lnTo>
                      <a:pt x="278" y="131"/>
                    </a:lnTo>
                    <a:lnTo>
                      <a:pt x="267" y="131"/>
                    </a:lnTo>
                    <a:lnTo>
                      <a:pt x="267" y="131"/>
                    </a:lnTo>
                    <a:lnTo>
                      <a:pt x="241" y="134"/>
                    </a:lnTo>
                    <a:lnTo>
                      <a:pt x="241" y="134"/>
                    </a:lnTo>
                    <a:lnTo>
                      <a:pt x="239" y="134"/>
                    </a:lnTo>
                    <a:lnTo>
                      <a:pt x="239" y="134"/>
                    </a:lnTo>
                    <a:lnTo>
                      <a:pt x="268" y="134"/>
                    </a:lnTo>
                    <a:lnTo>
                      <a:pt x="268" y="134"/>
                    </a:lnTo>
                    <a:lnTo>
                      <a:pt x="248" y="136"/>
                    </a:lnTo>
                    <a:lnTo>
                      <a:pt x="248" y="136"/>
                    </a:lnTo>
                    <a:lnTo>
                      <a:pt x="257" y="136"/>
                    </a:lnTo>
                    <a:lnTo>
                      <a:pt x="257" y="136"/>
                    </a:lnTo>
                    <a:lnTo>
                      <a:pt x="271" y="136"/>
                    </a:lnTo>
                    <a:lnTo>
                      <a:pt x="271" y="136"/>
                    </a:lnTo>
                    <a:lnTo>
                      <a:pt x="274" y="139"/>
                    </a:lnTo>
                    <a:lnTo>
                      <a:pt x="274" y="139"/>
                    </a:lnTo>
                    <a:lnTo>
                      <a:pt x="271" y="139"/>
                    </a:lnTo>
                    <a:lnTo>
                      <a:pt x="271" y="139"/>
                    </a:lnTo>
                    <a:lnTo>
                      <a:pt x="273" y="139"/>
                    </a:lnTo>
                    <a:lnTo>
                      <a:pt x="273" y="139"/>
                    </a:lnTo>
                    <a:lnTo>
                      <a:pt x="313" y="136"/>
                    </a:lnTo>
                    <a:lnTo>
                      <a:pt x="313" y="136"/>
                    </a:lnTo>
                    <a:lnTo>
                      <a:pt x="323" y="142"/>
                    </a:lnTo>
                    <a:lnTo>
                      <a:pt x="323" y="142"/>
                    </a:lnTo>
                    <a:lnTo>
                      <a:pt x="321" y="142"/>
                    </a:lnTo>
                    <a:lnTo>
                      <a:pt x="321" y="142"/>
                    </a:lnTo>
                    <a:lnTo>
                      <a:pt x="334" y="145"/>
                    </a:lnTo>
                    <a:lnTo>
                      <a:pt x="334" y="145"/>
                    </a:lnTo>
                    <a:lnTo>
                      <a:pt x="331" y="146"/>
                    </a:lnTo>
                    <a:lnTo>
                      <a:pt x="331" y="146"/>
                    </a:lnTo>
                    <a:lnTo>
                      <a:pt x="316" y="149"/>
                    </a:lnTo>
                    <a:lnTo>
                      <a:pt x="316" y="149"/>
                    </a:lnTo>
                    <a:lnTo>
                      <a:pt x="303" y="149"/>
                    </a:lnTo>
                    <a:lnTo>
                      <a:pt x="303" y="149"/>
                    </a:lnTo>
                    <a:lnTo>
                      <a:pt x="311" y="157"/>
                    </a:lnTo>
                    <a:lnTo>
                      <a:pt x="311" y="157"/>
                    </a:lnTo>
                    <a:lnTo>
                      <a:pt x="307" y="157"/>
                    </a:lnTo>
                    <a:lnTo>
                      <a:pt x="307" y="157"/>
                    </a:lnTo>
                    <a:lnTo>
                      <a:pt x="313" y="158"/>
                    </a:lnTo>
                    <a:lnTo>
                      <a:pt x="313" y="158"/>
                    </a:lnTo>
                    <a:lnTo>
                      <a:pt x="321" y="158"/>
                    </a:lnTo>
                    <a:lnTo>
                      <a:pt x="321" y="158"/>
                    </a:lnTo>
                    <a:lnTo>
                      <a:pt x="372" y="161"/>
                    </a:lnTo>
                    <a:lnTo>
                      <a:pt x="372" y="161"/>
                    </a:lnTo>
                    <a:lnTo>
                      <a:pt x="370" y="163"/>
                    </a:lnTo>
                    <a:lnTo>
                      <a:pt x="370" y="163"/>
                    </a:lnTo>
                    <a:lnTo>
                      <a:pt x="352" y="166"/>
                    </a:lnTo>
                    <a:lnTo>
                      <a:pt x="352" y="166"/>
                    </a:lnTo>
                    <a:lnTo>
                      <a:pt x="363" y="167"/>
                    </a:lnTo>
                    <a:lnTo>
                      <a:pt x="363" y="167"/>
                    </a:lnTo>
                    <a:lnTo>
                      <a:pt x="362" y="172"/>
                    </a:lnTo>
                    <a:lnTo>
                      <a:pt x="362" y="172"/>
                    </a:lnTo>
                    <a:lnTo>
                      <a:pt x="385" y="175"/>
                    </a:lnTo>
                    <a:lnTo>
                      <a:pt x="385" y="175"/>
                    </a:lnTo>
                    <a:lnTo>
                      <a:pt x="340" y="176"/>
                    </a:lnTo>
                    <a:lnTo>
                      <a:pt x="340" y="176"/>
                    </a:lnTo>
                    <a:lnTo>
                      <a:pt x="359" y="178"/>
                    </a:lnTo>
                    <a:lnTo>
                      <a:pt x="359" y="178"/>
                    </a:lnTo>
                    <a:lnTo>
                      <a:pt x="349" y="180"/>
                    </a:lnTo>
                    <a:lnTo>
                      <a:pt x="349" y="180"/>
                    </a:lnTo>
                    <a:lnTo>
                      <a:pt x="347" y="180"/>
                    </a:lnTo>
                    <a:lnTo>
                      <a:pt x="347" y="180"/>
                    </a:lnTo>
                    <a:lnTo>
                      <a:pt x="323" y="180"/>
                    </a:lnTo>
                    <a:lnTo>
                      <a:pt x="323" y="180"/>
                    </a:lnTo>
                    <a:lnTo>
                      <a:pt x="329" y="180"/>
                    </a:lnTo>
                    <a:lnTo>
                      <a:pt x="329" y="180"/>
                    </a:lnTo>
                    <a:lnTo>
                      <a:pt x="363" y="178"/>
                    </a:lnTo>
                    <a:lnTo>
                      <a:pt x="363" y="178"/>
                    </a:lnTo>
                    <a:lnTo>
                      <a:pt x="367" y="178"/>
                    </a:lnTo>
                    <a:lnTo>
                      <a:pt x="367" y="178"/>
                    </a:lnTo>
                    <a:lnTo>
                      <a:pt x="366" y="180"/>
                    </a:lnTo>
                    <a:lnTo>
                      <a:pt x="366" y="180"/>
                    </a:lnTo>
                    <a:lnTo>
                      <a:pt x="347" y="181"/>
                    </a:lnTo>
                    <a:lnTo>
                      <a:pt x="347" y="181"/>
                    </a:lnTo>
                    <a:lnTo>
                      <a:pt x="329" y="181"/>
                    </a:lnTo>
                    <a:lnTo>
                      <a:pt x="329" y="181"/>
                    </a:lnTo>
                    <a:lnTo>
                      <a:pt x="334" y="181"/>
                    </a:lnTo>
                    <a:lnTo>
                      <a:pt x="334" y="181"/>
                    </a:lnTo>
                    <a:lnTo>
                      <a:pt x="308" y="181"/>
                    </a:lnTo>
                    <a:lnTo>
                      <a:pt x="308" y="181"/>
                    </a:lnTo>
                    <a:lnTo>
                      <a:pt x="310" y="181"/>
                    </a:lnTo>
                    <a:lnTo>
                      <a:pt x="310" y="181"/>
                    </a:lnTo>
                    <a:lnTo>
                      <a:pt x="349" y="183"/>
                    </a:lnTo>
                    <a:lnTo>
                      <a:pt x="349" y="183"/>
                    </a:lnTo>
                    <a:lnTo>
                      <a:pt x="343" y="183"/>
                    </a:lnTo>
                    <a:lnTo>
                      <a:pt x="343" y="183"/>
                    </a:lnTo>
                    <a:lnTo>
                      <a:pt x="311" y="183"/>
                    </a:lnTo>
                    <a:lnTo>
                      <a:pt x="311" y="183"/>
                    </a:lnTo>
                    <a:lnTo>
                      <a:pt x="273" y="184"/>
                    </a:lnTo>
                    <a:lnTo>
                      <a:pt x="273" y="184"/>
                    </a:lnTo>
                    <a:lnTo>
                      <a:pt x="265" y="184"/>
                    </a:lnTo>
                    <a:lnTo>
                      <a:pt x="265" y="184"/>
                    </a:lnTo>
                    <a:lnTo>
                      <a:pt x="255" y="186"/>
                    </a:lnTo>
                    <a:lnTo>
                      <a:pt x="255" y="186"/>
                    </a:lnTo>
                    <a:lnTo>
                      <a:pt x="247" y="187"/>
                    </a:lnTo>
                    <a:lnTo>
                      <a:pt x="247" y="187"/>
                    </a:lnTo>
                    <a:lnTo>
                      <a:pt x="258" y="186"/>
                    </a:lnTo>
                    <a:lnTo>
                      <a:pt x="258" y="186"/>
                    </a:lnTo>
                    <a:lnTo>
                      <a:pt x="234" y="186"/>
                    </a:lnTo>
                    <a:lnTo>
                      <a:pt x="234" y="186"/>
                    </a:lnTo>
                    <a:lnTo>
                      <a:pt x="218" y="186"/>
                    </a:lnTo>
                    <a:lnTo>
                      <a:pt x="218" y="186"/>
                    </a:lnTo>
                    <a:lnTo>
                      <a:pt x="214" y="187"/>
                    </a:lnTo>
                    <a:lnTo>
                      <a:pt x="214" y="187"/>
                    </a:lnTo>
                    <a:lnTo>
                      <a:pt x="254" y="190"/>
                    </a:lnTo>
                    <a:lnTo>
                      <a:pt x="254" y="190"/>
                    </a:lnTo>
                    <a:lnTo>
                      <a:pt x="267" y="193"/>
                    </a:lnTo>
                    <a:lnTo>
                      <a:pt x="267" y="193"/>
                    </a:lnTo>
                    <a:lnTo>
                      <a:pt x="293" y="196"/>
                    </a:lnTo>
                    <a:lnTo>
                      <a:pt x="293" y="196"/>
                    </a:lnTo>
                    <a:lnTo>
                      <a:pt x="283" y="196"/>
                    </a:lnTo>
                    <a:lnTo>
                      <a:pt x="283" y="196"/>
                    </a:lnTo>
                    <a:lnTo>
                      <a:pt x="303" y="199"/>
                    </a:lnTo>
                    <a:lnTo>
                      <a:pt x="303" y="199"/>
                    </a:lnTo>
                    <a:lnTo>
                      <a:pt x="295" y="199"/>
                    </a:lnTo>
                    <a:lnTo>
                      <a:pt x="295" y="199"/>
                    </a:lnTo>
                    <a:lnTo>
                      <a:pt x="290" y="199"/>
                    </a:lnTo>
                    <a:lnTo>
                      <a:pt x="290" y="199"/>
                    </a:lnTo>
                    <a:lnTo>
                      <a:pt x="284" y="199"/>
                    </a:lnTo>
                    <a:lnTo>
                      <a:pt x="284" y="199"/>
                    </a:lnTo>
                    <a:lnTo>
                      <a:pt x="260" y="205"/>
                    </a:lnTo>
                    <a:lnTo>
                      <a:pt x="260" y="205"/>
                    </a:lnTo>
                    <a:lnTo>
                      <a:pt x="232" y="214"/>
                    </a:lnTo>
                    <a:lnTo>
                      <a:pt x="232" y="214"/>
                    </a:lnTo>
                    <a:lnTo>
                      <a:pt x="225" y="216"/>
                    </a:lnTo>
                    <a:lnTo>
                      <a:pt x="225" y="216"/>
                    </a:lnTo>
                    <a:lnTo>
                      <a:pt x="198" y="214"/>
                    </a:lnTo>
                    <a:lnTo>
                      <a:pt x="198" y="214"/>
                    </a:lnTo>
                    <a:lnTo>
                      <a:pt x="202" y="216"/>
                    </a:lnTo>
                    <a:lnTo>
                      <a:pt x="202" y="216"/>
                    </a:lnTo>
                    <a:lnTo>
                      <a:pt x="192" y="217"/>
                    </a:lnTo>
                    <a:lnTo>
                      <a:pt x="192" y="217"/>
                    </a:lnTo>
                    <a:lnTo>
                      <a:pt x="196" y="217"/>
                    </a:lnTo>
                    <a:lnTo>
                      <a:pt x="196" y="217"/>
                    </a:lnTo>
                    <a:lnTo>
                      <a:pt x="204" y="217"/>
                    </a:lnTo>
                    <a:lnTo>
                      <a:pt x="204" y="217"/>
                    </a:lnTo>
                    <a:lnTo>
                      <a:pt x="206" y="217"/>
                    </a:lnTo>
                    <a:lnTo>
                      <a:pt x="206" y="217"/>
                    </a:lnTo>
                    <a:lnTo>
                      <a:pt x="205" y="220"/>
                    </a:lnTo>
                    <a:lnTo>
                      <a:pt x="205" y="220"/>
                    </a:lnTo>
                    <a:lnTo>
                      <a:pt x="208" y="222"/>
                    </a:lnTo>
                    <a:lnTo>
                      <a:pt x="208" y="222"/>
                    </a:lnTo>
                    <a:lnTo>
                      <a:pt x="214" y="222"/>
                    </a:lnTo>
                    <a:lnTo>
                      <a:pt x="214" y="222"/>
                    </a:lnTo>
                    <a:lnTo>
                      <a:pt x="181" y="225"/>
                    </a:lnTo>
                    <a:lnTo>
                      <a:pt x="181" y="225"/>
                    </a:lnTo>
                    <a:lnTo>
                      <a:pt x="160" y="225"/>
                    </a:lnTo>
                    <a:lnTo>
                      <a:pt x="160" y="225"/>
                    </a:lnTo>
                    <a:lnTo>
                      <a:pt x="168" y="225"/>
                    </a:lnTo>
                    <a:lnTo>
                      <a:pt x="168" y="225"/>
                    </a:lnTo>
                    <a:lnTo>
                      <a:pt x="169" y="226"/>
                    </a:lnTo>
                    <a:lnTo>
                      <a:pt x="169" y="226"/>
                    </a:lnTo>
                    <a:lnTo>
                      <a:pt x="168" y="226"/>
                    </a:lnTo>
                    <a:lnTo>
                      <a:pt x="168" y="226"/>
                    </a:lnTo>
                    <a:lnTo>
                      <a:pt x="196" y="226"/>
                    </a:lnTo>
                    <a:lnTo>
                      <a:pt x="196" y="226"/>
                    </a:lnTo>
                    <a:lnTo>
                      <a:pt x="196" y="228"/>
                    </a:lnTo>
                    <a:lnTo>
                      <a:pt x="196" y="228"/>
                    </a:lnTo>
                    <a:lnTo>
                      <a:pt x="192" y="229"/>
                    </a:lnTo>
                    <a:lnTo>
                      <a:pt x="192" y="229"/>
                    </a:lnTo>
                    <a:lnTo>
                      <a:pt x="178" y="228"/>
                    </a:lnTo>
                    <a:lnTo>
                      <a:pt x="178" y="228"/>
                    </a:lnTo>
                    <a:lnTo>
                      <a:pt x="179" y="232"/>
                    </a:lnTo>
                    <a:lnTo>
                      <a:pt x="179" y="232"/>
                    </a:lnTo>
                    <a:lnTo>
                      <a:pt x="160" y="234"/>
                    </a:lnTo>
                    <a:lnTo>
                      <a:pt x="160" y="234"/>
                    </a:lnTo>
                    <a:lnTo>
                      <a:pt x="156" y="235"/>
                    </a:lnTo>
                    <a:lnTo>
                      <a:pt x="156" y="235"/>
                    </a:lnTo>
                    <a:lnTo>
                      <a:pt x="135" y="237"/>
                    </a:lnTo>
                    <a:lnTo>
                      <a:pt x="135" y="237"/>
                    </a:lnTo>
                    <a:lnTo>
                      <a:pt x="133" y="237"/>
                    </a:lnTo>
                    <a:lnTo>
                      <a:pt x="133" y="237"/>
                    </a:lnTo>
                    <a:lnTo>
                      <a:pt x="126" y="237"/>
                    </a:lnTo>
                    <a:lnTo>
                      <a:pt x="126" y="237"/>
                    </a:lnTo>
                    <a:lnTo>
                      <a:pt x="125" y="237"/>
                    </a:lnTo>
                    <a:lnTo>
                      <a:pt x="125" y="237"/>
                    </a:lnTo>
                    <a:lnTo>
                      <a:pt x="120" y="238"/>
                    </a:lnTo>
                    <a:lnTo>
                      <a:pt x="120" y="238"/>
                    </a:lnTo>
                    <a:lnTo>
                      <a:pt x="119" y="243"/>
                    </a:lnTo>
                    <a:lnTo>
                      <a:pt x="119" y="243"/>
                    </a:lnTo>
                    <a:lnTo>
                      <a:pt x="110" y="243"/>
                    </a:lnTo>
                    <a:lnTo>
                      <a:pt x="110" y="243"/>
                    </a:lnTo>
                    <a:lnTo>
                      <a:pt x="110" y="246"/>
                    </a:lnTo>
                    <a:lnTo>
                      <a:pt x="110" y="246"/>
                    </a:lnTo>
                    <a:lnTo>
                      <a:pt x="116" y="246"/>
                    </a:lnTo>
                    <a:lnTo>
                      <a:pt x="116" y="246"/>
                    </a:lnTo>
                    <a:lnTo>
                      <a:pt x="126" y="247"/>
                    </a:lnTo>
                    <a:lnTo>
                      <a:pt x="126" y="247"/>
                    </a:lnTo>
                    <a:lnTo>
                      <a:pt x="127" y="247"/>
                    </a:lnTo>
                    <a:lnTo>
                      <a:pt x="127" y="247"/>
                    </a:lnTo>
                    <a:lnTo>
                      <a:pt x="137" y="247"/>
                    </a:lnTo>
                    <a:lnTo>
                      <a:pt x="137" y="247"/>
                    </a:lnTo>
                    <a:lnTo>
                      <a:pt x="136" y="247"/>
                    </a:lnTo>
                    <a:lnTo>
                      <a:pt x="136" y="247"/>
                    </a:lnTo>
                    <a:lnTo>
                      <a:pt x="135" y="249"/>
                    </a:lnTo>
                    <a:lnTo>
                      <a:pt x="135" y="249"/>
                    </a:lnTo>
                    <a:lnTo>
                      <a:pt x="130" y="250"/>
                    </a:lnTo>
                    <a:lnTo>
                      <a:pt x="130" y="250"/>
                    </a:lnTo>
                    <a:lnTo>
                      <a:pt x="137" y="250"/>
                    </a:lnTo>
                    <a:lnTo>
                      <a:pt x="137" y="250"/>
                    </a:lnTo>
                    <a:lnTo>
                      <a:pt x="158" y="259"/>
                    </a:lnTo>
                    <a:lnTo>
                      <a:pt x="158" y="259"/>
                    </a:lnTo>
                    <a:lnTo>
                      <a:pt x="166" y="261"/>
                    </a:lnTo>
                    <a:lnTo>
                      <a:pt x="166" y="261"/>
                    </a:lnTo>
                    <a:lnTo>
                      <a:pt x="160" y="261"/>
                    </a:lnTo>
                    <a:lnTo>
                      <a:pt x="160" y="261"/>
                    </a:lnTo>
                    <a:lnTo>
                      <a:pt x="159" y="261"/>
                    </a:lnTo>
                    <a:lnTo>
                      <a:pt x="159" y="261"/>
                    </a:lnTo>
                    <a:lnTo>
                      <a:pt x="107" y="264"/>
                    </a:lnTo>
                    <a:lnTo>
                      <a:pt x="107" y="264"/>
                    </a:lnTo>
                    <a:lnTo>
                      <a:pt x="106" y="264"/>
                    </a:lnTo>
                    <a:lnTo>
                      <a:pt x="106" y="264"/>
                    </a:lnTo>
                    <a:lnTo>
                      <a:pt x="106" y="265"/>
                    </a:lnTo>
                    <a:lnTo>
                      <a:pt x="106" y="265"/>
                    </a:lnTo>
                    <a:lnTo>
                      <a:pt x="96" y="265"/>
                    </a:lnTo>
                    <a:lnTo>
                      <a:pt x="96" y="265"/>
                    </a:lnTo>
                    <a:lnTo>
                      <a:pt x="109" y="270"/>
                    </a:lnTo>
                    <a:lnTo>
                      <a:pt x="109" y="270"/>
                    </a:lnTo>
                    <a:lnTo>
                      <a:pt x="107" y="270"/>
                    </a:lnTo>
                    <a:lnTo>
                      <a:pt x="107" y="270"/>
                    </a:lnTo>
                    <a:lnTo>
                      <a:pt x="109" y="270"/>
                    </a:lnTo>
                    <a:lnTo>
                      <a:pt x="109" y="270"/>
                    </a:lnTo>
                    <a:lnTo>
                      <a:pt x="112" y="270"/>
                    </a:lnTo>
                    <a:lnTo>
                      <a:pt x="112" y="270"/>
                    </a:lnTo>
                    <a:lnTo>
                      <a:pt x="90" y="272"/>
                    </a:lnTo>
                    <a:lnTo>
                      <a:pt x="90" y="272"/>
                    </a:lnTo>
                    <a:lnTo>
                      <a:pt x="86" y="270"/>
                    </a:lnTo>
                    <a:lnTo>
                      <a:pt x="86" y="270"/>
                    </a:lnTo>
                    <a:lnTo>
                      <a:pt x="122" y="268"/>
                    </a:lnTo>
                    <a:lnTo>
                      <a:pt x="122" y="268"/>
                    </a:lnTo>
                    <a:lnTo>
                      <a:pt x="125" y="270"/>
                    </a:lnTo>
                    <a:lnTo>
                      <a:pt x="125" y="270"/>
                    </a:lnTo>
                    <a:lnTo>
                      <a:pt x="115" y="273"/>
                    </a:lnTo>
                    <a:lnTo>
                      <a:pt x="115" y="273"/>
                    </a:lnTo>
                    <a:lnTo>
                      <a:pt x="127" y="273"/>
                    </a:lnTo>
                    <a:lnTo>
                      <a:pt x="127" y="273"/>
                    </a:lnTo>
                    <a:lnTo>
                      <a:pt x="127" y="275"/>
                    </a:lnTo>
                    <a:lnTo>
                      <a:pt x="127" y="275"/>
                    </a:lnTo>
                    <a:lnTo>
                      <a:pt x="107" y="275"/>
                    </a:lnTo>
                    <a:lnTo>
                      <a:pt x="107" y="275"/>
                    </a:lnTo>
                    <a:lnTo>
                      <a:pt x="116" y="275"/>
                    </a:lnTo>
                    <a:lnTo>
                      <a:pt x="116" y="275"/>
                    </a:lnTo>
                    <a:lnTo>
                      <a:pt x="110" y="276"/>
                    </a:lnTo>
                    <a:lnTo>
                      <a:pt x="110" y="276"/>
                    </a:lnTo>
                    <a:lnTo>
                      <a:pt x="122" y="276"/>
                    </a:lnTo>
                    <a:lnTo>
                      <a:pt x="122" y="276"/>
                    </a:lnTo>
                    <a:lnTo>
                      <a:pt x="109" y="276"/>
                    </a:lnTo>
                    <a:lnTo>
                      <a:pt x="109" y="276"/>
                    </a:lnTo>
                    <a:lnTo>
                      <a:pt x="104" y="278"/>
                    </a:lnTo>
                    <a:lnTo>
                      <a:pt x="104" y="278"/>
                    </a:lnTo>
                    <a:lnTo>
                      <a:pt x="110" y="278"/>
                    </a:lnTo>
                    <a:lnTo>
                      <a:pt x="110" y="278"/>
                    </a:lnTo>
                    <a:lnTo>
                      <a:pt x="112" y="278"/>
                    </a:lnTo>
                    <a:lnTo>
                      <a:pt x="112" y="278"/>
                    </a:lnTo>
                    <a:lnTo>
                      <a:pt x="110" y="278"/>
                    </a:lnTo>
                    <a:lnTo>
                      <a:pt x="110" y="278"/>
                    </a:lnTo>
                    <a:lnTo>
                      <a:pt x="125" y="278"/>
                    </a:lnTo>
                    <a:lnTo>
                      <a:pt x="125" y="278"/>
                    </a:lnTo>
                    <a:lnTo>
                      <a:pt x="126" y="278"/>
                    </a:lnTo>
                    <a:lnTo>
                      <a:pt x="126" y="278"/>
                    </a:lnTo>
                    <a:lnTo>
                      <a:pt x="129" y="278"/>
                    </a:lnTo>
                    <a:lnTo>
                      <a:pt x="129" y="278"/>
                    </a:lnTo>
                    <a:lnTo>
                      <a:pt x="125" y="279"/>
                    </a:lnTo>
                    <a:lnTo>
                      <a:pt x="125" y="279"/>
                    </a:lnTo>
                    <a:lnTo>
                      <a:pt x="127" y="279"/>
                    </a:lnTo>
                    <a:lnTo>
                      <a:pt x="127" y="279"/>
                    </a:lnTo>
                    <a:lnTo>
                      <a:pt x="123" y="281"/>
                    </a:lnTo>
                    <a:lnTo>
                      <a:pt x="123" y="281"/>
                    </a:lnTo>
                    <a:lnTo>
                      <a:pt x="110" y="279"/>
                    </a:lnTo>
                    <a:lnTo>
                      <a:pt x="110" y="279"/>
                    </a:lnTo>
                    <a:lnTo>
                      <a:pt x="112" y="287"/>
                    </a:lnTo>
                    <a:lnTo>
                      <a:pt x="112" y="287"/>
                    </a:lnTo>
                    <a:lnTo>
                      <a:pt x="103" y="287"/>
                    </a:lnTo>
                    <a:lnTo>
                      <a:pt x="103" y="287"/>
                    </a:lnTo>
                    <a:lnTo>
                      <a:pt x="102" y="287"/>
                    </a:lnTo>
                    <a:lnTo>
                      <a:pt x="102" y="287"/>
                    </a:lnTo>
                    <a:lnTo>
                      <a:pt x="115" y="290"/>
                    </a:lnTo>
                    <a:lnTo>
                      <a:pt x="115" y="290"/>
                    </a:lnTo>
                    <a:lnTo>
                      <a:pt x="116" y="293"/>
                    </a:lnTo>
                    <a:lnTo>
                      <a:pt x="116" y="293"/>
                    </a:lnTo>
                    <a:lnTo>
                      <a:pt x="113" y="293"/>
                    </a:lnTo>
                    <a:lnTo>
                      <a:pt x="113" y="293"/>
                    </a:lnTo>
                    <a:lnTo>
                      <a:pt x="112" y="293"/>
                    </a:lnTo>
                    <a:lnTo>
                      <a:pt x="112" y="293"/>
                    </a:lnTo>
                    <a:lnTo>
                      <a:pt x="113" y="302"/>
                    </a:lnTo>
                    <a:lnTo>
                      <a:pt x="113" y="302"/>
                    </a:lnTo>
                    <a:lnTo>
                      <a:pt x="115" y="302"/>
                    </a:lnTo>
                    <a:lnTo>
                      <a:pt x="115" y="302"/>
                    </a:lnTo>
                    <a:lnTo>
                      <a:pt x="89" y="303"/>
                    </a:lnTo>
                    <a:lnTo>
                      <a:pt x="89" y="303"/>
                    </a:lnTo>
                    <a:lnTo>
                      <a:pt x="109" y="303"/>
                    </a:lnTo>
                    <a:lnTo>
                      <a:pt x="109" y="303"/>
                    </a:lnTo>
                    <a:lnTo>
                      <a:pt x="57" y="305"/>
                    </a:lnTo>
                    <a:lnTo>
                      <a:pt x="57" y="305"/>
                    </a:lnTo>
                    <a:lnTo>
                      <a:pt x="46" y="308"/>
                    </a:lnTo>
                    <a:lnTo>
                      <a:pt x="46" y="308"/>
                    </a:lnTo>
                    <a:lnTo>
                      <a:pt x="24" y="308"/>
                    </a:lnTo>
                    <a:lnTo>
                      <a:pt x="24" y="308"/>
                    </a:lnTo>
                    <a:lnTo>
                      <a:pt x="21" y="308"/>
                    </a:lnTo>
                    <a:lnTo>
                      <a:pt x="21" y="308"/>
                    </a:lnTo>
                    <a:lnTo>
                      <a:pt x="8" y="308"/>
                    </a:lnTo>
                    <a:lnTo>
                      <a:pt x="8" y="308"/>
                    </a:lnTo>
                    <a:lnTo>
                      <a:pt x="8" y="309"/>
                    </a:lnTo>
                    <a:lnTo>
                      <a:pt x="8" y="309"/>
                    </a:lnTo>
                    <a:lnTo>
                      <a:pt x="0" y="312"/>
                    </a:lnTo>
                    <a:lnTo>
                      <a:pt x="0" y="312"/>
                    </a:lnTo>
                    <a:lnTo>
                      <a:pt x="11" y="312"/>
                    </a:lnTo>
                    <a:lnTo>
                      <a:pt x="11" y="312"/>
                    </a:lnTo>
                    <a:lnTo>
                      <a:pt x="8" y="312"/>
                    </a:lnTo>
                    <a:lnTo>
                      <a:pt x="8" y="312"/>
                    </a:lnTo>
                    <a:lnTo>
                      <a:pt x="10" y="312"/>
                    </a:lnTo>
                    <a:lnTo>
                      <a:pt x="10" y="312"/>
                    </a:lnTo>
                    <a:lnTo>
                      <a:pt x="8" y="312"/>
                    </a:lnTo>
                    <a:lnTo>
                      <a:pt x="8" y="312"/>
                    </a:lnTo>
                    <a:lnTo>
                      <a:pt x="31" y="318"/>
                    </a:lnTo>
                    <a:lnTo>
                      <a:pt x="31" y="318"/>
                    </a:lnTo>
                    <a:lnTo>
                      <a:pt x="33" y="320"/>
                    </a:lnTo>
                    <a:lnTo>
                      <a:pt x="33" y="320"/>
                    </a:lnTo>
                    <a:lnTo>
                      <a:pt x="34" y="320"/>
                    </a:lnTo>
                    <a:lnTo>
                      <a:pt x="34" y="320"/>
                    </a:lnTo>
                    <a:lnTo>
                      <a:pt x="31" y="321"/>
                    </a:lnTo>
                    <a:lnTo>
                      <a:pt x="31" y="32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47" name="Freeform 163"/>
              <p:cNvSpPr>
                <a:spLocks/>
              </p:cNvSpPr>
              <p:nvPr/>
            </p:nvSpPr>
            <p:spPr bwMode="auto">
              <a:xfrm>
                <a:off x="7784" y="11431"/>
                <a:ext cx="405" cy="315"/>
              </a:xfrm>
              <a:custGeom>
                <a:avLst/>
                <a:gdLst/>
                <a:ahLst/>
                <a:cxnLst>
                  <a:cxn ang="0">
                    <a:pos x="241" y="6"/>
                  </a:cxn>
                  <a:cxn ang="0">
                    <a:pos x="250" y="11"/>
                  </a:cxn>
                  <a:cxn ang="0">
                    <a:pos x="279" y="15"/>
                  </a:cxn>
                  <a:cxn ang="0">
                    <a:pos x="299" y="23"/>
                  </a:cxn>
                  <a:cxn ang="0">
                    <a:pos x="339" y="23"/>
                  </a:cxn>
                  <a:cxn ang="0">
                    <a:pos x="322" y="30"/>
                  </a:cxn>
                  <a:cxn ang="0">
                    <a:pos x="373" y="33"/>
                  </a:cxn>
                  <a:cxn ang="0">
                    <a:pos x="383" y="33"/>
                  </a:cxn>
                  <a:cxn ang="0">
                    <a:pos x="283" y="36"/>
                  </a:cxn>
                  <a:cxn ang="0">
                    <a:pos x="266" y="38"/>
                  </a:cxn>
                  <a:cxn ang="0">
                    <a:pos x="253" y="44"/>
                  </a:cxn>
                  <a:cxn ang="0">
                    <a:pos x="247" y="47"/>
                  </a:cxn>
                  <a:cxn ang="0">
                    <a:pos x="261" y="50"/>
                  </a:cxn>
                  <a:cxn ang="0">
                    <a:pos x="250" y="56"/>
                  </a:cxn>
                  <a:cxn ang="0">
                    <a:pos x="290" y="61"/>
                  </a:cxn>
                  <a:cxn ang="0">
                    <a:pos x="256" y="64"/>
                  </a:cxn>
                  <a:cxn ang="0">
                    <a:pos x="267" y="67"/>
                  </a:cxn>
                  <a:cxn ang="0">
                    <a:pos x="247" y="71"/>
                  </a:cxn>
                  <a:cxn ang="0">
                    <a:pos x="327" y="89"/>
                  </a:cxn>
                  <a:cxn ang="0">
                    <a:pos x="304" y="94"/>
                  </a:cxn>
                  <a:cxn ang="0">
                    <a:pos x="326" y="106"/>
                  </a:cxn>
                  <a:cxn ang="0">
                    <a:pos x="316" y="112"/>
                  </a:cxn>
                  <a:cxn ang="0">
                    <a:pos x="320" y="116"/>
                  </a:cxn>
                  <a:cxn ang="0">
                    <a:pos x="291" y="116"/>
                  </a:cxn>
                  <a:cxn ang="0">
                    <a:pos x="330" y="118"/>
                  </a:cxn>
                  <a:cxn ang="0">
                    <a:pos x="306" y="119"/>
                  </a:cxn>
                  <a:cxn ang="0">
                    <a:pos x="320" y="130"/>
                  </a:cxn>
                  <a:cxn ang="0">
                    <a:pos x="356" y="136"/>
                  </a:cxn>
                  <a:cxn ang="0">
                    <a:pos x="330" y="145"/>
                  </a:cxn>
                  <a:cxn ang="0">
                    <a:pos x="327" y="147"/>
                  </a:cxn>
                  <a:cxn ang="0">
                    <a:pos x="332" y="148"/>
                  </a:cxn>
                  <a:cxn ang="0">
                    <a:pos x="346" y="156"/>
                  </a:cxn>
                  <a:cxn ang="0">
                    <a:pos x="356" y="160"/>
                  </a:cxn>
                  <a:cxn ang="0">
                    <a:pos x="329" y="165"/>
                  </a:cxn>
                  <a:cxn ang="0">
                    <a:pos x="230" y="171"/>
                  </a:cxn>
                  <a:cxn ang="0">
                    <a:pos x="214" y="178"/>
                  </a:cxn>
                  <a:cxn ang="0">
                    <a:pos x="233" y="181"/>
                  </a:cxn>
                  <a:cxn ang="0">
                    <a:pos x="283" y="190"/>
                  </a:cxn>
                  <a:cxn ang="0">
                    <a:pos x="283" y="202"/>
                  </a:cxn>
                  <a:cxn ang="0">
                    <a:pos x="270" y="211"/>
                  </a:cxn>
                  <a:cxn ang="0">
                    <a:pos x="191" y="211"/>
                  </a:cxn>
                  <a:cxn ang="0">
                    <a:pos x="212" y="225"/>
                  </a:cxn>
                  <a:cxn ang="0">
                    <a:pos x="175" y="236"/>
                  </a:cxn>
                  <a:cxn ang="0">
                    <a:pos x="162" y="242"/>
                  </a:cxn>
                  <a:cxn ang="0">
                    <a:pos x="128" y="243"/>
                  </a:cxn>
                  <a:cxn ang="0">
                    <a:pos x="83" y="243"/>
                  </a:cxn>
                  <a:cxn ang="0">
                    <a:pos x="69" y="245"/>
                  </a:cxn>
                  <a:cxn ang="0">
                    <a:pos x="100" y="249"/>
                  </a:cxn>
                  <a:cxn ang="0">
                    <a:pos x="88" y="254"/>
                  </a:cxn>
                  <a:cxn ang="0">
                    <a:pos x="59" y="267"/>
                  </a:cxn>
                  <a:cxn ang="0">
                    <a:pos x="46" y="272"/>
                  </a:cxn>
                  <a:cxn ang="0">
                    <a:pos x="70" y="272"/>
                  </a:cxn>
                  <a:cxn ang="0">
                    <a:pos x="73" y="273"/>
                  </a:cxn>
                  <a:cxn ang="0">
                    <a:pos x="49" y="282"/>
                  </a:cxn>
                  <a:cxn ang="0">
                    <a:pos x="63" y="285"/>
                  </a:cxn>
                  <a:cxn ang="0">
                    <a:pos x="30" y="290"/>
                  </a:cxn>
                  <a:cxn ang="0">
                    <a:pos x="63" y="294"/>
                  </a:cxn>
                  <a:cxn ang="0">
                    <a:pos x="158" y="303"/>
                  </a:cxn>
                  <a:cxn ang="0">
                    <a:pos x="82" y="305"/>
                  </a:cxn>
                  <a:cxn ang="0">
                    <a:pos x="116" y="306"/>
                  </a:cxn>
                  <a:cxn ang="0">
                    <a:pos x="116" y="311"/>
                  </a:cxn>
                  <a:cxn ang="0">
                    <a:pos x="129" y="314"/>
                  </a:cxn>
                </a:cxnLst>
                <a:rect l="0" t="0" r="r" b="b"/>
                <a:pathLst>
                  <a:path w="405" h="315">
                    <a:moveTo>
                      <a:pt x="218" y="0"/>
                    </a:moveTo>
                    <a:lnTo>
                      <a:pt x="220" y="0"/>
                    </a:lnTo>
                    <a:lnTo>
                      <a:pt x="220" y="0"/>
                    </a:lnTo>
                    <a:lnTo>
                      <a:pt x="230" y="6"/>
                    </a:lnTo>
                    <a:lnTo>
                      <a:pt x="230" y="6"/>
                    </a:lnTo>
                    <a:lnTo>
                      <a:pt x="238" y="6"/>
                    </a:lnTo>
                    <a:lnTo>
                      <a:pt x="238" y="6"/>
                    </a:lnTo>
                    <a:lnTo>
                      <a:pt x="241" y="6"/>
                    </a:lnTo>
                    <a:lnTo>
                      <a:pt x="241" y="6"/>
                    </a:lnTo>
                    <a:lnTo>
                      <a:pt x="254" y="8"/>
                    </a:lnTo>
                    <a:lnTo>
                      <a:pt x="254" y="8"/>
                    </a:lnTo>
                    <a:lnTo>
                      <a:pt x="257" y="9"/>
                    </a:lnTo>
                    <a:lnTo>
                      <a:pt x="257" y="9"/>
                    </a:lnTo>
                    <a:lnTo>
                      <a:pt x="256" y="11"/>
                    </a:lnTo>
                    <a:lnTo>
                      <a:pt x="256" y="11"/>
                    </a:lnTo>
                    <a:lnTo>
                      <a:pt x="250" y="11"/>
                    </a:lnTo>
                    <a:lnTo>
                      <a:pt x="250" y="11"/>
                    </a:lnTo>
                    <a:lnTo>
                      <a:pt x="251" y="11"/>
                    </a:lnTo>
                    <a:lnTo>
                      <a:pt x="251" y="11"/>
                    </a:lnTo>
                    <a:lnTo>
                      <a:pt x="264" y="15"/>
                    </a:lnTo>
                    <a:lnTo>
                      <a:pt x="264" y="15"/>
                    </a:lnTo>
                    <a:lnTo>
                      <a:pt x="276" y="15"/>
                    </a:lnTo>
                    <a:lnTo>
                      <a:pt x="276" y="15"/>
                    </a:lnTo>
                    <a:lnTo>
                      <a:pt x="279" y="15"/>
                    </a:lnTo>
                    <a:lnTo>
                      <a:pt x="279" y="15"/>
                    </a:lnTo>
                    <a:lnTo>
                      <a:pt x="289" y="17"/>
                    </a:lnTo>
                    <a:lnTo>
                      <a:pt x="289" y="17"/>
                    </a:lnTo>
                    <a:lnTo>
                      <a:pt x="287" y="18"/>
                    </a:lnTo>
                    <a:lnTo>
                      <a:pt x="287" y="18"/>
                    </a:lnTo>
                    <a:lnTo>
                      <a:pt x="307" y="20"/>
                    </a:lnTo>
                    <a:lnTo>
                      <a:pt x="307" y="20"/>
                    </a:lnTo>
                    <a:lnTo>
                      <a:pt x="299" y="23"/>
                    </a:lnTo>
                    <a:lnTo>
                      <a:pt x="299" y="23"/>
                    </a:lnTo>
                    <a:lnTo>
                      <a:pt x="300" y="23"/>
                    </a:lnTo>
                    <a:lnTo>
                      <a:pt x="300" y="23"/>
                    </a:lnTo>
                    <a:lnTo>
                      <a:pt x="310" y="23"/>
                    </a:lnTo>
                    <a:lnTo>
                      <a:pt x="310" y="23"/>
                    </a:lnTo>
                    <a:lnTo>
                      <a:pt x="316" y="23"/>
                    </a:lnTo>
                    <a:lnTo>
                      <a:pt x="316" y="23"/>
                    </a:lnTo>
                    <a:lnTo>
                      <a:pt x="339" y="23"/>
                    </a:lnTo>
                    <a:lnTo>
                      <a:pt x="339" y="23"/>
                    </a:lnTo>
                    <a:lnTo>
                      <a:pt x="332" y="26"/>
                    </a:lnTo>
                    <a:lnTo>
                      <a:pt x="332" y="26"/>
                    </a:lnTo>
                    <a:lnTo>
                      <a:pt x="342" y="27"/>
                    </a:lnTo>
                    <a:lnTo>
                      <a:pt x="342" y="27"/>
                    </a:lnTo>
                    <a:lnTo>
                      <a:pt x="327" y="29"/>
                    </a:lnTo>
                    <a:lnTo>
                      <a:pt x="327" y="29"/>
                    </a:lnTo>
                    <a:lnTo>
                      <a:pt x="322" y="30"/>
                    </a:lnTo>
                    <a:lnTo>
                      <a:pt x="322" y="30"/>
                    </a:lnTo>
                    <a:lnTo>
                      <a:pt x="355" y="29"/>
                    </a:lnTo>
                    <a:lnTo>
                      <a:pt x="355" y="29"/>
                    </a:lnTo>
                    <a:lnTo>
                      <a:pt x="362" y="30"/>
                    </a:lnTo>
                    <a:lnTo>
                      <a:pt x="362" y="30"/>
                    </a:lnTo>
                    <a:lnTo>
                      <a:pt x="370" y="33"/>
                    </a:lnTo>
                    <a:lnTo>
                      <a:pt x="370" y="33"/>
                    </a:lnTo>
                    <a:lnTo>
                      <a:pt x="373" y="33"/>
                    </a:lnTo>
                    <a:lnTo>
                      <a:pt x="373" y="33"/>
                    </a:lnTo>
                    <a:lnTo>
                      <a:pt x="372" y="32"/>
                    </a:lnTo>
                    <a:lnTo>
                      <a:pt x="372" y="32"/>
                    </a:lnTo>
                    <a:lnTo>
                      <a:pt x="370" y="32"/>
                    </a:lnTo>
                    <a:lnTo>
                      <a:pt x="370" y="32"/>
                    </a:lnTo>
                    <a:lnTo>
                      <a:pt x="370" y="33"/>
                    </a:lnTo>
                    <a:lnTo>
                      <a:pt x="370" y="33"/>
                    </a:lnTo>
                    <a:lnTo>
                      <a:pt x="383" y="33"/>
                    </a:lnTo>
                    <a:lnTo>
                      <a:pt x="383" y="33"/>
                    </a:lnTo>
                    <a:lnTo>
                      <a:pt x="391" y="33"/>
                    </a:lnTo>
                    <a:lnTo>
                      <a:pt x="391" y="33"/>
                    </a:lnTo>
                    <a:lnTo>
                      <a:pt x="405" y="35"/>
                    </a:lnTo>
                    <a:lnTo>
                      <a:pt x="405" y="35"/>
                    </a:lnTo>
                    <a:lnTo>
                      <a:pt x="304" y="36"/>
                    </a:lnTo>
                    <a:lnTo>
                      <a:pt x="304" y="36"/>
                    </a:lnTo>
                    <a:lnTo>
                      <a:pt x="283" y="36"/>
                    </a:lnTo>
                    <a:lnTo>
                      <a:pt x="283" y="36"/>
                    </a:lnTo>
                    <a:lnTo>
                      <a:pt x="286" y="36"/>
                    </a:lnTo>
                    <a:lnTo>
                      <a:pt x="286" y="36"/>
                    </a:lnTo>
                    <a:lnTo>
                      <a:pt x="284" y="36"/>
                    </a:lnTo>
                    <a:lnTo>
                      <a:pt x="284" y="36"/>
                    </a:lnTo>
                    <a:lnTo>
                      <a:pt x="287" y="38"/>
                    </a:lnTo>
                    <a:lnTo>
                      <a:pt x="287" y="38"/>
                    </a:lnTo>
                    <a:lnTo>
                      <a:pt x="266" y="38"/>
                    </a:lnTo>
                    <a:lnTo>
                      <a:pt x="266" y="38"/>
                    </a:lnTo>
                    <a:lnTo>
                      <a:pt x="247" y="39"/>
                    </a:lnTo>
                    <a:lnTo>
                      <a:pt x="247" y="39"/>
                    </a:lnTo>
                    <a:lnTo>
                      <a:pt x="245" y="41"/>
                    </a:lnTo>
                    <a:lnTo>
                      <a:pt x="245" y="41"/>
                    </a:lnTo>
                    <a:lnTo>
                      <a:pt x="250" y="44"/>
                    </a:lnTo>
                    <a:lnTo>
                      <a:pt x="250" y="44"/>
                    </a:lnTo>
                    <a:lnTo>
                      <a:pt x="253" y="44"/>
                    </a:lnTo>
                    <a:lnTo>
                      <a:pt x="253" y="44"/>
                    </a:lnTo>
                    <a:lnTo>
                      <a:pt x="245" y="44"/>
                    </a:lnTo>
                    <a:lnTo>
                      <a:pt x="245" y="44"/>
                    </a:lnTo>
                    <a:lnTo>
                      <a:pt x="253" y="46"/>
                    </a:lnTo>
                    <a:lnTo>
                      <a:pt x="253" y="46"/>
                    </a:lnTo>
                    <a:lnTo>
                      <a:pt x="260" y="46"/>
                    </a:lnTo>
                    <a:lnTo>
                      <a:pt x="260" y="46"/>
                    </a:lnTo>
                    <a:lnTo>
                      <a:pt x="247" y="47"/>
                    </a:lnTo>
                    <a:lnTo>
                      <a:pt x="247" y="47"/>
                    </a:lnTo>
                    <a:lnTo>
                      <a:pt x="253" y="49"/>
                    </a:lnTo>
                    <a:lnTo>
                      <a:pt x="253" y="49"/>
                    </a:lnTo>
                    <a:lnTo>
                      <a:pt x="257" y="50"/>
                    </a:lnTo>
                    <a:lnTo>
                      <a:pt x="257" y="50"/>
                    </a:lnTo>
                    <a:lnTo>
                      <a:pt x="260" y="50"/>
                    </a:lnTo>
                    <a:lnTo>
                      <a:pt x="260" y="50"/>
                    </a:lnTo>
                    <a:lnTo>
                      <a:pt x="261" y="50"/>
                    </a:lnTo>
                    <a:lnTo>
                      <a:pt x="261" y="50"/>
                    </a:lnTo>
                    <a:lnTo>
                      <a:pt x="271" y="53"/>
                    </a:lnTo>
                    <a:lnTo>
                      <a:pt x="271" y="53"/>
                    </a:lnTo>
                    <a:lnTo>
                      <a:pt x="254" y="55"/>
                    </a:lnTo>
                    <a:lnTo>
                      <a:pt x="254" y="55"/>
                    </a:lnTo>
                    <a:lnTo>
                      <a:pt x="248" y="55"/>
                    </a:lnTo>
                    <a:lnTo>
                      <a:pt x="248" y="55"/>
                    </a:lnTo>
                    <a:lnTo>
                      <a:pt x="250" y="56"/>
                    </a:lnTo>
                    <a:lnTo>
                      <a:pt x="250" y="56"/>
                    </a:lnTo>
                    <a:lnTo>
                      <a:pt x="290" y="55"/>
                    </a:lnTo>
                    <a:lnTo>
                      <a:pt x="290" y="55"/>
                    </a:lnTo>
                    <a:lnTo>
                      <a:pt x="302" y="56"/>
                    </a:lnTo>
                    <a:lnTo>
                      <a:pt x="302" y="56"/>
                    </a:lnTo>
                    <a:lnTo>
                      <a:pt x="299" y="58"/>
                    </a:lnTo>
                    <a:lnTo>
                      <a:pt x="299" y="58"/>
                    </a:lnTo>
                    <a:lnTo>
                      <a:pt x="290" y="61"/>
                    </a:lnTo>
                    <a:lnTo>
                      <a:pt x="290" y="61"/>
                    </a:lnTo>
                    <a:lnTo>
                      <a:pt x="238" y="61"/>
                    </a:lnTo>
                    <a:lnTo>
                      <a:pt x="238" y="61"/>
                    </a:lnTo>
                    <a:lnTo>
                      <a:pt x="253" y="59"/>
                    </a:lnTo>
                    <a:lnTo>
                      <a:pt x="253" y="59"/>
                    </a:lnTo>
                    <a:lnTo>
                      <a:pt x="254" y="61"/>
                    </a:lnTo>
                    <a:lnTo>
                      <a:pt x="254" y="61"/>
                    </a:lnTo>
                    <a:lnTo>
                      <a:pt x="256" y="64"/>
                    </a:lnTo>
                    <a:lnTo>
                      <a:pt x="256" y="64"/>
                    </a:lnTo>
                    <a:lnTo>
                      <a:pt x="260" y="64"/>
                    </a:lnTo>
                    <a:lnTo>
                      <a:pt x="260" y="64"/>
                    </a:lnTo>
                    <a:lnTo>
                      <a:pt x="254" y="64"/>
                    </a:lnTo>
                    <a:lnTo>
                      <a:pt x="254" y="64"/>
                    </a:lnTo>
                    <a:lnTo>
                      <a:pt x="266" y="65"/>
                    </a:lnTo>
                    <a:lnTo>
                      <a:pt x="266" y="65"/>
                    </a:lnTo>
                    <a:lnTo>
                      <a:pt x="267" y="67"/>
                    </a:lnTo>
                    <a:lnTo>
                      <a:pt x="267" y="67"/>
                    </a:lnTo>
                    <a:lnTo>
                      <a:pt x="267" y="68"/>
                    </a:lnTo>
                    <a:lnTo>
                      <a:pt x="267" y="68"/>
                    </a:lnTo>
                    <a:lnTo>
                      <a:pt x="257" y="68"/>
                    </a:lnTo>
                    <a:lnTo>
                      <a:pt x="257" y="68"/>
                    </a:lnTo>
                    <a:lnTo>
                      <a:pt x="248" y="70"/>
                    </a:lnTo>
                    <a:lnTo>
                      <a:pt x="248" y="70"/>
                    </a:lnTo>
                    <a:lnTo>
                      <a:pt x="247" y="71"/>
                    </a:lnTo>
                    <a:lnTo>
                      <a:pt x="247" y="71"/>
                    </a:lnTo>
                    <a:lnTo>
                      <a:pt x="263" y="71"/>
                    </a:lnTo>
                    <a:lnTo>
                      <a:pt x="263" y="71"/>
                    </a:lnTo>
                    <a:lnTo>
                      <a:pt x="274" y="80"/>
                    </a:lnTo>
                    <a:lnTo>
                      <a:pt x="274" y="80"/>
                    </a:lnTo>
                    <a:lnTo>
                      <a:pt x="254" y="83"/>
                    </a:lnTo>
                    <a:lnTo>
                      <a:pt x="254" y="83"/>
                    </a:lnTo>
                    <a:lnTo>
                      <a:pt x="327" y="89"/>
                    </a:lnTo>
                    <a:lnTo>
                      <a:pt x="327" y="89"/>
                    </a:lnTo>
                    <a:lnTo>
                      <a:pt x="330" y="91"/>
                    </a:lnTo>
                    <a:lnTo>
                      <a:pt x="330" y="91"/>
                    </a:lnTo>
                    <a:lnTo>
                      <a:pt x="307" y="91"/>
                    </a:lnTo>
                    <a:lnTo>
                      <a:pt x="307" y="91"/>
                    </a:lnTo>
                    <a:lnTo>
                      <a:pt x="300" y="91"/>
                    </a:lnTo>
                    <a:lnTo>
                      <a:pt x="300" y="91"/>
                    </a:lnTo>
                    <a:lnTo>
                      <a:pt x="304" y="94"/>
                    </a:lnTo>
                    <a:lnTo>
                      <a:pt x="304" y="94"/>
                    </a:lnTo>
                    <a:lnTo>
                      <a:pt x="310" y="100"/>
                    </a:lnTo>
                    <a:lnTo>
                      <a:pt x="310" y="100"/>
                    </a:lnTo>
                    <a:lnTo>
                      <a:pt x="299" y="100"/>
                    </a:lnTo>
                    <a:lnTo>
                      <a:pt x="299" y="100"/>
                    </a:lnTo>
                    <a:lnTo>
                      <a:pt x="332" y="104"/>
                    </a:lnTo>
                    <a:lnTo>
                      <a:pt x="332" y="104"/>
                    </a:lnTo>
                    <a:lnTo>
                      <a:pt x="326" y="106"/>
                    </a:lnTo>
                    <a:lnTo>
                      <a:pt x="326" y="106"/>
                    </a:lnTo>
                    <a:lnTo>
                      <a:pt x="327" y="106"/>
                    </a:lnTo>
                    <a:lnTo>
                      <a:pt x="327" y="106"/>
                    </a:lnTo>
                    <a:lnTo>
                      <a:pt x="335" y="107"/>
                    </a:lnTo>
                    <a:lnTo>
                      <a:pt x="335" y="107"/>
                    </a:lnTo>
                    <a:lnTo>
                      <a:pt x="345" y="107"/>
                    </a:lnTo>
                    <a:lnTo>
                      <a:pt x="345" y="107"/>
                    </a:lnTo>
                    <a:lnTo>
                      <a:pt x="316" y="112"/>
                    </a:lnTo>
                    <a:lnTo>
                      <a:pt x="316" y="112"/>
                    </a:lnTo>
                    <a:lnTo>
                      <a:pt x="319" y="113"/>
                    </a:lnTo>
                    <a:lnTo>
                      <a:pt x="319" y="113"/>
                    </a:lnTo>
                    <a:lnTo>
                      <a:pt x="316" y="115"/>
                    </a:lnTo>
                    <a:lnTo>
                      <a:pt x="316" y="115"/>
                    </a:lnTo>
                    <a:lnTo>
                      <a:pt x="319" y="116"/>
                    </a:lnTo>
                    <a:lnTo>
                      <a:pt x="319" y="116"/>
                    </a:lnTo>
                    <a:lnTo>
                      <a:pt x="320" y="116"/>
                    </a:lnTo>
                    <a:lnTo>
                      <a:pt x="320" y="116"/>
                    </a:lnTo>
                    <a:lnTo>
                      <a:pt x="309" y="116"/>
                    </a:lnTo>
                    <a:lnTo>
                      <a:pt x="309" y="116"/>
                    </a:lnTo>
                    <a:lnTo>
                      <a:pt x="286" y="116"/>
                    </a:lnTo>
                    <a:lnTo>
                      <a:pt x="286" y="116"/>
                    </a:lnTo>
                    <a:lnTo>
                      <a:pt x="283" y="116"/>
                    </a:lnTo>
                    <a:lnTo>
                      <a:pt x="283" y="116"/>
                    </a:lnTo>
                    <a:lnTo>
                      <a:pt x="291" y="116"/>
                    </a:lnTo>
                    <a:lnTo>
                      <a:pt x="291" y="116"/>
                    </a:lnTo>
                    <a:lnTo>
                      <a:pt x="289" y="116"/>
                    </a:lnTo>
                    <a:lnTo>
                      <a:pt x="289" y="116"/>
                    </a:lnTo>
                    <a:lnTo>
                      <a:pt x="289" y="118"/>
                    </a:lnTo>
                    <a:lnTo>
                      <a:pt x="289" y="118"/>
                    </a:lnTo>
                    <a:lnTo>
                      <a:pt x="316" y="118"/>
                    </a:lnTo>
                    <a:lnTo>
                      <a:pt x="316" y="118"/>
                    </a:lnTo>
                    <a:lnTo>
                      <a:pt x="330" y="118"/>
                    </a:lnTo>
                    <a:lnTo>
                      <a:pt x="330" y="118"/>
                    </a:lnTo>
                    <a:lnTo>
                      <a:pt x="319" y="119"/>
                    </a:lnTo>
                    <a:lnTo>
                      <a:pt x="319" y="119"/>
                    </a:lnTo>
                    <a:lnTo>
                      <a:pt x="307" y="119"/>
                    </a:lnTo>
                    <a:lnTo>
                      <a:pt x="307" y="119"/>
                    </a:lnTo>
                    <a:lnTo>
                      <a:pt x="303" y="119"/>
                    </a:lnTo>
                    <a:lnTo>
                      <a:pt x="303" y="119"/>
                    </a:lnTo>
                    <a:lnTo>
                      <a:pt x="306" y="119"/>
                    </a:lnTo>
                    <a:lnTo>
                      <a:pt x="306" y="119"/>
                    </a:lnTo>
                    <a:lnTo>
                      <a:pt x="313" y="128"/>
                    </a:lnTo>
                    <a:lnTo>
                      <a:pt x="313" y="128"/>
                    </a:lnTo>
                    <a:lnTo>
                      <a:pt x="312" y="128"/>
                    </a:lnTo>
                    <a:lnTo>
                      <a:pt x="312" y="128"/>
                    </a:lnTo>
                    <a:lnTo>
                      <a:pt x="323" y="130"/>
                    </a:lnTo>
                    <a:lnTo>
                      <a:pt x="323" y="130"/>
                    </a:lnTo>
                    <a:lnTo>
                      <a:pt x="320" y="130"/>
                    </a:lnTo>
                    <a:lnTo>
                      <a:pt x="320" y="130"/>
                    </a:lnTo>
                    <a:lnTo>
                      <a:pt x="319" y="136"/>
                    </a:lnTo>
                    <a:lnTo>
                      <a:pt x="319" y="136"/>
                    </a:lnTo>
                    <a:lnTo>
                      <a:pt x="320" y="136"/>
                    </a:lnTo>
                    <a:lnTo>
                      <a:pt x="320" y="136"/>
                    </a:lnTo>
                    <a:lnTo>
                      <a:pt x="349" y="136"/>
                    </a:lnTo>
                    <a:lnTo>
                      <a:pt x="349" y="136"/>
                    </a:lnTo>
                    <a:lnTo>
                      <a:pt x="356" y="136"/>
                    </a:lnTo>
                    <a:lnTo>
                      <a:pt x="356" y="136"/>
                    </a:lnTo>
                    <a:lnTo>
                      <a:pt x="360" y="136"/>
                    </a:lnTo>
                    <a:lnTo>
                      <a:pt x="360" y="136"/>
                    </a:lnTo>
                    <a:lnTo>
                      <a:pt x="362" y="138"/>
                    </a:lnTo>
                    <a:lnTo>
                      <a:pt x="362" y="138"/>
                    </a:lnTo>
                    <a:lnTo>
                      <a:pt x="327" y="141"/>
                    </a:lnTo>
                    <a:lnTo>
                      <a:pt x="327" y="141"/>
                    </a:lnTo>
                    <a:lnTo>
                      <a:pt x="330" y="145"/>
                    </a:lnTo>
                    <a:lnTo>
                      <a:pt x="330" y="145"/>
                    </a:lnTo>
                    <a:lnTo>
                      <a:pt x="314" y="144"/>
                    </a:lnTo>
                    <a:lnTo>
                      <a:pt x="314" y="144"/>
                    </a:lnTo>
                    <a:lnTo>
                      <a:pt x="322" y="145"/>
                    </a:lnTo>
                    <a:lnTo>
                      <a:pt x="322" y="145"/>
                    </a:lnTo>
                    <a:lnTo>
                      <a:pt x="299" y="147"/>
                    </a:lnTo>
                    <a:lnTo>
                      <a:pt x="299" y="147"/>
                    </a:lnTo>
                    <a:lnTo>
                      <a:pt x="327" y="147"/>
                    </a:lnTo>
                    <a:lnTo>
                      <a:pt x="327" y="147"/>
                    </a:lnTo>
                    <a:lnTo>
                      <a:pt x="340" y="147"/>
                    </a:lnTo>
                    <a:lnTo>
                      <a:pt x="340" y="147"/>
                    </a:lnTo>
                    <a:lnTo>
                      <a:pt x="340" y="148"/>
                    </a:lnTo>
                    <a:lnTo>
                      <a:pt x="340" y="148"/>
                    </a:lnTo>
                    <a:lnTo>
                      <a:pt x="342" y="148"/>
                    </a:lnTo>
                    <a:lnTo>
                      <a:pt x="342" y="148"/>
                    </a:lnTo>
                    <a:lnTo>
                      <a:pt x="332" y="148"/>
                    </a:lnTo>
                    <a:lnTo>
                      <a:pt x="332" y="148"/>
                    </a:lnTo>
                    <a:lnTo>
                      <a:pt x="340" y="150"/>
                    </a:lnTo>
                    <a:lnTo>
                      <a:pt x="340" y="150"/>
                    </a:lnTo>
                    <a:lnTo>
                      <a:pt x="327" y="154"/>
                    </a:lnTo>
                    <a:lnTo>
                      <a:pt x="327" y="154"/>
                    </a:lnTo>
                    <a:lnTo>
                      <a:pt x="322" y="157"/>
                    </a:lnTo>
                    <a:lnTo>
                      <a:pt x="322" y="157"/>
                    </a:lnTo>
                    <a:lnTo>
                      <a:pt x="346" y="156"/>
                    </a:lnTo>
                    <a:lnTo>
                      <a:pt x="346" y="156"/>
                    </a:lnTo>
                    <a:lnTo>
                      <a:pt x="337" y="156"/>
                    </a:lnTo>
                    <a:lnTo>
                      <a:pt x="337" y="156"/>
                    </a:lnTo>
                    <a:lnTo>
                      <a:pt x="337" y="157"/>
                    </a:lnTo>
                    <a:lnTo>
                      <a:pt x="337" y="157"/>
                    </a:lnTo>
                    <a:lnTo>
                      <a:pt x="346" y="159"/>
                    </a:lnTo>
                    <a:lnTo>
                      <a:pt x="346" y="159"/>
                    </a:lnTo>
                    <a:lnTo>
                      <a:pt x="356" y="160"/>
                    </a:lnTo>
                    <a:lnTo>
                      <a:pt x="356" y="160"/>
                    </a:lnTo>
                    <a:lnTo>
                      <a:pt x="350" y="160"/>
                    </a:lnTo>
                    <a:lnTo>
                      <a:pt x="350" y="160"/>
                    </a:lnTo>
                    <a:lnTo>
                      <a:pt x="336" y="165"/>
                    </a:lnTo>
                    <a:lnTo>
                      <a:pt x="336" y="165"/>
                    </a:lnTo>
                    <a:lnTo>
                      <a:pt x="333" y="165"/>
                    </a:lnTo>
                    <a:lnTo>
                      <a:pt x="333" y="165"/>
                    </a:lnTo>
                    <a:lnTo>
                      <a:pt x="329" y="165"/>
                    </a:lnTo>
                    <a:lnTo>
                      <a:pt x="329" y="165"/>
                    </a:lnTo>
                    <a:lnTo>
                      <a:pt x="264" y="166"/>
                    </a:lnTo>
                    <a:lnTo>
                      <a:pt x="264" y="166"/>
                    </a:lnTo>
                    <a:lnTo>
                      <a:pt x="225" y="168"/>
                    </a:lnTo>
                    <a:lnTo>
                      <a:pt x="225" y="168"/>
                    </a:lnTo>
                    <a:lnTo>
                      <a:pt x="235" y="169"/>
                    </a:lnTo>
                    <a:lnTo>
                      <a:pt x="235" y="169"/>
                    </a:lnTo>
                    <a:lnTo>
                      <a:pt x="230" y="171"/>
                    </a:lnTo>
                    <a:lnTo>
                      <a:pt x="230" y="171"/>
                    </a:lnTo>
                    <a:lnTo>
                      <a:pt x="223" y="174"/>
                    </a:lnTo>
                    <a:lnTo>
                      <a:pt x="223" y="174"/>
                    </a:lnTo>
                    <a:lnTo>
                      <a:pt x="225" y="174"/>
                    </a:lnTo>
                    <a:lnTo>
                      <a:pt x="225" y="174"/>
                    </a:lnTo>
                    <a:lnTo>
                      <a:pt x="224" y="175"/>
                    </a:lnTo>
                    <a:lnTo>
                      <a:pt x="224" y="175"/>
                    </a:lnTo>
                    <a:lnTo>
                      <a:pt x="214" y="178"/>
                    </a:lnTo>
                    <a:lnTo>
                      <a:pt x="214" y="178"/>
                    </a:lnTo>
                    <a:lnTo>
                      <a:pt x="204" y="181"/>
                    </a:lnTo>
                    <a:lnTo>
                      <a:pt x="204" y="181"/>
                    </a:lnTo>
                    <a:lnTo>
                      <a:pt x="207" y="181"/>
                    </a:lnTo>
                    <a:lnTo>
                      <a:pt x="207" y="181"/>
                    </a:lnTo>
                    <a:lnTo>
                      <a:pt x="217" y="181"/>
                    </a:lnTo>
                    <a:lnTo>
                      <a:pt x="217" y="181"/>
                    </a:lnTo>
                    <a:lnTo>
                      <a:pt x="233" y="181"/>
                    </a:lnTo>
                    <a:lnTo>
                      <a:pt x="233" y="181"/>
                    </a:lnTo>
                    <a:lnTo>
                      <a:pt x="225" y="180"/>
                    </a:lnTo>
                    <a:lnTo>
                      <a:pt x="225" y="180"/>
                    </a:lnTo>
                    <a:lnTo>
                      <a:pt x="230" y="181"/>
                    </a:lnTo>
                    <a:lnTo>
                      <a:pt x="230" y="181"/>
                    </a:lnTo>
                    <a:lnTo>
                      <a:pt x="231" y="181"/>
                    </a:lnTo>
                    <a:lnTo>
                      <a:pt x="231" y="181"/>
                    </a:lnTo>
                    <a:lnTo>
                      <a:pt x="283" y="190"/>
                    </a:lnTo>
                    <a:lnTo>
                      <a:pt x="283" y="190"/>
                    </a:lnTo>
                    <a:lnTo>
                      <a:pt x="283" y="192"/>
                    </a:lnTo>
                    <a:lnTo>
                      <a:pt x="283" y="192"/>
                    </a:lnTo>
                    <a:lnTo>
                      <a:pt x="271" y="198"/>
                    </a:lnTo>
                    <a:lnTo>
                      <a:pt x="271" y="198"/>
                    </a:lnTo>
                    <a:lnTo>
                      <a:pt x="267" y="199"/>
                    </a:lnTo>
                    <a:lnTo>
                      <a:pt x="267" y="199"/>
                    </a:lnTo>
                    <a:lnTo>
                      <a:pt x="283" y="202"/>
                    </a:lnTo>
                    <a:lnTo>
                      <a:pt x="283" y="202"/>
                    </a:lnTo>
                    <a:lnTo>
                      <a:pt x="286" y="204"/>
                    </a:lnTo>
                    <a:lnTo>
                      <a:pt x="286" y="204"/>
                    </a:lnTo>
                    <a:lnTo>
                      <a:pt x="291" y="204"/>
                    </a:lnTo>
                    <a:lnTo>
                      <a:pt x="291" y="204"/>
                    </a:lnTo>
                    <a:lnTo>
                      <a:pt x="276" y="210"/>
                    </a:lnTo>
                    <a:lnTo>
                      <a:pt x="276" y="210"/>
                    </a:lnTo>
                    <a:lnTo>
                      <a:pt x="270" y="211"/>
                    </a:lnTo>
                    <a:lnTo>
                      <a:pt x="270" y="211"/>
                    </a:lnTo>
                    <a:lnTo>
                      <a:pt x="189" y="208"/>
                    </a:lnTo>
                    <a:lnTo>
                      <a:pt x="189" y="208"/>
                    </a:lnTo>
                    <a:lnTo>
                      <a:pt x="198" y="208"/>
                    </a:lnTo>
                    <a:lnTo>
                      <a:pt x="198" y="208"/>
                    </a:lnTo>
                    <a:lnTo>
                      <a:pt x="194" y="211"/>
                    </a:lnTo>
                    <a:lnTo>
                      <a:pt x="194" y="211"/>
                    </a:lnTo>
                    <a:lnTo>
                      <a:pt x="191" y="211"/>
                    </a:lnTo>
                    <a:lnTo>
                      <a:pt x="191" y="211"/>
                    </a:lnTo>
                    <a:lnTo>
                      <a:pt x="225" y="216"/>
                    </a:lnTo>
                    <a:lnTo>
                      <a:pt x="225" y="216"/>
                    </a:lnTo>
                    <a:lnTo>
                      <a:pt x="230" y="220"/>
                    </a:lnTo>
                    <a:lnTo>
                      <a:pt x="230" y="220"/>
                    </a:lnTo>
                    <a:lnTo>
                      <a:pt x="225" y="222"/>
                    </a:lnTo>
                    <a:lnTo>
                      <a:pt x="225" y="222"/>
                    </a:lnTo>
                    <a:lnTo>
                      <a:pt x="212" y="225"/>
                    </a:lnTo>
                    <a:lnTo>
                      <a:pt x="212" y="225"/>
                    </a:lnTo>
                    <a:lnTo>
                      <a:pt x="214" y="227"/>
                    </a:lnTo>
                    <a:lnTo>
                      <a:pt x="214" y="227"/>
                    </a:lnTo>
                    <a:lnTo>
                      <a:pt x="187" y="231"/>
                    </a:lnTo>
                    <a:lnTo>
                      <a:pt x="187" y="231"/>
                    </a:lnTo>
                    <a:lnTo>
                      <a:pt x="187" y="236"/>
                    </a:lnTo>
                    <a:lnTo>
                      <a:pt x="187" y="236"/>
                    </a:lnTo>
                    <a:lnTo>
                      <a:pt x="175" y="236"/>
                    </a:lnTo>
                    <a:lnTo>
                      <a:pt x="175" y="236"/>
                    </a:lnTo>
                    <a:lnTo>
                      <a:pt x="179" y="236"/>
                    </a:lnTo>
                    <a:lnTo>
                      <a:pt x="179" y="236"/>
                    </a:lnTo>
                    <a:lnTo>
                      <a:pt x="161" y="239"/>
                    </a:lnTo>
                    <a:lnTo>
                      <a:pt x="161" y="239"/>
                    </a:lnTo>
                    <a:lnTo>
                      <a:pt x="146" y="240"/>
                    </a:lnTo>
                    <a:lnTo>
                      <a:pt x="146" y="240"/>
                    </a:lnTo>
                    <a:lnTo>
                      <a:pt x="162" y="242"/>
                    </a:lnTo>
                    <a:lnTo>
                      <a:pt x="162" y="242"/>
                    </a:lnTo>
                    <a:lnTo>
                      <a:pt x="148" y="243"/>
                    </a:lnTo>
                    <a:lnTo>
                      <a:pt x="148" y="243"/>
                    </a:lnTo>
                    <a:lnTo>
                      <a:pt x="149" y="243"/>
                    </a:lnTo>
                    <a:lnTo>
                      <a:pt x="149" y="243"/>
                    </a:lnTo>
                    <a:lnTo>
                      <a:pt x="96" y="243"/>
                    </a:lnTo>
                    <a:lnTo>
                      <a:pt x="96" y="243"/>
                    </a:lnTo>
                    <a:lnTo>
                      <a:pt x="128" y="243"/>
                    </a:lnTo>
                    <a:lnTo>
                      <a:pt x="128" y="243"/>
                    </a:lnTo>
                    <a:lnTo>
                      <a:pt x="108" y="243"/>
                    </a:lnTo>
                    <a:lnTo>
                      <a:pt x="108" y="243"/>
                    </a:lnTo>
                    <a:lnTo>
                      <a:pt x="109" y="243"/>
                    </a:lnTo>
                    <a:lnTo>
                      <a:pt x="109" y="243"/>
                    </a:lnTo>
                    <a:lnTo>
                      <a:pt x="103" y="243"/>
                    </a:lnTo>
                    <a:lnTo>
                      <a:pt x="103" y="243"/>
                    </a:lnTo>
                    <a:lnTo>
                      <a:pt x="83" y="243"/>
                    </a:lnTo>
                    <a:lnTo>
                      <a:pt x="83" y="243"/>
                    </a:lnTo>
                    <a:lnTo>
                      <a:pt x="80" y="245"/>
                    </a:lnTo>
                    <a:lnTo>
                      <a:pt x="80" y="245"/>
                    </a:lnTo>
                    <a:lnTo>
                      <a:pt x="79" y="245"/>
                    </a:lnTo>
                    <a:lnTo>
                      <a:pt x="79" y="245"/>
                    </a:lnTo>
                    <a:lnTo>
                      <a:pt x="70" y="245"/>
                    </a:lnTo>
                    <a:lnTo>
                      <a:pt x="70" y="245"/>
                    </a:lnTo>
                    <a:lnTo>
                      <a:pt x="69" y="245"/>
                    </a:lnTo>
                    <a:lnTo>
                      <a:pt x="69" y="245"/>
                    </a:lnTo>
                    <a:lnTo>
                      <a:pt x="72" y="245"/>
                    </a:lnTo>
                    <a:lnTo>
                      <a:pt x="72" y="245"/>
                    </a:lnTo>
                    <a:lnTo>
                      <a:pt x="79" y="246"/>
                    </a:lnTo>
                    <a:lnTo>
                      <a:pt x="79" y="246"/>
                    </a:lnTo>
                    <a:lnTo>
                      <a:pt x="83" y="249"/>
                    </a:lnTo>
                    <a:lnTo>
                      <a:pt x="83" y="249"/>
                    </a:lnTo>
                    <a:lnTo>
                      <a:pt x="100" y="249"/>
                    </a:lnTo>
                    <a:lnTo>
                      <a:pt x="100" y="249"/>
                    </a:lnTo>
                    <a:lnTo>
                      <a:pt x="96" y="251"/>
                    </a:lnTo>
                    <a:lnTo>
                      <a:pt x="96" y="251"/>
                    </a:lnTo>
                    <a:lnTo>
                      <a:pt x="105" y="251"/>
                    </a:lnTo>
                    <a:lnTo>
                      <a:pt x="105" y="251"/>
                    </a:lnTo>
                    <a:lnTo>
                      <a:pt x="92" y="254"/>
                    </a:lnTo>
                    <a:lnTo>
                      <a:pt x="92" y="254"/>
                    </a:lnTo>
                    <a:lnTo>
                      <a:pt x="88" y="254"/>
                    </a:lnTo>
                    <a:lnTo>
                      <a:pt x="88" y="254"/>
                    </a:lnTo>
                    <a:lnTo>
                      <a:pt x="99" y="255"/>
                    </a:lnTo>
                    <a:lnTo>
                      <a:pt x="99" y="255"/>
                    </a:lnTo>
                    <a:lnTo>
                      <a:pt x="90" y="260"/>
                    </a:lnTo>
                    <a:lnTo>
                      <a:pt x="90" y="260"/>
                    </a:lnTo>
                    <a:lnTo>
                      <a:pt x="92" y="260"/>
                    </a:lnTo>
                    <a:lnTo>
                      <a:pt x="92" y="260"/>
                    </a:lnTo>
                    <a:lnTo>
                      <a:pt x="59" y="267"/>
                    </a:lnTo>
                    <a:lnTo>
                      <a:pt x="59" y="267"/>
                    </a:lnTo>
                    <a:lnTo>
                      <a:pt x="60" y="267"/>
                    </a:lnTo>
                    <a:lnTo>
                      <a:pt x="60" y="267"/>
                    </a:lnTo>
                    <a:lnTo>
                      <a:pt x="73" y="267"/>
                    </a:lnTo>
                    <a:lnTo>
                      <a:pt x="73" y="267"/>
                    </a:lnTo>
                    <a:lnTo>
                      <a:pt x="72" y="270"/>
                    </a:lnTo>
                    <a:lnTo>
                      <a:pt x="72" y="270"/>
                    </a:lnTo>
                    <a:lnTo>
                      <a:pt x="46" y="272"/>
                    </a:lnTo>
                    <a:lnTo>
                      <a:pt x="46" y="272"/>
                    </a:lnTo>
                    <a:lnTo>
                      <a:pt x="56" y="272"/>
                    </a:lnTo>
                    <a:lnTo>
                      <a:pt x="56" y="272"/>
                    </a:lnTo>
                    <a:lnTo>
                      <a:pt x="54" y="272"/>
                    </a:lnTo>
                    <a:lnTo>
                      <a:pt x="54" y="272"/>
                    </a:lnTo>
                    <a:lnTo>
                      <a:pt x="66" y="272"/>
                    </a:lnTo>
                    <a:lnTo>
                      <a:pt x="66" y="272"/>
                    </a:lnTo>
                    <a:lnTo>
                      <a:pt x="70" y="272"/>
                    </a:lnTo>
                    <a:lnTo>
                      <a:pt x="70" y="272"/>
                    </a:lnTo>
                    <a:lnTo>
                      <a:pt x="66" y="272"/>
                    </a:lnTo>
                    <a:lnTo>
                      <a:pt x="66" y="272"/>
                    </a:lnTo>
                    <a:lnTo>
                      <a:pt x="73" y="272"/>
                    </a:lnTo>
                    <a:lnTo>
                      <a:pt x="73" y="272"/>
                    </a:lnTo>
                    <a:lnTo>
                      <a:pt x="59" y="272"/>
                    </a:lnTo>
                    <a:lnTo>
                      <a:pt x="59" y="272"/>
                    </a:lnTo>
                    <a:lnTo>
                      <a:pt x="73" y="273"/>
                    </a:lnTo>
                    <a:lnTo>
                      <a:pt x="73" y="273"/>
                    </a:lnTo>
                    <a:lnTo>
                      <a:pt x="72" y="275"/>
                    </a:lnTo>
                    <a:lnTo>
                      <a:pt x="72" y="275"/>
                    </a:lnTo>
                    <a:lnTo>
                      <a:pt x="70" y="275"/>
                    </a:lnTo>
                    <a:lnTo>
                      <a:pt x="70" y="275"/>
                    </a:lnTo>
                    <a:lnTo>
                      <a:pt x="39" y="281"/>
                    </a:lnTo>
                    <a:lnTo>
                      <a:pt x="39" y="281"/>
                    </a:lnTo>
                    <a:lnTo>
                      <a:pt x="49" y="282"/>
                    </a:lnTo>
                    <a:lnTo>
                      <a:pt x="49" y="282"/>
                    </a:lnTo>
                    <a:lnTo>
                      <a:pt x="80" y="282"/>
                    </a:lnTo>
                    <a:lnTo>
                      <a:pt x="80" y="282"/>
                    </a:lnTo>
                    <a:lnTo>
                      <a:pt x="75" y="284"/>
                    </a:lnTo>
                    <a:lnTo>
                      <a:pt x="75" y="284"/>
                    </a:lnTo>
                    <a:lnTo>
                      <a:pt x="76" y="284"/>
                    </a:lnTo>
                    <a:lnTo>
                      <a:pt x="76" y="284"/>
                    </a:lnTo>
                    <a:lnTo>
                      <a:pt x="63" y="285"/>
                    </a:lnTo>
                    <a:lnTo>
                      <a:pt x="63" y="285"/>
                    </a:lnTo>
                    <a:lnTo>
                      <a:pt x="42" y="284"/>
                    </a:lnTo>
                    <a:lnTo>
                      <a:pt x="42" y="284"/>
                    </a:lnTo>
                    <a:lnTo>
                      <a:pt x="37" y="287"/>
                    </a:lnTo>
                    <a:lnTo>
                      <a:pt x="37" y="287"/>
                    </a:lnTo>
                    <a:lnTo>
                      <a:pt x="33" y="290"/>
                    </a:lnTo>
                    <a:lnTo>
                      <a:pt x="33" y="290"/>
                    </a:lnTo>
                    <a:lnTo>
                      <a:pt x="30" y="290"/>
                    </a:lnTo>
                    <a:lnTo>
                      <a:pt x="30" y="290"/>
                    </a:lnTo>
                    <a:lnTo>
                      <a:pt x="0" y="293"/>
                    </a:lnTo>
                    <a:lnTo>
                      <a:pt x="0" y="293"/>
                    </a:lnTo>
                    <a:lnTo>
                      <a:pt x="69" y="293"/>
                    </a:lnTo>
                    <a:lnTo>
                      <a:pt x="69" y="293"/>
                    </a:lnTo>
                    <a:lnTo>
                      <a:pt x="62" y="294"/>
                    </a:lnTo>
                    <a:lnTo>
                      <a:pt x="62" y="294"/>
                    </a:lnTo>
                    <a:lnTo>
                      <a:pt x="63" y="294"/>
                    </a:lnTo>
                    <a:lnTo>
                      <a:pt x="63" y="294"/>
                    </a:lnTo>
                    <a:lnTo>
                      <a:pt x="66" y="294"/>
                    </a:lnTo>
                    <a:lnTo>
                      <a:pt x="66" y="294"/>
                    </a:lnTo>
                    <a:lnTo>
                      <a:pt x="92" y="299"/>
                    </a:lnTo>
                    <a:lnTo>
                      <a:pt x="92" y="299"/>
                    </a:lnTo>
                    <a:lnTo>
                      <a:pt x="118" y="300"/>
                    </a:lnTo>
                    <a:lnTo>
                      <a:pt x="118" y="300"/>
                    </a:lnTo>
                    <a:lnTo>
                      <a:pt x="158" y="303"/>
                    </a:lnTo>
                    <a:lnTo>
                      <a:pt x="158" y="303"/>
                    </a:lnTo>
                    <a:lnTo>
                      <a:pt x="144" y="303"/>
                    </a:lnTo>
                    <a:lnTo>
                      <a:pt x="144" y="303"/>
                    </a:lnTo>
                    <a:lnTo>
                      <a:pt x="132" y="303"/>
                    </a:lnTo>
                    <a:lnTo>
                      <a:pt x="132" y="303"/>
                    </a:lnTo>
                    <a:lnTo>
                      <a:pt x="116" y="303"/>
                    </a:lnTo>
                    <a:lnTo>
                      <a:pt x="116" y="303"/>
                    </a:lnTo>
                    <a:lnTo>
                      <a:pt x="82" y="305"/>
                    </a:lnTo>
                    <a:lnTo>
                      <a:pt x="82" y="305"/>
                    </a:lnTo>
                    <a:lnTo>
                      <a:pt x="100" y="305"/>
                    </a:lnTo>
                    <a:lnTo>
                      <a:pt x="100" y="305"/>
                    </a:lnTo>
                    <a:lnTo>
                      <a:pt x="99" y="305"/>
                    </a:lnTo>
                    <a:lnTo>
                      <a:pt x="99" y="305"/>
                    </a:lnTo>
                    <a:lnTo>
                      <a:pt x="106" y="305"/>
                    </a:lnTo>
                    <a:lnTo>
                      <a:pt x="106" y="305"/>
                    </a:lnTo>
                    <a:lnTo>
                      <a:pt x="116" y="306"/>
                    </a:lnTo>
                    <a:lnTo>
                      <a:pt x="116" y="306"/>
                    </a:lnTo>
                    <a:lnTo>
                      <a:pt x="118" y="306"/>
                    </a:lnTo>
                    <a:lnTo>
                      <a:pt x="118" y="306"/>
                    </a:lnTo>
                    <a:lnTo>
                      <a:pt x="123" y="308"/>
                    </a:lnTo>
                    <a:lnTo>
                      <a:pt x="123" y="308"/>
                    </a:lnTo>
                    <a:lnTo>
                      <a:pt x="116" y="309"/>
                    </a:lnTo>
                    <a:lnTo>
                      <a:pt x="116" y="309"/>
                    </a:lnTo>
                    <a:lnTo>
                      <a:pt x="116" y="311"/>
                    </a:lnTo>
                    <a:lnTo>
                      <a:pt x="116" y="311"/>
                    </a:lnTo>
                    <a:lnTo>
                      <a:pt x="121" y="314"/>
                    </a:lnTo>
                    <a:lnTo>
                      <a:pt x="121" y="314"/>
                    </a:lnTo>
                    <a:lnTo>
                      <a:pt x="142" y="314"/>
                    </a:lnTo>
                    <a:lnTo>
                      <a:pt x="142" y="314"/>
                    </a:lnTo>
                    <a:lnTo>
                      <a:pt x="135" y="314"/>
                    </a:lnTo>
                    <a:lnTo>
                      <a:pt x="135" y="314"/>
                    </a:lnTo>
                    <a:lnTo>
                      <a:pt x="129" y="314"/>
                    </a:lnTo>
                    <a:lnTo>
                      <a:pt x="129" y="314"/>
                    </a:lnTo>
                    <a:lnTo>
                      <a:pt x="121" y="314"/>
                    </a:lnTo>
                    <a:lnTo>
                      <a:pt x="121" y="314"/>
                    </a:lnTo>
                    <a:lnTo>
                      <a:pt x="116" y="31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48" name="Freeform 164"/>
              <p:cNvSpPr>
                <a:spLocks/>
              </p:cNvSpPr>
              <p:nvPr/>
            </p:nvSpPr>
            <p:spPr bwMode="auto">
              <a:xfrm>
                <a:off x="7722" y="11746"/>
                <a:ext cx="368" cy="257"/>
              </a:xfrm>
              <a:custGeom>
                <a:avLst/>
                <a:gdLst/>
                <a:ahLst/>
                <a:cxnLst>
                  <a:cxn ang="0">
                    <a:pos x="172" y="2"/>
                  </a:cxn>
                  <a:cxn ang="0">
                    <a:pos x="210" y="2"/>
                  </a:cxn>
                  <a:cxn ang="0">
                    <a:pos x="152" y="8"/>
                  </a:cxn>
                  <a:cxn ang="0">
                    <a:pos x="151" y="10"/>
                  </a:cxn>
                  <a:cxn ang="0">
                    <a:pos x="158" y="13"/>
                  </a:cxn>
                  <a:cxn ang="0">
                    <a:pos x="256" y="13"/>
                  </a:cxn>
                  <a:cxn ang="0">
                    <a:pos x="292" y="16"/>
                  </a:cxn>
                  <a:cxn ang="0">
                    <a:pos x="312" y="19"/>
                  </a:cxn>
                  <a:cxn ang="0">
                    <a:pos x="296" y="19"/>
                  </a:cxn>
                  <a:cxn ang="0">
                    <a:pos x="328" y="19"/>
                  </a:cxn>
                  <a:cxn ang="0">
                    <a:pos x="358" y="20"/>
                  </a:cxn>
                  <a:cxn ang="0">
                    <a:pos x="296" y="34"/>
                  </a:cxn>
                  <a:cxn ang="0">
                    <a:pos x="263" y="43"/>
                  </a:cxn>
                  <a:cxn ang="0">
                    <a:pos x="270" y="44"/>
                  </a:cxn>
                  <a:cxn ang="0">
                    <a:pos x="260" y="49"/>
                  </a:cxn>
                  <a:cxn ang="0">
                    <a:pos x="280" y="52"/>
                  </a:cxn>
                  <a:cxn ang="0">
                    <a:pos x="312" y="58"/>
                  </a:cxn>
                  <a:cxn ang="0">
                    <a:pos x="280" y="70"/>
                  </a:cxn>
                  <a:cxn ang="0">
                    <a:pos x="172" y="67"/>
                  </a:cxn>
                  <a:cxn ang="0">
                    <a:pos x="191" y="65"/>
                  </a:cxn>
                  <a:cxn ang="0">
                    <a:pos x="231" y="71"/>
                  </a:cxn>
                  <a:cxn ang="0">
                    <a:pos x="233" y="76"/>
                  </a:cxn>
                  <a:cxn ang="0">
                    <a:pos x="230" y="82"/>
                  </a:cxn>
                  <a:cxn ang="0">
                    <a:pos x="236" y="82"/>
                  </a:cxn>
                  <a:cxn ang="0">
                    <a:pos x="217" y="89"/>
                  </a:cxn>
                  <a:cxn ang="0">
                    <a:pos x="207" y="89"/>
                  </a:cxn>
                  <a:cxn ang="0">
                    <a:pos x="300" y="91"/>
                  </a:cxn>
                  <a:cxn ang="0">
                    <a:pos x="267" y="100"/>
                  </a:cxn>
                  <a:cxn ang="0">
                    <a:pos x="306" y="105"/>
                  </a:cxn>
                  <a:cxn ang="0">
                    <a:pos x="309" y="114"/>
                  </a:cxn>
                  <a:cxn ang="0">
                    <a:pos x="286" y="115"/>
                  </a:cxn>
                  <a:cxn ang="0">
                    <a:pos x="297" y="120"/>
                  </a:cxn>
                  <a:cxn ang="0">
                    <a:pos x="272" y="120"/>
                  </a:cxn>
                  <a:cxn ang="0">
                    <a:pos x="358" y="126"/>
                  </a:cxn>
                  <a:cxn ang="0">
                    <a:pos x="343" y="132"/>
                  </a:cxn>
                  <a:cxn ang="0">
                    <a:pos x="292" y="138"/>
                  </a:cxn>
                  <a:cxn ang="0">
                    <a:pos x="214" y="136"/>
                  </a:cxn>
                  <a:cxn ang="0">
                    <a:pos x="172" y="147"/>
                  </a:cxn>
                  <a:cxn ang="0">
                    <a:pos x="178" y="150"/>
                  </a:cxn>
                  <a:cxn ang="0">
                    <a:pos x="178" y="154"/>
                  </a:cxn>
                  <a:cxn ang="0">
                    <a:pos x="147" y="156"/>
                  </a:cxn>
                  <a:cxn ang="0">
                    <a:pos x="122" y="163"/>
                  </a:cxn>
                  <a:cxn ang="0">
                    <a:pos x="85" y="168"/>
                  </a:cxn>
                  <a:cxn ang="0">
                    <a:pos x="93" y="172"/>
                  </a:cxn>
                  <a:cxn ang="0">
                    <a:pos x="93" y="178"/>
                  </a:cxn>
                  <a:cxn ang="0">
                    <a:pos x="105" y="184"/>
                  </a:cxn>
                  <a:cxn ang="0">
                    <a:pos x="102" y="192"/>
                  </a:cxn>
                  <a:cxn ang="0">
                    <a:pos x="75" y="192"/>
                  </a:cxn>
                  <a:cxn ang="0">
                    <a:pos x="0" y="191"/>
                  </a:cxn>
                  <a:cxn ang="0">
                    <a:pos x="66" y="195"/>
                  </a:cxn>
                  <a:cxn ang="0">
                    <a:pos x="89" y="198"/>
                  </a:cxn>
                  <a:cxn ang="0">
                    <a:pos x="102" y="201"/>
                  </a:cxn>
                  <a:cxn ang="0">
                    <a:pos x="101" y="206"/>
                  </a:cxn>
                  <a:cxn ang="0">
                    <a:pos x="104" y="216"/>
                  </a:cxn>
                  <a:cxn ang="0">
                    <a:pos x="161" y="218"/>
                  </a:cxn>
                  <a:cxn ang="0">
                    <a:pos x="158" y="239"/>
                  </a:cxn>
                  <a:cxn ang="0">
                    <a:pos x="116" y="239"/>
                  </a:cxn>
                  <a:cxn ang="0">
                    <a:pos x="162" y="240"/>
                  </a:cxn>
                  <a:cxn ang="0">
                    <a:pos x="188" y="243"/>
                  </a:cxn>
                  <a:cxn ang="0">
                    <a:pos x="206" y="246"/>
                  </a:cxn>
                  <a:cxn ang="0">
                    <a:pos x="198" y="248"/>
                  </a:cxn>
                  <a:cxn ang="0">
                    <a:pos x="132" y="254"/>
                  </a:cxn>
                </a:cxnLst>
                <a:rect l="0" t="0" r="r" b="b"/>
                <a:pathLst>
                  <a:path w="368" h="257">
                    <a:moveTo>
                      <a:pt x="178" y="0"/>
                    </a:moveTo>
                    <a:lnTo>
                      <a:pt x="178" y="0"/>
                    </a:lnTo>
                    <a:lnTo>
                      <a:pt x="165" y="0"/>
                    </a:lnTo>
                    <a:lnTo>
                      <a:pt x="165" y="0"/>
                    </a:lnTo>
                    <a:lnTo>
                      <a:pt x="165" y="2"/>
                    </a:lnTo>
                    <a:lnTo>
                      <a:pt x="165" y="2"/>
                    </a:lnTo>
                    <a:lnTo>
                      <a:pt x="172" y="2"/>
                    </a:lnTo>
                    <a:lnTo>
                      <a:pt x="172" y="2"/>
                    </a:lnTo>
                    <a:lnTo>
                      <a:pt x="183" y="0"/>
                    </a:lnTo>
                    <a:lnTo>
                      <a:pt x="183" y="0"/>
                    </a:lnTo>
                    <a:lnTo>
                      <a:pt x="181" y="2"/>
                    </a:lnTo>
                    <a:lnTo>
                      <a:pt x="181" y="2"/>
                    </a:lnTo>
                    <a:lnTo>
                      <a:pt x="207" y="2"/>
                    </a:lnTo>
                    <a:lnTo>
                      <a:pt x="207" y="2"/>
                    </a:lnTo>
                    <a:lnTo>
                      <a:pt x="210" y="2"/>
                    </a:lnTo>
                    <a:lnTo>
                      <a:pt x="210" y="2"/>
                    </a:lnTo>
                    <a:lnTo>
                      <a:pt x="207" y="2"/>
                    </a:lnTo>
                    <a:lnTo>
                      <a:pt x="207" y="2"/>
                    </a:lnTo>
                    <a:lnTo>
                      <a:pt x="191" y="4"/>
                    </a:lnTo>
                    <a:lnTo>
                      <a:pt x="191" y="4"/>
                    </a:lnTo>
                    <a:lnTo>
                      <a:pt x="165" y="8"/>
                    </a:lnTo>
                    <a:lnTo>
                      <a:pt x="165" y="8"/>
                    </a:lnTo>
                    <a:lnTo>
                      <a:pt x="152" y="8"/>
                    </a:lnTo>
                    <a:lnTo>
                      <a:pt x="152" y="8"/>
                    </a:lnTo>
                    <a:lnTo>
                      <a:pt x="150" y="10"/>
                    </a:lnTo>
                    <a:lnTo>
                      <a:pt x="150" y="10"/>
                    </a:lnTo>
                    <a:lnTo>
                      <a:pt x="148" y="10"/>
                    </a:lnTo>
                    <a:lnTo>
                      <a:pt x="148" y="10"/>
                    </a:lnTo>
                    <a:lnTo>
                      <a:pt x="150" y="10"/>
                    </a:lnTo>
                    <a:lnTo>
                      <a:pt x="150" y="10"/>
                    </a:lnTo>
                    <a:lnTo>
                      <a:pt x="151" y="10"/>
                    </a:lnTo>
                    <a:lnTo>
                      <a:pt x="151" y="10"/>
                    </a:lnTo>
                    <a:lnTo>
                      <a:pt x="160" y="11"/>
                    </a:lnTo>
                    <a:lnTo>
                      <a:pt x="160" y="11"/>
                    </a:lnTo>
                    <a:lnTo>
                      <a:pt x="158" y="11"/>
                    </a:lnTo>
                    <a:lnTo>
                      <a:pt x="158" y="11"/>
                    </a:lnTo>
                    <a:lnTo>
                      <a:pt x="157" y="13"/>
                    </a:lnTo>
                    <a:lnTo>
                      <a:pt x="157" y="13"/>
                    </a:lnTo>
                    <a:lnTo>
                      <a:pt x="158" y="13"/>
                    </a:lnTo>
                    <a:lnTo>
                      <a:pt x="158" y="13"/>
                    </a:lnTo>
                    <a:lnTo>
                      <a:pt x="164" y="11"/>
                    </a:lnTo>
                    <a:lnTo>
                      <a:pt x="164" y="11"/>
                    </a:lnTo>
                    <a:lnTo>
                      <a:pt x="221" y="11"/>
                    </a:lnTo>
                    <a:lnTo>
                      <a:pt x="221" y="11"/>
                    </a:lnTo>
                    <a:lnTo>
                      <a:pt x="250" y="13"/>
                    </a:lnTo>
                    <a:lnTo>
                      <a:pt x="250" y="13"/>
                    </a:lnTo>
                    <a:lnTo>
                      <a:pt x="256" y="13"/>
                    </a:lnTo>
                    <a:lnTo>
                      <a:pt x="256" y="13"/>
                    </a:lnTo>
                    <a:lnTo>
                      <a:pt x="274" y="14"/>
                    </a:lnTo>
                    <a:lnTo>
                      <a:pt x="274" y="14"/>
                    </a:lnTo>
                    <a:lnTo>
                      <a:pt x="273" y="14"/>
                    </a:lnTo>
                    <a:lnTo>
                      <a:pt x="273" y="14"/>
                    </a:lnTo>
                    <a:lnTo>
                      <a:pt x="272" y="14"/>
                    </a:lnTo>
                    <a:lnTo>
                      <a:pt x="272" y="14"/>
                    </a:lnTo>
                    <a:lnTo>
                      <a:pt x="292" y="16"/>
                    </a:lnTo>
                    <a:lnTo>
                      <a:pt x="292" y="16"/>
                    </a:lnTo>
                    <a:lnTo>
                      <a:pt x="289" y="17"/>
                    </a:lnTo>
                    <a:lnTo>
                      <a:pt x="289" y="17"/>
                    </a:lnTo>
                    <a:lnTo>
                      <a:pt x="287" y="17"/>
                    </a:lnTo>
                    <a:lnTo>
                      <a:pt x="287" y="17"/>
                    </a:lnTo>
                    <a:lnTo>
                      <a:pt x="283" y="20"/>
                    </a:lnTo>
                    <a:lnTo>
                      <a:pt x="283" y="20"/>
                    </a:lnTo>
                    <a:lnTo>
                      <a:pt x="312" y="19"/>
                    </a:lnTo>
                    <a:lnTo>
                      <a:pt x="312" y="19"/>
                    </a:lnTo>
                    <a:lnTo>
                      <a:pt x="313" y="19"/>
                    </a:lnTo>
                    <a:lnTo>
                      <a:pt x="313" y="19"/>
                    </a:lnTo>
                    <a:lnTo>
                      <a:pt x="315" y="19"/>
                    </a:lnTo>
                    <a:lnTo>
                      <a:pt x="315" y="19"/>
                    </a:lnTo>
                    <a:lnTo>
                      <a:pt x="295" y="19"/>
                    </a:lnTo>
                    <a:lnTo>
                      <a:pt x="295" y="19"/>
                    </a:lnTo>
                    <a:lnTo>
                      <a:pt x="296" y="19"/>
                    </a:lnTo>
                    <a:lnTo>
                      <a:pt x="296" y="19"/>
                    </a:lnTo>
                    <a:lnTo>
                      <a:pt x="296" y="20"/>
                    </a:lnTo>
                    <a:lnTo>
                      <a:pt x="296" y="20"/>
                    </a:lnTo>
                    <a:lnTo>
                      <a:pt x="295" y="20"/>
                    </a:lnTo>
                    <a:lnTo>
                      <a:pt x="295" y="20"/>
                    </a:lnTo>
                    <a:lnTo>
                      <a:pt x="309" y="19"/>
                    </a:lnTo>
                    <a:lnTo>
                      <a:pt x="309" y="19"/>
                    </a:lnTo>
                    <a:lnTo>
                      <a:pt x="328" y="19"/>
                    </a:lnTo>
                    <a:lnTo>
                      <a:pt x="328" y="19"/>
                    </a:lnTo>
                    <a:lnTo>
                      <a:pt x="345" y="20"/>
                    </a:lnTo>
                    <a:lnTo>
                      <a:pt x="345" y="20"/>
                    </a:lnTo>
                    <a:lnTo>
                      <a:pt x="352" y="20"/>
                    </a:lnTo>
                    <a:lnTo>
                      <a:pt x="352" y="20"/>
                    </a:lnTo>
                    <a:lnTo>
                      <a:pt x="335" y="22"/>
                    </a:lnTo>
                    <a:lnTo>
                      <a:pt x="335" y="22"/>
                    </a:lnTo>
                    <a:lnTo>
                      <a:pt x="358" y="20"/>
                    </a:lnTo>
                    <a:lnTo>
                      <a:pt x="358" y="20"/>
                    </a:lnTo>
                    <a:lnTo>
                      <a:pt x="356" y="20"/>
                    </a:lnTo>
                    <a:lnTo>
                      <a:pt x="356" y="20"/>
                    </a:lnTo>
                    <a:lnTo>
                      <a:pt x="361" y="22"/>
                    </a:lnTo>
                    <a:lnTo>
                      <a:pt x="361" y="22"/>
                    </a:lnTo>
                    <a:lnTo>
                      <a:pt x="302" y="31"/>
                    </a:lnTo>
                    <a:lnTo>
                      <a:pt x="302" y="31"/>
                    </a:lnTo>
                    <a:lnTo>
                      <a:pt x="296" y="34"/>
                    </a:lnTo>
                    <a:lnTo>
                      <a:pt x="296" y="34"/>
                    </a:lnTo>
                    <a:lnTo>
                      <a:pt x="290" y="38"/>
                    </a:lnTo>
                    <a:lnTo>
                      <a:pt x="290" y="38"/>
                    </a:lnTo>
                    <a:lnTo>
                      <a:pt x="297" y="41"/>
                    </a:lnTo>
                    <a:lnTo>
                      <a:pt x="297" y="41"/>
                    </a:lnTo>
                    <a:lnTo>
                      <a:pt x="269" y="41"/>
                    </a:lnTo>
                    <a:lnTo>
                      <a:pt x="269" y="41"/>
                    </a:lnTo>
                    <a:lnTo>
                      <a:pt x="263" y="43"/>
                    </a:lnTo>
                    <a:lnTo>
                      <a:pt x="263" y="43"/>
                    </a:lnTo>
                    <a:lnTo>
                      <a:pt x="260" y="44"/>
                    </a:lnTo>
                    <a:lnTo>
                      <a:pt x="260" y="44"/>
                    </a:lnTo>
                    <a:lnTo>
                      <a:pt x="259" y="44"/>
                    </a:lnTo>
                    <a:lnTo>
                      <a:pt x="259" y="44"/>
                    </a:lnTo>
                    <a:lnTo>
                      <a:pt x="263" y="44"/>
                    </a:lnTo>
                    <a:lnTo>
                      <a:pt x="263" y="44"/>
                    </a:lnTo>
                    <a:lnTo>
                      <a:pt x="270" y="44"/>
                    </a:lnTo>
                    <a:lnTo>
                      <a:pt x="270" y="44"/>
                    </a:lnTo>
                    <a:lnTo>
                      <a:pt x="270" y="46"/>
                    </a:lnTo>
                    <a:lnTo>
                      <a:pt x="270" y="46"/>
                    </a:lnTo>
                    <a:lnTo>
                      <a:pt x="263" y="47"/>
                    </a:lnTo>
                    <a:lnTo>
                      <a:pt x="263" y="47"/>
                    </a:lnTo>
                    <a:lnTo>
                      <a:pt x="267" y="47"/>
                    </a:lnTo>
                    <a:lnTo>
                      <a:pt x="267" y="47"/>
                    </a:lnTo>
                    <a:lnTo>
                      <a:pt x="260" y="49"/>
                    </a:lnTo>
                    <a:lnTo>
                      <a:pt x="260" y="49"/>
                    </a:lnTo>
                    <a:lnTo>
                      <a:pt x="260" y="50"/>
                    </a:lnTo>
                    <a:lnTo>
                      <a:pt x="260" y="50"/>
                    </a:lnTo>
                    <a:lnTo>
                      <a:pt x="259" y="50"/>
                    </a:lnTo>
                    <a:lnTo>
                      <a:pt x="259" y="50"/>
                    </a:lnTo>
                    <a:lnTo>
                      <a:pt x="264" y="52"/>
                    </a:lnTo>
                    <a:lnTo>
                      <a:pt x="264" y="52"/>
                    </a:lnTo>
                    <a:lnTo>
                      <a:pt x="280" y="52"/>
                    </a:lnTo>
                    <a:lnTo>
                      <a:pt x="280" y="52"/>
                    </a:lnTo>
                    <a:lnTo>
                      <a:pt x="257" y="56"/>
                    </a:lnTo>
                    <a:lnTo>
                      <a:pt x="257" y="56"/>
                    </a:lnTo>
                    <a:lnTo>
                      <a:pt x="316" y="55"/>
                    </a:lnTo>
                    <a:lnTo>
                      <a:pt x="316" y="55"/>
                    </a:lnTo>
                    <a:lnTo>
                      <a:pt x="313" y="58"/>
                    </a:lnTo>
                    <a:lnTo>
                      <a:pt x="313" y="58"/>
                    </a:lnTo>
                    <a:lnTo>
                      <a:pt x="312" y="58"/>
                    </a:lnTo>
                    <a:lnTo>
                      <a:pt x="312" y="58"/>
                    </a:lnTo>
                    <a:lnTo>
                      <a:pt x="305" y="61"/>
                    </a:lnTo>
                    <a:lnTo>
                      <a:pt x="305" y="61"/>
                    </a:lnTo>
                    <a:lnTo>
                      <a:pt x="300" y="61"/>
                    </a:lnTo>
                    <a:lnTo>
                      <a:pt x="300" y="61"/>
                    </a:lnTo>
                    <a:lnTo>
                      <a:pt x="287" y="62"/>
                    </a:lnTo>
                    <a:lnTo>
                      <a:pt x="287" y="62"/>
                    </a:lnTo>
                    <a:lnTo>
                      <a:pt x="280" y="70"/>
                    </a:lnTo>
                    <a:lnTo>
                      <a:pt x="280" y="70"/>
                    </a:lnTo>
                    <a:lnTo>
                      <a:pt x="236" y="68"/>
                    </a:lnTo>
                    <a:lnTo>
                      <a:pt x="236" y="68"/>
                    </a:lnTo>
                    <a:lnTo>
                      <a:pt x="237" y="68"/>
                    </a:lnTo>
                    <a:lnTo>
                      <a:pt x="237" y="68"/>
                    </a:lnTo>
                    <a:lnTo>
                      <a:pt x="177" y="67"/>
                    </a:lnTo>
                    <a:lnTo>
                      <a:pt x="177" y="67"/>
                    </a:lnTo>
                    <a:lnTo>
                      <a:pt x="172" y="67"/>
                    </a:lnTo>
                    <a:lnTo>
                      <a:pt x="172" y="67"/>
                    </a:lnTo>
                    <a:lnTo>
                      <a:pt x="184" y="67"/>
                    </a:lnTo>
                    <a:lnTo>
                      <a:pt x="184" y="67"/>
                    </a:lnTo>
                    <a:lnTo>
                      <a:pt x="194" y="65"/>
                    </a:lnTo>
                    <a:lnTo>
                      <a:pt x="194" y="65"/>
                    </a:lnTo>
                    <a:lnTo>
                      <a:pt x="187" y="65"/>
                    </a:lnTo>
                    <a:lnTo>
                      <a:pt x="187" y="65"/>
                    </a:lnTo>
                    <a:lnTo>
                      <a:pt x="191" y="65"/>
                    </a:lnTo>
                    <a:lnTo>
                      <a:pt x="191" y="65"/>
                    </a:lnTo>
                    <a:lnTo>
                      <a:pt x="198" y="67"/>
                    </a:lnTo>
                    <a:lnTo>
                      <a:pt x="198" y="67"/>
                    </a:lnTo>
                    <a:lnTo>
                      <a:pt x="208" y="67"/>
                    </a:lnTo>
                    <a:lnTo>
                      <a:pt x="208" y="67"/>
                    </a:lnTo>
                    <a:lnTo>
                      <a:pt x="210" y="67"/>
                    </a:lnTo>
                    <a:lnTo>
                      <a:pt x="210" y="67"/>
                    </a:lnTo>
                    <a:lnTo>
                      <a:pt x="231" y="71"/>
                    </a:lnTo>
                    <a:lnTo>
                      <a:pt x="231" y="71"/>
                    </a:lnTo>
                    <a:lnTo>
                      <a:pt x="251" y="74"/>
                    </a:lnTo>
                    <a:lnTo>
                      <a:pt x="251" y="74"/>
                    </a:lnTo>
                    <a:lnTo>
                      <a:pt x="240" y="76"/>
                    </a:lnTo>
                    <a:lnTo>
                      <a:pt x="240" y="76"/>
                    </a:lnTo>
                    <a:lnTo>
                      <a:pt x="236" y="76"/>
                    </a:lnTo>
                    <a:lnTo>
                      <a:pt x="236" y="76"/>
                    </a:lnTo>
                    <a:lnTo>
                      <a:pt x="233" y="76"/>
                    </a:lnTo>
                    <a:lnTo>
                      <a:pt x="233" y="76"/>
                    </a:lnTo>
                    <a:lnTo>
                      <a:pt x="224" y="77"/>
                    </a:lnTo>
                    <a:lnTo>
                      <a:pt x="224" y="77"/>
                    </a:lnTo>
                    <a:lnTo>
                      <a:pt x="236" y="79"/>
                    </a:lnTo>
                    <a:lnTo>
                      <a:pt x="236" y="79"/>
                    </a:lnTo>
                    <a:lnTo>
                      <a:pt x="228" y="82"/>
                    </a:lnTo>
                    <a:lnTo>
                      <a:pt x="228" y="82"/>
                    </a:lnTo>
                    <a:lnTo>
                      <a:pt x="230" y="82"/>
                    </a:lnTo>
                    <a:lnTo>
                      <a:pt x="230" y="82"/>
                    </a:lnTo>
                    <a:lnTo>
                      <a:pt x="228" y="82"/>
                    </a:lnTo>
                    <a:lnTo>
                      <a:pt x="228" y="82"/>
                    </a:lnTo>
                    <a:lnTo>
                      <a:pt x="227" y="82"/>
                    </a:lnTo>
                    <a:lnTo>
                      <a:pt x="227" y="82"/>
                    </a:lnTo>
                    <a:lnTo>
                      <a:pt x="237" y="82"/>
                    </a:lnTo>
                    <a:lnTo>
                      <a:pt x="237" y="82"/>
                    </a:lnTo>
                    <a:lnTo>
                      <a:pt x="236" y="82"/>
                    </a:lnTo>
                    <a:lnTo>
                      <a:pt x="236" y="82"/>
                    </a:lnTo>
                    <a:lnTo>
                      <a:pt x="233" y="82"/>
                    </a:lnTo>
                    <a:lnTo>
                      <a:pt x="233" y="82"/>
                    </a:lnTo>
                    <a:lnTo>
                      <a:pt x="241" y="82"/>
                    </a:lnTo>
                    <a:lnTo>
                      <a:pt x="241" y="82"/>
                    </a:lnTo>
                    <a:lnTo>
                      <a:pt x="226" y="88"/>
                    </a:lnTo>
                    <a:lnTo>
                      <a:pt x="226" y="88"/>
                    </a:lnTo>
                    <a:lnTo>
                      <a:pt x="217" y="89"/>
                    </a:lnTo>
                    <a:lnTo>
                      <a:pt x="217" y="89"/>
                    </a:lnTo>
                    <a:lnTo>
                      <a:pt x="218" y="89"/>
                    </a:lnTo>
                    <a:lnTo>
                      <a:pt x="218" y="89"/>
                    </a:lnTo>
                    <a:lnTo>
                      <a:pt x="220" y="89"/>
                    </a:lnTo>
                    <a:lnTo>
                      <a:pt x="220" y="89"/>
                    </a:lnTo>
                    <a:lnTo>
                      <a:pt x="217" y="89"/>
                    </a:lnTo>
                    <a:lnTo>
                      <a:pt x="217" y="89"/>
                    </a:lnTo>
                    <a:lnTo>
                      <a:pt x="207" y="89"/>
                    </a:lnTo>
                    <a:lnTo>
                      <a:pt x="207" y="89"/>
                    </a:lnTo>
                    <a:lnTo>
                      <a:pt x="223" y="91"/>
                    </a:lnTo>
                    <a:lnTo>
                      <a:pt x="223" y="91"/>
                    </a:lnTo>
                    <a:lnTo>
                      <a:pt x="221" y="91"/>
                    </a:lnTo>
                    <a:lnTo>
                      <a:pt x="221" y="91"/>
                    </a:lnTo>
                    <a:lnTo>
                      <a:pt x="312" y="91"/>
                    </a:lnTo>
                    <a:lnTo>
                      <a:pt x="312" y="91"/>
                    </a:lnTo>
                    <a:lnTo>
                      <a:pt x="300" y="91"/>
                    </a:lnTo>
                    <a:lnTo>
                      <a:pt x="300" y="91"/>
                    </a:lnTo>
                    <a:lnTo>
                      <a:pt x="303" y="91"/>
                    </a:lnTo>
                    <a:lnTo>
                      <a:pt x="303" y="91"/>
                    </a:lnTo>
                    <a:lnTo>
                      <a:pt x="269" y="94"/>
                    </a:lnTo>
                    <a:lnTo>
                      <a:pt x="269" y="94"/>
                    </a:lnTo>
                    <a:lnTo>
                      <a:pt x="264" y="100"/>
                    </a:lnTo>
                    <a:lnTo>
                      <a:pt x="264" y="100"/>
                    </a:lnTo>
                    <a:lnTo>
                      <a:pt x="267" y="100"/>
                    </a:lnTo>
                    <a:lnTo>
                      <a:pt x="267" y="100"/>
                    </a:lnTo>
                    <a:lnTo>
                      <a:pt x="243" y="105"/>
                    </a:lnTo>
                    <a:lnTo>
                      <a:pt x="243" y="105"/>
                    </a:lnTo>
                    <a:lnTo>
                      <a:pt x="277" y="103"/>
                    </a:lnTo>
                    <a:lnTo>
                      <a:pt x="277" y="103"/>
                    </a:lnTo>
                    <a:lnTo>
                      <a:pt x="305" y="102"/>
                    </a:lnTo>
                    <a:lnTo>
                      <a:pt x="305" y="102"/>
                    </a:lnTo>
                    <a:lnTo>
                      <a:pt x="306" y="105"/>
                    </a:lnTo>
                    <a:lnTo>
                      <a:pt x="306" y="105"/>
                    </a:lnTo>
                    <a:lnTo>
                      <a:pt x="303" y="111"/>
                    </a:lnTo>
                    <a:lnTo>
                      <a:pt x="303" y="111"/>
                    </a:lnTo>
                    <a:lnTo>
                      <a:pt x="305" y="112"/>
                    </a:lnTo>
                    <a:lnTo>
                      <a:pt x="305" y="112"/>
                    </a:lnTo>
                    <a:lnTo>
                      <a:pt x="303" y="112"/>
                    </a:lnTo>
                    <a:lnTo>
                      <a:pt x="303" y="112"/>
                    </a:lnTo>
                    <a:lnTo>
                      <a:pt x="309" y="114"/>
                    </a:lnTo>
                    <a:lnTo>
                      <a:pt x="309" y="114"/>
                    </a:lnTo>
                    <a:lnTo>
                      <a:pt x="303" y="112"/>
                    </a:lnTo>
                    <a:lnTo>
                      <a:pt x="303" y="112"/>
                    </a:lnTo>
                    <a:lnTo>
                      <a:pt x="292" y="115"/>
                    </a:lnTo>
                    <a:lnTo>
                      <a:pt x="292" y="115"/>
                    </a:lnTo>
                    <a:lnTo>
                      <a:pt x="290" y="115"/>
                    </a:lnTo>
                    <a:lnTo>
                      <a:pt x="290" y="115"/>
                    </a:lnTo>
                    <a:lnTo>
                      <a:pt x="286" y="115"/>
                    </a:lnTo>
                    <a:lnTo>
                      <a:pt x="286" y="115"/>
                    </a:lnTo>
                    <a:lnTo>
                      <a:pt x="300" y="118"/>
                    </a:lnTo>
                    <a:lnTo>
                      <a:pt x="300" y="118"/>
                    </a:lnTo>
                    <a:lnTo>
                      <a:pt x="309" y="120"/>
                    </a:lnTo>
                    <a:lnTo>
                      <a:pt x="309" y="120"/>
                    </a:lnTo>
                    <a:lnTo>
                      <a:pt x="306" y="120"/>
                    </a:lnTo>
                    <a:lnTo>
                      <a:pt x="306" y="120"/>
                    </a:lnTo>
                    <a:lnTo>
                      <a:pt x="297" y="120"/>
                    </a:lnTo>
                    <a:lnTo>
                      <a:pt x="297" y="120"/>
                    </a:lnTo>
                    <a:lnTo>
                      <a:pt x="300" y="121"/>
                    </a:lnTo>
                    <a:lnTo>
                      <a:pt x="300" y="121"/>
                    </a:lnTo>
                    <a:lnTo>
                      <a:pt x="287" y="121"/>
                    </a:lnTo>
                    <a:lnTo>
                      <a:pt x="287" y="121"/>
                    </a:lnTo>
                    <a:lnTo>
                      <a:pt x="263" y="120"/>
                    </a:lnTo>
                    <a:lnTo>
                      <a:pt x="263" y="120"/>
                    </a:lnTo>
                    <a:lnTo>
                      <a:pt x="272" y="120"/>
                    </a:lnTo>
                    <a:lnTo>
                      <a:pt x="272" y="120"/>
                    </a:lnTo>
                    <a:lnTo>
                      <a:pt x="305" y="120"/>
                    </a:lnTo>
                    <a:lnTo>
                      <a:pt x="305" y="120"/>
                    </a:lnTo>
                    <a:lnTo>
                      <a:pt x="341" y="124"/>
                    </a:lnTo>
                    <a:lnTo>
                      <a:pt x="341" y="124"/>
                    </a:lnTo>
                    <a:lnTo>
                      <a:pt x="356" y="126"/>
                    </a:lnTo>
                    <a:lnTo>
                      <a:pt x="356" y="126"/>
                    </a:lnTo>
                    <a:lnTo>
                      <a:pt x="358" y="126"/>
                    </a:lnTo>
                    <a:lnTo>
                      <a:pt x="358" y="126"/>
                    </a:lnTo>
                    <a:lnTo>
                      <a:pt x="368" y="127"/>
                    </a:lnTo>
                    <a:lnTo>
                      <a:pt x="368" y="127"/>
                    </a:lnTo>
                    <a:lnTo>
                      <a:pt x="349" y="129"/>
                    </a:lnTo>
                    <a:lnTo>
                      <a:pt x="349" y="129"/>
                    </a:lnTo>
                    <a:lnTo>
                      <a:pt x="353" y="129"/>
                    </a:lnTo>
                    <a:lnTo>
                      <a:pt x="353" y="129"/>
                    </a:lnTo>
                    <a:lnTo>
                      <a:pt x="343" y="132"/>
                    </a:lnTo>
                    <a:lnTo>
                      <a:pt x="343" y="132"/>
                    </a:lnTo>
                    <a:lnTo>
                      <a:pt x="325" y="132"/>
                    </a:lnTo>
                    <a:lnTo>
                      <a:pt x="325" y="132"/>
                    </a:lnTo>
                    <a:lnTo>
                      <a:pt x="315" y="132"/>
                    </a:lnTo>
                    <a:lnTo>
                      <a:pt x="315" y="132"/>
                    </a:lnTo>
                    <a:lnTo>
                      <a:pt x="306" y="138"/>
                    </a:lnTo>
                    <a:lnTo>
                      <a:pt x="306" y="138"/>
                    </a:lnTo>
                    <a:lnTo>
                      <a:pt x="292" y="138"/>
                    </a:lnTo>
                    <a:lnTo>
                      <a:pt x="292" y="138"/>
                    </a:lnTo>
                    <a:lnTo>
                      <a:pt x="296" y="138"/>
                    </a:lnTo>
                    <a:lnTo>
                      <a:pt x="296" y="138"/>
                    </a:lnTo>
                    <a:lnTo>
                      <a:pt x="208" y="136"/>
                    </a:lnTo>
                    <a:lnTo>
                      <a:pt x="208" y="136"/>
                    </a:lnTo>
                    <a:lnTo>
                      <a:pt x="207" y="136"/>
                    </a:lnTo>
                    <a:lnTo>
                      <a:pt x="207" y="136"/>
                    </a:lnTo>
                    <a:lnTo>
                      <a:pt x="214" y="136"/>
                    </a:lnTo>
                    <a:lnTo>
                      <a:pt x="214" y="136"/>
                    </a:lnTo>
                    <a:lnTo>
                      <a:pt x="247" y="142"/>
                    </a:lnTo>
                    <a:lnTo>
                      <a:pt x="247" y="142"/>
                    </a:lnTo>
                    <a:lnTo>
                      <a:pt x="203" y="142"/>
                    </a:lnTo>
                    <a:lnTo>
                      <a:pt x="203" y="142"/>
                    </a:lnTo>
                    <a:lnTo>
                      <a:pt x="190" y="145"/>
                    </a:lnTo>
                    <a:lnTo>
                      <a:pt x="190" y="145"/>
                    </a:lnTo>
                    <a:lnTo>
                      <a:pt x="172" y="147"/>
                    </a:lnTo>
                    <a:lnTo>
                      <a:pt x="172" y="147"/>
                    </a:lnTo>
                    <a:lnTo>
                      <a:pt x="162" y="148"/>
                    </a:lnTo>
                    <a:lnTo>
                      <a:pt x="162" y="148"/>
                    </a:lnTo>
                    <a:lnTo>
                      <a:pt x="160" y="148"/>
                    </a:lnTo>
                    <a:lnTo>
                      <a:pt x="160" y="148"/>
                    </a:lnTo>
                    <a:lnTo>
                      <a:pt x="158" y="150"/>
                    </a:lnTo>
                    <a:lnTo>
                      <a:pt x="158" y="150"/>
                    </a:lnTo>
                    <a:lnTo>
                      <a:pt x="178" y="150"/>
                    </a:lnTo>
                    <a:lnTo>
                      <a:pt x="178" y="150"/>
                    </a:lnTo>
                    <a:lnTo>
                      <a:pt x="175" y="150"/>
                    </a:lnTo>
                    <a:lnTo>
                      <a:pt x="175" y="150"/>
                    </a:lnTo>
                    <a:lnTo>
                      <a:pt x="164" y="153"/>
                    </a:lnTo>
                    <a:lnTo>
                      <a:pt x="164" y="153"/>
                    </a:lnTo>
                    <a:lnTo>
                      <a:pt x="168" y="153"/>
                    </a:lnTo>
                    <a:lnTo>
                      <a:pt x="168" y="153"/>
                    </a:lnTo>
                    <a:lnTo>
                      <a:pt x="178" y="154"/>
                    </a:lnTo>
                    <a:lnTo>
                      <a:pt x="178" y="154"/>
                    </a:lnTo>
                    <a:lnTo>
                      <a:pt x="147" y="154"/>
                    </a:lnTo>
                    <a:lnTo>
                      <a:pt x="147" y="154"/>
                    </a:lnTo>
                    <a:lnTo>
                      <a:pt x="148" y="154"/>
                    </a:lnTo>
                    <a:lnTo>
                      <a:pt x="148" y="154"/>
                    </a:lnTo>
                    <a:lnTo>
                      <a:pt x="148" y="156"/>
                    </a:lnTo>
                    <a:lnTo>
                      <a:pt x="148" y="156"/>
                    </a:lnTo>
                    <a:lnTo>
                      <a:pt x="147" y="156"/>
                    </a:lnTo>
                    <a:lnTo>
                      <a:pt x="147" y="156"/>
                    </a:lnTo>
                    <a:lnTo>
                      <a:pt x="142" y="162"/>
                    </a:lnTo>
                    <a:lnTo>
                      <a:pt x="142" y="162"/>
                    </a:lnTo>
                    <a:lnTo>
                      <a:pt x="139" y="162"/>
                    </a:lnTo>
                    <a:lnTo>
                      <a:pt x="139" y="162"/>
                    </a:lnTo>
                    <a:lnTo>
                      <a:pt x="132" y="163"/>
                    </a:lnTo>
                    <a:lnTo>
                      <a:pt x="132" y="163"/>
                    </a:lnTo>
                    <a:lnTo>
                      <a:pt x="122" y="163"/>
                    </a:lnTo>
                    <a:lnTo>
                      <a:pt x="122" y="163"/>
                    </a:lnTo>
                    <a:lnTo>
                      <a:pt x="104" y="166"/>
                    </a:lnTo>
                    <a:lnTo>
                      <a:pt x="104" y="166"/>
                    </a:lnTo>
                    <a:lnTo>
                      <a:pt x="101" y="168"/>
                    </a:lnTo>
                    <a:lnTo>
                      <a:pt x="101" y="168"/>
                    </a:lnTo>
                    <a:lnTo>
                      <a:pt x="114" y="169"/>
                    </a:lnTo>
                    <a:lnTo>
                      <a:pt x="114" y="169"/>
                    </a:lnTo>
                    <a:lnTo>
                      <a:pt x="85" y="168"/>
                    </a:lnTo>
                    <a:lnTo>
                      <a:pt x="85" y="168"/>
                    </a:lnTo>
                    <a:lnTo>
                      <a:pt x="85" y="169"/>
                    </a:lnTo>
                    <a:lnTo>
                      <a:pt x="85" y="169"/>
                    </a:lnTo>
                    <a:lnTo>
                      <a:pt x="102" y="171"/>
                    </a:lnTo>
                    <a:lnTo>
                      <a:pt x="102" y="171"/>
                    </a:lnTo>
                    <a:lnTo>
                      <a:pt x="101" y="171"/>
                    </a:lnTo>
                    <a:lnTo>
                      <a:pt x="101" y="171"/>
                    </a:lnTo>
                    <a:lnTo>
                      <a:pt x="93" y="172"/>
                    </a:lnTo>
                    <a:lnTo>
                      <a:pt x="93" y="172"/>
                    </a:lnTo>
                    <a:lnTo>
                      <a:pt x="92" y="172"/>
                    </a:lnTo>
                    <a:lnTo>
                      <a:pt x="92" y="172"/>
                    </a:lnTo>
                    <a:lnTo>
                      <a:pt x="88" y="174"/>
                    </a:lnTo>
                    <a:lnTo>
                      <a:pt x="88" y="174"/>
                    </a:lnTo>
                    <a:lnTo>
                      <a:pt x="85" y="175"/>
                    </a:lnTo>
                    <a:lnTo>
                      <a:pt x="85" y="175"/>
                    </a:lnTo>
                    <a:lnTo>
                      <a:pt x="93" y="178"/>
                    </a:lnTo>
                    <a:lnTo>
                      <a:pt x="93" y="178"/>
                    </a:lnTo>
                    <a:lnTo>
                      <a:pt x="95" y="180"/>
                    </a:lnTo>
                    <a:lnTo>
                      <a:pt x="95" y="180"/>
                    </a:lnTo>
                    <a:lnTo>
                      <a:pt x="108" y="178"/>
                    </a:lnTo>
                    <a:lnTo>
                      <a:pt x="108" y="178"/>
                    </a:lnTo>
                    <a:lnTo>
                      <a:pt x="111" y="180"/>
                    </a:lnTo>
                    <a:lnTo>
                      <a:pt x="111" y="180"/>
                    </a:lnTo>
                    <a:lnTo>
                      <a:pt x="105" y="184"/>
                    </a:lnTo>
                    <a:lnTo>
                      <a:pt x="105" y="184"/>
                    </a:lnTo>
                    <a:lnTo>
                      <a:pt x="96" y="186"/>
                    </a:lnTo>
                    <a:lnTo>
                      <a:pt x="96" y="186"/>
                    </a:lnTo>
                    <a:lnTo>
                      <a:pt x="99" y="189"/>
                    </a:lnTo>
                    <a:lnTo>
                      <a:pt x="99" y="189"/>
                    </a:lnTo>
                    <a:lnTo>
                      <a:pt x="102" y="188"/>
                    </a:lnTo>
                    <a:lnTo>
                      <a:pt x="102" y="188"/>
                    </a:lnTo>
                    <a:lnTo>
                      <a:pt x="102" y="192"/>
                    </a:lnTo>
                    <a:lnTo>
                      <a:pt x="102" y="192"/>
                    </a:lnTo>
                    <a:lnTo>
                      <a:pt x="109" y="192"/>
                    </a:lnTo>
                    <a:lnTo>
                      <a:pt x="109" y="192"/>
                    </a:lnTo>
                    <a:lnTo>
                      <a:pt x="78" y="191"/>
                    </a:lnTo>
                    <a:lnTo>
                      <a:pt x="78" y="191"/>
                    </a:lnTo>
                    <a:lnTo>
                      <a:pt x="72" y="192"/>
                    </a:lnTo>
                    <a:lnTo>
                      <a:pt x="72" y="192"/>
                    </a:lnTo>
                    <a:lnTo>
                      <a:pt x="75" y="192"/>
                    </a:lnTo>
                    <a:lnTo>
                      <a:pt x="75" y="192"/>
                    </a:lnTo>
                    <a:lnTo>
                      <a:pt x="42" y="191"/>
                    </a:lnTo>
                    <a:lnTo>
                      <a:pt x="42" y="191"/>
                    </a:lnTo>
                    <a:lnTo>
                      <a:pt x="40" y="191"/>
                    </a:lnTo>
                    <a:lnTo>
                      <a:pt x="40" y="191"/>
                    </a:lnTo>
                    <a:lnTo>
                      <a:pt x="37" y="191"/>
                    </a:lnTo>
                    <a:lnTo>
                      <a:pt x="37" y="191"/>
                    </a:lnTo>
                    <a:lnTo>
                      <a:pt x="0" y="191"/>
                    </a:lnTo>
                    <a:lnTo>
                      <a:pt x="0" y="191"/>
                    </a:lnTo>
                    <a:lnTo>
                      <a:pt x="7" y="192"/>
                    </a:lnTo>
                    <a:lnTo>
                      <a:pt x="7" y="192"/>
                    </a:lnTo>
                    <a:lnTo>
                      <a:pt x="3" y="194"/>
                    </a:lnTo>
                    <a:lnTo>
                      <a:pt x="3" y="194"/>
                    </a:lnTo>
                    <a:lnTo>
                      <a:pt x="7" y="194"/>
                    </a:lnTo>
                    <a:lnTo>
                      <a:pt x="7" y="194"/>
                    </a:lnTo>
                    <a:lnTo>
                      <a:pt x="66" y="195"/>
                    </a:lnTo>
                    <a:lnTo>
                      <a:pt x="66" y="195"/>
                    </a:lnTo>
                    <a:lnTo>
                      <a:pt x="88" y="197"/>
                    </a:lnTo>
                    <a:lnTo>
                      <a:pt x="88" y="197"/>
                    </a:lnTo>
                    <a:lnTo>
                      <a:pt x="93" y="197"/>
                    </a:lnTo>
                    <a:lnTo>
                      <a:pt x="93" y="197"/>
                    </a:lnTo>
                    <a:lnTo>
                      <a:pt x="88" y="197"/>
                    </a:lnTo>
                    <a:lnTo>
                      <a:pt x="88" y="197"/>
                    </a:lnTo>
                    <a:lnTo>
                      <a:pt x="89" y="198"/>
                    </a:lnTo>
                    <a:lnTo>
                      <a:pt x="89" y="198"/>
                    </a:lnTo>
                    <a:lnTo>
                      <a:pt x="85" y="200"/>
                    </a:lnTo>
                    <a:lnTo>
                      <a:pt x="85" y="200"/>
                    </a:lnTo>
                    <a:lnTo>
                      <a:pt x="86" y="200"/>
                    </a:lnTo>
                    <a:lnTo>
                      <a:pt x="86" y="200"/>
                    </a:lnTo>
                    <a:lnTo>
                      <a:pt x="105" y="200"/>
                    </a:lnTo>
                    <a:lnTo>
                      <a:pt x="105" y="200"/>
                    </a:lnTo>
                    <a:lnTo>
                      <a:pt x="102" y="201"/>
                    </a:lnTo>
                    <a:lnTo>
                      <a:pt x="102" y="201"/>
                    </a:lnTo>
                    <a:lnTo>
                      <a:pt x="108" y="201"/>
                    </a:lnTo>
                    <a:lnTo>
                      <a:pt x="108" y="201"/>
                    </a:lnTo>
                    <a:lnTo>
                      <a:pt x="93" y="203"/>
                    </a:lnTo>
                    <a:lnTo>
                      <a:pt x="93" y="203"/>
                    </a:lnTo>
                    <a:lnTo>
                      <a:pt x="82" y="203"/>
                    </a:lnTo>
                    <a:lnTo>
                      <a:pt x="82" y="203"/>
                    </a:lnTo>
                    <a:lnTo>
                      <a:pt x="101" y="206"/>
                    </a:lnTo>
                    <a:lnTo>
                      <a:pt x="101" y="206"/>
                    </a:lnTo>
                    <a:lnTo>
                      <a:pt x="111" y="207"/>
                    </a:lnTo>
                    <a:lnTo>
                      <a:pt x="111" y="207"/>
                    </a:lnTo>
                    <a:lnTo>
                      <a:pt x="112" y="212"/>
                    </a:lnTo>
                    <a:lnTo>
                      <a:pt x="112" y="212"/>
                    </a:lnTo>
                    <a:lnTo>
                      <a:pt x="102" y="213"/>
                    </a:lnTo>
                    <a:lnTo>
                      <a:pt x="102" y="213"/>
                    </a:lnTo>
                    <a:lnTo>
                      <a:pt x="104" y="216"/>
                    </a:lnTo>
                    <a:lnTo>
                      <a:pt x="104" y="216"/>
                    </a:lnTo>
                    <a:lnTo>
                      <a:pt x="112" y="218"/>
                    </a:lnTo>
                    <a:lnTo>
                      <a:pt x="112" y="218"/>
                    </a:lnTo>
                    <a:lnTo>
                      <a:pt x="116" y="216"/>
                    </a:lnTo>
                    <a:lnTo>
                      <a:pt x="116" y="216"/>
                    </a:lnTo>
                    <a:lnTo>
                      <a:pt x="129" y="219"/>
                    </a:lnTo>
                    <a:lnTo>
                      <a:pt x="129" y="219"/>
                    </a:lnTo>
                    <a:lnTo>
                      <a:pt x="161" y="218"/>
                    </a:lnTo>
                    <a:lnTo>
                      <a:pt x="161" y="218"/>
                    </a:lnTo>
                    <a:lnTo>
                      <a:pt x="165" y="218"/>
                    </a:lnTo>
                    <a:lnTo>
                      <a:pt x="165" y="218"/>
                    </a:lnTo>
                    <a:lnTo>
                      <a:pt x="150" y="221"/>
                    </a:lnTo>
                    <a:lnTo>
                      <a:pt x="150" y="221"/>
                    </a:lnTo>
                    <a:lnTo>
                      <a:pt x="137" y="236"/>
                    </a:lnTo>
                    <a:lnTo>
                      <a:pt x="137" y="236"/>
                    </a:lnTo>
                    <a:lnTo>
                      <a:pt x="158" y="239"/>
                    </a:lnTo>
                    <a:lnTo>
                      <a:pt x="158" y="239"/>
                    </a:lnTo>
                    <a:lnTo>
                      <a:pt x="131" y="239"/>
                    </a:lnTo>
                    <a:lnTo>
                      <a:pt x="131" y="239"/>
                    </a:lnTo>
                    <a:lnTo>
                      <a:pt x="132" y="239"/>
                    </a:lnTo>
                    <a:lnTo>
                      <a:pt x="132" y="239"/>
                    </a:lnTo>
                    <a:lnTo>
                      <a:pt x="121" y="239"/>
                    </a:lnTo>
                    <a:lnTo>
                      <a:pt x="121" y="239"/>
                    </a:lnTo>
                    <a:lnTo>
                      <a:pt x="116" y="239"/>
                    </a:lnTo>
                    <a:lnTo>
                      <a:pt x="116" y="239"/>
                    </a:lnTo>
                    <a:lnTo>
                      <a:pt x="155" y="240"/>
                    </a:lnTo>
                    <a:lnTo>
                      <a:pt x="155" y="240"/>
                    </a:lnTo>
                    <a:lnTo>
                      <a:pt x="172" y="240"/>
                    </a:lnTo>
                    <a:lnTo>
                      <a:pt x="172" y="240"/>
                    </a:lnTo>
                    <a:lnTo>
                      <a:pt x="168" y="240"/>
                    </a:lnTo>
                    <a:lnTo>
                      <a:pt x="168" y="240"/>
                    </a:lnTo>
                    <a:lnTo>
                      <a:pt x="162" y="240"/>
                    </a:lnTo>
                    <a:lnTo>
                      <a:pt x="162" y="240"/>
                    </a:lnTo>
                    <a:lnTo>
                      <a:pt x="181" y="242"/>
                    </a:lnTo>
                    <a:lnTo>
                      <a:pt x="181" y="242"/>
                    </a:lnTo>
                    <a:lnTo>
                      <a:pt x="190" y="242"/>
                    </a:lnTo>
                    <a:lnTo>
                      <a:pt x="190" y="242"/>
                    </a:lnTo>
                    <a:lnTo>
                      <a:pt x="190" y="243"/>
                    </a:lnTo>
                    <a:lnTo>
                      <a:pt x="190" y="243"/>
                    </a:lnTo>
                    <a:lnTo>
                      <a:pt x="188" y="243"/>
                    </a:lnTo>
                    <a:lnTo>
                      <a:pt x="188" y="243"/>
                    </a:lnTo>
                    <a:lnTo>
                      <a:pt x="190" y="243"/>
                    </a:lnTo>
                    <a:lnTo>
                      <a:pt x="190" y="243"/>
                    </a:lnTo>
                    <a:lnTo>
                      <a:pt x="184" y="243"/>
                    </a:lnTo>
                    <a:lnTo>
                      <a:pt x="184" y="243"/>
                    </a:lnTo>
                    <a:lnTo>
                      <a:pt x="188" y="245"/>
                    </a:lnTo>
                    <a:lnTo>
                      <a:pt x="188" y="245"/>
                    </a:lnTo>
                    <a:lnTo>
                      <a:pt x="206" y="246"/>
                    </a:lnTo>
                    <a:lnTo>
                      <a:pt x="206" y="246"/>
                    </a:lnTo>
                    <a:lnTo>
                      <a:pt x="200" y="246"/>
                    </a:lnTo>
                    <a:lnTo>
                      <a:pt x="200" y="246"/>
                    </a:lnTo>
                    <a:lnTo>
                      <a:pt x="175" y="248"/>
                    </a:lnTo>
                    <a:lnTo>
                      <a:pt x="175" y="248"/>
                    </a:lnTo>
                    <a:lnTo>
                      <a:pt x="201" y="246"/>
                    </a:lnTo>
                    <a:lnTo>
                      <a:pt x="201" y="246"/>
                    </a:lnTo>
                    <a:lnTo>
                      <a:pt x="198" y="248"/>
                    </a:lnTo>
                    <a:lnTo>
                      <a:pt x="198" y="248"/>
                    </a:lnTo>
                    <a:lnTo>
                      <a:pt x="158" y="252"/>
                    </a:lnTo>
                    <a:lnTo>
                      <a:pt x="158" y="252"/>
                    </a:lnTo>
                    <a:lnTo>
                      <a:pt x="138" y="254"/>
                    </a:lnTo>
                    <a:lnTo>
                      <a:pt x="138" y="254"/>
                    </a:lnTo>
                    <a:lnTo>
                      <a:pt x="137" y="254"/>
                    </a:lnTo>
                    <a:lnTo>
                      <a:pt x="137" y="254"/>
                    </a:lnTo>
                    <a:lnTo>
                      <a:pt x="132" y="254"/>
                    </a:lnTo>
                    <a:lnTo>
                      <a:pt x="132" y="254"/>
                    </a:lnTo>
                    <a:lnTo>
                      <a:pt x="122" y="255"/>
                    </a:lnTo>
                    <a:lnTo>
                      <a:pt x="122" y="255"/>
                    </a:lnTo>
                    <a:lnTo>
                      <a:pt x="142" y="257"/>
                    </a:lnTo>
                    <a:lnTo>
                      <a:pt x="142" y="257"/>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49" name="Freeform 165"/>
              <p:cNvSpPr>
                <a:spLocks/>
              </p:cNvSpPr>
              <p:nvPr/>
            </p:nvSpPr>
            <p:spPr bwMode="auto">
              <a:xfrm>
                <a:off x="7669" y="12003"/>
                <a:ext cx="207" cy="229"/>
              </a:xfrm>
              <a:custGeom>
                <a:avLst/>
                <a:gdLst/>
                <a:ahLst/>
                <a:cxnLst>
                  <a:cxn ang="0">
                    <a:pos x="185" y="3"/>
                  </a:cxn>
                  <a:cxn ang="0">
                    <a:pos x="197" y="6"/>
                  </a:cxn>
                  <a:cxn ang="0">
                    <a:pos x="192" y="10"/>
                  </a:cxn>
                  <a:cxn ang="0">
                    <a:pos x="172" y="12"/>
                  </a:cxn>
                  <a:cxn ang="0">
                    <a:pos x="182" y="18"/>
                  </a:cxn>
                  <a:cxn ang="0">
                    <a:pos x="171" y="19"/>
                  </a:cxn>
                  <a:cxn ang="0">
                    <a:pos x="134" y="21"/>
                  </a:cxn>
                  <a:cxn ang="0">
                    <a:pos x="171" y="27"/>
                  </a:cxn>
                  <a:cxn ang="0">
                    <a:pos x="132" y="26"/>
                  </a:cxn>
                  <a:cxn ang="0">
                    <a:pos x="135" y="32"/>
                  </a:cxn>
                  <a:cxn ang="0">
                    <a:pos x="109" y="39"/>
                  </a:cxn>
                  <a:cxn ang="0">
                    <a:pos x="92" y="45"/>
                  </a:cxn>
                  <a:cxn ang="0">
                    <a:pos x="96" y="48"/>
                  </a:cxn>
                  <a:cxn ang="0">
                    <a:pos x="72" y="47"/>
                  </a:cxn>
                  <a:cxn ang="0">
                    <a:pos x="102" y="53"/>
                  </a:cxn>
                  <a:cxn ang="0">
                    <a:pos x="63" y="56"/>
                  </a:cxn>
                  <a:cxn ang="0">
                    <a:pos x="63" y="59"/>
                  </a:cxn>
                  <a:cxn ang="0">
                    <a:pos x="17" y="62"/>
                  </a:cxn>
                  <a:cxn ang="0">
                    <a:pos x="27" y="66"/>
                  </a:cxn>
                  <a:cxn ang="0">
                    <a:pos x="124" y="69"/>
                  </a:cxn>
                  <a:cxn ang="0">
                    <a:pos x="125" y="71"/>
                  </a:cxn>
                  <a:cxn ang="0">
                    <a:pos x="112" y="74"/>
                  </a:cxn>
                  <a:cxn ang="0">
                    <a:pos x="132" y="74"/>
                  </a:cxn>
                  <a:cxn ang="0">
                    <a:pos x="149" y="83"/>
                  </a:cxn>
                  <a:cxn ang="0">
                    <a:pos x="128" y="87"/>
                  </a:cxn>
                  <a:cxn ang="0">
                    <a:pos x="136" y="98"/>
                  </a:cxn>
                  <a:cxn ang="0">
                    <a:pos x="116" y="101"/>
                  </a:cxn>
                  <a:cxn ang="0">
                    <a:pos x="101" y="105"/>
                  </a:cxn>
                  <a:cxn ang="0">
                    <a:pos x="139" y="104"/>
                  </a:cxn>
                  <a:cxn ang="0">
                    <a:pos x="105" y="108"/>
                  </a:cxn>
                  <a:cxn ang="0">
                    <a:pos x="128" y="113"/>
                  </a:cxn>
                  <a:cxn ang="0">
                    <a:pos x="119" y="113"/>
                  </a:cxn>
                  <a:cxn ang="0">
                    <a:pos x="126" y="116"/>
                  </a:cxn>
                  <a:cxn ang="0">
                    <a:pos x="89" y="119"/>
                  </a:cxn>
                  <a:cxn ang="0">
                    <a:pos x="73" y="124"/>
                  </a:cxn>
                  <a:cxn ang="0">
                    <a:pos x="16" y="125"/>
                  </a:cxn>
                  <a:cxn ang="0">
                    <a:pos x="0" y="130"/>
                  </a:cxn>
                  <a:cxn ang="0">
                    <a:pos x="32" y="131"/>
                  </a:cxn>
                  <a:cxn ang="0">
                    <a:pos x="34" y="136"/>
                  </a:cxn>
                  <a:cxn ang="0">
                    <a:pos x="116" y="137"/>
                  </a:cxn>
                  <a:cxn ang="0">
                    <a:pos x="116" y="139"/>
                  </a:cxn>
                  <a:cxn ang="0">
                    <a:pos x="126" y="142"/>
                  </a:cxn>
                  <a:cxn ang="0">
                    <a:pos x="161" y="146"/>
                  </a:cxn>
                  <a:cxn ang="0">
                    <a:pos x="128" y="160"/>
                  </a:cxn>
                  <a:cxn ang="0">
                    <a:pos x="126" y="166"/>
                  </a:cxn>
                  <a:cxn ang="0">
                    <a:pos x="113" y="173"/>
                  </a:cxn>
                  <a:cxn ang="0">
                    <a:pos x="207" y="175"/>
                  </a:cxn>
                  <a:cxn ang="0">
                    <a:pos x="132" y="176"/>
                  </a:cxn>
                  <a:cxn ang="0">
                    <a:pos x="119" y="176"/>
                  </a:cxn>
                  <a:cxn ang="0">
                    <a:pos x="115" y="178"/>
                  </a:cxn>
                  <a:cxn ang="0">
                    <a:pos x="121" y="190"/>
                  </a:cxn>
                  <a:cxn ang="0">
                    <a:pos x="164" y="191"/>
                  </a:cxn>
                  <a:cxn ang="0">
                    <a:pos x="129" y="200"/>
                  </a:cxn>
                  <a:cxn ang="0">
                    <a:pos x="134" y="210"/>
                  </a:cxn>
                  <a:cxn ang="0">
                    <a:pos x="144" y="210"/>
                  </a:cxn>
                  <a:cxn ang="0">
                    <a:pos x="129" y="211"/>
                  </a:cxn>
                  <a:cxn ang="0">
                    <a:pos x="124" y="213"/>
                  </a:cxn>
                  <a:cxn ang="0">
                    <a:pos x="90" y="217"/>
                  </a:cxn>
                  <a:cxn ang="0">
                    <a:pos x="108" y="222"/>
                  </a:cxn>
                  <a:cxn ang="0">
                    <a:pos x="95" y="225"/>
                  </a:cxn>
                  <a:cxn ang="0">
                    <a:pos x="96" y="228"/>
                  </a:cxn>
                  <a:cxn ang="0">
                    <a:pos x="90" y="229"/>
                  </a:cxn>
                </a:cxnLst>
                <a:rect l="0" t="0" r="r" b="b"/>
                <a:pathLst>
                  <a:path w="207" h="229">
                    <a:moveTo>
                      <a:pt x="195" y="0"/>
                    </a:moveTo>
                    <a:lnTo>
                      <a:pt x="184" y="1"/>
                    </a:lnTo>
                    <a:lnTo>
                      <a:pt x="184" y="1"/>
                    </a:lnTo>
                    <a:lnTo>
                      <a:pt x="184" y="3"/>
                    </a:lnTo>
                    <a:lnTo>
                      <a:pt x="184" y="3"/>
                    </a:lnTo>
                    <a:lnTo>
                      <a:pt x="187" y="3"/>
                    </a:lnTo>
                    <a:lnTo>
                      <a:pt x="187" y="3"/>
                    </a:lnTo>
                    <a:lnTo>
                      <a:pt x="185" y="3"/>
                    </a:lnTo>
                    <a:lnTo>
                      <a:pt x="185" y="3"/>
                    </a:lnTo>
                    <a:lnTo>
                      <a:pt x="181" y="3"/>
                    </a:lnTo>
                    <a:lnTo>
                      <a:pt x="181" y="3"/>
                    </a:lnTo>
                    <a:lnTo>
                      <a:pt x="182" y="4"/>
                    </a:lnTo>
                    <a:lnTo>
                      <a:pt x="182" y="4"/>
                    </a:lnTo>
                    <a:lnTo>
                      <a:pt x="195" y="6"/>
                    </a:lnTo>
                    <a:lnTo>
                      <a:pt x="195" y="6"/>
                    </a:lnTo>
                    <a:lnTo>
                      <a:pt x="197" y="6"/>
                    </a:lnTo>
                    <a:lnTo>
                      <a:pt x="197" y="6"/>
                    </a:lnTo>
                    <a:lnTo>
                      <a:pt x="187" y="6"/>
                    </a:lnTo>
                    <a:lnTo>
                      <a:pt x="187" y="6"/>
                    </a:lnTo>
                    <a:lnTo>
                      <a:pt x="185" y="9"/>
                    </a:lnTo>
                    <a:lnTo>
                      <a:pt x="185" y="9"/>
                    </a:lnTo>
                    <a:lnTo>
                      <a:pt x="188" y="9"/>
                    </a:lnTo>
                    <a:lnTo>
                      <a:pt x="188" y="9"/>
                    </a:lnTo>
                    <a:lnTo>
                      <a:pt x="192" y="10"/>
                    </a:lnTo>
                    <a:lnTo>
                      <a:pt x="192" y="10"/>
                    </a:lnTo>
                    <a:lnTo>
                      <a:pt x="184" y="10"/>
                    </a:lnTo>
                    <a:lnTo>
                      <a:pt x="184" y="10"/>
                    </a:lnTo>
                    <a:lnTo>
                      <a:pt x="178" y="10"/>
                    </a:lnTo>
                    <a:lnTo>
                      <a:pt x="178" y="10"/>
                    </a:lnTo>
                    <a:lnTo>
                      <a:pt x="178" y="12"/>
                    </a:lnTo>
                    <a:lnTo>
                      <a:pt x="178" y="12"/>
                    </a:lnTo>
                    <a:lnTo>
                      <a:pt x="172" y="12"/>
                    </a:lnTo>
                    <a:lnTo>
                      <a:pt x="172" y="12"/>
                    </a:lnTo>
                    <a:lnTo>
                      <a:pt x="165" y="12"/>
                    </a:lnTo>
                    <a:lnTo>
                      <a:pt x="165" y="12"/>
                    </a:lnTo>
                    <a:lnTo>
                      <a:pt x="148" y="15"/>
                    </a:lnTo>
                    <a:lnTo>
                      <a:pt x="148" y="15"/>
                    </a:lnTo>
                    <a:lnTo>
                      <a:pt x="172" y="16"/>
                    </a:lnTo>
                    <a:lnTo>
                      <a:pt x="172" y="16"/>
                    </a:lnTo>
                    <a:lnTo>
                      <a:pt x="182" y="18"/>
                    </a:lnTo>
                    <a:lnTo>
                      <a:pt x="182" y="18"/>
                    </a:lnTo>
                    <a:lnTo>
                      <a:pt x="198" y="19"/>
                    </a:lnTo>
                    <a:lnTo>
                      <a:pt x="198" y="19"/>
                    </a:lnTo>
                    <a:lnTo>
                      <a:pt x="195" y="19"/>
                    </a:lnTo>
                    <a:lnTo>
                      <a:pt x="195" y="19"/>
                    </a:lnTo>
                    <a:lnTo>
                      <a:pt x="194" y="19"/>
                    </a:lnTo>
                    <a:lnTo>
                      <a:pt x="194" y="19"/>
                    </a:lnTo>
                    <a:lnTo>
                      <a:pt x="171" y="19"/>
                    </a:lnTo>
                    <a:lnTo>
                      <a:pt x="171" y="19"/>
                    </a:lnTo>
                    <a:lnTo>
                      <a:pt x="162" y="21"/>
                    </a:lnTo>
                    <a:lnTo>
                      <a:pt x="162" y="21"/>
                    </a:lnTo>
                    <a:lnTo>
                      <a:pt x="184" y="21"/>
                    </a:lnTo>
                    <a:lnTo>
                      <a:pt x="184" y="21"/>
                    </a:lnTo>
                    <a:lnTo>
                      <a:pt x="181" y="23"/>
                    </a:lnTo>
                    <a:lnTo>
                      <a:pt x="181" y="23"/>
                    </a:lnTo>
                    <a:lnTo>
                      <a:pt x="134" y="21"/>
                    </a:lnTo>
                    <a:lnTo>
                      <a:pt x="134" y="21"/>
                    </a:lnTo>
                    <a:lnTo>
                      <a:pt x="116" y="21"/>
                    </a:lnTo>
                    <a:lnTo>
                      <a:pt x="116" y="21"/>
                    </a:lnTo>
                    <a:lnTo>
                      <a:pt x="115" y="21"/>
                    </a:lnTo>
                    <a:lnTo>
                      <a:pt x="115" y="21"/>
                    </a:lnTo>
                    <a:lnTo>
                      <a:pt x="159" y="27"/>
                    </a:lnTo>
                    <a:lnTo>
                      <a:pt x="159" y="27"/>
                    </a:lnTo>
                    <a:lnTo>
                      <a:pt x="171" y="27"/>
                    </a:lnTo>
                    <a:lnTo>
                      <a:pt x="171" y="27"/>
                    </a:lnTo>
                    <a:lnTo>
                      <a:pt x="178" y="27"/>
                    </a:lnTo>
                    <a:lnTo>
                      <a:pt x="178" y="27"/>
                    </a:lnTo>
                    <a:lnTo>
                      <a:pt x="175" y="27"/>
                    </a:lnTo>
                    <a:lnTo>
                      <a:pt x="175" y="27"/>
                    </a:lnTo>
                    <a:lnTo>
                      <a:pt x="175" y="29"/>
                    </a:lnTo>
                    <a:lnTo>
                      <a:pt x="175" y="29"/>
                    </a:lnTo>
                    <a:lnTo>
                      <a:pt x="132" y="26"/>
                    </a:lnTo>
                    <a:lnTo>
                      <a:pt x="132" y="26"/>
                    </a:lnTo>
                    <a:lnTo>
                      <a:pt x="135" y="27"/>
                    </a:lnTo>
                    <a:lnTo>
                      <a:pt x="135" y="27"/>
                    </a:lnTo>
                    <a:lnTo>
                      <a:pt x="158" y="30"/>
                    </a:lnTo>
                    <a:lnTo>
                      <a:pt x="158" y="30"/>
                    </a:lnTo>
                    <a:lnTo>
                      <a:pt x="157" y="33"/>
                    </a:lnTo>
                    <a:lnTo>
                      <a:pt x="157" y="33"/>
                    </a:lnTo>
                    <a:lnTo>
                      <a:pt x="135" y="32"/>
                    </a:lnTo>
                    <a:lnTo>
                      <a:pt x="135" y="32"/>
                    </a:lnTo>
                    <a:lnTo>
                      <a:pt x="131" y="32"/>
                    </a:lnTo>
                    <a:lnTo>
                      <a:pt x="131" y="32"/>
                    </a:lnTo>
                    <a:lnTo>
                      <a:pt x="118" y="32"/>
                    </a:lnTo>
                    <a:lnTo>
                      <a:pt x="118" y="32"/>
                    </a:lnTo>
                    <a:lnTo>
                      <a:pt x="105" y="38"/>
                    </a:lnTo>
                    <a:lnTo>
                      <a:pt x="105" y="38"/>
                    </a:lnTo>
                    <a:lnTo>
                      <a:pt x="109" y="39"/>
                    </a:lnTo>
                    <a:lnTo>
                      <a:pt x="109" y="39"/>
                    </a:lnTo>
                    <a:lnTo>
                      <a:pt x="135" y="38"/>
                    </a:lnTo>
                    <a:lnTo>
                      <a:pt x="135" y="38"/>
                    </a:lnTo>
                    <a:lnTo>
                      <a:pt x="138" y="38"/>
                    </a:lnTo>
                    <a:lnTo>
                      <a:pt x="138" y="38"/>
                    </a:lnTo>
                    <a:lnTo>
                      <a:pt x="90" y="45"/>
                    </a:lnTo>
                    <a:lnTo>
                      <a:pt x="90" y="45"/>
                    </a:lnTo>
                    <a:lnTo>
                      <a:pt x="92" y="45"/>
                    </a:lnTo>
                    <a:lnTo>
                      <a:pt x="92" y="45"/>
                    </a:lnTo>
                    <a:lnTo>
                      <a:pt x="96" y="45"/>
                    </a:lnTo>
                    <a:lnTo>
                      <a:pt x="96" y="45"/>
                    </a:lnTo>
                    <a:lnTo>
                      <a:pt x="88" y="48"/>
                    </a:lnTo>
                    <a:lnTo>
                      <a:pt x="88" y="48"/>
                    </a:lnTo>
                    <a:lnTo>
                      <a:pt x="98" y="48"/>
                    </a:lnTo>
                    <a:lnTo>
                      <a:pt x="98" y="48"/>
                    </a:lnTo>
                    <a:lnTo>
                      <a:pt x="96" y="48"/>
                    </a:lnTo>
                    <a:lnTo>
                      <a:pt x="96" y="48"/>
                    </a:lnTo>
                    <a:lnTo>
                      <a:pt x="109" y="48"/>
                    </a:lnTo>
                    <a:lnTo>
                      <a:pt x="109" y="48"/>
                    </a:lnTo>
                    <a:lnTo>
                      <a:pt x="86" y="48"/>
                    </a:lnTo>
                    <a:lnTo>
                      <a:pt x="86" y="48"/>
                    </a:lnTo>
                    <a:lnTo>
                      <a:pt x="70" y="47"/>
                    </a:lnTo>
                    <a:lnTo>
                      <a:pt x="70" y="47"/>
                    </a:lnTo>
                    <a:lnTo>
                      <a:pt x="72" y="47"/>
                    </a:lnTo>
                    <a:lnTo>
                      <a:pt x="72" y="47"/>
                    </a:lnTo>
                    <a:lnTo>
                      <a:pt x="59" y="47"/>
                    </a:lnTo>
                    <a:lnTo>
                      <a:pt x="59" y="47"/>
                    </a:lnTo>
                    <a:lnTo>
                      <a:pt x="63" y="47"/>
                    </a:lnTo>
                    <a:lnTo>
                      <a:pt x="63" y="47"/>
                    </a:lnTo>
                    <a:lnTo>
                      <a:pt x="67" y="47"/>
                    </a:lnTo>
                    <a:lnTo>
                      <a:pt x="67" y="47"/>
                    </a:lnTo>
                    <a:lnTo>
                      <a:pt x="102" y="53"/>
                    </a:lnTo>
                    <a:lnTo>
                      <a:pt x="102" y="53"/>
                    </a:lnTo>
                    <a:lnTo>
                      <a:pt x="96" y="53"/>
                    </a:lnTo>
                    <a:lnTo>
                      <a:pt x="96" y="53"/>
                    </a:lnTo>
                    <a:lnTo>
                      <a:pt x="103" y="56"/>
                    </a:lnTo>
                    <a:lnTo>
                      <a:pt x="103" y="56"/>
                    </a:lnTo>
                    <a:lnTo>
                      <a:pt x="90" y="56"/>
                    </a:lnTo>
                    <a:lnTo>
                      <a:pt x="90" y="56"/>
                    </a:lnTo>
                    <a:lnTo>
                      <a:pt x="63" y="56"/>
                    </a:lnTo>
                    <a:lnTo>
                      <a:pt x="63" y="56"/>
                    </a:lnTo>
                    <a:lnTo>
                      <a:pt x="60" y="57"/>
                    </a:lnTo>
                    <a:lnTo>
                      <a:pt x="60" y="57"/>
                    </a:lnTo>
                    <a:lnTo>
                      <a:pt x="69" y="57"/>
                    </a:lnTo>
                    <a:lnTo>
                      <a:pt x="69" y="57"/>
                    </a:lnTo>
                    <a:lnTo>
                      <a:pt x="72" y="57"/>
                    </a:lnTo>
                    <a:lnTo>
                      <a:pt x="72" y="57"/>
                    </a:lnTo>
                    <a:lnTo>
                      <a:pt x="63" y="59"/>
                    </a:lnTo>
                    <a:lnTo>
                      <a:pt x="63" y="59"/>
                    </a:lnTo>
                    <a:lnTo>
                      <a:pt x="27" y="59"/>
                    </a:lnTo>
                    <a:lnTo>
                      <a:pt x="27" y="59"/>
                    </a:lnTo>
                    <a:lnTo>
                      <a:pt x="30" y="59"/>
                    </a:lnTo>
                    <a:lnTo>
                      <a:pt x="30" y="59"/>
                    </a:lnTo>
                    <a:lnTo>
                      <a:pt x="29" y="60"/>
                    </a:lnTo>
                    <a:lnTo>
                      <a:pt x="29" y="60"/>
                    </a:lnTo>
                    <a:lnTo>
                      <a:pt x="17" y="62"/>
                    </a:lnTo>
                    <a:lnTo>
                      <a:pt x="17" y="62"/>
                    </a:lnTo>
                    <a:lnTo>
                      <a:pt x="7" y="63"/>
                    </a:lnTo>
                    <a:lnTo>
                      <a:pt x="7" y="63"/>
                    </a:lnTo>
                    <a:lnTo>
                      <a:pt x="10" y="65"/>
                    </a:lnTo>
                    <a:lnTo>
                      <a:pt x="10" y="65"/>
                    </a:lnTo>
                    <a:lnTo>
                      <a:pt x="27" y="65"/>
                    </a:lnTo>
                    <a:lnTo>
                      <a:pt x="27" y="65"/>
                    </a:lnTo>
                    <a:lnTo>
                      <a:pt x="27" y="66"/>
                    </a:lnTo>
                    <a:lnTo>
                      <a:pt x="27" y="66"/>
                    </a:lnTo>
                    <a:lnTo>
                      <a:pt x="26" y="66"/>
                    </a:lnTo>
                    <a:lnTo>
                      <a:pt x="26" y="66"/>
                    </a:lnTo>
                    <a:lnTo>
                      <a:pt x="75" y="69"/>
                    </a:lnTo>
                    <a:lnTo>
                      <a:pt x="75" y="69"/>
                    </a:lnTo>
                    <a:lnTo>
                      <a:pt x="125" y="69"/>
                    </a:lnTo>
                    <a:lnTo>
                      <a:pt x="125" y="69"/>
                    </a:lnTo>
                    <a:lnTo>
                      <a:pt x="124" y="69"/>
                    </a:lnTo>
                    <a:lnTo>
                      <a:pt x="124" y="69"/>
                    </a:lnTo>
                    <a:lnTo>
                      <a:pt x="124" y="71"/>
                    </a:lnTo>
                    <a:lnTo>
                      <a:pt x="124" y="71"/>
                    </a:lnTo>
                    <a:lnTo>
                      <a:pt x="113" y="71"/>
                    </a:lnTo>
                    <a:lnTo>
                      <a:pt x="113" y="71"/>
                    </a:lnTo>
                    <a:lnTo>
                      <a:pt x="118" y="69"/>
                    </a:lnTo>
                    <a:lnTo>
                      <a:pt x="118" y="69"/>
                    </a:lnTo>
                    <a:lnTo>
                      <a:pt x="125" y="71"/>
                    </a:lnTo>
                    <a:lnTo>
                      <a:pt x="125" y="71"/>
                    </a:lnTo>
                    <a:lnTo>
                      <a:pt x="108" y="71"/>
                    </a:lnTo>
                    <a:lnTo>
                      <a:pt x="108" y="71"/>
                    </a:lnTo>
                    <a:lnTo>
                      <a:pt x="109" y="71"/>
                    </a:lnTo>
                    <a:lnTo>
                      <a:pt x="109" y="71"/>
                    </a:lnTo>
                    <a:lnTo>
                      <a:pt x="108" y="74"/>
                    </a:lnTo>
                    <a:lnTo>
                      <a:pt x="108" y="74"/>
                    </a:lnTo>
                    <a:lnTo>
                      <a:pt x="112" y="74"/>
                    </a:lnTo>
                    <a:lnTo>
                      <a:pt x="112" y="74"/>
                    </a:lnTo>
                    <a:lnTo>
                      <a:pt x="115" y="74"/>
                    </a:lnTo>
                    <a:lnTo>
                      <a:pt x="115" y="74"/>
                    </a:lnTo>
                    <a:lnTo>
                      <a:pt x="132" y="74"/>
                    </a:lnTo>
                    <a:lnTo>
                      <a:pt x="132" y="74"/>
                    </a:lnTo>
                    <a:lnTo>
                      <a:pt x="134" y="74"/>
                    </a:lnTo>
                    <a:lnTo>
                      <a:pt x="134" y="74"/>
                    </a:lnTo>
                    <a:lnTo>
                      <a:pt x="132" y="74"/>
                    </a:lnTo>
                    <a:lnTo>
                      <a:pt x="132" y="74"/>
                    </a:lnTo>
                    <a:lnTo>
                      <a:pt x="129" y="74"/>
                    </a:lnTo>
                    <a:lnTo>
                      <a:pt x="129" y="74"/>
                    </a:lnTo>
                    <a:lnTo>
                      <a:pt x="126" y="78"/>
                    </a:lnTo>
                    <a:lnTo>
                      <a:pt x="126" y="78"/>
                    </a:lnTo>
                    <a:lnTo>
                      <a:pt x="151" y="81"/>
                    </a:lnTo>
                    <a:lnTo>
                      <a:pt x="151" y="81"/>
                    </a:lnTo>
                    <a:lnTo>
                      <a:pt x="149" y="83"/>
                    </a:lnTo>
                    <a:lnTo>
                      <a:pt x="149" y="83"/>
                    </a:lnTo>
                    <a:lnTo>
                      <a:pt x="146" y="86"/>
                    </a:lnTo>
                    <a:lnTo>
                      <a:pt x="146" y="86"/>
                    </a:lnTo>
                    <a:lnTo>
                      <a:pt x="138" y="86"/>
                    </a:lnTo>
                    <a:lnTo>
                      <a:pt x="138" y="86"/>
                    </a:lnTo>
                    <a:lnTo>
                      <a:pt x="136" y="86"/>
                    </a:lnTo>
                    <a:lnTo>
                      <a:pt x="136" y="86"/>
                    </a:lnTo>
                    <a:lnTo>
                      <a:pt x="128" y="87"/>
                    </a:lnTo>
                    <a:lnTo>
                      <a:pt x="128" y="87"/>
                    </a:lnTo>
                    <a:lnTo>
                      <a:pt x="181" y="89"/>
                    </a:lnTo>
                    <a:lnTo>
                      <a:pt x="181" y="89"/>
                    </a:lnTo>
                    <a:lnTo>
                      <a:pt x="167" y="98"/>
                    </a:lnTo>
                    <a:lnTo>
                      <a:pt x="167" y="98"/>
                    </a:lnTo>
                    <a:lnTo>
                      <a:pt x="159" y="98"/>
                    </a:lnTo>
                    <a:lnTo>
                      <a:pt x="159" y="98"/>
                    </a:lnTo>
                    <a:lnTo>
                      <a:pt x="136" y="98"/>
                    </a:lnTo>
                    <a:lnTo>
                      <a:pt x="136" y="98"/>
                    </a:lnTo>
                    <a:lnTo>
                      <a:pt x="144" y="98"/>
                    </a:lnTo>
                    <a:lnTo>
                      <a:pt x="144" y="98"/>
                    </a:lnTo>
                    <a:lnTo>
                      <a:pt x="131" y="96"/>
                    </a:lnTo>
                    <a:lnTo>
                      <a:pt x="131" y="96"/>
                    </a:lnTo>
                    <a:lnTo>
                      <a:pt x="122" y="101"/>
                    </a:lnTo>
                    <a:lnTo>
                      <a:pt x="122" y="101"/>
                    </a:lnTo>
                    <a:lnTo>
                      <a:pt x="116" y="101"/>
                    </a:lnTo>
                    <a:lnTo>
                      <a:pt x="116" y="101"/>
                    </a:lnTo>
                    <a:lnTo>
                      <a:pt x="122" y="101"/>
                    </a:lnTo>
                    <a:lnTo>
                      <a:pt x="122" y="101"/>
                    </a:lnTo>
                    <a:lnTo>
                      <a:pt x="119" y="102"/>
                    </a:lnTo>
                    <a:lnTo>
                      <a:pt x="119" y="102"/>
                    </a:lnTo>
                    <a:lnTo>
                      <a:pt x="115" y="104"/>
                    </a:lnTo>
                    <a:lnTo>
                      <a:pt x="115" y="104"/>
                    </a:lnTo>
                    <a:lnTo>
                      <a:pt x="101" y="105"/>
                    </a:lnTo>
                    <a:lnTo>
                      <a:pt x="101" y="105"/>
                    </a:lnTo>
                    <a:lnTo>
                      <a:pt x="112" y="104"/>
                    </a:lnTo>
                    <a:lnTo>
                      <a:pt x="112" y="104"/>
                    </a:lnTo>
                    <a:lnTo>
                      <a:pt x="144" y="104"/>
                    </a:lnTo>
                    <a:lnTo>
                      <a:pt x="144" y="104"/>
                    </a:lnTo>
                    <a:lnTo>
                      <a:pt x="134" y="104"/>
                    </a:lnTo>
                    <a:lnTo>
                      <a:pt x="134" y="104"/>
                    </a:lnTo>
                    <a:lnTo>
                      <a:pt x="139" y="104"/>
                    </a:lnTo>
                    <a:lnTo>
                      <a:pt x="139" y="104"/>
                    </a:lnTo>
                    <a:lnTo>
                      <a:pt x="119" y="104"/>
                    </a:lnTo>
                    <a:lnTo>
                      <a:pt x="119" y="104"/>
                    </a:lnTo>
                    <a:lnTo>
                      <a:pt x="129" y="105"/>
                    </a:lnTo>
                    <a:lnTo>
                      <a:pt x="129" y="105"/>
                    </a:lnTo>
                    <a:lnTo>
                      <a:pt x="112" y="108"/>
                    </a:lnTo>
                    <a:lnTo>
                      <a:pt x="112" y="108"/>
                    </a:lnTo>
                    <a:lnTo>
                      <a:pt x="105" y="108"/>
                    </a:lnTo>
                    <a:lnTo>
                      <a:pt x="105" y="108"/>
                    </a:lnTo>
                    <a:lnTo>
                      <a:pt x="134" y="108"/>
                    </a:lnTo>
                    <a:lnTo>
                      <a:pt x="134" y="108"/>
                    </a:lnTo>
                    <a:lnTo>
                      <a:pt x="135" y="108"/>
                    </a:lnTo>
                    <a:lnTo>
                      <a:pt x="135" y="108"/>
                    </a:lnTo>
                    <a:lnTo>
                      <a:pt x="134" y="110"/>
                    </a:lnTo>
                    <a:lnTo>
                      <a:pt x="134" y="110"/>
                    </a:lnTo>
                    <a:lnTo>
                      <a:pt x="128" y="113"/>
                    </a:lnTo>
                    <a:lnTo>
                      <a:pt x="128" y="113"/>
                    </a:lnTo>
                    <a:lnTo>
                      <a:pt x="126" y="113"/>
                    </a:lnTo>
                    <a:lnTo>
                      <a:pt x="126" y="113"/>
                    </a:lnTo>
                    <a:lnTo>
                      <a:pt x="115" y="113"/>
                    </a:lnTo>
                    <a:lnTo>
                      <a:pt x="115" y="113"/>
                    </a:lnTo>
                    <a:lnTo>
                      <a:pt x="113" y="113"/>
                    </a:lnTo>
                    <a:lnTo>
                      <a:pt x="113" y="113"/>
                    </a:lnTo>
                    <a:lnTo>
                      <a:pt x="119" y="113"/>
                    </a:lnTo>
                    <a:lnTo>
                      <a:pt x="119" y="113"/>
                    </a:lnTo>
                    <a:lnTo>
                      <a:pt x="118" y="115"/>
                    </a:lnTo>
                    <a:lnTo>
                      <a:pt x="118" y="115"/>
                    </a:lnTo>
                    <a:lnTo>
                      <a:pt x="128" y="116"/>
                    </a:lnTo>
                    <a:lnTo>
                      <a:pt x="128" y="116"/>
                    </a:lnTo>
                    <a:lnTo>
                      <a:pt x="132" y="116"/>
                    </a:lnTo>
                    <a:lnTo>
                      <a:pt x="132" y="116"/>
                    </a:lnTo>
                    <a:lnTo>
                      <a:pt x="126" y="116"/>
                    </a:lnTo>
                    <a:lnTo>
                      <a:pt x="126" y="116"/>
                    </a:lnTo>
                    <a:lnTo>
                      <a:pt x="88" y="115"/>
                    </a:lnTo>
                    <a:lnTo>
                      <a:pt x="88" y="115"/>
                    </a:lnTo>
                    <a:lnTo>
                      <a:pt x="90" y="115"/>
                    </a:lnTo>
                    <a:lnTo>
                      <a:pt x="90" y="115"/>
                    </a:lnTo>
                    <a:lnTo>
                      <a:pt x="82" y="118"/>
                    </a:lnTo>
                    <a:lnTo>
                      <a:pt x="82" y="118"/>
                    </a:lnTo>
                    <a:lnTo>
                      <a:pt x="89" y="119"/>
                    </a:lnTo>
                    <a:lnTo>
                      <a:pt x="89" y="119"/>
                    </a:lnTo>
                    <a:lnTo>
                      <a:pt x="85" y="121"/>
                    </a:lnTo>
                    <a:lnTo>
                      <a:pt x="85" y="121"/>
                    </a:lnTo>
                    <a:lnTo>
                      <a:pt x="63" y="122"/>
                    </a:lnTo>
                    <a:lnTo>
                      <a:pt x="63" y="122"/>
                    </a:lnTo>
                    <a:lnTo>
                      <a:pt x="62" y="122"/>
                    </a:lnTo>
                    <a:lnTo>
                      <a:pt x="62" y="122"/>
                    </a:lnTo>
                    <a:lnTo>
                      <a:pt x="73" y="124"/>
                    </a:lnTo>
                    <a:lnTo>
                      <a:pt x="73" y="124"/>
                    </a:lnTo>
                    <a:lnTo>
                      <a:pt x="36" y="124"/>
                    </a:lnTo>
                    <a:lnTo>
                      <a:pt x="36" y="124"/>
                    </a:lnTo>
                    <a:lnTo>
                      <a:pt x="14" y="125"/>
                    </a:lnTo>
                    <a:lnTo>
                      <a:pt x="14" y="125"/>
                    </a:lnTo>
                    <a:lnTo>
                      <a:pt x="13" y="127"/>
                    </a:lnTo>
                    <a:lnTo>
                      <a:pt x="13" y="127"/>
                    </a:lnTo>
                    <a:lnTo>
                      <a:pt x="16" y="125"/>
                    </a:lnTo>
                    <a:lnTo>
                      <a:pt x="16" y="125"/>
                    </a:lnTo>
                    <a:lnTo>
                      <a:pt x="10" y="128"/>
                    </a:lnTo>
                    <a:lnTo>
                      <a:pt x="10" y="128"/>
                    </a:lnTo>
                    <a:lnTo>
                      <a:pt x="7" y="128"/>
                    </a:lnTo>
                    <a:lnTo>
                      <a:pt x="7" y="128"/>
                    </a:lnTo>
                    <a:lnTo>
                      <a:pt x="7" y="130"/>
                    </a:lnTo>
                    <a:lnTo>
                      <a:pt x="7" y="130"/>
                    </a:lnTo>
                    <a:lnTo>
                      <a:pt x="0" y="130"/>
                    </a:lnTo>
                    <a:lnTo>
                      <a:pt x="0" y="130"/>
                    </a:lnTo>
                    <a:lnTo>
                      <a:pt x="19" y="130"/>
                    </a:lnTo>
                    <a:lnTo>
                      <a:pt x="19" y="130"/>
                    </a:lnTo>
                    <a:lnTo>
                      <a:pt x="0" y="130"/>
                    </a:lnTo>
                    <a:lnTo>
                      <a:pt x="0" y="130"/>
                    </a:lnTo>
                    <a:lnTo>
                      <a:pt x="11" y="131"/>
                    </a:lnTo>
                    <a:lnTo>
                      <a:pt x="11" y="131"/>
                    </a:lnTo>
                    <a:lnTo>
                      <a:pt x="32" y="131"/>
                    </a:lnTo>
                    <a:lnTo>
                      <a:pt x="32" y="131"/>
                    </a:lnTo>
                    <a:lnTo>
                      <a:pt x="26" y="133"/>
                    </a:lnTo>
                    <a:lnTo>
                      <a:pt x="26" y="133"/>
                    </a:lnTo>
                    <a:lnTo>
                      <a:pt x="23" y="134"/>
                    </a:lnTo>
                    <a:lnTo>
                      <a:pt x="23" y="134"/>
                    </a:lnTo>
                    <a:lnTo>
                      <a:pt x="24" y="134"/>
                    </a:lnTo>
                    <a:lnTo>
                      <a:pt x="24" y="134"/>
                    </a:lnTo>
                    <a:lnTo>
                      <a:pt x="34" y="136"/>
                    </a:lnTo>
                    <a:lnTo>
                      <a:pt x="34" y="136"/>
                    </a:lnTo>
                    <a:lnTo>
                      <a:pt x="53" y="139"/>
                    </a:lnTo>
                    <a:lnTo>
                      <a:pt x="53" y="139"/>
                    </a:lnTo>
                    <a:lnTo>
                      <a:pt x="50" y="139"/>
                    </a:lnTo>
                    <a:lnTo>
                      <a:pt x="50" y="139"/>
                    </a:lnTo>
                    <a:lnTo>
                      <a:pt x="78" y="139"/>
                    </a:lnTo>
                    <a:lnTo>
                      <a:pt x="78" y="139"/>
                    </a:lnTo>
                    <a:lnTo>
                      <a:pt x="116" y="137"/>
                    </a:lnTo>
                    <a:lnTo>
                      <a:pt x="116" y="137"/>
                    </a:lnTo>
                    <a:lnTo>
                      <a:pt x="115" y="137"/>
                    </a:lnTo>
                    <a:lnTo>
                      <a:pt x="115" y="137"/>
                    </a:lnTo>
                    <a:lnTo>
                      <a:pt x="113" y="137"/>
                    </a:lnTo>
                    <a:lnTo>
                      <a:pt x="113" y="137"/>
                    </a:lnTo>
                    <a:lnTo>
                      <a:pt x="118" y="139"/>
                    </a:lnTo>
                    <a:lnTo>
                      <a:pt x="118" y="139"/>
                    </a:lnTo>
                    <a:lnTo>
                      <a:pt x="116" y="139"/>
                    </a:lnTo>
                    <a:lnTo>
                      <a:pt x="116" y="139"/>
                    </a:lnTo>
                    <a:lnTo>
                      <a:pt x="109" y="139"/>
                    </a:lnTo>
                    <a:lnTo>
                      <a:pt x="109" y="139"/>
                    </a:lnTo>
                    <a:lnTo>
                      <a:pt x="106" y="140"/>
                    </a:lnTo>
                    <a:lnTo>
                      <a:pt x="106" y="140"/>
                    </a:lnTo>
                    <a:lnTo>
                      <a:pt x="103" y="140"/>
                    </a:lnTo>
                    <a:lnTo>
                      <a:pt x="103" y="140"/>
                    </a:lnTo>
                    <a:lnTo>
                      <a:pt x="126" y="142"/>
                    </a:lnTo>
                    <a:lnTo>
                      <a:pt x="126" y="142"/>
                    </a:lnTo>
                    <a:lnTo>
                      <a:pt x="135" y="145"/>
                    </a:lnTo>
                    <a:lnTo>
                      <a:pt x="135" y="145"/>
                    </a:lnTo>
                    <a:lnTo>
                      <a:pt x="151" y="145"/>
                    </a:lnTo>
                    <a:lnTo>
                      <a:pt x="151" y="145"/>
                    </a:lnTo>
                    <a:lnTo>
                      <a:pt x="152" y="145"/>
                    </a:lnTo>
                    <a:lnTo>
                      <a:pt x="152" y="145"/>
                    </a:lnTo>
                    <a:lnTo>
                      <a:pt x="161" y="146"/>
                    </a:lnTo>
                    <a:lnTo>
                      <a:pt x="161" y="146"/>
                    </a:lnTo>
                    <a:lnTo>
                      <a:pt x="144" y="146"/>
                    </a:lnTo>
                    <a:lnTo>
                      <a:pt x="144" y="146"/>
                    </a:lnTo>
                    <a:lnTo>
                      <a:pt x="132" y="157"/>
                    </a:lnTo>
                    <a:lnTo>
                      <a:pt x="132" y="157"/>
                    </a:lnTo>
                    <a:lnTo>
                      <a:pt x="132" y="158"/>
                    </a:lnTo>
                    <a:lnTo>
                      <a:pt x="132" y="158"/>
                    </a:lnTo>
                    <a:lnTo>
                      <a:pt x="128" y="160"/>
                    </a:lnTo>
                    <a:lnTo>
                      <a:pt x="128" y="160"/>
                    </a:lnTo>
                    <a:lnTo>
                      <a:pt x="126" y="164"/>
                    </a:lnTo>
                    <a:lnTo>
                      <a:pt x="126" y="164"/>
                    </a:lnTo>
                    <a:lnTo>
                      <a:pt x="119" y="164"/>
                    </a:lnTo>
                    <a:lnTo>
                      <a:pt x="119" y="164"/>
                    </a:lnTo>
                    <a:lnTo>
                      <a:pt x="128" y="164"/>
                    </a:lnTo>
                    <a:lnTo>
                      <a:pt x="128" y="164"/>
                    </a:lnTo>
                    <a:lnTo>
                      <a:pt x="126" y="166"/>
                    </a:lnTo>
                    <a:lnTo>
                      <a:pt x="126" y="166"/>
                    </a:lnTo>
                    <a:lnTo>
                      <a:pt x="125" y="169"/>
                    </a:lnTo>
                    <a:lnTo>
                      <a:pt x="125" y="169"/>
                    </a:lnTo>
                    <a:lnTo>
                      <a:pt x="106" y="170"/>
                    </a:lnTo>
                    <a:lnTo>
                      <a:pt x="106" y="170"/>
                    </a:lnTo>
                    <a:lnTo>
                      <a:pt x="121" y="172"/>
                    </a:lnTo>
                    <a:lnTo>
                      <a:pt x="121" y="172"/>
                    </a:lnTo>
                    <a:lnTo>
                      <a:pt x="113" y="173"/>
                    </a:lnTo>
                    <a:lnTo>
                      <a:pt x="113" y="173"/>
                    </a:lnTo>
                    <a:lnTo>
                      <a:pt x="119" y="175"/>
                    </a:lnTo>
                    <a:lnTo>
                      <a:pt x="119" y="175"/>
                    </a:lnTo>
                    <a:lnTo>
                      <a:pt x="146" y="173"/>
                    </a:lnTo>
                    <a:lnTo>
                      <a:pt x="146" y="173"/>
                    </a:lnTo>
                    <a:lnTo>
                      <a:pt x="198" y="173"/>
                    </a:lnTo>
                    <a:lnTo>
                      <a:pt x="198" y="173"/>
                    </a:lnTo>
                    <a:lnTo>
                      <a:pt x="207" y="175"/>
                    </a:lnTo>
                    <a:lnTo>
                      <a:pt x="207" y="175"/>
                    </a:lnTo>
                    <a:lnTo>
                      <a:pt x="205" y="175"/>
                    </a:lnTo>
                    <a:lnTo>
                      <a:pt x="205" y="175"/>
                    </a:lnTo>
                    <a:lnTo>
                      <a:pt x="155" y="175"/>
                    </a:lnTo>
                    <a:lnTo>
                      <a:pt x="155" y="175"/>
                    </a:lnTo>
                    <a:lnTo>
                      <a:pt x="138" y="175"/>
                    </a:lnTo>
                    <a:lnTo>
                      <a:pt x="138" y="175"/>
                    </a:lnTo>
                    <a:lnTo>
                      <a:pt x="132" y="176"/>
                    </a:lnTo>
                    <a:lnTo>
                      <a:pt x="132" y="176"/>
                    </a:lnTo>
                    <a:lnTo>
                      <a:pt x="131" y="176"/>
                    </a:lnTo>
                    <a:lnTo>
                      <a:pt x="131" y="176"/>
                    </a:lnTo>
                    <a:lnTo>
                      <a:pt x="134" y="176"/>
                    </a:lnTo>
                    <a:lnTo>
                      <a:pt x="134" y="176"/>
                    </a:lnTo>
                    <a:lnTo>
                      <a:pt x="121" y="176"/>
                    </a:lnTo>
                    <a:lnTo>
                      <a:pt x="121" y="176"/>
                    </a:lnTo>
                    <a:lnTo>
                      <a:pt x="119" y="176"/>
                    </a:lnTo>
                    <a:lnTo>
                      <a:pt x="119" y="176"/>
                    </a:lnTo>
                    <a:lnTo>
                      <a:pt x="122" y="176"/>
                    </a:lnTo>
                    <a:lnTo>
                      <a:pt x="122" y="176"/>
                    </a:lnTo>
                    <a:lnTo>
                      <a:pt x="118" y="176"/>
                    </a:lnTo>
                    <a:lnTo>
                      <a:pt x="118" y="176"/>
                    </a:lnTo>
                    <a:lnTo>
                      <a:pt x="121" y="178"/>
                    </a:lnTo>
                    <a:lnTo>
                      <a:pt x="121" y="178"/>
                    </a:lnTo>
                    <a:lnTo>
                      <a:pt x="115" y="178"/>
                    </a:lnTo>
                    <a:lnTo>
                      <a:pt x="115" y="178"/>
                    </a:lnTo>
                    <a:lnTo>
                      <a:pt x="92" y="178"/>
                    </a:lnTo>
                    <a:lnTo>
                      <a:pt x="92" y="178"/>
                    </a:lnTo>
                    <a:lnTo>
                      <a:pt x="134" y="181"/>
                    </a:lnTo>
                    <a:lnTo>
                      <a:pt x="134" y="181"/>
                    </a:lnTo>
                    <a:lnTo>
                      <a:pt x="118" y="190"/>
                    </a:lnTo>
                    <a:lnTo>
                      <a:pt x="118" y="190"/>
                    </a:lnTo>
                    <a:lnTo>
                      <a:pt x="121" y="190"/>
                    </a:lnTo>
                    <a:lnTo>
                      <a:pt x="121" y="190"/>
                    </a:lnTo>
                    <a:lnTo>
                      <a:pt x="135" y="191"/>
                    </a:lnTo>
                    <a:lnTo>
                      <a:pt x="135" y="191"/>
                    </a:lnTo>
                    <a:lnTo>
                      <a:pt x="144" y="191"/>
                    </a:lnTo>
                    <a:lnTo>
                      <a:pt x="144" y="191"/>
                    </a:lnTo>
                    <a:lnTo>
                      <a:pt x="142" y="191"/>
                    </a:lnTo>
                    <a:lnTo>
                      <a:pt x="142" y="191"/>
                    </a:lnTo>
                    <a:lnTo>
                      <a:pt x="164" y="191"/>
                    </a:lnTo>
                    <a:lnTo>
                      <a:pt x="164" y="191"/>
                    </a:lnTo>
                    <a:lnTo>
                      <a:pt x="111" y="193"/>
                    </a:lnTo>
                    <a:lnTo>
                      <a:pt x="111" y="193"/>
                    </a:lnTo>
                    <a:lnTo>
                      <a:pt x="106" y="194"/>
                    </a:lnTo>
                    <a:lnTo>
                      <a:pt x="106" y="194"/>
                    </a:lnTo>
                    <a:lnTo>
                      <a:pt x="121" y="199"/>
                    </a:lnTo>
                    <a:lnTo>
                      <a:pt x="121" y="199"/>
                    </a:lnTo>
                    <a:lnTo>
                      <a:pt x="129" y="200"/>
                    </a:lnTo>
                    <a:lnTo>
                      <a:pt x="129" y="200"/>
                    </a:lnTo>
                    <a:lnTo>
                      <a:pt x="128" y="200"/>
                    </a:lnTo>
                    <a:lnTo>
                      <a:pt x="128" y="200"/>
                    </a:lnTo>
                    <a:lnTo>
                      <a:pt x="136" y="210"/>
                    </a:lnTo>
                    <a:lnTo>
                      <a:pt x="136" y="210"/>
                    </a:lnTo>
                    <a:lnTo>
                      <a:pt x="135" y="210"/>
                    </a:lnTo>
                    <a:lnTo>
                      <a:pt x="135" y="210"/>
                    </a:lnTo>
                    <a:lnTo>
                      <a:pt x="134" y="210"/>
                    </a:lnTo>
                    <a:lnTo>
                      <a:pt x="134" y="210"/>
                    </a:lnTo>
                    <a:lnTo>
                      <a:pt x="148" y="210"/>
                    </a:lnTo>
                    <a:lnTo>
                      <a:pt x="148" y="210"/>
                    </a:lnTo>
                    <a:lnTo>
                      <a:pt x="159" y="210"/>
                    </a:lnTo>
                    <a:lnTo>
                      <a:pt x="159" y="210"/>
                    </a:lnTo>
                    <a:lnTo>
                      <a:pt x="145" y="210"/>
                    </a:lnTo>
                    <a:lnTo>
                      <a:pt x="145" y="210"/>
                    </a:lnTo>
                    <a:lnTo>
                      <a:pt x="144" y="210"/>
                    </a:lnTo>
                    <a:lnTo>
                      <a:pt x="144" y="210"/>
                    </a:lnTo>
                    <a:lnTo>
                      <a:pt x="141" y="210"/>
                    </a:lnTo>
                    <a:lnTo>
                      <a:pt x="141" y="210"/>
                    </a:lnTo>
                    <a:lnTo>
                      <a:pt x="145" y="211"/>
                    </a:lnTo>
                    <a:lnTo>
                      <a:pt x="145" y="211"/>
                    </a:lnTo>
                    <a:lnTo>
                      <a:pt x="132" y="210"/>
                    </a:lnTo>
                    <a:lnTo>
                      <a:pt x="132" y="210"/>
                    </a:lnTo>
                    <a:lnTo>
                      <a:pt x="129" y="211"/>
                    </a:lnTo>
                    <a:lnTo>
                      <a:pt x="129" y="211"/>
                    </a:lnTo>
                    <a:lnTo>
                      <a:pt x="128" y="211"/>
                    </a:lnTo>
                    <a:lnTo>
                      <a:pt x="128" y="211"/>
                    </a:lnTo>
                    <a:lnTo>
                      <a:pt x="129" y="211"/>
                    </a:lnTo>
                    <a:lnTo>
                      <a:pt x="129" y="211"/>
                    </a:lnTo>
                    <a:lnTo>
                      <a:pt x="122" y="213"/>
                    </a:lnTo>
                    <a:lnTo>
                      <a:pt x="122" y="213"/>
                    </a:lnTo>
                    <a:lnTo>
                      <a:pt x="124" y="213"/>
                    </a:lnTo>
                    <a:lnTo>
                      <a:pt x="124" y="213"/>
                    </a:lnTo>
                    <a:lnTo>
                      <a:pt x="121" y="214"/>
                    </a:lnTo>
                    <a:lnTo>
                      <a:pt x="121" y="214"/>
                    </a:lnTo>
                    <a:lnTo>
                      <a:pt x="106" y="216"/>
                    </a:lnTo>
                    <a:lnTo>
                      <a:pt x="106" y="216"/>
                    </a:lnTo>
                    <a:lnTo>
                      <a:pt x="89" y="216"/>
                    </a:lnTo>
                    <a:lnTo>
                      <a:pt x="89" y="216"/>
                    </a:lnTo>
                    <a:lnTo>
                      <a:pt x="90" y="217"/>
                    </a:lnTo>
                    <a:lnTo>
                      <a:pt x="90" y="217"/>
                    </a:lnTo>
                    <a:lnTo>
                      <a:pt x="85" y="216"/>
                    </a:lnTo>
                    <a:lnTo>
                      <a:pt x="85" y="216"/>
                    </a:lnTo>
                    <a:lnTo>
                      <a:pt x="93" y="216"/>
                    </a:lnTo>
                    <a:lnTo>
                      <a:pt x="93" y="216"/>
                    </a:lnTo>
                    <a:lnTo>
                      <a:pt x="92" y="217"/>
                    </a:lnTo>
                    <a:lnTo>
                      <a:pt x="92" y="217"/>
                    </a:lnTo>
                    <a:lnTo>
                      <a:pt x="108" y="222"/>
                    </a:lnTo>
                    <a:lnTo>
                      <a:pt x="108" y="222"/>
                    </a:lnTo>
                    <a:lnTo>
                      <a:pt x="101" y="223"/>
                    </a:lnTo>
                    <a:lnTo>
                      <a:pt x="101" y="223"/>
                    </a:lnTo>
                    <a:lnTo>
                      <a:pt x="96" y="223"/>
                    </a:lnTo>
                    <a:lnTo>
                      <a:pt x="96" y="223"/>
                    </a:lnTo>
                    <a:lnTo>
                      <a:pt x="78" y="225"/>
                    </a:lnTo>
                    <a:lnTo>
                      <a:pt x="78" y="225"/>
                    </a:lnTo>
                    <a:lnTo>
                      <a:pt x="95" y="225"/>
                    </a:lnTo>
                    <a:lnTo>
                      <a:pt x="95" y="225"/>
                    </a:lnTo>
                    <a:lnTo>
                      <a:pt x="101" y="226"/>
                    </a:lnTo>
                    <a:lnTo>
                      <a:pt x="101" y="226"/>
                    </a:lnTo>
                    <a:lnTo>
                      <a:pt x="103" y="226"/>
                    </a:lnTo>
                    <a:lnTo>
                      <a:pt x="103" y="226"/>
                    </a:lnTo>
                    <a:lnTo>
                      <a:pt x="105" y="228"/>
                    </a:lnTo>
                    <a:lnTo>
                      <a:pt x="105" y="228"/>
                    </a:lnTo>
                    <a:lnTo>
                      <a:pt x="96" y="228"/>
                    </a:lnTo>
                    <a:lnTo>
                      <a:pt x="96" y="228"/>
                    </a:lnTo>
                    <a:lnTo>
                      <a:pt x="83" y="228"/>
                    </a:lnTo>
                    <a:lnTo>
                      <a:pt x="83" y="228"/>
                    </a:lnTo>
                    <a:lnTo>
                      <a:pt x="83" y="229"/>
                    </a:lnTo>
                    <a:lnTo>
                      <a:pt x="83" y="229"/>
                    </a:lnTo>
                    <a:lnTo>
                      <a:pt x="99" y="229"/>
                    </a:lnTo>
                    <a:lnTo>
                      <a:pt x="99" y="229"/>
                    </a:lnTo>
                    <a:lnTo>
                      <a:pt x="90" y="229"/>
                    </a:lnTo>
                    <a:lnTo>
                      <a:pt x="90" y="229"/>
                    </a:lnTo>
                    <a:lnTo>
                      <a:pt x="88" y="229"/>
                    </a:lnTo>
                    <a:lnTo>
                      <a:pt x="88" y="229"/>
                    </a:lnTo>
                    <a:lnTo>
                      <a:pt x="78" y="22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50" name="Freeform 166"/>
              <p:cNvSpPr>
                <a:spLocks/>
              </p:cNvSpPr>
              <p:nvPr/>
            </p:nvSpPr>
            <p:spPr bwMode="auto">
              <a:xfrm>
                <a:off x="7747" y="12232"/>
                <a:ext cx="293" cy="255"/>
              </a:xfrm>
              <a:custGeom>
                <a:avLst/>
                <a:gdLst/>
                <a:ahLst/>
                <a:cxnLst>
                  <a:cxn ang="0">
                    <a:pos x="30" y="3"/>
                  </a:cxn>
                  <a:cxn ang="0">
                    <a:pos x="54" y="6"/>
                  </a:cxn>
                  <a:cxn ang="0">
                    <a:pos x="23" y="6"/>
                  </a:cxn>
                  <a:cxn ang="0">
                    <a:pos x="14" y="6"/>
                  </a:cxn>
                  <a:cxn ang="0">
                    <a:pos x="89" y="12"/>
                  </a:cxn>
                  <a:cxn ang="0">
                    <a:pos x="89" y="21"/>
                  </a:cxn>
                  <a:cxn ang="0">
                    <a:pos x="135" y="24"/>
                  </a:cxn>
                  <a:cxn ang="0">
                    <a:pos x="83" y="30"/>
                  </a:cxn>
                  <a:cxn ang="0">
                    <a:pos x="74" y="36"/>
                  </a:cxn>
                  <a:cxn ang="0">
                    <a:pos x="66" y="42"/>
                  </a:cxn>
                  <a:cxn ang="0">
                    <a:pos x="89" y="44"/>
                  </a:cxn>
                  <a:cxn ang="0">
                    <a:pos x="137" y="45"/>
                  </a:cxn>
                  <a:cxn ang="0">
                    <a:pos x="113" y="54"/>
                  </a:cxn>
                  <a:cxn ang="0">
                    <a:pos x="267" y="56"/>
                  </a:cxn>
                  <a:cxn ang="0">
                    <a:pos x="229" y="62"/>
                  </a:cxn>
                  <a:cxn ang="0">
                    <a:pos x="270" y="63"/>
                  </a:cxn>
                  <a:cxn ang="0">
                    <a:pos x="280" y="68"/>
                  </a:cxn>
                  <a:cxn ang="0">
                    <a:pos x="274" y="68"/>
                  </a:cxn>
                  <a:cxn ang="0">
                    <a:pos x="262" y="74"/>
                  </a:cxn>
                  <a:cxn ang="0">
                    <a:pos x="244" y="73"/>
                  </a:cxn>
                  <a:cxn ang="0">
                    <a:pos x="241" y="74"/>
                  </a:cxn>
                  <a:cxn ang="0">
                    <a:pos x="198" y="73"/>
                  </a:cxn>
                  <a:cxn ang="0">
                    <a:pos x="133" y="74"/>
                  </a:cxn>
                  <a:cxn ang="0">
                    <a:pos x="160" y="77"/>
                  </a:cxn>
                  <a:cxn ang="0">
                    <a:pos x="147" y="77"/>
                  </a:cxn>
                  <a:cxn ang="0">
                    <a:pos x="126" y="82"/>
                  </a:cxn>
                  <a:cxn ang="0">
                    <a:pos x="104" y="82"/>
                  </a:cxn>
                  <a:cxn ang="0">
                    <a:pos x="129" y="85"/>
                  </a:cxn>
                  <a:cxn ang="0">
                    <a:pos x="117" y="86"/>
                  </a:cxn>
                  <a:cxn ang="0">
                    <a:pos x="133" y="92"/>
                  </a:cxn>
                  <a:cxn ang="0">
                    <a:pos x="132" y="91"/>
                  </a:cxn>
                  <a:cxn ang="0">
                    <a:pos x="135" y="95"/>
                  </a:cxn>
                  <a:cxn ang="0">
                    <a:pos x="175" y="104"/>
                  </a:cxn>
                  <a:cxn ang="0">
                    <a:pos x="182" y="107"/>
                  </a:cxn>
                  <a:cxn ang="0">
                    <a:pos x="205" y="110"/>
                  </a:cxn>
                  <a:cxn ang="0">
                    <a:pos x="170" y="112"/>
                  </a:cxn>
                  <a:cxn ang="0">
                    <a:pos x="185" y="118"/>
                  </a:cxn>
                  <a:cxn ang="0">
                    <a:pos x="183" y="124"/>
                  </a:cxn>
                  <a:cxn ang="0">
                    <a:pos x="126" y="124"/>
                  </a:cxn>
                  <a:cxn ang="0">
                    <a:pos x="176" y="131"/>
                  </a:cxn>
                  <a:cxn ang="0">
                    <a:pos x="199" y="140"/>
                  </a:cxn>
                  <a:cxn ang="0">
                    <a:pos x="176" y="146"/>
                  </a:cxn>
                  <a:cxn ang="0">
                    <a:pos x="185" y="148"/>
                  </a:cxn>
                  <a:cxn ang="0">
                    <a:pos x="179" y="160"/>
                  </a:cxn>
                  <a:cxn ang="0">
                    <a:pos x="176" y="163"/>
                  </a:cxn>
                  <a:cxn ang="0">
                    <a:pos x="186" y="165"/>
                  </a:cxn>
                  <a:cxn ang="0">
                    <a:pos x="142" y="172"/>
                  </a:cxn>
                  <a:cxn ang="0">
                    <a:pos x="146" y="177"/>
                  </a:cxn>
                  <a:cxn ang="0">
                    <a:pos x="96" y="181"/>
                  </a:cxn>
                  <a:cxn ang="0">
                    <a:pos x="87" y="186"/>
                  </a:cxn>
                  <a:cxn ang="0">
                    <a:pos x="86" y="187"/>
                  </a:cxn>
                  <a:cxn ang="0">
                    <a:pos x="40" y="195"/>
                  </a:cxn>
                  <a:cxn ang="0">
                    <a:pos x="64" y="195"/>
                  </a:cxn>
                  <a:cxn ang="0">
                    <a:pos x="1" y="204"/>
                  </a:cxn>
                  <a:cxn ang="0">
                    <a:pos x="25" y="208"/>
                  </a:cxn>
                  <a:cxn ang="0">
                    <a:pos x="70" y="208"/>
                  </a:cxn>
                  <a:cxn ang="0">
                    <a:pos x="68" y="211"/>
                  </a:cxn>
                  <a:cxn ang="0">
                    <a:pos x="50" y="214"/>
                  </a:cxn>
                  <a:cxn ang="0">
                    <a:pos x="86" y="217"/>
                  </a:cxn>
                  <a:cxn ang="0">
                    <a:pos x="53" y="226"/>
                  </a:cxn>
                  <a:cxn ang="0">
                    <a:pos x="66" y="238"/>
                  </a:cxn>
                  <a:cxn ang="0">
                    <a:pos x="76" y="246"/>
                  </a:cxn>
                </a:cxnLst>
                <a:rect l="0" t="0" r="r" b="b"/>
                <a:pathLst>
                  <a:path w="293" h="255">
                    <a:moveTo>
                      <a:pt x="0" y="0"/>
                    </a:moveTo>
                    <a:lnTo>
                      <a:pt x="0" y="0"/>
                    </a:lnTo>
                    <a:lnTo>
                      <a:pt x="1" y="2"/>
                    </a:lnTo>
                    <a:lnTo>
                      <a:pt x="1" y="2"/>
                    </a:lnTo>
                    <a:lnTo>
                      <a:pt x="10" y="2"/>
                    </a:lnTo>
                    <a:lnTo>
                      <a:pt x="10" y="2"/>
                    </a:lnTo>
                    <a:lnTo>
                      <a:pt x="30" y="3"/>
                    </a:lnTo>
                    <a:lnTo>
                      <a:pt x="30" y="3"/>
                    </a:lnTo>
                    <a:lnTo>
                      <a:pt x="48" y="2"/>
                    </a:lnTo>
                    <a:lnTo>
                      <a:pt x="48" y="2"/>
                    </a:lnTo>
                    <a:lnTo>
                      <a:pt x="50" y="5"/>
                    </a:lnTo>
                    <a:lnTo>
                      <a:pt x="50" y="5"/>
                    </a:lnTo>
                    <a:lnTo>
                      <a:pt x="51" y="5"/>
                    </a:lnTo>
                    <a:lnTo>
                      <a:pt x="51" y="5"/>
                    </a:lnTo>
                    <a:lnTo>
                      <a:pt x="54" y="6"/>
                    </a:lnTo>
                    <a:lnTo>
                      <a:pt x="54" y="6"/>
                    </a:lnTo>
                    <a:lnTo>
                      <a:pt x="44" y="6"/>
                    </a:lnTo>
                    <a:lnTo>
                      <a:pt x="44" y="6"/>
                    </a:lnTo>
                    <a:lnTo>
                      <a:pt x="17" y="5"/>
                    </a:lnTo>
                    <a:lnTo>
                      <a:pt x="17" y="5"/>
                    </a:lnTo>
                    <a:lnTo>
                      <a:pt x="15" y="5"/>
                    </a:lnTo>
                    <a:lnTo>
                      <a:pt x="15" y="5"/>
                    </a:lnTo>
                    <a:lnTo>
                      <a:pt x="23" y="6"/>
                    </a:lnTo>
                    <a:lnTo>
                      <a:pt x="23" y="6"/>
                    </a:lnTo>
                    <a:lnTo>
                      <a:pt x="27" y="6"/>
                    </a:lnTo>
                    <a:lnTo>
                      <a:pt x="27" y="6"/>
                    </a:lnTo>
                    <a:lnTo>
                      <a:pt x="38" y="6"/>
                    </a:lnTo>
                    <a:lnTo>
                      <a:pt x="38" y="6"/>
                    </a:lnTo>
                    <a:lnTo>
                      <a:pt x="25" y="6"/>
                    </a:lnTo>
                    <a:lnTo>
                      <a:pt x="25" y="6"/>
                    </a:lnTo>
                    <a:lnTo>
                      <a:pt x="14" y="6"/>
                    </a:lnTo>
                    <a:lnTo>
                      <a:pt x="14" y="6"/>
                    </a:lnTo>
                    <a:lnTo>
                      <a:pt x="11" y="8"/>
                    </a:lnTo>
                    <a:lnTo>
                      <a:pt x="11" y="8"/>
                    </a:lnTo>
                    <a:lnTo>
                      <a:pt x="60" y="11"/>
                    </a:lnTo>
                    <a:lnTo>
                      <a:pt x="60" y="11"/>
                    </a:lnTo>
                    <a:lnTo>
                      <a:pt x="71" y="11"/>
                    </a:lnTo>
                    <a:lnTo>
                      <a:pt x="71" y="11"/>
                    </a:lnTo>
                    <a:lnTo>
                      <a:pt x="89" y="12"/>
                    </a:lnTo>
                    <a:lnTo>
                      <a:pt x="89" y="12"/>
                    </a:lnTo>
                    <a:lnTo>
                      <a:pt x="84" y="14"/>
                    </a:lnTo>
                    <a:lnTo>
                      <a:pt x="84" y="14"/>
                    </a:lnTo>
                    <a:lnTo>
                      <a:pt x="106" y="17"/>
                    </a:lnTo>
                    <a:lnTo>
                      <a:pt x="106" y="17"/>
                    </a:lnTo>
                    <a:lnTo>
                      <a:pt x="104" y="17"/>
                    </a:lnTo>
                    <a:lnTo>
                      <a:pt x="104" y="17"/>
                    </a:lnTo>
                    <a:lnTo>
                      <a:pt x="89" y="21"/>
                    </a:lnTo>
                    <a:lnTo>
                      <a:pt x="89" y="21"/>
                    </a:lnTo>
                    <a:lnTo>
                      <a:pt x="107" y="21"/>
                    </a:lnTo>
                    <a:lnTo>
                      <a:pt x="107" y="21"/>
                    </a:lnTo>
                    <a:lnTo>
                      <a:pt x="126" y="24"/>
                    </a:lnTo>
                    <a:lnTo>
                      <a:pt x="126" y="24"/>
                    </a:lnTo>
                    <a:lnTo>
                      <a:pt x="130" y="24"/>
                    </a:lnTo>
                    <a:lnTo>
                      <a:pt x="130" y="24"/>
                    </a:lnTo>
                    <a:lnTo>
                      <a:pt x="135" y="24"/>
                    </a:lnTo>
                    <a:lnTo>
                      <a:pt x="135" y="24"/>
                    </a:lnTo>
                    <a:lnTo>
                      <a:pt x="132" y="26"/>
                    </a:lnTo>
                    <a:lnTo>
                      <a:pt x="132" y="26"/>
                    </a:lnTo>
                    <a:lnTo>
                      <a:pt x="112" y="32"/>
                    </a:lnTo>
                    <a:lnTo>
                      <a:pt x="112" y="32"/>
                    </a:lnTo>
                    <a:lnTo>
                      <a:pt x="145" y="33"/>
                    </a:lnTo>
                    <a:lnTo>
                      <a:pt x="145" y="33"/>
                    </a:lnTo>
                    <a:lnTo>
                      <a:pt x="83" y="30"/>
                    </a:lnTo>
                    <a:lnTo>
                      <a:pt x="83" y="30"/>
                    </a:lnTo>
                    <a:lnTo>
                      <a:pt x="89" y="32"/>
                    </a:lnTo>
                    <a:lnTo>
                      <a:pt x="89" y="32"/>
                    </a:lnTo>
                    <a:lnTo>
                      <a:pt x="68" y="32"/>
                    </a:lnTo>
                    <a:lnTo>
                      <a:pt x="68" y="32"/>
                    </a:lnTo>
                    <a:lnTo>
                      <a:pt x="64" y="36"/>
                    </a:lnTo>
                    <a:lnTo>
                      <a:pt x="64" y="36"/>
                    </a:lnTo>
                    <a:lnTo>
                      <a:pt x="74" y="36"/>
                    </a:lnTo>
                    <a:lnTo>
                      <a:pt x="74" y="36"/>
                    </a:lnTo>
                    <a:lnTo>
                      <a:pt x="81" y="38"/>
                    </a:lnTo>
                    <a:lnTo>
                      <a:pt x="81" y="38"/>
                    </a:lnTo>
                    <a:lnTo>
                      <a:pt x="80" y="38"/>
                    </a:lnTo>
                    <a:lnTo>
                      <a:pt x="80" y="38"/>
                    </a:lnTo>
                    <a:lnTo>
                      <a:pt x="60" y="38"/>
                    </a:lnTo>
                    <a:lnTo>
                      <a:pt x="60" y="38"/>
                    </a:lnTo>
                    <a:lnTo>
                      <a:pt x="66" y="42"/>
                    </a:lnTo>
                    <a:lnTo>
                      <a:pt x="66" y="42"/>
                    </a:lnTo>
                    <a:lnTo>
                      <a:pt x="70" y="44"/>
                    </a:lnTo>
                    <a:lnTo>
                      <a:pt x="70" y="44"/>
                    </a:lnTo>
                    <a:lnTo>
                      <a:pt x="74" y="42"/>
                    </a:lnTo>
                    <a:lnTo>
                      <a:pt x="74" y="42"/>
                    </a:lnTo>
                    <a:lnTo>
                      <a:pt x="81" y="44"/>
                    </a:lnTo>
                    <a:lnTo>
                      <a:pt x="81" y="44"/>
                    </a:lnTo>
                    <a:lnTo>
                      <a:pt x="89" y="44"/>
                    </a:lnTo>
                    <a:lnTo>
                      <a:pt x="89" y="44"/>
                    </a:lnTo>
                    <a:lnTo>
                      <a:pt x="112" y="44"/>
                    </a:lnTo>
                    <a:lnTo>
                      <a:pt x="112" y="44"/>
                    </a:lnTo>
                    <a:lnTo>
                      <a:pt x="120" y="45"/>
                    </a:lnTo>
                    <a:lnTo>
                      <a:pt x="120" y="45"/>
                    </a:lnTo>
                    <a:lnTo>
                      <a:pt x="140" y="45"/>
                    </a:lnTo>
                    <a:lnTo>
                      <a:pt x="140" y="45"/>
                    </a:lnTo>
                    <a:lnTo>
                      <a:pt x="137" y="45"/>
                    </a:lnTo>
                    <a:lnTo>
                      <a:pt x="137" y="45"/>
                    </a:lnTo>
                    <a:lnTo>
                      <a:pt x="143" y="47"/>
                    </a:lnTo>
                    <a:lnTo>
                      <a:pt x="143" y="47"/>
                    </a:lnTo>
                    <a:lnTo>
                      <a:pt x="110" y="48"/>
                    </a:lnTo>
                    <a:lnTo>
                      <a:pt x="110" y="48"/>
                    </a:lnTo>
                    <a:lnTo>
                      <a:pt x="139" y="53"/>
                    </a:lnTo>
                    <a:lnTo>
                      <a:pt x="139" y="53"/>
                    </a:lnTo>
                    <a:lnTo>
                      <a:pt x="113" y="54"/>
                    </a:lnTo>
                    <a:lnTo>
                      <a:pt x="113" y="54"/>
                    </a:lnTo>
                    <a:lnTo>
                      <a:pt x="132" y="54"/>
                    </a:lnTo>
                    <a:lnTo>
                      <a:pt x="132" y="54"/>
                    </a:lnTo>
                    <a:lnTo>
                      <a:pt x="178" y="54"/>
                    </a:lnTo>
                    <a:lnTo>
                      <a:pt x="178" y="54"/>
                    </a:lnTo>
                    <a:lnTo>
                      <a:pt x="182" y="56"/>
                    </a:lnTo>
                    <a:lnTo>
                      <a:pt x="182" y="56"/>
                    </a:lnTo>
                    <a:lnTo>
                      <a:pt x="267" y="56"/>
                    </a:lnTo>
                    <a:lnTo>
                      <a:pt x="267" y="56"/>
                    </a:lnTo>
                    <a:lnTo>
                      <a:pt x="228" y="57"/>
                    </a:lnTo>
                    <a:lnTo>
                      <a:pt x="228" y="57"/>
                    </a:lnTo>
                    <a:lnTo>
                      <a:pt x="248" y="57"/>
                    </a:lnTo>
                    <a:lnTo>
                      <a:pt x="248" y="57"/>
                    </a:lnTo>
                    <a:lnTo>
                      <a:pt x="221" y="59"/>
                    </a:lnTo>
                    <a:lnTo>
                      <a:pt x="221" y="59"/>
                    </a:lnTo>
                    <a:lnTo>
                      <a:pt x="229" y="62"/>
                    </a:lnTo>
                    <a:lnTo>
                      <a:pt x="229" y="62"/>
                    </a:lnTo>
                    <a:lnTo>
                      <a:pt x="228" y="63"/>
                    </a:lnTo>
                    <a:lnTo>
                      <a:pt x="228" y="63"/>
                    </a:lnTo>
                    <a:lnTo>
                      <a:pt x="244" y="65"/>
                    </a:lnTo>
                    <a:lnTo>
                      <a:pt x="244" y="65"/>
                    </a:lnTo>
                    <a:lnTo>
                      <a:pt x="238" y="65"/>
                    </a:lnTo>
                    <a:lnTo>
                      <a:pt x="238" y="65"/>
                    </a:lnTo>
                    <a:lnTo>
                      <a:pt x="270" y="63"/>
                    </a:lnTo>
                    <a:lnTo>
                      <a:pt x="270" y="63"/>
                    </a:lnTo>
                    <a:lnTo>
                      <a:pt x="255" y="65"/>
                    </a:lnTo>
                    <a:lnTo>
                      <a:pt x="255" y="65"/>
                    </a:lnTo>
                    <a:lnTo>
                      <a:pt x="268" y="65"/>
                    </a:lnTo>
                    <a:lnTo>
                      <a:pt x="268" y="65"/>
                    </a:lnTo>
                    <a:lnTo>
                      <a:pt x="251" y="65"/>
                    </a:lnTo>
                    <a:lnTo>
                      <a:pt x="251" y="65"/>
                    </a:lnTo>
                    <a:lnTo>
                      <a:pt x="280" y="68"/>
                    </a:lnTo>
                    <a:lnTo>
                      <a:pt x="280" y="68"/>
                    </a:lnTo>
                    <a:lnTo>
                      <a:pt x="288" y="68"/>
                    </a:lnTo>
                    <a:lnTo>
                      <a:pt x="288" y="68"/>
                    </a:lnTo>
                    <a:lnTo>
                      <a:pt x="278" y="68"/>
                    </a:lnTo>
                    <a:lnTo>
                      <a:pt x="278" y="68"/>
                    </a:lnTo>
                    <a:lnTo>
                      <a:pt x="293" y="68"/>
                    </a:lnTo>
                    <a:lnTo>
                      <a:pt x="293" y="68"/>
                    </a:lnTo>
                    <a:lnTo>
                      <a:pt x="274" y="68"/>
                    </a:lnTo>
                    <a:lnTo>
                      <a:pt x="274" y="68"/>
                    </a:lnTo>
                    <a:lnTo>
                      <a:pt x="262" y="70"/>
                    </a:lnTo>
                    <a:lnTo>
                      <a:pt x="262" y="70"/>
                    </a:lnTo>
                    <a:lnTo>
                      <a:pt x="270" y="71"/>
                    </a:lnTo>
                    <a:lnTo>
                      <a:pt x="270" y="71"/>
                    </a:lnTo>
                    <a:lnTo>
                      <a:pt x="255" y="71"/>
                    </a:lnTo>
                    <a:lnTo>
                      <a:pt x="255" y="71"/>
                    </a:lnTo>
                    <a:lnTo>
                      <a:pt x="262" y="74"/>
                    </a:lnTo>
                    <a:lnTo>
                      <a:pt x="262" y="74"/>
                    </a:lnTo>
                    <a:lnTo>
                      <a:pt x="264" y="76"/>
                    </a:lnTo>
                    <a:lnTo>
                      <a:pt x="264" y="76"/>
                    </a:lnTo>
                    <a:lnTo>
                      <a:pt x="234" y="74"/>
                    </a:lnTo>
                    <a:lnTo>
                      <a:pt x="234" y="74"/>
                    </a:lnTo>
                    <a:lnTo>
                      <a:pt x="254" y="73"/>
                    </a:lnTo>
                    <a:lnTo>
                      <a:pt x="254" y="73"/>
                    </a:lnTo>
                    <a:lnTo>
                      <a:pt x="244" y="73"/>
                    </a:lnTo>
                    <a:lnTo>
                      <a:pt x="244" y="73"/>
                    </a:lnTo>
                    <a:lnTo>
                      <a:pt x="232" y="73"/>
                    </a:lnTo>
                    <a:lnTo>
                      <a:pt x="232" y="73"/>
                    </a:lnTo>
                    <a:lnTo>
                      <a:pt x="241" y="73"/>
                    </a:lnTo>
                    <a:lnTo>
                      <a:pt x="241" y="73"/>
                    </a:lnTo>
                    <a:lnTo>
                      <a:pt x="231" y="73"/>
                    </a:lnTo>
                    <a:lnTo>
                      <a:pt x="231" y="73"/>
                    </a:lnTo>
                    <a:lnTo>
                      <a:pt x="241" y="74"/>
                    </a:lnTo>
                    <a:lnTo>
                      <a:pt x="241" y="74"/>
                    </a:lnTo>
                    <a:lnTo>
                      <a:pt x="209" y="73"/>
                    </a:lnTo>
                    <a:lnTo>
                      <a:pt x="209" y="73"/>
                    </a:lnTo>
                    <a:lnTo>
                      <a:pt x="206" y="74"/>
                    </a:lnTo>
                    <a:lnTo>
                      <a:pt x="206" y="74"/>
                    </a:lnTo>
                    <a:lnTo>
                      <a:pt x="196" y="73"/>
                    </a:lnTo>
                    <a:lnTo>
                      <a:pt x="196" y="73"/>
                    </a:lnTo>
                    <a:lnTo>
                      <a:pt x="198" y="73"/>
                    </a:lnTo>
                    <a:lnTo>
                      <a:pt x="198" y="73"/>
                    </a:lnTo>
                    <a:lnTo>
                      <a:pt x="158" y="73"/>
                    </a:lnTo>
                    <a:lnTo>
                      <a:pt x="158" y="73"/>
                    </a:lnTo>
                    <a:lnTo>
                      <a:pt x="140" y="73"/>
                    </a:lnTo>
                    <a:lnTo>
                      <a:pt x="140" y="73"/>
                    </a:lnTo>
                    <a:lnTo>
                      <a:pt x="139" y="73"/>
                    </a:lnTo>
                    <a:lnTo>
                      <a:pt x="139" y="73"/>
                    </a:lnTo>
                    <a:lnTo>
                      <a:pt x="133" y="74"/>
                    </a:lnTo>
                    <a:lnTo>
                      <a:pt x="133" y="74"/>
                    </a:lnTo>
                    <a:lnTo>
                      <a:pt x="126" y="74"/>
                    </a:lnTo>
                    <a:lnTo>
                      <a:pt x="126" y="74"/>
                    </a:lnTo>
                    <a:lnTo>
                      <a:pt x="159" y="76"/>
                    </a:lnTo>
                    <a:lnTo>
                      <a:pt x="159" y="76"/>
                    </a:lnTo>
                    <a:lnTo>
                      <a:pt x="155" y="76"/>
                    </a:lnTo>
                    <a:lnTo>
                      <a:pt x="155" y="76"/>
                    </a:lnTo>
                    <a:lnTo>
                      <a:pt x="160" y="77"/>
                    </a:lnTo>
                    <a:lnTo>
                      <a:pt x="160" y="77"/>
                    </a:lnTo>
                    <a:lnTo>
                      <a:pt x="149" y="76"/>
                    </a:lnTo>
                    <a:lnTo>
                      <a:pt x="149" y="76"/>
                    </a:lnTo>
                    <a:lnTo>
                      <a:pt x="143" y="76"/>
                    </a:lnTo>
                    <a:lnTo>
                      <a:pt x="143" y="76"/>
                    </a:lnTo>
                    <a:lnTo>
                      <a:pt x="145" y="77"/>
                    </a:lnTo>
                    <a:lnTo>
                      <a:pt x="145" y="77"/>
                    </a:lnTo>
                    <a:lnTo>
                      <a:pt x="147" y="77"/>
                    </a:lnTo>
                    <a:lnTo>
                      <a:pt x="147" y="77"/>
                    </a:lnTo>
                    <a:lnTo>
                      <a:pt x="162" y="80"/>
                    </a:lnTo>
                    <a:lnTo>
                      <a:pt x="162" y="80"/>
                    </a:lnTo>
                    <a:lnTo>
                      <a:pt x="166" y="80"/>
                    </a:lnTo>
                    <a:lnTo>
                      <a:pt x="166" y="80"/>
                    </a:lnTo>
                    <a:lnTo>
                      <a:pt x="160" y="80"/>
                    </a:lnTo>
                    <a:lnTo>
                      <a:pt x="160" y="80"/>
                    </a:lnTo>
                    <a:lnTo>
                      <a:pt x="126" y="82"/>
                    </a:lnTo>
                    <a:lnTo>
                      <a:pt x="126" y="82"/>
                    </a:lnTo>
                    <a:lnTo>
                      <a:pt x="116" y="82"/>
                    </a:lnTo>
                    <a:lnTo>
                      <a:pt x="116" y="82"/>
                    </a:lnTo>
                    <a:lnTo>
                      <a:pt x="100" y="82"/>
                    </a:lnTo>
                    <a:lnTo>
                      <a:pt x="100" y="82"/>
                    </a:lnTo>
                    <a:lnTo>
                      <a:pt x="97" y="82"/>
                    </a:lnTo>
                    <a:lnTo>
                      <a:pt x="97" y="82"/>
                    </a:lnTo>
                    <a:lnTo>
                      <a:pt x="104" y="82"/>
                    </a:lnTo>
                    <a:lnTo>
                      <a:pt x="104" y="82"/>
                    </a:lnTo>
                    <a:lnTo>
                      <a:pt x="104" y="83"/>
                    </a:lnTo>
                    <a:lnTo>
                      <a:pt x="104" y="83"/>
                    </a:lnTo>
                    <a:lnTo>
                      <a:pt x="103" y="83"/>
                    </a:lnTo>
                    <a:lnTo>
                      <a:pt x="103" y="83"/>
                    </a:lnTo>
                    <a:lnTo>
                      <a:pt x="126" y="85"/>
                    </a:lnTo>
                    <a:lnTo>
                      <a:pt x="126" y="85"/>
                    </a:lnTo>
                    <a:lnTo>
                      <a:pt x="129" y="85"/>
                    </a:lnTo>
                    <a:lnTo>
                      <a:pt x="129" y="85"/>
                    </a:lnTo>
                    <a:lnTo>
                      <a:pt x="125" y="86"/>
                    </a:lnTo>
                    <a:lnTo>
                      <a:pt x="125" y="86"/>
                    </a:lnTo>
                    <a:lnTo>
                      <a:pt x="114" y="86"/>
                    </a:lnTo>
                    <a:lnTo>
                      <a:pt x="114" y="86"/>
                    </a:lnTo>
                    <a:lnTo>
                      <a:pt x="123" y="86"/>
                    </a:lnTo>
                    <a:lnTo>
                      <a:pt x="123" y="86"/>
                    </a:lnTo>
                    <a:lnTo>
                      <a:pt x="117" y="86"/>
                    </a:lnTo>
                    <a:lnTo>
                      <a:pt x="117" y="86"/>
                    </a:lnTo>
                    <a:lnTo>
                      <a:pt x="112" y="88"/>
                    </a:lnTo>
                    <a:lnTo>
                      <a:pt x="112" y="88"/>
                    </a:lnTo>
                    <a:lnTo>
                      <a:pt x="133" y="89"/>
                    </a:lnTo>
                    <a:lnTo>
                      <a:pt x="133" y="89"/>
                    </a:lnTo>
                    <a:lnTo>
                      <a:pt x="116" y="92"/>
                    </a:lnTo>
                    <a:lnTo>
                      <a:pt x="116" y="92"/>
                    </a:lnTo>
                    <a:lnTo>
                      <a:pt x="133" y="92"/>
                    </a:lnTo>
                    <a:lnTo>
                      <a:pt x="133" y="92"/>
                    </a:lnTo>
                    <a:lnTo>
                      <a:pt x="130" y="92"/>
                    </a:lnTo>
                    <a:lnTo>
                      <a:pt x="130" y="92"/>
                    </a:lnTo>
                    <a:lnTo>
                      <a:pt x="91" y="91"/>
                    </a:lnTo>
                    <a:lnTo>
                      <a:pt x="91" y="91"/>
                    </a:lnTo>
                    <a:lnTo>
                      <a:pt x="130" y="89"/>
                    </a:lnTo>
                    <a:lnTo>
                      <a:pt x="130" y="89"/>
                    </a:lnTo>
                    <a:lnTo>
                      <a:pt x="132" y="91"/>
                    </a:lnTo>
                    <a:lnTo>
                      <a:pt x="132" y="91"/>
                    </a:lnTo>
                    <a:lnTo>
                      <a:pt x="119" y="94"/>
                    </a:lnTo>
                    <a:lnTo>
                      <a:pt x="119" y="94"/>
                    </a:lnTo>
                    <a:lnTo>
                      <a:pt x="130" y="95"/>
                    </a:lnTo>
                    <a:lnTo>
                      <a:pt x="130" y="95"/>
                    </a:lnTo>
                    <a:lnTo>
                      <a:pt x="133" y="95"/>
                    </a:lnTo>
                    <a:lnTo>
                      <a:pt x="133" y="95"/>
                    </a:lnTo>
                    <a:lnTo>
                      <a:pt x="135" y="95"/>
                    </a:lnTo>
                    <a:lnTo>
                      <a:pt x="135" y="95"/>
                    </a:lnTo>
                    <a:lnTo>
                      <a:pt x="152" y="103"/>
                    </a:lnTo>
                    <a:lnTo>
                      <a:pt x="152" y="103"/>
                    </a:lnTo>
                    <a:lnTo>
                      <a:pt x="168" y="104"/>
                    </a:lnTo>
                    <a:lnTo>
                      <a:pt x="168" y="104"/>
                    </a:lnTo>
                    <a:lnTo>
                      <a:pt x="189" y="104"/>
                    </a:lnTo>
                    <a:lnTo>
                      <a:pt x="189" y="104"/>
                    </a:lnTo>
                    <a:lnTo>
                      <a:pt x="175" y="104"/>
                    </a:lnTo>
                    <a:lnTo>
                      <a:pt x="175" y="104"/>
                    </a:lnTo>
                    <a:lnTo>
                      <a:pt x="179" y="104"/>
                    </a:lnTo>
                    <a:lnTo>
                      <a:pt x="179" y="104"/>
                    </a:lnTo>
                    <a:lnTo>
                      <a:pt x="181" y="106"/>
                    </a:lnTo>
                    <a:lnTo>
                      <a:pt x="181" y="106"/>
                    </a:lnTo>
                    <a:lnTo>
                      <a:pt x="185" y="106"/>
                    </a:lnTo>
                    <a:lnTo>
                      <a:pt x="185" y="106"/>
                    </a:lnTo>
                    <a:lnTo>
                      <a:pt x="182" y="107"/>
                    </a:lnTo>
                    <a:lnTo>
                      <a:pt x="182" y="107"/>
                    </a:lnTo>
                    <a:lnTo>
                      <a:pt x="185" y="110"/>
                    </a:lnTo>
                    <a:lnTo>
                      <a:pt x="185" y="110"/>
                    </a:lnTo>
                    <a:lnTo>
                      <a:pt x="199" y="109"/>
                    </a:lnTo>
                    <a:lnTo>
                      <a:pt x="199" y="109"/>
                    </a:lnTo>
                    <a:lnTo>
                      <a:pt x="201" y="110"/>
                    </a:lnTo>
                    <a:lnTo>
                      <a:pt x="201" y="110"/>
                    </a:lnTo>
                    <a:lnTo>
                      <a:pt x="205" y="110"/>
                    </a:lnTo>
                    <a:lnTo>
                      <a:pt x="205" y="110"/>
                    </a:lnTo>
                    <a:lnTo>
                      <a:pt x="218" y="112"/>
                    </a:lnTo>
                    <a:lnTo>
                      <a:pt x="218" y="112"/>
                    </a:lnTo>
                    <a:lnTo>
                      <a:pt x="214" y="112"/>
                    </a:lnTo>
                    <a:lnTo>
                      <a:pt x="214" y="112"/>
                    </a:lnTo>
                    <a:lnTo>
                      <a:pt x="170" y="110"/>
                    </a:lnTo>
                    <a:lnTo>
                      <a:pt x="170" y="110"/>
                    </a:lnTo>
                    <a:lnTo>
                      <a:pt x="170" y="112"/>
                    </a:lnTo>
                    <a:lnTo>
                      <a:pt x="170" y="112"/>
                    </a:lnTo>
                    <a:lnTo>
                      <a:pt x="169" y="113"/>
                    </a:lnTo>
                    <a:lnTo>
                      <a:pt x="169" y="113"/>
                    </a:lnTo>
                    <a:lnTo>
                      <a:pt x="198" y="116"/>
                    </a:lnTo>
                    <a:lnTo>
                      <a:pt x="198" y="116"/>
                    </a:lnTo>
                    <a:lnTo>
                      <a:pt x="186" y="118"/>
                    </a:lnTo>
                    <a:lnTo>
                      <a:pt x="186" y="118"/>
                    </a:lnTo>
                    <a:lnTo>
                      <a:pt x="185" y="118"/>
                    </a:lnTo>
                    <a:lnTo>
                      <a:pt x="185" y="118"/>
                    </a:lnTo>
                    <a:lnTo>
                      <a:pt x="169" y="119"/>
                    </a:lnTo>
                    <a:lnTo>
                      <a:pt x="169" y="119"/>
                    </a:lnTo>
                    <a:lnTo>
                      <a:pt x="170" y="121"/>
                    </a:lnTo>
                    <a:lnTo>
                      <a:pt x="170" y="121"/>
                    </a:lnTo>
                    <a:lnTo>
                      <a:pt x="168" y="121"/>
                    </a:lnTo>
                    <a:lnTo>
                      <a:pt x="168" y="121"/>
                    </a:lnTo>
                    <a:lnTo>
                      <a:pt x="183" y="124"/>
                    </a:lnTo>
                    <a:lnTo>
                      <a:pt x="183" y="124"/>
                    </a:lnTo>
                    <a:lnTo>
                      <a:pt x="176" y="124"/>
                    </a:lnTo>
                    <a:lnTo>
                      <a:pt x="176" y="124"/>
                    </a:lnTo>
                    <a:lnTo>
                      <a:pt x="160" y="124"/>
                    </a:lnTo>
                    <a:lnTo>
                      <a:pt x="160" y="124"/>
                    </a:lnTo>
                    <a:lnTo>
                      <a:pt x="136" y="124"/>
                    </a:lnTo>
                    <a:lnTo>
                      <a:pt x="136" y="124"/>
                    </a:lnTo>
                    <a:lnTo>
                      <a:pt x="126" y="124"/>
                    </a:lnTo>
                    <a:lnTo>
                      <a:pt x="126" y="124"/>
                    </a:lnTo>
                    <a:lnTo>
                      <a:pt x="125" y="125"/>
                    </a:lnTo>
                    <a:lnTo>
                      <a:pt x="125" y="125"/>
                    </a:lnTo>
                    <a:lnTo>
                      <a:pt x="123" y="125"/>
                    </a:lnTo>
                    <a:lnTo>
                      <a:pt x="123" y="125"/>
                    </a:lnTo>
                    <a:lnTo>
                      <a:pt x="179" y="130"/>
                    </a:lnTo>
                    <a:lnTo>
                      <a:pt x="179" y="130"/>
                    </a:lnTo>
                    <a:lnTo>
                      <a:pt x="176" y="131"/>
                    </a:lnTo>
                    <a:lnTo>
                      <a:pt x="176" y="131"/>
                    </a:lnTo>
                    <a:lnTo>
                      <a:pt x="179" y="131"/>
                    </a:lnTo>
                    <a:lnTo>
                      <a:pt x="179" y="131"/>
                    </a:lnTo>
                    <a:lnTo>
                      <a:pt x="186" y="133"/>
                    </a:lnTo>
                    <a:lnTo>
                      <a:pt x="186" y="133"/>
                    </a:lnTo>
                    <a:lnTo>
                      <a:pt x="193" y="134"/>
                    </a:lnTo>
                    <a:lnTo>
                      <a:pt x="193" y="134"/>
                    </a:lnTo>
                    <a:lnTo>
                      <a:pt x="199" y="140"/>
                    </a:lnTo>
                    <a:lnTo>
                      <a:pt x="199" y="140"/>
                    </a:lnTo>
                    <a:lnTo>
                      <a:pt x="212" y="139"/>
                    </a:lnTo>
                    <a:lnTo>
                      <a:pt x="212" y="139"/>
                    </a:lnTo>
                    <a:lnTo>
                      <a:pt x="209" y="139"/>
                    </a:lnTo>
                    <a:lnTo>
                      <a:pt x="209" y="139"/>
                    </a:lnTo>
                    <a:lnTo>
                      <a:pt x="168" y="146"/>
                    </a:lnTo>
                    <a:lnTo>
                      <a:pt x="168" y="146"/>
                    </a:lnTo>
                    <a:lnTo>
                      <a:pt x="176" y="146"/>
                    </a:lnTo>
                    <a:lnTo>
                      <a:pt x="176" y="146"/>
                    </a:lnTo>
                    <a:lnTo>
                      <a:pt x="182" y="148"/>
                    </a:lnTo>
                    <a:lnTo>
                      <a:pt x="182" y="148"/>
                    </a:lnTo>
                    <a:lnTo>
                      <a:pt x="183" y="148"/>
                    </a:lnTo>
                    <a:lnTo>
                      <a:pt x="183" y="148"/>
                    </a:lnTo>
                    <a:lnTo>
                      <a:pt x="173" y="148"/>
                    </a:lnTo>
                    <a:lnTo>
                      <a:pt x="173" y="148"/>
                    </a:lnTo>
                    <a:lnTo>
                      <a:pt x="185" y="148"/>
                    </a:lnTo>
                    <a:lnTo>
                      <a:pt x="185" y="148"/>
                    </a:lnTo>
                    <a:lnTo>
                      <a:pt x="183" y="148"/>
                    </a:lnTo>
                    <a:lnTo>
                      <a:pt x="183" y="148"/>
                    </a:lnTo>
                    <a:lnTo>
                      <a:pt x="189" y="151"/>
                    </a:lnTo>
                    <a:lnTo>
                      <a:pt x="189" y="151"/>
                    </a:lnTo>
                    <a:lnTo>
                      <a:pt x="182" y="152"/>
                    </a:lnTo>
                    <a:lnTo>
                      <a:pt x="182" y="152"/>
                    </a:lnTo>
                    <a:lnTo>
                      <a:pt x="179" y="160"/>
                    </a:lnTo>
                    <a:lnTo>
                      <a:pt x="179" y="160"/>
                    </a:lnTo>
                    <a:lnTo>
                      <a:pt x="173" y="160"/>
                    </a:lnTo>
                    <a:lnTo>
                      <a:pt x="173" y="160"/>
                    </a:lnTo>
                    <a:lnTo>
                      <a:pt x="149" y="160"/>
                    </a:lnTo>
                    <a:lnTo>
                      <a:pt x="149" y="160"/>
                    </a:lnTo>
                    <a:lnTo>
                      <a:pt x="152" y="160"/>
                    </a:lnTo>
                    <a:lnTo>
                      <a:pt x="152" y="160"/>
                    </a:lnTo>
                    <a:lnTo>
                      <a:pt x="176" y="163"/>
                    </a:lnTo>
                    <a:lnTo>
                      <a:pt x="176" y="163"/>
                    </a:lnTo>
                    <a:lnTo>
                      <a:pt x="195" y="165"/>
                    </a:lnTo>
                    <a:lnTo>
                      <a:pt x="195" y="165"/>
                    </a:lnTo>
                    <a:lnTo>
                      <a:pt x="181" y="163"/>
                    </a:lnTo>
                    <a:lnTo>
                      <a:pt x="181" y="163"/>
                    </a:lnTo>
                    <a:lnTo>
                      <a:pt x="182" y="163"/>
                    </a:lnTo>
                    <a:lnTo>
                      <a:pt x="182" y="163"/>
                    </a:lnTo>
                    <a:lnTo>
                      <a:pt x="186" y="165"/>
                    </a:lnTo>
                    <a:lnTo>
                      <a:pt x="186" y="165"/>
                    </a:lnTo>
                    <a:lnTo>
                      <a:pt x="159" y="166"/>
                    </a:lnTo>
                    <a:lnTo>
                      <a:pt x="159" y="166"/>
                    </a:lnTo>
                    <a:lnTo>
                      <a:pt x="155" y="169"/>
                    </a:lnTo>
                    <a:lnTo>
                      <a:pt x="155" y="169"/>
                    </a:lnTo>
                    <a:lnTo>
                      <a:pt x="152" y="169"/>
                    </a:lnTo>
                    <a:lnTo>
                      <a:pt x="152" y="169"/>
                    </a:lnTo>
                    <a:lnTo>
                      <a:pt x="142" y="172"/>
                    </a:lnTo>
                    <a:lnTo>
                      <a:pt x="142" y="172"/>
                    </a:lnTo>
                    <a:lnTo>
                      <a:pt x="143" y="172"/>
                    </a:lnTo>
                    <a:lnTo>
                      <a:pt x="143" y="172"/>
                    </a:lnTo>
                    <a:lnTo>
                      <a:pt x="137" y="172"/>
                    </a:lnTo>
                    <a:lnTo>
                      <a:pt x="137" y="172"/>
                    </a:lnTo>
                    <a:lnTo>
                      <a:pt x="142" y="175"/>
                    </a:lnTo>
                    <a:lnTo>
                      <a:pt x="142" y="175"/>
                    </a:lnTo>
                    <a:lnTo>
                      <a:pt x="146" y="177"/>
                    </a:lnTo>
                    <a:lnTo>
                      <a:pt x="146" y="177"/>
                    </a:lnTo>
                    <a:lnTo>
                      <a:pt x="145" y="178"/>
                    </a:lnTo>
                    <a:lnTo>
                      <a:pt x="145" y="178"/>
                    </a:lnTo>
                    <a:lnTo>
                      <a:pt x="143" y="178"/>
                    </a:lnTo>
                    <a:lnTo>
                      <a:pt x="143" y="178"/>
                    </a:lnTo>
                    <a:lnTo>
                      <a:pt x="126" y="180"/>
                    </a:lnTo>
                    <a:lnTo>
                      <a:pt x="126" y="180"/>
                    </a:lnTo>
                    <a:lnTo>
                      <a:pt x="96" y="181"/>
                    </a:lnTo>
                    <a:lnTo>
                      <a:pt x="96" y="181"/>
                    </a:lnTo>
                    <a:lnTo>
                      <a:pt x="90" y="183"/>
                    </a:lnTo>
                    <a:lnTo>
                      <a:pt x="90" y="183"/>
                    </a:lnTo>
                    <a:lnTo>
                      <a:pt x="84" y="183"/>
                    </a:lnTo>
                    <a:lnTo>
                      <a:pt x="84" y="183"/>
                    </a:lnTo>
                    <a:lnTo>
                      <a:pt x="71" y="183"/>
                    </a:lnTo>
                    <a:lnTo>
                      <a:pt x="71" y="183"/>
                    </a:lnTo>
                    <a:lnTo>
                      <a:pt x="87" y="186"/>
                    </a:lnTo>
                    <a:lnTo>
                      <a:pt x="87" y="186"/>
                    </a:lnTo>
                    <a:lnTo>
                      <a:pt x="89" y="187"/>
                    </a:lnTo>
                    <a:lnTo>
                      <a:pt x="89" y="187"/>
                    </a:lnTo>
                    <a:lnTo>
                      <a:pt x="90" y="187"/>
                    </a:lnTo>
                    <a:lnTo>
                      <a:pt x="90" y="187"/>
                    </a:lnTo>
                    <a:lnTo>
                      <a:pt x="84" y="187"/>
                    </a:lnTo>
                    <a:lnTo>
                      <a:pt x="84" y="187"/>
                    </a:lnTo>
                    <a:lnTo>
                      <a:pt x="86" y="187"/>
                    </a:lnTo>
                    <a:lnTo>
                      <a:pt x="86" y="187"/>
                    </a:lnTo>
                    <a:lnTo>
                      <a:pt x="63" y="190"/>
                    </a:lnTo>
                    <a:lnTo>
                      <a:pt x="63" y="190"/>
                    </a:lnTo>
                    <a:lnTo>
                      <a:pt x="37" y="193"/>
                    </a:lnTo>
                    <a:lnTo>
                      <a:pt x="37" y="193"/>
                    </a:lnTo>
                    <a:lnTo>
                      <a:pt x="28" y="193"/>
                    </a:lnTo>
                    <a:lnTo>
                      <a:pt x="28" y="193"/>
                    </a:lnTo>
                    <a:lnTo>
                      <a:pt x="40" y="195"/>
                    </a:lnTo>
                    <a:lnTo>
                      <a:pt x="40" y="195"/>
                    </a:lnTo>
                    <a:lnTo>
                      <a:pt x="46" y="195"/>
                    </a:lnTo>
                    <a:lnTo>
                      <a:pt x="46" y="195"/>
                    </a:lnTo>
                    <a:lnTo>
                      <a:pt x="43" y="195"/>
                    </a:lnTo>
                    <a:lnTo>
                      <a:pt x="43" y="195"/>
                    </a:lnTo>
                    <a:lnTo>
                      <a:pt x="43" y="196"/>
                    </a:lnTo>
                    <a:lnTo>
                      <a:pt x="43" y="196"/>
                    </a:lnTo>
                    <a:lnTo>
                      <a:pt x="64" y="195"/>
                    </a:lnTo>
                    <a:lnTo>
                      <a:pt x="64" y="195"/>
                    </a:lnTo>
                    <a:lnTo>
                      <a:pt x="67" y="196"/>
                    </a:lnTo>
                    <a:lnTo>
                      <a:pt x="67" y="196"/>
                    </a:lnTo>
                    <a:lnTo>
                      <a:pt x="38" y="202"/>
                    </a:lnTo>
                    <a:lnTo>
                      <a:pt x="38" y="202"/>
                    </a:lnTo>
                    <a:lnTo>
                      <a:pt x="12" y="204"/>
                    </a:lnTo>
                    <a:lnTo>
                      <a:pt x="12" y="204"/>
                    </a:lnTo>
                    <a:lnTo>
                      <a:pt x="1" y="204"/>
                    </a:lnTo>
                    <a:lnTo>
                      <a:pt x="1" y="204"/>
                    </a:lnTo>
                    <a:lnTo>
                      <a:pt x="7" y="205"/>
                    </a:lnTo>
                    <a:lnTo>
                      <a:pt x="7" y="205"/>
                    </a:lnTo>
                    <a:lnTo>
                      <a:pt x="30" y="207"/>
                    </a:lnTo>
                    <a:lnTo>
                      <a:pt x="30" y="207"/>
                    </a:lnTo>
                    <a:lnTo>
                      <a:pt x="18" y="207"/>
                    </a:lnTo>
                    <a:lnTo>
                      <a:pt x="18" y="207"/>
                    </a:lnTo>
                    <a:lnTo>
                      <a:pt x="25" y="208"/>
                    </a:lnTo>
                    <a:lnTo>
                      <a:pt x="25" y="208"/>
                    </a:lnTo>
                    <a:lnTo>
                      <a:pt x="33" y="208"/>
                    </a:lnTo>
                    <a:lnTo>
                      <a:pt x="33" y="208"/>
                    </a:lnTo>
                    <a:lnTo>
                      <a:pt x="41" y="208"/>
                    </a:lnTo>
                    <a:lnTo>
                      <a:pt x="41" y="208"/>
                    </a:lnTo>
                    <a:lnTo>
                      <a:pt x="56" y="208"/>
                    </a:lnTo>
                    <a:lnTo>
                      <a:pt x="56" y="208"/>
                    </a:lnTo>
                    <a:lnTo>
                      <a:pt x="70" y="208"/>
                    </a:lnTo>
                    <a:lnTo>
                      <a:pt x="70" y="208"/>
                    </a:lnTo>
                    <a:lnTo>
                      <a:pt x="79" y="208"/>
                    </a:lnTo>
                    <a:lnTo>
                      <a:pt x="79" y="208"/>
                    </a:lnTo>
                    <a:lnTo>
                      <a:pt x="77" y="210"/>
                    </a:lnTo>
                    <a:lnTo>
                      <a:pt x="77" y="210"/>
                    </a:lnTo>
                    <a:lnTo>
                      <a:pt x="73" y="211"/>
                    </a:lnTo>
                    <a:lnTo>
                      <a:pt x="73" y="211"/>
                    </a:lnTo>
                    <a:lnTo>
                      <a:pt x="68" y="211"/>
                    </a:lnTo>
                    <a:lnTo>
                      <a:pt x="68" y="211"/>
                    </a:lnTo>
                    <a:lnTo>
                      <a:pt x="58" y="213"/>
                    </a:lnTo>
                    <a:lnTo>
                      <a:pt x="58" y="213"/>
                    </a:lnTo>
                    <a:lnTo>
                      <a:pt x="58" y="214"/>
                    </a:lnTo>
                    <a:lnTo>
                      <a:pt x="58" y="214"/>
                    </a:lnTo>
                    <a:lnTo>
                      <a:pt x="53" y="214"/>
                    </a:lnTo>
                    <a:lnTo>
                      <a:pt x="53" y="214"/>
                    </a:lnTo>
                    <a:lnTo>
                      <a:pt x="50" y="214"/>
                    </a:lnTo>
                    <a:lnTo>
                      <a:pt x="50" y="214"/>
                    </a:lnTo>
                    <a:lnTo>
                      <a:pt x="54" y="216"/>
                    </a:lnTo>
                    <a:lnTo>
                      <a:pt x="54" y="216"/>
                    </a:lnTo>
                    <a:lnTo>
                      <a:pt x="71" y="216"/>
                    </a:lnTo>
                    <a:lnTo>
                      <a:pt x="71" y="216"/>
                    </a:lnTo>
                    <a:lnTo>
                      <a:pt x="83" y="217"/>
                    </a:lnTo>
                    <a:lnTo>
                      <a:pt x="83" y="217"/>
                    </a:lnTo>
                    <a:lnTo>
                      <a:pt x="86" y="217"/>
                    </a:lnTo>
                    <a:lnTo>
                      <a:pt x="86" y="217"/>
                    </a:lnTo>
                    <a:lnTo>
                      <a:pt x="77" y="219"/>
                    </a:lnTo>
                    <a:lnTo>
                      <a:pt x="77" y="219"/>
                    </a:lnTo>
                    <a:lnTo>
                      <a:pt x="51" y="220"/>
                    </a:lnTo>
                    <a:lnTo>
                      <a:pt x="51" y="220"/>
                    </a:lnTo>
                    <a:lnTo>
                      <a:pt x="53" y="222"/>
                    </a:lnTo>
                    <a:lnTo>
                      <a:pt x="53" y="222"/>
                    </a:lnTo>
                    <a:lnTo>
                      <a:pt x="53" y="226"/>
                    </a:lnTo>
                    <a:lnTo>
                      <a:pt x="53" y="226"/>
                    </a:lnTo>
                    <a:lnTo>
                      <a:pt x="48" y="226"/>
                    </a:lnTo>
                    <a:lnTo>
                      <a:pt x="48" y="226"/>
                    </a:lnTo>
                    <a:lnTo>
                      <a:pt x="70" y="229"/>
                    </a:lnTo>
                    <a:lnTo>
                      <a:pt x="70" y="229"/>
                    </a:lnTo>
                    <a:lnTo>
                      <a:pt x="68" y="232"/>
                    </a:lnTo>
                    <a:lnTo>
                      <a:pt x="68" y="232"/>
                    </a:lnTo>
                    <a:lnTo>
                      <a:pt x="66" y="238"/>
                    </a:lnTo>
                    <a:lnTo>
                      <a:pt x="66" y="238"/>
                    </a:lnTo>
                    <a:lnTo>
                      <a:pt x="73" y="238"/>
                    </a:lnTo>
                    <a:lnTo>
                      <a:pt x="73" y="238"/>
                    </a:lnTo>
                    <a:lnTo>
                      <a:pt x="86" y="243"/>
                    </a:lnTo>
                    <a:lnTo>
                      <a:pt x="86" y="243"/>
                    </a:lnTo>
                    <a:lnTo>
                      <a:pt x="73" y="244"/>
                    </a:lnTo>
                    <a:lnTo>
                      <a:pt x="73" y="244"/>
                    </a:lnTo>
                    <a:lnTo>
                      <a:pt x="76" y="246"/>
                    </a:lnTo>
                    <a:lnTo>
                      <a:pt x="76" y="246"/>
                    </a:lnTo>
                    <a:lnTo>
                      <a:pt x="70" y="249"/>
                    </a:lnTo>
                    <a:lnTo>
                      <a:pt x="70" y="249"/>
                    </a:lnTo>
                    <a:lnTo>
                      <a:pt x="67" y="255"/>
                    </a:lnTo>
                    <a:lnTo>
                      <a:pt x="67" y="25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51" name="Freeform 167"/>
              <p:cNvSpPr>
                <a:spLocks/>
              </p:cNvSpPr>
              <p:nvPr/>
            </p:nvSpPr>
            <p:spPr bwMode="auto">
              <a:xfrm>
                <a:off x="7468" y="12487"/>
                <a:ext cx="395" cy="288"/>
              </a:xfrm>
              <a:custGeom>
                <a:avLst/>
                <a:gdLst/>
                <a:ahLst/>
                <a:cxnLst>
                  <a:cxn ang="0">
                    <a:pos x="325" y="6"/>
                  </a:cxn>
                  <a:cxn ang="0">
                    <a:pos x="290" y="12"/>
                  </a:cxn>
                  <a:cxn ang="0">
                    <a:pos x="326" y="17"/>
                  </a:cxn>
                  <a:cxn ang="0">
                    <a:pos x="237" y="27"/>
                  </a:cxn>
                  <a:cxn ang="0">
                    <a:pos x="235" y="33"/>
                  </a:cxn>
                  <a:cxn ang="0">
                    <a:pos x="258" y="38"/>
                  </a:cxn>
                  <a:cxn ang="0">
                    <a:pos x="254" y="39"/>
                  </a:cxn>
                  <a:cxn ang="0">
                    <a:pos x="248" y="45"/>
                  </a:cxn>
                  <a:cxn ang="0">
                    <a:pos x="303" y="48"/>
                  </a:cxn>
                  <a:cxn ang="0">
                    <a:pos x="355" y="59"/>
                  </a:cxn>
                  <a:cxn ang="0">
                    <a:pos x="359" y="68"/>
                  </a:cxn>
                  <a:cxn ang="0">
                    <a:pos x="350" y="78"/>
                  </a:cxn>
                  <a:cxn ang="0">
                    <a:pos x="326" y="78"/>
                  </a:cxn>
                  <a:cxn ang="0">
                    <a:pos x="253" y="75"/>
                  </a:cxn>
                  <a:cxn ang="0">
                    <a:pos x="263" y="80"/>
                  </a:cxn>
                  <a:cxn ang="0">
                    <a:pos x="319" y="89"/>
                  </a:cxn>
                  <a:cxn ang="0">
                    <a:pos x="339" y="97"/>
                  </a:cxn>
                  <a:cxn ang="0">
                    <a:pos x="256" y="106"/>
                  </a:cxn>
                  <a:cxn ang="0">
                    <a:pos x="228" y="112"/>
                  </a:cxn>
                  <a:cxn ang="0">
                    <a:pos x="141" y="112"/>
                  </a:cxn>
                  <a:cxn ang="0">
                    <a:pos x="119" y="115"/>
                  </a:cxn>
                  <a:cxn ang="0">
                    <a:pos x="99" y="118"/>
                  </a:cxn>
                  <a:cxn ang="0">
                    <a:pos x="105" y="124"/>
                  </a:cxn>
                  <a:cxn ang="0">
                    <a:pos x="177" y="125"/>
                  </a:cxn>
                  <a:cxn ang="0">
                    <a:pos x="155" y="131"/>
                  </a:cxn>
                  <a:cxn ang="0">
                    <a:pos x="188" y="133"/>
                  </a:cxn>
                  <a:cxn ang="0">
                    <a:pos x="141" y="136"/>
                  </a:cxn>
                  <a:cxn ang="0">
                    <a:pos x="152" y="149"/>
                  </a:cxn>
                  <a:cxn ang="0">
                    <a:pos x="144" y="149"/>
                  </a:cxn>
                  <a:cxn ang="0">
                    <a:pos x="149" y="149"/>
                  </a:cxn>
                  <a:cxn ang="0">
                    <a:pos x="139" y="155"/>
                  </a:cxn>
                  <a:cxn ang="0">
                    <a:pos x="132" y="160"/>
                  </a:cxn>
                  <a:cxn ang="0">
                    <a:pos x="156" y="161"/>
                  </a:cxn>
                  <a:cxn ang="0">
                    <a:pos x="73" y="167"/>
                  </a:cxn>
                  <a:cxn ang="0">
                    <a:pos x="113" y="176"/>
                  </a:cxn>
                  <a:cxn ang="0">
                    <a:pos x="172" y="178"/>
                  </a:cxn>
                  <a:cxn ang="0">
                    <a:pos x="135" y="181"/>
                  </a:cxn>
                  <a:cxn ang="0">
                    <a:pos x="99" y="187"/>
                  </a:cxn>
                  <a:cxn ang="0">
                    <a:pos x="113" y="189"/>
                  </a:cxn>
                  <a:cxn ang="0">
                    <a:pos x="115" y="190"/>
                  </a:cxn>
                  <a:cxn ang="0">
                    <a:pos x="103" y="193"/>
                  </a:cxn>
                  <a:cxn ang="0">
                    <a:pos x="118" y="198"/>
                  </a:cxn>
                  <a:cxn ang="0">
                    <a:pos x="128" y="199"/>
                  </a:cxn>
                  <a:cxn ang="0">
                    <a:pos x="142" y="202"/>
                  </a:cxn>
                  <a:cxn ang="0">
                    <a:pos x="154" y="208"/>
                  </a:cxn>
                  <a:cxn ang="0">
                    <a:pos x="128" y="223"/>
                  </a:cxn>
                  <a:cxn ang="0">
                    <a:pos x="154" y="223"/>
                  </a:cxn>
                  <a:cxn ang="0">
                    <a:pos x="162" y="226"/>
                  </a:cxn>
                  <a:cxn ang="0">
                    <a:pos x="158" y="235"/>
                  </a:cxn>
                  <a:cxn ang="0">
                    <a:pos x="145" y="240"/>
                  </a:cxn>
                  <a:cxn ang="0">
                    <a:pos x="158" y="241"/>
                  </a:cxn>
                  <a:cxn ang="0">
                    <a:pos x="191" y="243"/>
                  </a:cxn>
                  <a:cxn ang="0">
                    <a:pos x="187" y="244"/>
                  </a:cxn>
                  <a:cxn ang="0">
                    <a:pos x="154" y="244"/>
                  </a:cxn>
                  <a:cxn ang="0">
                    <a:pos x="129" y="247"/>
                  </a:cxn>
                  <a:cxn ang="0">
                    <a:pos x="126" y="252"/>
                  </a:cxn>
                  <a:cxn ang="0">
                    <a:pos x="129" y="255"/>
                  </a:cxn>
                  <a:cxn ang="0">
                    <a:pos x="108" y="264"/>
                  </a:cxn>
                  <a:cxn ang="0">
                    <a:pos x="98" y="265"/>
                  </a:cxn>
                  <a:cxn ang="0">
                    <a:pos x="46" y="270"/>
                  </a:cxn>
                  <a:cxn ang="0">
                    <a:pos x="0" y="281"/>
                  </a:cxn>
                  <a:cxn ang="0">
                    <a:pos x="27" y="282"/>
                  </a:cxn>
                </a:cxnLst>
                <a:rect l="0" t="0" r="r" b="b"/>
                <a:pathLst>
                  <a:path w="395" h="288">
                    <a:moveTo>
                      <a:pt x="346" y="0"/>
                    </a:moveTo>
                    <a:lnTo>
                      <a:pt x="339" y="2"/>
                    </a:lnTo>
                    <a:lnTo>
                      <a:pt x="339" y="2"/>
                    </a:lnTo>
                    <a:lnTo>
                      <a:pt x="320" y="5"/>
                    </a:lnTo>
                    <a:lnTo>
                      <a:pt x="320" y="5"/>
                    </a:lnTo>
                    <a:lnTo>
                      <a:pt x="325" y="5"/>
                    </a:lnTo>
                    <a:lnTo>
                      <a:pt x="325" y="5"/>
                    </a:lnTo>
                    <a:lnTo>
                      <a:pt x="325" y="6"/>
                    </a:lnTo>
                    <a:lnTo>
                      <a:pt x="325" y="6"/>
                    </a:lnTo>
                    <a:lnTo>
                      <a:pt x="313" y="6"/>
                    </a:lnTo>
                    <a:lnTo>
                      <a:pt x="313" y="6"/>
                    </a:lnTo>
                    <a:lnTo>
                      <a:pt x="312" y="6"/>
                    </a:lnTo>
                    <a:lnTo>
                      <a:pt x="312" y="6"/>
                    </a:lnTo>
                    <a:lnTo>
                      <a:pt x="290" y="11"/>
                    </a:lnTo>
                    <a:lnTo>
                      <a:pt x="290" y="11"/>
                    </a:lnTo>
                    <a:lnTo>
                      <a:pt x="290" y="12"/>
                    </a:lnTo>
                    <a:lnTo>
                      <a:pt x="290" y="12"/>
                    </a:lnTo>
                    <a:lnTo>
                      <a:pt x="304" y="12"/>
                    </a:lnTo>
                    <a:lnTo>
                      <a:pt x="304" y="12"/>
                    </a:lnTo>
                    <a:lnTo>
                      <a:pt x="317" y="14"/>
                    </a:lnTo>
                    <a:lnTo>
                      <a:pt x="317" y="14"/>
                    </a:lnTo>
                    <a:lnTo>
                      <a:pt x="313" y="15"/>
                    </a:lnTo>
                    <a:lnTo>
                      <a:pt x="313" y="15"/>
                    </a:lnTo>
                    <a:lnTo>
                      <a:pt x="326" y="17"/>
                    </a:lnTo>
                    <a:lnTo>
                      <a:pt x="326" y="17"/>
                    </a:lnTo>
                    <a:lnTo>
                      <a:pt x="323" y="17"/>
                    </a:lnTo>
                    <a:lnTo>
                      <a:pt x="323" y="17"/>
                    </a:lnTo>
                    <a:lnTo>
                      <a:pt x="284" y="21"/>
                    </a:lnTo>
                    <a:lnTo>
                      <a:pt x="284" y="21"/>
                    </a:lnTo>
                    <a:lnTo>
                      <a:pt x="273" y="23"/>
                    </a:lnTo>
                    <a:lnTo>
                      <a:pt x="273" y="23"/>
                    </a:lnTo>
                    <a:lnTo>
                      <a:pt x="237" y="27"/>
                    </a:lnTo>
                    <a:lnTo>
                      <a:pt x="237" y="27"/>
                    </a:lnTo>
                    <a:lnTo>
                      <a:pt x="258" y="29"/>
                    </a:lnTo>
                    <a:lnTo>
                      <a:pt x="258" y="29"/>
                    </a:lnTo>
                    <a:lnTo>
                      <a:pt x="240" y="33"/>
                    </a:lnTo>
                    <a:lnTo>
                      <a:pt x="240" y="33"/>
                    </a:lnTo>
                    <a:lnTo>
                      <a:pt x="238" y="33"/>
                    </a:lnTo>
                    <a:lnTo>
                      <a:pt x="238" y="33"/>
                    </a:lnTo>
                    <a:lnTo>
                      <a:pt x="235" y="33"/>
                    </a:lnTo>
                    <a:lnTo>
                      <a:pt x="235" y="33"/>
                    </a:lnTo>
                    <a:lnTo>
                      <a:pt x="237" y="33"/>
                    </a:lnTo>
                    <a:lnTo>
                      <a:pt x="237" y="33"/>
                    </a:lnTo>
                    <a:lnTo>
                      <a:pt x="268" y="33"/>
                    </a:lnTo>
                    <a:lnTo>
                      <a:pt x="268" y="33"/>
                    </a:lnTo>
                    <a:lnTo>
                      <a:pt x="267" y="33"/>
                    </a:lnTo>
                    <a:lnTo>
                      <a:pt x="267" y="33"/>
                    </a:lnTo>
                    <a:lnTo>
                      <a:pt x="258" y="38"/>
                    </a:lnTo>
                    <a:lnTo>
                      <a:pt x="258" y="38"/>
                    </a:lnTo>
                    <a:lnTo>
                      <a:pt x="257" y="38"/>
                    </a:lnTo>
                    <a:lnTo>
                      <a:pt x="257" y="38"/>
                    </a:lnTo>
                    <a:lnTo>
                      <a:pt x="260" y="39"/>
                    </a:lnTo>
                    <a:lnTo>
                      <a:pt x="260" y="39"/>
                    </a:lnTo>
                    <a:lnTo>
                      <a:pt x="257" y="38"/>
                    </a:lnTo>
                    <a:lnTo>
                      <a:pt x="257" y="38"/>
                    </a:lnTo>
                    <a:lnTo>
                      <a:pt x="254" y="39"/>
                    </a:lnTo>
                    <a:lnTo>
                      <a:pt x="254" y="39"/>
                    </a:lnTo>
                    <a:lnTo>
                      <a:pt x="248" y="41"/>
                    </a:lnTo>
                    <a:lnTo>
                      <a:pt x="248" y="41"/>
                    </a:lnTo>
                    <a:lnTo>
                      <a:pt x="247" y="45"/>
                    </a:lnTo>
                    <a:lnTo>
                      <a:pt x="247" y="45"/>
                    </a:lnTo>
                    <a:lnTo>
                      <a:pt x="250" y="45"/>
                    </a:lnTo>
                    <a:lnTo>
                      <a:pt x="250" y="45"/>
                    </a:lnTo>
                    <a:lnTo>
                      <a:pt x="248" y="45"/>
                    </a:lnTo>
                    <a:lnTo>
                      <a:pt x="248" y="45"/>
                    </a:lnTo>
                    <a:lnTo>
                      <a:pt x="253" y="45"/>
                    </a:lnTo>
                    <a:lnTo>
                      <a:pt x="253" y="45"/>
                    </a:lnTo>
                    <a:lnTo>
                      <a:pt x="248" y="45"/>
                    </a:lnTo>
                    <a:lnTo>
                      <a:pt x="248" y="45"/>
                    </a:lnTo>
                    <a:lnTo>
                      <a:pt x="261" y="45"/>
                    </a:lnTo>
                    <a:lnTo>
                      <a:pt x="261" y="45"/>
                    </a:lnTo>
                    <a:lnTo>
                      <a:pt x="303" y="48"/>
                    </a:lnTo>
                    <a:lnTo>
                      <a:pt x="303" y="48"/>
                    </a:lnTo>
                    <a:lnTo>
                      <a:pt x="310" y="53"/>
                    </a:lnTo>
                    <a:lnTo>
                      <a:pt x="310" y="53"/>
                    </a:lnTo>
                    <a:lnTo>
                      <a:pt x="333" y="53"/>
                    </a:lnTo>
                    <a:lnTo>
                      <a:pt x="333" y="53"/>
                    </a:lnTo>
                    <a:lnTo>
                      <a:pt x="332" y="53"/>
                    </a:lnTo>
                    <a:lnTo>
                      <a:pt x="332" y="53"/>
                    </a:lnTo>
                    <a:lnTo>
                      <a:pt x="355" y="59"/>
                    </a:lnTo>
                    <a:lnTo>
                      <a:pt x="355" y="59"/>
                    </a:lnTo>
                    <a:lnTo>
                      <a:pt x="379" y="62"/>
                    </a:lnTo>
                    <a:lnTo>
                      <a:pt x="379" y="62"/>
                    </a:lnTo>
                    <a:lnTo>
                      <a:pt x="395" y="66"/>
                    </a:lnTo>
                    <a:lnTo>
                      <a:pt x="395" y="66"/>
                    </a:lnTo>
                    <a:lnTo>
                      <a:pt x="375" y="68"/>
                    </a:lnTo>
                    <a:lnTo>
                      <a:pt x="375" y="68"/>
                    </a:lnTo>
                    <a:lnTo>
                      <a:pt x="359" y="68"/>
                    </a:lnTo>
                    <a:lnTo>
                      <a:pt x="359" y="68"/>
                    </a:lnTo>
                    <a:lnTo>
                      <a:pt x="358" y="69"/>
                    </a:lnTo>
                    <a:lnTo>
                      <a:pt x="358" y="69"/>
                    </a:lnTo>
                    <a:lnTo>
                      <a:pt x="353" y="75"/>
                    </a:lnTo>
                    <a:lnTo>
                      <a:pt x="353" y="75"/>
                    </a:lnTo>
                    <a:lnTo>
                      <a:pt x="353" y="77"/>
                    </a:lnTo>
                    <a:lnTo>
                      <a:pt x="353" y="77"/>
                    </a:lnTo>
                    <a:lnTo>
                      <a:pt x="350" y="78"/>
                    </a:lnTo>
                    <a:lnTo>
                      <a:pt x="350" y="78"/>
                    </a:lnTo>
                    <a:lnTo>
                      <a:pt x="342" y="78"/>
                    </a:lnTo>
                    <a:lnTo>
                      <a:pt x="342" y="78"/>
                    </a:lnTo>
                    <a:lnTo>
                      <a:pt x="337" y="77"/>
                    </a:lnTo>
                    <a:lnTo>
                      <a:pt x="337" y="77"/>
                    </a:lnTo>
                    <a:lnTo>
                      <a:pt x="329" y="77"/>
                    </a:lnTo>
                    <a:lnTo>
                      <a:pt x="329" y="77"/>
                    </a:lnTo>
                    <a:lnTo>
                      <a:pt x="326" y="78"/>
                    </a:lnTo>
                    <a:lnTo>
                      <a:pt x="326" y="78"/>
                    </a:lnTo>
                    <a:lnTo>
                      <a:pt x="323" y="78"/>
                    </a:lnTo>
                    <a:lnTo>
                      <a:pt x="323" y="78"/>
                    </a:lnTo>
                    <a:lnTo>
                      <a:pt x="327" y="80"/>
                    </a:lnTo>
                    <a:lnTo>
                      <a:pt x="327" y="80"/>
                    </a:lnTo>
                    <a:lnTo>
                      <a:pt x="261" y="77"/>
                    </a:lnTo>
                    <a:lnTo>
                      <a:pt x="261" y="77"/>
                    </a:lnTo>
                    <a:lnTo>
                      <a:pt x="253" y="75"/>
                    </a:lnTo>
                    <a:lnTo>
                      <a:pt x="253" y="75"/>
                    </a:lnTo>
                    <a:lnTo>
                      <a:pt x="263" y="77"/>
                    </a:lnTo>
                    <a:lnTo>
                      <a:pt x="263" y="77"/>
                    </a:lnTo>
                    <a:lnTo>
                      <a:pt x="264" y="77"/>
                    </a:lnTo>
                    <a:lnTo>
                      <a:pt x="264" y="77"/>
                    </a:lnTo>
                    <a:lnTo>
                      <a:pt x="270" y="78"/>
                    </a:lnTo>
                    <a:lnTo>
                      <a:pt x="270" y="78"/>
                    </a:lnTo>
                    <a:lnTo>
                      <a:pt x="263" y="80"/>
                    </a:lnTo>
                    <a:lnTo>
                      <a:pt x="263" y="80"/>
                    </a:lnTo>
                    <a:lnTo>
                      <a:pt x="293" y="80"/>
                    </a:lnTo>
                    <a:lnTo>
                      <a:pt x="293" y="80"/>
                    </a:lnTo>
                    <a:lnTo>
                      <a:pt x="276" y="78"/>
                    </a:lnTo>
                    <a:lnTo>
                      <a:pt x="276" y="78"/>
                    </a:lnTo>
                    <a:lnTo>
                      <a:pt x="296" y="80"/>
                    </a:lnTo>
                    <a:lnTo>
                      <a:pt x="296" y="80"/>
                    </a:lnTo>
                    <a:lnTo>
                      <a:pt x="319" y="89"/>
                    </a:lnTo>
                    <a:lnTo>
                      <a:pt x="319" y="89"/>
                    </a:lnTo>
                    <a:lnTo>
                      <a:pt x="330" y="91"/>
                    </a:lnTo>
                    <a:lnTo>
                      <a:pt x="330" y="91"/>
                    </a:lnTo>
                    <a:lnTo>
                      <a:pt x="332" y="91"/>
                    </a:lnTo>
                    <a:lnTo>
                      <a:pt x="332" y="91"/>
                    </a:lnTo>
                    <a:lnTo>
                      <a:pt x="340" y="97"/>
                    </a:lnTo>
                    <a:lnTo>
                      <a:pt x="340" y="97"/>
                    </a:lnTo>
                    <a:lnTo>
                      <a:pt x="339" y="97"/>
                    </a:lnTo>
                    <a:lnTo>
                      <a:pt x="339" y="97"/>
                    </a:lnTo>
                    <a:lnTo>
                      <a:pt x="340" y="97"/>
                    </a:lnTo>
                    <a:lnTo>
                      <a:pt x="340" y="97"/>
                    </a:lnTo>
                    <a:lnTo>
                      <a:pt x="276" y="104"/>
                    </a:lnTo>
                    <a:lnTo>
                      <a:pt x="276" y="104"/>
                    </a:lnTo>
                    <a:lnTo>
                      <a:pt x="260" y="106"/>
                    </a:lnTo>
                    <a:lnTo>
                      <a:pt x="260" y="106"/>
                    </a:lnTo>
                    <a:lnTo>
                      <a:pt x="256" y="106"/>
                    </a:lnTo>
                    <a:lnTo>
                      <a:pt x="256" y="106"/>
                    </a:lnTo>
                    <a:lnTo>
                      <a:pt x="228" y="112"/>
                    </a:lnTo>
                    <a:lnTo>
                      <a:pt x="228" y="112"/>
                    </a:lnTo>
                    <a:lnTo>
                      <a:pt x="237" y="112"/>
                    </a:lnTo>
                    <a:lnTo>
                      <a:pt x="237" y="112"/>
                    </a:lnTo>
                    <a:lnTo>
                      <a:pt x="231" y="112"/>
                    </a:lnTo>
                    <a:lnTo>
                      <a:pt x="231" y="112"/>
                    </a:lnTo>
                    <a:lnTo>
                      <a:pt x="228" y="112"/>
                    </a:lnTo>
                    <a:lnTo>
                      <a:pt x="228" y="112"/>
                    </a:lnTo>
                    <a:lnTo>
                      <a:pt x="220" y="112"/>
                    </a:lnTo>
                    <a:lnTo>
                      <a:pt x="220" y="112"/>
                    </a:lnTo>
                    <a:lnTo>
                      <a:pt x="168" y="112"/>
                    </a:lnTo>
                    <a:lnTo>
                      <a:pt x="168" y="112"/>
                    </a:lnTo>
                    <a:lnTo>
                      <a:pt x="169" y="112"/>
                    </a:lnTo>
                    <a:lnTo>
                      <a:pt x="169" y="112"/>
                    </a:lnTo>
                    <a:lnTo>
                      <a:pt x="141" y="112"/>
                    </a:lnTo>
                    <a:lnTo>
                      <a:pt x="141" y="112"/>
                    </a:lnTo>
                    <a:lnTo>
                      <a:pt x="132" y="112"/>
                    </a:lnTo>
                    <a:lnTo>
                      <a:pt x="132" y="112"/>
                    </a:lnTo>
                    <a:lnTo>
                      <a:pt x="126" y="112"/>
                    </a:lnTo>
                    <a:lnTo>
                      <a:pt x="126" y="112"/>
                    </a:lnTo>
                    <a:lnTo>
                      <a:pt x="128" y="113"/>
                    </a:lnTo>
                    <a:lnTo>
                      <a:pt x="128" y="113"/>
                    </a:lnTo>
                    <a:lnTo>
                      <a:pt x="119" y="115"/>
                    </a:lnTo>
                    <a:lnTo>
                      <a:pt x="119" y="115"/>
                    </a:lnTo>
                    <a:lnTo>
                      <a:pt x="103" y="118"/>
                    </a:lnTo>
                    <a:lnTo>
                      <a:pt x="103" y="118"/>
                    </a:lnTo>
                    <a:lnTo>
                      <a:pt x="89" y="118"/>
                    </a:lnTo>
                    <a:lnTo>
                      <a:pt x="89" y="118"/>
                    </a:lnTo>
                    <a:lnTo>
                      <a:pt x="88" y="118"/>
                    </a:lnTo>
                    <a:lnTo>
                      <a:pt x="88" y="118"/>
                    </a:lnTo>
                    <a:lnTo>
                      <a:pt x="99" y="118"/>
                    </a:lnTo>
                    <a:lnTo>
                      <a:pt x="99" y="118"/>
                    </a:lnTo>
                    <a:lnTo>
                      <a:pt x="115" y="122"/>
                    </a:lnTo>
                    <a:lnTo>
                      <a:pt x="115" y="122"/>
                    </a:lnTo>
                    <a:lnTo>
                      <a:pt x="113" y="122"/>
                    </a:lnTo>
                    <a:lnTo>
                      <a:pt x="113" y="122"/>
                    </a:lnTo>
                    <a:lnTo>
                      <a:pt x="102" y="122"/>
                    </a:lnTo>
                    <a:lnTo>
                      <a:pt x="102" y="122"/>
                    </a:lnTo>
                    <a:lnTo>
                      <a:pt x="105" y="124"/>
                    </a:lnTo>
                    <a:lnTo>
                      <a:pt x="105" y="124"/>
                    </a:lnTo>
                    <a:lnTo>
                      <a:pt x="109" y="125"/>
                    </a:lnTo>
                    <a:lnTo>
                      <a:pt x="109" y="125"/>
                    </a:lnTo>
                    <a:lnTo>
                      <a:pt x="142" y="127"/>
                    </a:lnTo>
                    <a:lnTo>
                      <a:pt x="142" y="127"/>
                    </a:lnTo>
                    <a:lnTo>
                      <a:pt x="139" y="127"/>
                    </a:lnTo>
                    <a:lnTo>
                      <a:pt x="139" y="127"/>
                    </a:lnTo>
                    <a:lnTo>
                      <a:pt x="177" y="125"/>
                    </a:lnTo>
                    <a:lnTo>
                      <a:pt x="177" y="125"/>
                    </a:lnTo>
                    <a:lnTo>
                      <a:pt x="204" y="130"/>
                    </a:lnTo>
                    <a:lnTo>
                      <a:pt x="204" y="130"/>
                    </a:lnTo>
                    <a:lnTo>
                      <a:pt x="192" y="130"/>
                    </a:lnTo>
                    <a:lnTo>
                      <a:pt x="192" y="130"/>
                    </a:lnTo>
                    <a:lnTo>
                      <a:pt x="167" y="131"/>
                    </a:lnTo>
                    <a:lnTo>
                      <a:pt x="167" y="131"/>
                    </a:lnTo>
                    <a:lnTo>
                      <a:pt x="155" y="131"/>
                    </a:lnTo>
                    <a:lnTo>
                      <a:pt x="155" y="131"/>
                    </a:lnTo>
                    <a:lnTo>
                      <a:pt x="152" y="131"/>
                    </a:lnTo>
                    <a:lnTo>
                      <a:pt x="152" y="131"/>
                    </a:lnTo>
                    <a:lnTo>
                      <a:pt x="192" y="131"/>
                    </a:lnTo>
                    <a:lnTo>
                      <a:pt x="192" y="131"/>
                    </a:lnTo>
                    <a:lnTo>
                      <a:pt x="192" y="133"/>
                    </a:lnTo>
                    <a:lnTo>
                      <a:pt x="192" y="133"/>
                    </a:lnTo>
                    <a:lnTo>
                      <a:pt x="188" y="133"/>
                    </a:lnTo>
                    <a:lnTo>
                      <a:pt x="188" y="133"/>
                    </a:lnTo>
                    <a:lnTo>
                      <a:pt x="205" y="133"/>
                    </a:lnTo>
                    <a:lnTo>
                      <a:pt x="205" y="133"/>
                    </a:lnTo>
                    <a:lnTo>
                      <a:pt x="188" y="137"/>
                    </a:lnTo>
                    <a:lnTo>
                      <a:pt x="188" y="137"/>
                    </a:lnTo>
                    <a:lnTo>
                      <a:pt x="139" y="136"/>
                    </a:lnTo>
                    <a:lnTo>
                      <a:pt x="139" y="136"/>
                    </a:lnTo>
                    <a:lnTo>
                      <a:pt x="141" y="136"/>
                    </a:lnTo>
                    <a:lnTo>
                      <a:pt x="141" y="136"/>
                    </a:lnTo>
                    <a:lnTo>
                      <a:pt x="164" y="139"/>
                    </a:lnTo>
                    <a:lnTo>
                      <a:pt x="164" y="139"/>
                    </a:lnTo>
                    <a:lnTo>
                      <a:pt x="154" y="140"/>
                    </a:lnTo>
                    <a:lnTo>
                      <a:pt x="154" y="140"/>
                    </a:lnTo>
                    <a:lnTo>
                      <a:pt x="145" y="140"/>
                    </a:lnTo>
                    <a:lnTo>
                      <a:pt x="145" y="140"/>
                    </a:lnTo>
                    <a:lnTo>
                      <a:pt x="152" y="149"/>
                    </a:lnTo>
                    <a:lnTo>
                      <a:pt x="152" y="149"/>
                    </a:lnTo>
                    <a:lnTo>
                      <a:pt x="156" y="149"/>
                    </a:lnTo>
                    <a:lnTo>
                      <a:pt x="156" y="149"/>
                    </a:lnTo>
                    <a:lnTo>
                      <a:pt x="142" y="149"/>
                    </a:lnTo>
                    <a:lnTo>
                      <a:pt x="142" y="149"/>
                    </a:lnTo>
                    <a:lnTo>
                      <a:pt x="139" y="149"/>
                    </a:lnTo>
                    <a:lnTo>
                      <a:pt x="139" y="149"/>
                    </a:lnTo>
                    <a:lnTo>
                      <a:pt x="144" y="149"/>
                    </a:lnTo>
                    <a:lnTo>
                      <a:pt x="144" y="149"/>
                    </a:lnTo>
                    <a:lnTo>
                      <a:pt x="146" y="149"/>
                    </a:lnTo>
                    <a:lnTo>
                      <a:pt x="146" y="149"/>
                    </a:lnTo>
                    <a:lnTo>
                      <a:pt x="136" y="149"/>
                    </a:lnTo>
                    <a:lnTo>
                      <a:pt x="136" y="149"/>
                    </a:lnTo>
                    <a:lnTo>
                      <a:pt x="151" y="149"/>
                    </a:lnTo>
                    <a:lnTo>
                      <a:pt x="151" y="149"/>
                    </a:lnTo>
                    <a:lnTo>
                      <a:pt x="149" y="149"/>
                    </a:lnTo>
                    <a:lnTo>
                      <a:pt x="149" y="149"/>
                    </a:lnTo>
                    <a:lnTo>
                      <a:pt x="144" y="149"/>
                    </a:lnTo>
                    <a:lnTo>
                      <a:pt x="144" y="149"/>
                    </a:lnTo>
                    <a:lnTo>
                      <a:pt x="156" y="154"/>
                    </a:lnTo>
                    <a:lnTo>
                      <a:pt x="156" y="154"/>
                    </a:lnTo>
                    <a:lnTo>
                      <a:pt x="146" y="155"/>
                    </a:lnTo>
                    <a:lnTo>
                      <a:pt x="146" y="155"/>
                    </a:lnTo>
                    <a:lnTo>
                      <a:pt x="139" y="155"/>
                    </a:lnTo>
                    <a:lnTo>
                      <a:pt x="139" y="155"/>
                    </a:lnTo>
                    <a:lnTo>
                      <a:pt x="125" y="155"/>
                    </a:lnTo>
                    <a:lnTo>
                      <a:pt x="125" y="155"/>
                    </a:lnTo>
                    <a:lnTo>
                      <a:pt x="126" y="157"/>
                    </a:lnTo>
                    <a:lnTo>
                      <a:pt x="126" y="157"/>
                    </a:lnTo>
                    <a:lnTo>
                      <a:pt x="126" y="158"/>
                    </a:lnTo>
                    <a:lnTo>
                      <a:pt x="126" y="158"/>
                    </a:lnTo>
                    <a:lnTo>
                      <a:pt x="132" y="160"/>
                    </a:lnTo>
                    <a:lnTo>
                      <a:pt x="132" y="160"/>
                    </a:lnTo>
                    <a:lnTo>
                      <a:pt x="126" y="160"/>
                    </a:lnTo>
                    <a:lnTo>
                      <a:pt x="126" y="160"/>
                    </a:lnTo>
                    <a:lnTo>
                      <a:pt x="129" y="160"/>
                    </a:lnTo>
                    <a:lnTo>
                      <a:pt x="129" y="160"/>
                    </a:lnTo>
                    <a:lnTo>
                      <a:pt x="141" y="160"/>
                    </a:lnTo>
                    <a:lnTo>
                      <a:pt x="141" y="160"/>
                    </a:lnTo>
                    <a:lnTo>
                      <a:pt x="156" y="161"/>
                    </a:lnTo>
                    <a:lnTo>
                      <a:pt x="156" y="161"/>
                    </a:lnTo>
                    <a:lnTo>
                      <a:pt x="54" y="163"/>
                    </a:lnTo>
                    <a:lnTo>
                      <a:pt x="54" y="163"/>
                    </a:lnTo>
                    <a:lnTo>
                      <a:pt x="59" y="163"/>
                    </a:lnTo>
                    <a:lnTo>
                      <a:pt x="59" y="163"/>
                    </a:lnTo>
                    <a:lnTo>
                      <a:pt x="69" y="163"/>
                    </a:lnTo>
                    <a:lnTo>
                      <a:pt x="69" y="163"/>
                    </a:lnTo>
                    <a:lnTo>
                      <a:pt x="73" y="167"/>
                    </a:lnTo>
                    <a:lnTo>
                      <a:pt x="73" y="167"/>
                    </a:lnTo>
                    <a:lnTo>
                      <a:pt x="75" y="167"/>
                    </a:lnTo>
                    <a:lnTo>
                      <a:pt x="75" y="167"/>
                    </a:lnTo>
                    <a:lnTo>
                      <a:pt x="76" y="167"/>
                    </a:lnTo>
                    <a:lnTo>
                      <a:pt x="76" y="167"/>
                    </a:lnTo>
                    <a:lnTo>
                      <a:pt x="77" y="169"/>
                    </a:lnTo>
                    <a:lnTo>
                      <a:pt x="77" y="169"/>
                    </a:lnTo>
                    <a:lnTo>
                      <a:pt x="113" y="176"/>
                    </a:lnTo>
                    <a:lnTo>
                      <a:pt x="113" y="176"/>
                    </a:lnTo>
                    <a:lnTo>
                      <a:pt x="141" y="178"/>
                    </a:lnTo>
                    <a:lnTo>
                      <a:pt x="141" y="178"/>
                    </a:lnTo>
                    <a:lnTo>
                      <a:pt x="138" y="178"/>
                    </a:lnTo>
                    <a:lnTo>
                      <a:pt x="138" y="178"/>
                    </a:lnTo>
                    <a:lnTo>
                      <a:pt x="155" y="178"/>
                    </a:lnTo>
                    <a:lnTo>
                      <a:pt x="155" y="178"/>
                    </a:lnTo>
                    <a:lnTo>
                      <a:pt x="172" y="178"/>
                    </a:lnTo>
                    <a:lnTo>
                      <a:pt x="172" y="178"/>
                    </a:lnTo>
                    <a:lnTo>
                      <a:pt x="179" y="179"/>
                    </a:lnTo>
                    <a:lnTo>
                      <a:pt x="179" y="179"/>
                    </a:lnTo>
                    <a:lnTo>
                      <a:pt x="197" y="179"/>
                    </a:lnTo>
                    <a:lnTo>
                      <a:pt x="197" y="179"/>
                    </a:lnTo>
                    <a:lnTo>
                      <a:pt x="200" y="179"/>
                    </a:lnTo>
                    <a:lnTo>
                      <a:pt x="200" y="179"/>
                    </a:lnTo>
                    <a:lnTo>
                      <a:pt x="135" y="181"/>
                    </a:lnTo>
                    <a:lnTo>
                      <a:pt x="135" y="181"/>
                    </a:lnTo>
                    <a:lnTo>
                      <a:pt x="128" y="181"/>
                    </a:lnTo>
                    <a:lnTo>
                      <a:pt x="128" y="181"/>
                    </a:lnTo>
                    <a:lnTo>
                      <a:pt x="89" y="186"/>
                    </a:lnTo>
                    <a:lnTo>
                      <a:pt x="89" y="186"/>
                    </a:lnTo>
                    <a:lnTo>
                      <a:pt x="96" y="186"/>
                    </a:lnTo>
                    <a:lnTo>
                      <a:pt x="96" y="186"/>
                    </a:lnTo>
                    <a:lnTo>
                      <a:pt x="99" y="187"/>
                    </a:lnTo>
                    <a:lnTo>
                      <a:pt x="99" y="187"/>
                    </a:lnTo>
                    <a:lnTo>
                      <a:pt x="103" y="187"/>
                    </a:lnTo>
                    <a:lnTo>
                      <a:pt x="103" y="187"/>
                    </a:lnTo>
                    <a:lnTo>
                      <a:pt x="105" y="187"/>
                    </a:lnTo>
                    <a:lnTo>
                      <a:pt x="105" y="187"/>
                    </a:lnTo>
                    <a:lnTo>
                      <a:pt x="123" y="187"/>
                    </a:lnTo>
                    <a:lnTo>
                      <a:pt x="123" y="187"/>
                    </a:lnTo>
                    <a:lnTo>
                      <a:pt x="113" y="189"/>
                    </a:lnTo>
                    <a:lnTo>
                      <a:pt x="113" y="189"/>
                    </a:lnTo>
                    <a:lnTo>
                      <a:pt x="108" y="187"/>
                    </a:lnTo>
                    <a:lnTo>
                      <a:pt x="108" y="187"/>
                    </a:lnTo>
                    <a:lnTo>
                      <a:pt x="109" y="187"/>
                    </a:lnTo>
                    <a:lnTo>
                      <a:pt x="109" y="187"/>
                    </a:lnTo>
                    <a:lnTo>
                      <a:pt x="113" y="189"/>
                    </a:lnTo>
                    <a:lnTo>
                      <a:pt x="113" y="189"/>
                    </a:lnTo>
                    <a:lnTo>
                      <a:pt x="115" y="190"/>
                    </a:lnTo>
                    <a:lnTo>
                      <a:pt x="115" y="190"/>
                    </a:lnTo>
                    <a:lnTo>
                      <a:pt x="96" y="189"/>
                    </a:lnTo>
                    <a:lnTo>
                      <a:pt x="96" y="189"/>
                    </a:lnTo>
                    <a:lnTo>
                      <a:pt x="108" y="190"/>
                    </a:lnTo>
                    <a:lnTo>
                      <a:pt x="108" y="190"/>
                    </a:lnTo>
                    <a:lnTo>
                      <a:pt x="105" y="190"/>
                    </a:lnTo>
                    <a:lnTo>
                      <a:pt x="105" y="190"/>
                    </a:lnTo>
                    <a:lnTo>
                      <a:pt x="103" y="193"/>
                    </a:lnTo>
                    <a:lnTo>
                      <a:pt x="103" y="193"/>
                    </a:lnTo>
                    <a:lnTo>
                      <a:pt x="121" y="195"/>
                    </a:lnTo>
                    <a:lnTo>
                      <a:pt x="121" y="195"/>
                    </a:lnTo>
                    <a:lnTo>
                      <a:pt x="116" y="196"/>
                    </a:lnTo>
                    <a:lnTo>
                      <a:pt x="116" y="196"/>
                    </a:lnTo>
                    <a:lnTo>
                      <a:pt x="115" y="196"/>
                    </a:lnTo>
                    <a:lnTo>
                      <a:pt x="115" y="196"/>
                    </a:lnTo>
                    <a:lnTo>
                      <a:pt x="118" y="198"/>
                    </a:lnTo>
                    <a:lnTo>
                      <a:pt x="118" y="198"/>
                    </a:lnTo>
                    <a:lnTo>
                      <a:pt x="116" y="198"/>
                    </a:lnTo>
                    <a:lnTo>
                      <a:pt x="116" y="198"/>
                    </a:lnTo>
                    <a:lnTo>
                      <a:pt x="123" y="199"/>
                    </a:lnTo>
                    <a:lnTo>
                      <a:pt x="123" y="199"/>
                    </a:lnTo>
                    <a:lnTo>
                      <a:pt x="125" y="199"/>
                    </a:lnTo>
                    <a:lnTo>
                      <a:pt x="125" y="199"/>
                    </a:lnTo>
                    <a:lnTo>
                      <a:pt x="128" y="199"/>
                    </a:lnTo>
                    <a:lnTo>
                      <a:pt x="128" y="199"/>
                    </a:lnTo>
                    <a:lnTo>
                      <a:pt x="135" y="199"/>
                    </a:lnTo>
                    <a:lnTo>
                      <a:pt x="135" y="199"/>
                    </a:lnTo>
                    <a:lnTo>
                      <a:pt x="136" y="201"/>
                    </a:lnTo>
                    <a:lnTo>
                      <a:pt x="136" y="201"/>
                    </a:lnTo>
                    <a:lnTo>
                      <a:pt x="145" y="202"/>
                    </a:lnTo>
                    <a:lnTo>
                      <a:pt x="145" y="202"/>
                    </a:lnTo>
                    <a:lnTo>
                      <a:pt x="142" y="202"/>
                    </a:lnTo>
                    <a:lnTo>
                      <a:pt x="142" y="202"/>
                    </a:lnTo>
                    <a:lnTo>
                      <a:pt x="145" y="204"/>
                    </a:lnTo>
                    <a:lnTo>
                      <a:pt x="145" y="204"/>
                    </a:lnTo>
                    <a:lnTo>
                      <a:pt x="151" y="204"/>
                    </a:lnTo>
                    <a:lnTo>
                      <a:pt x="151" y="204"/>
                    </a:lnTo>
                    <a:lnTo>
                      <a:pt x="162" y="207"/>
                    </a:lnTo>
                    <a:lnTo>
                      <a:pt x="162" y="207"/>
                    </a:lnTo>
                    <a:lnTo>
                      <a:pt x="154" y="208"/>
                    </a:lnTo>
                    <a:lnTo>
                      <a:pt x="154" y="208"/>
                    </a:lnTo>
                    <a:lnTo>
                      <a:pt x="149" y="210"/>
                    </a:lnTo>
                    <a:lnTo>
                      <a:pt x="149" y="210"/>
                    </a:lnTo>
                    <a:lnTo>
                      <a:pt x="142" y="211"/>
                    </a:lnTo>
                    <a:lnTo>
                      <a:pt x="142" y="211"/>
                    </a:lnTo>
                    <a:lnTo>
                      <a:pt x="135" y="219"/>
                    </a:lnTo>
                    <a:lnTo>
                      <a:pt x="135" y="219"/>
                    </a:lnTo>
                    <a:lnTo>
                      <a:pt x="128" y="223"/>
                    </a:lnTo>
                    <a:lnTo>
                      <a:pt x="128" y="223"/>
                    </a:lnTo>
                    <a:lnTo>
                      <a:pt x="125" y="223"/>
                    </a:lnTo>
                    <a:lnTo>
                      <a:pt x="125" y="223"/>
                    </a:lnTo>
                    <a:lnTo>
                      <a:pt x="123" y="223"/>
                    </a:lnTo>
                    <a:lnTo>
                      <a:pt x="123" y="223"/>
                    </a:lnTo>
                    <a:lnTo>
                      <a:pt x="123" y="225"/>
                    </a:lnTo>
                    <a:lnTo>
                      <a:pt x="123" y="225"/>
                    </a:lnTo>
                    <a:lnTo>
                      <a:pt x="154" y="223"/>
                    </a:lnTo>
                    <a:lnTo>
                      <a:pt x="154" y="223"/>
                    </a:lnTo>
                    <a:lnTo>
                      <a:pt x="152" y="223"/>
                    </a:lnTo>
                    <a:lnTo>
                      <a:pt x="152" y="223"/>
                    </a:lnTo>
                    <a:lnTo>
                      <a:pt x="148" y="226"/>
                    </a:lnTo>
                    <a:lnTo>
                      <a:pt x="148" y="226"/>
                    </a:lnTo>
                    <a:lnTo>
                      <a:pt x="149" y="226"/>
                    </a:lnTo>
                    <a:lnTo>
                      <a:pt x="149" y="226"/>
                    </a:lnTo>
                    <a:lnTo>
                      <a:pt x="162" y="226"/>
                    </a:lnTo>
                    <a:lnTo>
                      <a:pt x="162" y="226"/>
                    </a:lnTo>
                    <a:lnTo>
                      <a:pt x="167" y="228"/>
                    </a:lnTo>
                    <a:lnTo>
                      <a:pt x="167" y="228"/>
                    </a:lnTo>
                    <a:lnTo>
                      <a:pt x="159" y="232"/>
                    </a:lnTo>
                    <a:lnTo>
                      <a:pt x="159" y="232"/>
                    </a:lnTo>
                    <a:lnTo>
                      <a:pt x="154" y="234"/>
                    </a:lnTo>
                    <a:lnTo>
                      <a:pt x="154" y="234"/>
                    </a:lnTo>
                    <a:lnTo>
                      <a:pt x="158" y="235"/>
                    </a:lnTo>
                    <a:lnTo>
                      <a:pt x="158" y="235"/>
                    </a:lnTo>
                    <a:lnTo>
                      <a:pt x="139" y="238"/>
                    </a:lnTo>
                    <a:lnTo>
                      <a:pt x="139" y="238"/>
                    </a:lnTo>
                    <a:lnTo>
                      <a:pt x="141" y="238"/>
                    </a:lnTo>
                    <a:lnTo>
                      <a:pt x="141" y="238"/>
                    </a:lnTo>
                    <a:lnTo>
                      <a:pt x="139" y="238"/>
                    </a:lnTo>
                    <a:lnTo>
                      <a:pt x="139" y="238"/>
                    </a:lnTo>
                    <a:lnTo>
                      <a:pt x="145" y="240"/>
                    </a:lnTo>
                    <a:lnTo>
                      <a:pt x="145" y="240"/>
                    </a:lnTo>
                    <a:lnTo>
                      <a:pt x="144" y="240"/>
                    </a:lnTo>
                    <a:lnTo>
                      <a:pt x="144" y="240"/>
                    </a:lnTo>
                    <a:lnTo>
                      <a:pt x="162" y="241"/>
                    </a:lnTo>
                    <a:lnTo>
                      <a:pt x="162" y="241"/>
                    </a:lnTo>
                    <a:lnTo>
                      <a:pt x="165" y="241"/>
                    </a:lnTo>
                    <a:lnTo>
                      <a:pt x="165" y="241"/>
                    </a:lnTo>
                    <a:lnTo>
                      <a:pt x="158" y="241"/>
                    </a:lnTo>
                    <a:lnTo>
                      <a:pt x="158" y="241"/>
                    </a:lnTo>
                    <a:lnTo>
                      <a:pt x="156" y="243"/>
                    </a:lnTo>
                    <a:lnTo>
                      <a:pt x="156" y="243"/>
                    </a:lnTo>
                    <a:lnTo>
                      <a:pt x="175" y="244"/>
                    </a:lnTo>
                    <a:lnTo>
                      <a:pt x="175" y="244"/>
                    </a:lnTo>
                    <a:lnTo>
                      <a:pt x="208" y="243"/>
                    </a:lnTo>
                    <a:lnTo>
                      <a:pt x="208" y="243"/>
                    </a:lnTo>
                    <a:lnTo>
                      <a:pt x="191" y="243"/>
                    </a:lnTo>
                    <a:lnTo>
                      <a:pt x="191" y="243"/>
                    </a:lnTo>
                    <a:lnTo>
                      <a:pt x="191" y="244"/>
                    </a:lnTo>
                    <a:lnTo>
                      <a:pt x="191" y="244"/>
                    </a:lnTo>
                    <a:lnTo>
                      <a:pt x="182" y="244"/>
                    </a:lnTo>
                    <a:lnTo>
                      <a:pt x="182" y="244"/>
                    </a:lnTo>
                    <a:lnTo>
                      <a:pt x="189" y="244"/>
                    </a:lnTo>
                    <a:lnTo>
                      <a:pt x="189" y="244"/>
                    </a:lnTo>
                    <a:lnTo>
                      <a:pt x="187" y="244"/>
                    </a:lnTo>
                    <a:lnTo>
                      <a:pt x="187" y="244"/>
                    </a:lnTo>
                    <a:lnTo>
                      <a:pt x="146" y="244"/>
                    </a:lnTo>
                    <a:lnTo>
                      <a:pt x="146" y="244"/>
                    </a:lnTo>
                    <a:lnTo>
                      <a:pt x="135" y="244"/>
                    </a:lnTo>
                    <a:lnTo>
                      <a:pt x="135" y="244"/>
                    </a:lnTo>
                    <a:lnTo>
                      <a:pt x="151" y="243"/>
                    </a:lnTo>
                    <a:lnTo>
                      <a:pt x="151" y="243"/>
                    </a:lnTo>
                    <a:lnTo>
                      <a:pt x="154" y="244"/>
                    </a:lnTo>
                    <a:lnTo>
                      <a:pt x="154" y="244"/>
                    </a:lnTo>
                    <a:lnTo>
                      <a:pt x="146" y="244"/>
                    </a:lnTo>
                    <a:lnTo>
                      <a:pt x="146" y="244"/>
                    </a:lnTo>
                    <a:lnTo>
                      <a:pt x="136" y="244"/>
                    </a:lnTo>
                    <a:lnTo>
                      <a:pt x="136" y="244"/>
                    </a:lnTo>
                    <a:lnTo>
                      <a:pt x="123" y="246"/>
                    </a:lnTo>
                    <a:lnTo>
                      <a:pt x="123" y="246"/>
                    </a:lnTo>
                    <a:lnTo>
                      <a:pt x="129" y="247"/>
                    </a:lnTo>
                    <a:lnTo>
                      <a:pt x="129" y="247"/>
                    </a:lnTo>
                    <a:lnTo>
                      <a:pt x="123" y="249"/>
                    </a:lnTo>
                    <a:lnTo>
                      <a:pt x="123" y="249"/>
                    </a:lnTo>
                    <a:lnTo>
                      <a:pt x="122" y="249"/>
                    </a:lnTo>
                    <a:lnTo>
                      <a:pt x="122" y="249"/>
                    </a:lnTo>
                    <a:lnTo>
                      <a:pt x="131" y="250"/>
                    </a:lnTo>
                    <a:lnTo>
                      <a:pt x="131" y="250"/>
                    </a:lnTo>
                    <a:lnTo>
                      <a:pt x="126" y="252"/>
                    </a:lnTo>
                    <a:lnTo>
                      <a:pt x="126" y="252"/>
                    </a:lnTo>
                    <a:lnTo>
                      <a:pt x="112" y="255"/>
                    </a:lnTo>
                    <a:lnTo>
                      <a:pt x="112" y="255"/>
                    </a:lnTo>
                    <a:lnTo>
                      <a:pt x="110" y="255"/>
                    </a:lnTo>
                    <a:lnTo>
                      <a:pt x="110" y="255"/>
                    </a:lnTo>
                    <a:lnTo>
                      <a:pt x="126" y="255"/>
                    </a:lnTo>
                    <a:lnTo>
                      <a:pt x="126" y="255"/>
                    </a:lnTo>
                    <a:lnTo>
                      <a:pt x="129" y="255"/>
                    </a:lnTo>
                    <a:lnTo>
                      <a:pt x="129" y="255"/>
                    </a:lnTo>
                    <a:lnTo>
                      <a:pt x="110" y="259"/>
                    </a:lnTo>
                    <a:lnTo>
                      <a:pt x="110" y="259"/>
                    </a:lnTo>
                    <a:lnTo>
                      <a:pt x="106" y="261"/>
                    </a:lnTo>
                    <a:lnTo>
                      <a:pt x="106" y="261"/>
                    </a:lnTo>
                    <a:lnTo>
                      <a:pt x="109" y="262"/>
                    </a:lnTo>
                    <a:lnTo>
                      <a:pt x="109" y="262"/>
                    </a:lnTo>
                    <a:lnTo>
                      <a:pt x="108" y="264"/>
                    </a:lnTo>
                    <a:lnTo>
                      <a:pt x="108" y="264"/>
                    </a:lnTo>
                    <a:lnTo>
                      <a:pt x="105" y="264"/>
                    </a:lnTo>
                    <a:lnTo>
                      <a:pt x="105" y="264"/>
                    </a:lnTo>
                    <a:lnTo>
                      <a:pt x="103" y="264"/>
                    </a:lnTo>
                    <a:lnTo>
                      <a:pt x="103" y="264"/>
                    </a:lnTo>
                    <a:lnTo>
                      <a:pt x="100" y="264"/>
                    </a:lnTo>
                    <a:lnTo>
                      <a:pt x="100" y="264"/>
                    </a:lnTo>
                    <a:lnTo>
                      <a:pt x="98" y="265"/>
                    </a:lnTo>
                    <a:lnTo>
                      <a:pt x="98" y="265"/>
                    </a:lnTo>
                    <a:lnTo>
                      <a:pt x="67" y="268"/>
                    </a:lnTo>
                    <a:lnTo>
                      <a:pt x="67" y="268"/>
                    </a:lnTo>
                    <a:lnTo>
                      <a:pt x="43" y="268"/>
                    </a:lnTo>
                    <a:lnTo>
                      <a:pt x="43" y="268"/>
                    </a:lnTo>
                    <a:lnTo>
                      <a:pt x="34" y="270"/>
                    </a:lnTo>
                    <a:lnTo>
                      <a:pt x="34" y="270"/>
                    </a:lnTo>
                    <a:lnTo>
                      <a:pt x="46" y="270"/>
                    </a:lnTo>
                    <a:lnTo>
                      <a:pt x="46" y="270"/>
                    </a:lnTo>
                    <a:lnTo>
                      <a:pt x="34" y="270"/>
                    </a:lnTo>
                    <a:lnTo>
                      <a:pt x="34" y="270"/>
                    </a:lnTo>
                    <a:lnTo>
                      <a:pt x="30" y="270"/>
                    </a:lnTo>
                    <a:lnTo>
                      <a:pt x="30" y="270"/>
                    </a:lnTo>
                    <a:lnTo>
                      <a:pt x="23" y="270"/>
                    </a:lnTo>
                    <a:lnTo>
                      <a:pt x="23" y="270"/>
                    </a:lnTo>
                    <a:lnTo>
                      <a:pt x="0" y="281"/>
                    </a:lnTo>
                    <a:lnTo>
                      <a:pt x="0" y="281"/>
                    </a:lnTo>
                    <a:lnTo>
                      <a:pt x="4" y="282"/>
                    </a:lnTo>
                    <a:lnTo>
                      <a:pt x="4" y="282"/>
                    </a:lnTo>
                    <a:lnTo>
                      <a:pt x="11" y="282"/>
                    </a:lnTo>
                    <a:lnTo>
                      <a:pt x="11" y="282"/>
                    </a:lnTo>
                    <a:lnTo>
                      <a:pt x="6" y="282"/>
                    </a:lnTo>
                    <a:lnTo>
                      <a:pt x="6" y="282"/>
                    </a:lnTo>
                    <a:lnTo>
                      <a:pt x="27" y="282"/>
                    </a:lnTo>
                    <a:lnTo>
                      <a:pt x="27" y="282"/>
                    </a:lnTo>
                    <a:lnTo>
                      <a:pt x="47" y="287"/>
                    </a:lnTo>
                    <a:lnTo>
                      <a:pt x="47" y="287"/>
                    </a:lnTo>
                    <a:lnTo>
                      <a:pt x="52" y="288"/>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52" name="Freeform 168"/>
              <p:cNvSpPr>
                <a:spLocks/>
              </p:cNvSpPr>
              <p:nvPr/>
            </p:nvSpPr>
            <p:spPr bwMode="auto">
              <a:xfrm>
                <a:off x="7380" y="12775"/>
                <a:ext cx="224" cy="199"/>
              </a:xfrm>
              <a:custGeom>
                <a:avLst/>
                <a:gdLst/>
                <a:ahLst/>
                <a:cxnLst>
                  <a:cxn ang="0">
                    <a:pos x="140" y="2"/>
                  </a:cxn>
                  <a:cxn ang="0">
                    <a:pos x="128" y="3"/>
                  </a:cxn>
                  <a:cxn ang="0">
                    <a:pos x="193" y="8"/>
                  </a:cxn>
                  <a:cxn ang="0">
                    <a:pos x="181" y="12"/>
                  </a:cxn>
                  <a:cxn ang="0">
                    <a:pos x="190" y="18"/>
                  </a:cxn>
                  <a:cxn ang="0">
                    <a:pos x="224" y="29"/>
                  </a:cxn>
                  <a:cxn ang="0">
                    <a:pos x="216" y="35"/>
                  </a:cxn>
                  <a:cxn ang="0">
                    <a:pos x="190" y="38"/>
                  </a:cxn>
                  <a:cxn ang="0">
                    <a:pos x="223" y="41"/>
                  </a:cxn>
                  <a:cxn ang="0">
                    <a:pos x="221" y="42"/>
                  </a:cxn>
                  <a:cxn ang="0">
                    <a:pos x="203" y="51"/>
                  </a:cxn>
                  <a:cxn ang="0">
                    <a:pos x="160" y="51"/>
                  </a:cxn>
                  <a:cxn ang="0">
                    <a:pos x="160" y="57"/>
                  </a:cxn>
                  <a:cxn ang="0">
                    <a:pos x="158" y="59"/>
                  </a:cxn>
                  <a:cxn ang="0">
                    <a:pos x="194" y="60"/>
                  </a:cxn>
                  <a:cxn ang="0">
                    <a:pos x="201" y="63"/>
                  </a:cxn>
                  <a:cxn ang="0">
                    <a:pos x="145" y="62"/>
                  </a:cxn>
                  <a:cxn ang="0">
                    <a:pos x="134" y="62"/>
                  </a:cxn>
                  <a:cxn ang="0">
                    <a:pos x="40" y="80"/>
                  </a:cxn>
                  <a:cxn ang="0">
                    <a:pos x="59" y="80"/>
                  </a:cxn>
                  <a:cxn ang="0">
                    <a:pos x="56" y="80"/>
                  </a:cxn>
                  <a:cxn ang="0">
                    <a:pos x="16" y="85"/>
                  </a:cxn>
                  <a:cxn ang="0">
                    <a:pos x="26" y="88"/>
                  </a:cxn>
                  <a:cxn ang="0">
                    <a:pos x="23" y="91"/>
                  </a:cxn>
                  <a:cxn ang="0">
                    <a:pos x="0" y="94"/>
                  </a:cxn>
                  <a:cxn ang="0">
                    <a:pos x="13" y="95"/>
                  </a:cxn>
                  <a:cxn ang="0">
                    <a:pos x="25" y="95"/>
                  </a:cxn>
                  <a:cxn ang="0">
                    <a:pos x="72" y="100"/>
                  </a:cxn>
                  <a:cxn ang="0">
                    <a:pos x="99" y="104"/>
                  </a:cxn>
                  <a:cxn ang="0">
                    <a:pos x="86" y="109"/>
                  </a:cxn>
                  <a:cxn ang="0">
                    <a:pos x="97" y="110"/>
                  </a:cxn>
                  <a:cxn ang="0">
                    <a:pos x="97" y="112"/>
                  </a:cxn>
                  <a:cxn ang="0">
                    <a:pos x="107" y="115"/>
                  </a:cxn>
                  <a:cxn ang="0">
                    <a:pos x="114" y="119"/>
                  </a:cxn>
                  <a:cxn ang="0">
                    <a:pos x="130" y="121"/>
                  </a:cxn>
                  <a:cxn ang="0">
                    <a:pos x="112" y="121"/>
                  </a:cxn>
                  <a:cxn ang="0">
                    <a:pos x="122" y="122"/>
                  </a:cxn>
                  <a:cxn ang="0">
                    <a:pos x="122" y="128"/>
                  </a:cxn>
                  <a:cxn ang="0">
                    <a:pos x="92" y="139"/>
                  </a:cxn>
                  <a:cxn ang="0">
                    <a:pos x="74" y="140"/>
                  </a:cxn>
                  <a:cxn ang="0">
                    <a:pos x="72" y="142"/>
                  </a:cxn>
                  <a:cxn ang="0">
                    <a:pos x="97" y="145"/>
                  </a:cxn>
                  <a:cxn ang="0">
                    <a:pos x="141" y="146"/>
                  </a:cxn>
                  <a:cxn ang="0">
                    <a:pos x="178" y="148"/>
                  </a:cxn>
                  <a:cxn ang="0">
                    <a:pos x="115" y="148"/>
                  </a:cxn>
                  <a:cxn ang="0">
                    <a:pos x="124" y="149"/>
                  </a:cxn>
                  <a:cxn ang="0">
                    <a:pos x="91" y="160"/>
                  </a:cxn>
                  <a:cxn ang="0">
                    <a:pos x="75" y="169"/>
                  </a:cxn>
                  <a:cxn ang="0">
                    <a:pos x="99" y="178"/>
                  </a:cxn>
                  <a:cxn ang="0">
                    <a:pos x="121" y="189"/>
                  </a:cxn>
                  <a:cxn ang="0">
                    <a:pos x="153" y="192"/>
                  </a:cxn>
                  <a:cxn ang="0">
                    <a:pos x="145" y="193"/>
                  </a:cxn>
                  <a:cxn ang="0">
                    <a:pos x="157" y="193"/>
                  </a:cxn>
                  <a:cxn ang="0">
                    <a:pos x="158" y="198"/>
                  </a:cxn>
                  <a:cxn ang="0">
                    <a:pos x="170" y="199"/>
                  </a:cxn>
                </a:cxnLst>
                <a:rect l="0" t="0" r="r" b="b"/>
                <a:pathLst>
                  <a:path w="224" h="199">
                    <a:moveTo>
                      <a:pt x="140" y="0"/>
                    </a:moveTo>
                    <a:lnTo>
                      <a:pt x="140" y="0"/>
                    </a:lnTo>
                    <a:lnTo>
                      <a:pt x="134" y="0"/>
                    </a:lnTo>
                    <a:lnTo>
                      <a:pt x="134" y="0"/>
                    </a:lnTo>
                    <a:lnTo>
                      <a:pt x="140" y="2"/>
                    </a:lnTo>
                    <a:lnTo>
                      <a:pt x="140" y="2"/>
                    </a:lnTo>
                    <a:lnTo>
                      <a:pt x="130" y="3"/>
                    </a:lnTo>
                    <a:lnTo>
                      <a:pt x="130" y="3"/>
                    </a:lnTo>
                    <a:lnTo>
                      <a:pt x="128" y="3"/>
                    </a:lnTo>
                    <a:lnTo>
                      <a:pt x="128" y="3"/>
                    </a:lnTo>
                    <a:lnTo>
                      <a:pt x="125" y="3"/>
                    </a:lnTo>
                    <a:lnTo>
                      <a:pt x="125" y="3"/>
                    </a:lnTo>
                    <a:lnTo>
                      <a:pt x="115" y="8"/>
                    </a:lnTo>
                    <a:lnTo>
                      <a:pt x="115" y="8"/>
                    </a:lnTo>
                    <a:lnTo>
                      <a:pt x="193" y="8"/>
                    </a:lnTo>
                    <a:lnTo>
                      <a:pt x="193" y="8"/>
                    </a:lnTo>
                    <a:lnTo>
                      <a:pt x="184" y="9"/>
                    </a:lnTo>
                    <a:lnTo>
                      <a:pt x="184" y="9"/>
                    </a:lnTo>
                    <a:lnTo>
                      <a:pt x="181" y="12"/>
                    </a:lnTo>
                    <a:lnTo>
                      <a:pt x="181" y="12"/>
                    </a:lnTo>
                    <a:lnTo>
                      <a:pt x="190" y="15"/>
                    </a:lnTo>
                    <a:lnTo>
                      <a:pt x="190" y="15"/>
                    </a:lnTo>
                    <a:lnTo>
                      <a:pt x="184" y="18"/>
                    </a:lnTo>
                    <a:lnTo>
                      <a:pt x="184" y="18"/>
                    </a:lnTo>
                    <a:lnTo>
                      <a:pt x="190" y="18"/>
                    </a:lnTo>
                    <a:lnTo>
                      <a:pt x="190" y="18"/>
                    </a:lnTo>
                    <a:lnTo>
                      <a:pt x="194" y="21"/>
                    </a:lnTo>
                    <a:lnTo>
                      <a:pt x="194" y="21"/>
                    </a:lnTo>
                    <a:lnTo>
                      <a:pt x="224" y="29"/>
                    </a:lnTo>
                    <a:lnTo>
                      <a:pt x="224" y="29"/>
                    </a:lnTo>
                    <a:lnTo>
                      <a:pt x="209" y="32"/>
                    </a:lnTo>
                    <a:lnTo>
                      <a:pt x="209" y="32"/>
                    </a:lnTo>
                    <a:lnTo>
                      <a:pt x="210" y="33"/>
                    </a:lnTo>
                    <a:lnTo>
                      <a:pt x="210" y="33"/>
                    </a:lnTo>
                    <a:lnTo>
                      <a:pt x="216" y="35"/>
                    </a:lnTo>
                    <a:lnTo>
                      <a:pt x="216" y="35"/>
                    </a:lnTo>
                    <a:lnTo>
                      <a:pt x="207" y="36"/>
                    </a:lnTo>
                    <a:lnTo>
                      <a:pt x="207" y="36"/>
                    </a:lnTo>
                    <a:lnTo>
                      <a:pt x="190" y="38"/>
                    </a:lnTo>
                    <a:lnTo>
                      <a:pt x="190" y="38"/>
                    </a:lnTo>
                    <a:lnTo>
                      <a:pt x="174" y="38"/>
                    </a:lnTo>
                    <a:lnTo>
                      <a:pt x="174" y="38"/>
                    </a:lnTo>
                    <a:lnTo>
                      <a:pt x="177" y="38"/>
                    </a:lnTo>
                    <a:lnTo>
                      <a:pt x="177" y="38"/>
                    </a:lnTo>
                    <a:lnTo>
                      <a:pt x="223" y="41"/>
                    </a:lnTo>
                    <a:lnTo>
                      <a:pt x="223" y="41"/>
                    </a:lnTo>
                    <a:lnTo>
                      <a:pt x="220" y="42"/>
                    </a:lnTo>
                    <a:lnTo>
                      <a:pt x="220" y="42"/>
                    </a:lnTo>
                    <a:lnTo>
                      <a:pt x="221" y="42"/>
                    </a:lnTo>
                    <a:lnTo>
                      <a:pt x="221" y="42"/>
                    </a:lnTo>
                    <a:lnTo>
                      <a:pt x="203" y="50"/>
                    </a:lnTo>
                    <a:lnTo>
                      <a:pt x="203" y="50"/>
                    </a:lnTo>
                    <a:lnTo>
                      <a:pt x="209" y="51"/>
                    </a:lnTo>
                    <a:lnTo>
                      <a:pt x="209" y="51"/>
                    </a:lnTo>
                    <a:lnTo>
                      <a:pt x="203" y="51"/>
                    </a:lnTo>
                    <a:lnTo>
                      <a:pt x="203" y="51"/>
                    </a:lnTo>
                    <a:lnTo>
                      <a:pt x="200" y="51"/>
                    </a:lnTo>
                    <a:lnTo>
                      <a:pt x="200" y="51"/>
                    </a:lnTo>
                    <a:lnTo>
                      <a:pt x="160" y="51"/>
                    </a:lnTo>
                    <a:lnTo>
                      <a:pt x="160" y="51"/>
                    </a:lnTo>
                    <a:lnTo>
                      <a:pt x="151" y="51"/>
                    </a:lnTo>
                    <a:lnTo>
                      <a:pt x="151" y="51"/>
                    </a:lnTo>
                    <a:lnTo>
                      <a:pt x="164" y="57"/>
                    </a:lnTo>
                    <a:lnTo>
                      <a:pt x="164" y="57"/>
                    </a:lnTo>
                    <a:lnTo>
                      <a:pt x="160" y="57"/>
                    </a:lnTo>
                    <a:lnTo>
                      <a:pt x="160" y="57"/>
                    </a:lnTo>
                    <a:lnTo>
                      <a:pt x="161" y="57"/>
                    </a:lnTo>
                    <a:lnTo>
                      <a:pt x="161" y="57"/>
                    </a:lnTo>
                    <a:lnTo>
                      <a:pt x="158" y="59"/>
                    </a:lnTo>
                    <a:lnTo>
                      <a:pt x="158" y="59"/>
                    </a:lnTo>
                    <a:lnTo>
                      <a:pt x="161" y="60"/>
                    </a:lnTo>
                    <a:lnTo>
                      <a:pt x="161" y="60"/>
                    </a:lnTo>
                    <a:lnTo>
                      <a:pt x="171" y="62"/>
                    </a:lnTo>
                    <a:lnTo>
                      <a:pt x="171" y="62"/>
                    </a:lnTo>
                    <a:lnTo>
                      <a:pt x="194" y="60"/>
                    </a:lnTo>
                    <a:lnTo>
                      <a:pt x="194" y="60"/>
                    </a:lnTo>
                    <a:lnTo>
                      <a:pt x="203" y="62"/>
                    </a:lnTo>
                    <a:lnTo>
                      <a:pt x="203" y="62"/>
                    </a:lnTo>
                    <a:lnTo>
                      <a:pt x="201" y="63"/>
                    </a:lnTo>
                    <a:lnTo>
                      <a:pt x="201" y="63"/>
                    </a:lnTo>
                    <a:lnTo>
                      <a:pt x="187" y="62"/>
                    </a:lnTo>
                    <a:lnTo>
                      <a:pt x="187" y="62"/>
                    </a:lnTo>
                    <a:lnTo>
                      <a:pt x="180" y="63"/>
                    </a:lnTo>
                    <a:lnTo>
                      <a:pt x="180" y="63"/>
                    </a:lnTo>
                    <a:lnTo>
                      <a:pt x="145" y="62"/>
                    </a:lnTo>
                    <a:lnTo>
                      <a:pt x="145" y="62"/>
                    </a:lnTo>
                    <a:lnTo>
                      <a:pt x="132" y="62"/>
                    </a:lnTo>
                    <a:lnTo>
                      <a:pt x="132" y="62"/>
                    </a:lnTo>
                    <a:lnTo>
                      <a:pt x="134" y="62"/>
                    </a:lnTo>
                    <a:lnTo>
                      <a:pt x="134" y="62"/>
                    </a:lnTo>
                    <a:lnTo>
                      <a:pt x="82" y="71"/>
                    </a:lnTo>
                    <a:lnTo>
                      <a:pt x="82" y="71"/>
                    </a:lnTo>
                    <a:lnTo>
                      <a:pt x="38" y="75"/>
                    </a:lnTo>
                    <a:lnTo>
                      <a:pt x="38" y="75"/>
                    </a:lnTo>
                    <a:lnTo>
                      <a:pt x="40" y="80"/>
                    </a:lnTo>
                    <a:lnTo>
                      <a:pt x="40" y="80"/>
                    </a:lnTo>
                    <a:lnTo>
                      <a:pt x="55" y="79"/>
                    </a:lnTo>
                    <a:lnTo>
                      <a:pt x="55" y="79"/>
                    </a:lnTo>
                    <a:lnTo>
                      <a:pt x="59" y="80"/>
                    </a:lnTo>
                    <a:lnTo>
                      <a:pt x="59" y="80"/>
                    </a:lnTo>
                    <a:lnTo>
                      <a:pt x="56" y="80"/>
                    </a:lnTo>
                    <a:lnTo>
                      <a:pt x="56" y="80"/>
                    </a:lnTo>
                    <a:lnTo>
                      <a:pt x="52" y="80"/>
                    </a:lnTo>
                    <a:lnTo>
                      <a:pt x="52" y="80"/>
                    </a:lnTo>
                    <a:lnTo>
                      <a:pt x="56" y="80"/>
                    </a:lnTo>
                    <a:lnTo>
                      <a:pt x="56" y="80"/>
                    </a:lnTo>
                    <a:lnTo>
                      <a:pt x="28" y="85"/>
                    </a:lnTo>
                    <a:lnTo>
                      <a:pt x="28" y="85"/>
                    </a:lnTo>
                    <a:lnTo>
                      <a:pt x="16" y="85"/>
                    </a:lnTo>
                    <a:lnTo>
                      <a:pt x="16" y="85"/>
                    </a:lnTo>
                    <a:lnTo>
                      <a:pt x="15" y="86"/>
                    </a:lnTo>
                    <a:lnTo>
                      <a:pt x="15" y="86"/>
                    </a:lnTo>
                    <a:lnTo>
                      <a:pt x="18" y="86"/>
                    </a:lnTo>
                    <a:lnTo>
                      <a:pt x="18" y="86"/>
                    </a:lnTo>
                    <a:lnTo>
                      <a:pt x="26" y="88"/>
                    </a:lnTo>
                    <a:lnTo>
                      <a:pt x="26" y="88"/>
                    </a:lnTo>
                    <a:lnTo>
                      <a:pt x="3" y="89"/>
                    </a:lnTo>
                    <a:lnTo>
                      <a:pt x="3" y="89"/>
                    </a:lnTo>
                    <a:lnTo>
                      <a:pt x="23" y="91"/>
                    </a:lnTo>
                    <a:lnTo>
                      <a:pt x="23" y="91"/>
                    </a:lnTo>
                    <a:lnTo>
                      <a:pt x="0" y="91"/>
                    </a:lnTo>
                    <a:lnTo>
                      <a:pt x="0" y="91"/>
                    </a:lnTo>
                    <a:lnTo>
                      <a:pt x="3" y="92"/>
                    </a:lnTo>
                    <a:lnTo>
                      <a:pt x="3" y="92"/>
                    </a:lnTo>
                    <a:lnTo>
                      <a:pt x="0" y="94"/>
                    </a:lnTo>
                    <a:lnTo>
                      <a:pt x="0" y="94"/>
                    </a:lnTo>
                    <a:lnTo>
                      <a:pt x="16" y="94"/>
                    </a:lnTo>
                    <a:lnTo>
                      <a:pt x="16" y="94"/>
                    </a:lnTo>
                    <a:lnTo>
                      <a:pt x="13" y="95"/>
                    </a:lnTo>
                    <a:lnTo>
                      <a:pt x="13" y="95"/>
                    </a:lnTo>
                    <a:lnTo>
                      <a:pt x="16" y="95"/>
                    </a:lnTo>
                    <a:lnTo>
                      <a:pt x="16" y="95"/>
                    </a:lnTo>
                    <a:lnTo>
                      <a:pt x="15" y="95"/>
                    </a:lnTo>
                    <a:lnTo>
                      <a:pt x="15" y="95"/>
                    </a:lnTo>
                    <a:lnTo>
                      <a:pt x="25" y="95"/>
                    </a:lnTo>
                    <a:lnTo>
                      <a:pt x="25" y="95"/>
                    </a:lnTo>
                    <a:lnTo>
                      <a:pt x="51" y="97"/>
                    </a:lnTo>
                    <a:lnTo>
                      <a:pt x="51" y="97"/>
                    </a:lnTo>
                    <a:lnTo>
                      <a:pt x="72" y="100"/>
                    </a:lnTo>
                    <a:lnTo>
                      <a:pt x="72" y="100"/>
                    </a:lnTo>
                    <a:lnTo>
                      <a:pt x="74" y="101"/>
                    </a:lnTo>
                    <a:lnTo>
                      <a:pt x="74" y="101"/>
                    </a:lnTo>
                    <a:lnTo>
                      <a:pt x="74" y="103"/>
                    </a:lnTo>
                    <a:lnTo>
                      <a:pt x="74" y="103"/>
                    </a:lnTo>
                    <a:lnTo>
                      <a:pt x="99" y="104"/>
                    </a:lnTo>
                    <a:lnTo>
                      <a:pt x="99" y="104"/>
                    </a:lnTo>
                    <a:lnTo>
                      <a:pt x="84" y="107"/>
                    </a:lnTo>
                    <a:lnTo>
                      <a:pt x="84" y="107"/>
                    </a:lnTo>
                    <a:lnTo>
                      <a:pt x="86" y="109"/>
                    </a:lnTo>
                    <a:lnTo>
                      <a:pt x="86" y="109"/>
                    </a:lnTo>
                    <a:lnTo>
                      <a:pt x="89" y="109"/>
                    </a:lnTo>
                    <a:lnTo>
                      <a:pt x="89" y="109"/>
                    </a:lnTo>
                    <a:lnTo>
                      <a:pt x="84" y="110"/>
                    </a:lnTo>
                    <a:lnTo>
                      <a:pt x="84" y="110"/>
                    </a:lnTo>
                    <a:lnTo>
                      <a:pt x="97" y="110"/>
                    </a:lnTo>
                    <a:lnTo>
                      <a:pt x="97" y="110"/>
                    </a:lnTo>
                    <a:lnTo>
                      <a:pt x="94" y="112"/>
                    </a:lnTo>
                    <a:lnTo>
                      <a:pt x="94" y="112"/>
                    </a:lnTo>
                    <a:lnTo>
                      <a:pt x="97" y="112"/>
                    </a:lnTo>
                    <a:lnTo>
                      <a:pt x="97" y="112"/>
                    </a:lnTo>
                    <a:lnTo>
                      <a:pt x="98" y="112"/>
                    </a:lnTo>
                    <a:lnTo>
                      <a:pt x="98" y="112"/>
                    </a:lnTo>
                    <a:lnTo>
                      <a:pt x="111" y="115"/>
                    </a:lnTo>
                    <a:lnTo>
                      <a:pt x="111" y="115"/>
                    </a:lnTo>
                    <a:lnTo>
                      <a:pt x="107" y="115"/>
                    </a:lnTo>
                    <a:lnTo>
                      <a:pt x="107" y="115"/>
                    </a:lnTo>
                    <a:lnTo>
                      <a:pt x="109" y="115"/>
                    </a:lnTo>
                    <a:lnTo>
                      <a:pt x="109" y="115"/>
                    </a:lnTo>
                    <a:lnTo>
                      <a:pt x="114" y="119"/>
                    </a:lnTo>
                    <a:lnTo>
                      <a:pt x="114" y="119"/>
                    </a:lnTo>
                    <a:lnTo>
                      <a:pt x="118" y="119"/>
                    </a:lnTo>
                    <a:lnTo>
                      <a:pt x="118" y="119"/>
                    </a:lnTo>
                    <a:lnTo>
                      <a:pt x="127" y="121"/>
                    </a:lnTo>
                    <a:lnTo>
                      <a:pt x="127" y="121"/>
                    </a:lnTo>
                    <a:lnTo>
                      <a:pt x="130" y="121"/>
                    </a:lnTo>
                    <a:lnTo>
                      <a:pt x="130" y="121"/>
                    </a:lnTo>
                    <a:lnTo>
                      <a:pt x="114" y="121"/>
                    </a:lnTo>
                    <a:lnTo>
                      <a:pt x="114" y="121"/>
                    </a:lnTo>
                    <a:lnTo>
                      <a:pt x="112" y="121"/>
                    </a:lnTo>
                    <a:lnTo>
                      <a:pt x="112" y="121"/>
                    </a:lnTo>
                    <a:lnTo>
                      <a:pt x="138" y="121"/>
                    </a:lnTo>
                    <a:lnTo>
                      <a:pt x="138" y="121"/>
                    </a:lnTo>
                    <a:lnTo>
                      <a:pt x="131" y="121"/>
                    </a:lnTo>
                    <a:lnTo>
                      <a:pt x="131" y="121"/>
                    </a:lnTo>
                    <a:lnTo>
                      <a:pt x="122" y="122"/>
                    </a:lnTo>
                    <a:lnTo>
                      <a:pt x="122" y="122"/>
                    </a:lnTo>
                    <a:lnTo>
                      <a:pt x="131" y="127"/>
                    </a:lnTo>
                    <a:lnTo>
                      <a:pt x="131" y="127"/>
                    </a:lnTo>
                    <a:lnTo>
                      <a:pt x="122" y="128"/>
                    </a:lnTo>
                    <a:lnTo>
                      <a:pt x="122" y="128"/>
                    </a:lnTo>
                    <a:lnTo>
                      <a:pt x="135" y="131"/>
                    </a:lnTo>
                    <a:lnTo>
                      <a:pt x="135" y="131"/>
                    </a:lnTo>
                    <a:lnTo>
                      <a:pt x="131" y="133"/>
                    </a:lnTo>
                    <a:lnTo>
                      <a:pt x="131" y="133"/>
                    </a:lnTo>
                    <a:lnTo>
                      <a:pt x="92" y="139"/>
                    </a:lnTo>
                    <a:lnTo>
                      <a:pt x="92" y="139"/>
                    </a:lnTo>
                    <a:lnTo>
                      <a:pt x="79" y="140"/>
                    </a:lnTo>
                    <a:lnTo>
                      <a:pt x="79" y="140"/>
                    </a:lnTo>
                    <a:lnTo>
                      <a:pt x="74" y="140"/>
                    </a:lnTo>
                    <a:lnTo>
                      <a:pt x="74" y="140"/>
                    </a:lnTo>
                    <a:lnTo>
                      <a:pt x="72" y="140"/>
                    </a:lnTo>
                    <a:lnTo>
                      <a:pt x="72" y="140"/>
                    </a:lnTo>
                    <a:lnTo>
                      <a:pt x="74" y="140"/>
                    </a:lnTo>
                    <a:lnTo>
                      <a:pt x="74" y="140"/>
                    </a:lnTo>
                    <a:lnTo>
                      <a:pt x="72" y="142"/>
                    </a:lnTo>
                    <a:lnTo>
                      <a:pt x="72" y="142"/>
                    </a:lnTo>
                    <a:lnTo>
                      <a:pt x="98" y="142"/>
                    </a:lnTo>
                    <a:lnTo>
                      <a:pt x="98" y="142"/>
                    </a:lnTo>
                    <a:lnTo>
                      <a:pt x="97" y="145"/>
                    </a:lnTo>
                    <a:lnTo>
                      <a:pt x="97" y="145"/>
                    </a:lnTo>
                    <a:lnTo>
                      <a:pt x="115" y="148"/>
                    </a:lnTo>
                    <a:lnTo>
                      <a:pt x="115" y="148"/>
                    </a:lnTo>
                    <a:lnTo>
                      <a:pt x="137" y="146"/>
                    </a:lnTo>
                    <a:lnTo>
                      <a:pt x="137" y="146"/>
                    </a:lnTo>
                    <a:lnTo>
                      <a:pt x="141" y="146"/>
                    </a:lnTo>
                    <a:lnTo>
                      <a:pt x="141" y="146"/>
                    </a:lnTo>
                    <a:lnTo>
                      <a:pt x="148" y="146"/>
                    </a:lnTo>
                    <a:lnTo>
                      <a:pt x="148" y="146"/>
                    </a:lnTo>
                    <a:lnTo>
                      <a:pt x="178" y="148"/>
                    </a:lnTo>
                    <a:lnTo>
                      <a:pt x="178" y="148"/>
                    </a:lnTo>
                    <a:lnTo>
                      <a:pt x="130" y="146"/>
                    </a:lnTo>
                    <a:lnTo>
                      <a:pt x="130" y="146"/>
                    </a:lnTo>
                    <a:lnTo>
                      <a:pt x="117" y="146"/>
                    </a:lnTo>
                    <a:lnTo>
                      <a:pt x="117" y="146"/>
                    </a:lnTo>
                    <a:lnTo>
                      <a:pt x="115" y="148"/>
                    </a:lnTo>
                    <a:lnTo>
                      <a:pt x="115" y="148"/>
                    </a:lnTo>
                    <a:lnTo>
                      <a:pt x="111" y="148"/>
                    </a:lnTo>
                    <a:lnTo>
                      <a:pt x="111" y="148"/>
                    </a:lnTo>
                    <a:lnTo>
                      <a:pt x="124" y="149"/>
                    </a:lnTo>
                    <a:lnTo>
                      <a:pt x="124" y="149"/>
                    </a:lnTo>
                    <a:lnTo>
                      <a:pt x="134" y="154"/>
                    </a:lnTo>
                    <a:lnTo>
                      <a:pt x="134" y="154"/>
                    </a:lnTo>
                    <a:lnTo>
                      <a:pt x="144" y="157"/>
                    </a:lnTo>
                    <a:lnTo>
                      <a:pt x="144" y="157"/>
                    </a:lnTo>
                    <a:lnTo>
                      <a:pt x="91" y="160"/>
                    </a:lnTo>
                    <a:lnTo>
                      <a:pt x="91" y="160"/>
                    </a:lnTo>
                    <a:lnTo>
                      <a:pt x="107" y="161"/>
                    </a:lnTo>
                    <a:lnTo>
                      <a:pt x="107" y="161"/>
                    </a:lnTo>
                    <a:lnTo>
                      <a:pt x="75" y="169"/>
                    </a:lnTo>
                    <a:lnTo>
                      <a:pt x="75" y="169"/>
                    </a:lnTo>
                    <a:lnTo>
                      <a:pt x="91" y="172"/>
                    </a:lnTo>
                    <a:lnTo>
                      <a:pt x="91" y="172"/>
                    </a:lnTo>
                    <a:lnTo>
                      <a:pt x="99" y="175"/>
                    </a:lnTo>
                    <a:lnTo>
                      <a:pt x="99" y="175"/>
                    </a:lnTo>
                    <a:lnTo>
                      <a:pt x="99" y="178"/>
                    </a:lnTo>
                    <a:lnTo>
                      <a:pt x="99" y="178"/>
                    </a:lnTo>
                    <a:lnTo>
                      <a:pt x="104" y="183"/>
                    </a:lnTo>
                    <a:lnTo>
                      <a:pt x="104" y="183"/>
                    </a:lnTo>
                    <a:lnTo>
                      <a:pt x="121" y="189"/>
                    </a:lnTo>
                    <a:lnTo>
                      <a:pt x="121" y="189"/>
                    </a:lnTo>
                    <a:lnTo>
                      <a:pt x="124" y="189"/>
                    </a:lnTo>
                    <a:lnTo>
                      <a:pt x="124" y="189"/>
                    </a:lnTo>
                    <a:lnTo>
                      <a:pt x="134" y="190"/>
                    </a:lnTo>
                    <a:lnTo>
                      <a:pt x="134" y="190"/>
                    </a:lnTo>
                    <a:lnTo>
                      <a:pt x="153" y="192"/>
                    </a:lnTo>
                    <a:lnTo>
                      <a:pt x="153" y="192"/>
                    </a:lnTo>
                    <a:lnTo>
                      <a:pt x="147" y="192"/>
                    </a:lnTo>
                    <a:lnTo>
                      <a:pt x="147" y="192"/>
                    </a:lnTo>
                    <a:lnTo>
                      <a:pt x="145" y="193"/>
                    </a:lnTo>
                    <a:lnTo>
                      <a:pt x="145" y="193"/>
                    </a:lnTo>
                    <a:lnTo>
                      <a:pt x="141" y="193"/>
                    </a:lnTo>
                    <a:lnTo>
                      <a:pt x="141" y="193"/>
                    </a:lnTo>
                    <a:lnTo>
                      <a:pt x="142" y="195"/>
                    </a:lnTo>
                    <a:lnTo>
                      <a:pt x="142" y="195"/>
                    </a:lnTo>
                    <a:lnTo>
                      <a:pt x="157" y="193"/>
                    </a:lnTo>
                    <a:lnTo>
                      <a:pt x="157" y="193"/>
                    </a:lnTo>
                    <a:lnTo>
                      <a:pt x="170" y="198"/>
                    </a:lnTo>
                    <a:lnTo>
                      <a:pt x="170" y="198"/>
                    </a:lnTo>
                    <a:lnTo>
                      <a:pt x="158" y="198"/>
                    </a:lnTo>
                    <a:lnTo>
                      <a:pt x="158" y="198"/>
                    </a:lnTo>
                    <a:lnTo>
                      <a:pt x="170" y="199"/>
                    </a:lnTo>
                    <a:lnTo>
                      <a:pt x="170" y="199"/>
                    </a:lnTo>
                    <a:lnTo>
                      <a:pt x="171" y="199"/>
                    </a:lnTo>
                    <a:lnTo>
                      <a:pt x="171" y="199"/>
                    </a:lnTo>
                    <a:lnTo>
                      <a:pt x="170" y="199"/>
                    </a:lnTo>
                    <a:lnTo>
                      <a:pt x="170" y="199"/>
                    </a:lnTo>
                    <a:lnTo>
                      <a:pt x="190" y="199"/>
                    </a:lnTo>
                    <a:lnTo>
                      <a:pt x="190" y="19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53" name="Line 169"/>
              <p:cNvSpPr>
                <a:spLocks noChangeShapeType="1"/>
              </p:cNvSpPr>
              <p:nvPr/>
            </p:nvSpPr>
            <p:spPr bwMode="auto">
              <a:xfrm>
                <a:off x="8173" y="10547"/>
                <a:ext cx="1" cy="1"/>
              </a:xfrm>
              <a:prstGeom prst="line">
                <a:avLst/>
              </a:prstGeom>
              <a:noFill/>
              <a:ln w="444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54" name="Freeform 170"/>
              <p:cNvSpPr>
                <a:spLocks/>
              </p:cNvSpPr>
              <p:nvPr/>
            </p:nvSpPr>
            <p:spPr bwMode="auto">
              <a:xfrm>
                <a:off x="8074" y="10547"/>
                <a:ext cx="251" cy="302"/>
              </a:xfrm>
              <a:custGeom>
                <a:avLst/>
                <a:gdLst/>
                <a:ahLst/>
                <a:cxnLst>
                  <a:cxn ang="0">
                    <a:pos x="55" y="14"/>
                  </a:cxn>
                  <a:cxn ang="0">
                    <a:pos x="126" y="28"/>
                  </a:cxn>
                  <a:cxn ang="0">
                    <a:pos x="113" y="35"/>
                  </a:cxn>
                  <a:cxn ang="0">
                    <a:pos x="134" y="44"/>
                  </a:cxn>
                  <a:cxn ang="0">
                    <a:pos x="108" y="53"/>
                  </a:cxn>
                  <a:cxn ang="0">
                    <a:pos x="124" y="53"/>
                  </a:cxn>
                  <a:cxn ang="0">
                    <a:pos x="49" y="53"/>
                  </a:cxn>
                  <a:cxn ang="0">
                    <a:pos x="42" y="56"/>
                  </a:cxn>
                  <a:cxn ang="0">
                    <a:pos x="33" y="58"/>
                  </a:cxn>
                  <a:cxn ang="0">
                    <a:pos x="24" y="67"/>
                  </a:cxn>
                  <a:cxn ang="0">
                    <a:pos x="42" y="68"/>
                  </a:cxn>
                  <a:cxn ang="0">
                    <a:pos x="24" y="70"/>
                  </a:cxn>
                  <a:cxn ang="0">
                    <a:pos x="53" y="76"/>
                  </a:cxn>
                  <a:cxn ang="0">
                    <a:pos x="50" y="83"/>
                  </a:cxn>
                  <a:cxn ang="0">
                    <a:pos x="27" y="89"/>
                  </a:cxn>
                  <a:cxn ang="0">
                    <a:pos x="0" y="94"/>
                  </a:cxn>
                  <a:cxn ang="0">
                    <a:pos x="20" y="95"/>
                  </a:cxn>
                  <a:cxn ang="0">
                    <a:pos x="50" y="99"/>
                  </a:cxn>
                  <a:cxn ang="0">
                    <a:pos x="92" y="103"/>
                  </a:cxn>
                  <a:cxn ang="0">
                    <a:pos x="93" y="105"/>
                  </a:cxn>
                  <a:cxn ang="0">
                    <a:pos x="108" y="111"/>
                  </a:cxn>
                  <a:cxn ang="0">
                    <a:pos x="85" y="117"/>
                  </a:cxn>
                  <a:cxn ang="0">
                    <a:pos x="75" y="121"/>
                  </a:cxn>
                  <a:cxn ang="0">
                    <a:pos x="91" y="124"/>
                  </a:cxn>
                  <a:cxn ang="0">
                    <a:pos x="42" y="129"/>
                  </a:cxn>
                  <a:cxn ang="0">
                    <a:pos x="45" y="130"/>
                  </a:cxn>
                  <a:cxn ang="0">
                    <a:pos x="12" y="136"/>
                  </a:cxn>
                  <a:cxn ang="0">
                    <a:pos x="32" y="141"/>
                  </a:cxn>
                  <a:cxn ang="0">
                    <a:pos x="30" y="147"/>
                  </a:cxn>
                  <a:cxn ang="0">
                    <a:pos x="82" y="150"/>
                  </a:cxn>
                  <a:cxn ang="0">
                    <a:pos x="65" y="151"/>
                  </a:cxn>
                  <a:cxn ang="0">
                    <a:pos x="78" y="156"/>
                  </a:cxn>
                  <a:cxn ang="0">
                    <a:pos x="217" y="157"/>
                  </a:cxn>
                  <a:cxn ang="0">
                    <a:pos x="214" y="159"/>
                  </a:cxn>
                  <a:cxn ang="0">
                    <a:pos x="207" y="159"/>
                  </a:cxn>
                  <a:cxn ang="0">
                    <a:pos x="197" y="163"/>
                  </a:cxn>
                  <a:cxn ang="0">
                    <a:pos x="214" y="166"/>
                  </a:cxn>
                  <a:cxn ang="0">
                    <a:pos x="192" y="174"/>
                  </a:cxn>
                  <a:cxn ang="0">
                    <a:pos x="154" y="174"/>
                  </a:cxn>
                  <a:cxn ang="0">
                    <a:pos x="165" y="180"/>
                  </a:cxn>
                  <a:cxn ang="0">
                    <a:pos x="135" y="181"/>
                  </a:cxn>
                  <a:cxn ang="0">
                    <a:pos x="171" y="184"/>
                  </a:cxn>
                  <a:cxn ang="0">
                    <a:pos x="194" y="186"/>
                  </a:cxn>
                  <a:cxn ang="0">
                    <a:pos x="233" y="186"/>
                  </a:cxn>
                  <a:cxn ang="0">
                    <a:pos x="251" y="203"/>
                  </a:cxn>
                  <a:cxn ang="0">
                    <a:pos x="224" y="207"/>
                  </a:cxn>
                  <a:cxn ang="0">
                    <a:pos x="231" y="212"/>
                  </a:cxn>
                  <a:cxn ang="0">
                    <a:pos x="161" y="216"/>
                  </a:cxn>
                  <a:cxn ang="0">
                    <a:pos x="149" y="222"/>
                  </a:cxn>
                  <a:cxn ang="0">
                    <a:pos x="170" y="233"/>
                  </a:cxn>
                  <a:cxn ang="0">
                    <a:pos x="134" y="240"/>
                  </a:cxn>
                  <a:cxn ang="0">
                    <a:pos x="144" y="242"/>
                  </a:cxn>
                  <a:cxn ang="0">
                    <a:pos x="80" y="249"/>
                  </a:cxn>
                  <a:cxn ang="0">
                    <a:pos x="62" y="258"/>
                  </a:cxn>
                  <a:cxn ang="0">
                    <a:pos x="89" y="263"/>
                  </a:cxn>
                  <a:cxn ang="0">
                    <a:pos x="121" y="266"/>
                  </a:cxn>
                  <a:cxn ang="0">
                    <a:pos x="95" y="272"/>
                  </a:cxn>
                  <a:cxn ang="0">
                    <a:pos x="113" y="273"/>
                  </a:cxn>
                  <a:cxn ang="0">
                    <a:pos x="83" y="284"/>
                  </a:cxn>
                  <a:cxn ang="0">
                    <a:pos x="99" y="292"/>
                  </a:cxn>
                  <a:cxn ang="0">
                    <a:pos x="95" y="296"/>
                  </a:cxn>
                  <a:cxn ang="0">
                    <a:pos x="98" y="302"/>
                  </a:cxn>
                </a:cxnLst>
                <a:rect l="0" t="0" r="r" b="b"/>
                <a:pathLst>
                  <a:path w="251" h="302">
                    <a:moveTo>
                      <a:pt x="78" y="0"/>
                    </a:moveTo>
                    <a:lnTo>
                      <a:pt x="57" y="7"/>
                    </a:lnTo>
                    <a:lnTo>
                      <a:pt x="59" y="7"/>
                    </a:lnTo>
                    <a:lnTo>
                      <a:pt x="59" y="7"/>
                    </a:lnTo>
                    <a:lnTo>
                      <a:pt x="52" y="13"/>
                    </a:lnTo>
                    <a:lnTo>
                      <a:pt x="52" y="13"/>
                    </a:lnTo>
                    <a:lnTo>
                      <a:pt x="55" y="14"/>
                    </a:lnTo>
                    <a:lnTo>
                      <a:pt x="55" y="14"/>
                    </a:lnTo>
                    <a:lnTo>
                      <a:pt x="66" y="17"/>
                    </a:lnTo>
                    <a:lnTo>
                      <a:pt x="66" y="17"/>
                    </a:lnTo>
                    <a:lnTo>
                      <a:pt x="141" y="20"/>
                    </a:lnTo>
                    <a:lnTo>
                      <a:pt x="141" y="20"/>
                    </a:lnTo>
                    <a:lnTo>
                      <a:pt x="115" y="26"/>
                    </a:lnTo>
                    <a:lnTo>
                      <a:pt x="115" y="26"/>
                    </a:lnTo>
                    <a:lnTo>
                      <a:pt x="126" y="28"/>
                    </a:lnTo>
                    <a:lnTo>
                      <a:pt x="126" y="28"/>
                    </a:lnTo>
                    <a:lnTo>
                      <a:pt x="119" y="32"/>
                    </a:lnTo>
                    <a:lnTo>
                      <a:pt x="119" y="32"/>
                    </a:lnTo>
                    <a:lnTo>
                      <a:pt x="116" y="32"/>
                    </a:lnTo>
                    <a:lnTo>
                      <a:pt x="116" y="32"/>
                    </a:lnTo>
                    <a:lnTo>
                      <a:pt x="125" y="37"/>
                    </a:lnTo>
                    <a:lnTo>
                      <a:pt x="125" y="37"/>
                    </a:lnTo>
                    <a:lnTo>
                      <a:pt x="113" y="35"/>
                    </a:lnTo>
                    <a:lnTo>
                      <a:pt x="113" y="35"/>
                    </a:lnTo>
                    <a:lnTo>
                      <a:pt x="145" y="35"/>
                    </a:lnTo>
                    <a:lnTo>
                      <a:pt x="145" y="35"/>
                    </a:lnTo>
                    <a:lnTo>
                      <a:pt x="148" y="37"/>
                    </a:lnTo>
                    <a:lnTo>
                      <a:pt x="148" y="37"/>
                    </a:lnTo>
                    <a:lnTo>
                      <a:pt x="162" y="37"/>
                    </a:lnTo>
                    <a:lnTo>
                      <a:pt x="162" y="37"/>
                    </a:lnTo>
                    <a:lnTo>
                      <a:pt x="134" y="44"/>
                    </a:lnTo>
                    <a:lnTo>
                      <a:pt x="134" y="44"/>
                    </a:lnTo>
                    <a:lnTo>
                      <a:pt x="106" y="49"/>
                    </a:lnTo>
                    <a:lnTo>
                      <a:pt x="106" y="49"/>
                    </a:lnTo>
                    <a:lnTo>
                      <a:pt x="91" y="49"/>
                    </a:lnTo>
                    <a:lnTo>
                      <a:pt x="91" y="49"/>
                    </a:lnTo>
                    <a:lnTo>
                      <a:pt x="92" y="49"/>
                    </a:lnTo>
                    <a:lnTo>
                      <a:pt x="92" y="49"/>
                    </a:lnTo>
                    <a:lnTo>
                      <a:pt x="108" y="53"/>
                    </a:lnTo>
                    <a:lnTo>
                      <a:pt x="108" y="53"/>
                    </a:lnTo>
                    <a:lnTo>
                      <a:pt x="88" y="52"/>
                    </a:lnTo>
                    <a:lnTo>
                      <a:pt x="88" y="52"/>
                    </a:lnTo>
                    <a:lnTo>
                      <a:pt x="86" y="53"/>
                    </a:lnTo>
                    <a:lnTo>
                      <a:pt x="86" y="53"/>
                    </a:lnTo>
                    <a:lnTo>
                      <a:pt x="89" y="53"/>
                    </a:lnTo>
                    <a:lnTo>
                      <a:pt x="89" y="53"/>
                    </a:lnTo>
                    <a:lnTo>
                      <a:pt x="124" y="53"/>
                    </a:lnTo>
                    <a:lnTo>
                      <a:pt x="124" y="53"/>
                    </a:lnTo>
                    <a:lnTo>
                      <a:pt x="53" y="53"/>
                    </a:lnTo>
                    <a:lnTo>
                      <a:pt x="53" y="53"/>
                    </a:lnTo>
                    <a:lnTo>
                      <a:pt x="57" y="53"/>
                    </a:lnTo>
                    <a:lnTo>
                      <a:pt x="57" y="53"/>
                    </a:lnTo>
                    <a:lnTo>
                      <a:pt x="55" y="53"/>
                    </a:lnTo>
                    <a:lnTo>
                      <a:pt x="55" y="53"/>
                    </a:lnTo>
                    <a:lnTo>
                      <a:pt x="49" y="53"/>
                    </a:lnTo>
                    <a:lnTo>
                      <a:pt x="49" y="53"/>
                    </a:lnTo>
                    <a:lnTo>
                      <a:pt x="47" y="53"/>
                    </a:lnTo>
                    <a:lnTo>
                      <a:pt x="47" y="53"/>
                    </a:lnTo>
                    <a:lnTo>
                      <a:pt x="79" y="55"/>
                    </a:lnTo>
                    <a:lnTo>
                      <a:pt x="79" y="55"/>
                    </a:lnTo>
                    <a:lnTo>
                      <a:pt x="55" y="55"/>
                    </a:lnTo>
                    <a:lnTo>
                      <a:pt x="55" y="55"/>
                    </a:lnTo>
                    <a:lnTo>
                      <a:pt x="42" y="56"/>
                    </a:lnTo>
                    <a:lnTo>
                      <a:pt x="42" y="56"/>
                    </a:lnTo>
                    <a:lnTo>
                      <a:pt x="40" y="56"/>
                    </a:lnTo>
                    <a:lnTo>
                      <a:pt x="40" y="56"/>
                    </a:lnTo>
                    <a:lnTo>
                      <a:pt x="46" y="56"/>
                    </a:lnTo>
                    <a:lnTo>
                      <a:pt x="46" y="56"/>
                    </a:lnTo>
                    <a:lnTo>
                      <a:pt x="43" y="58"/>
                    </a:lnTo>
                    <a:lnTo>
                      <a:pt x="43" y="58"/>
                    </a:lnTo>
                    <a:lnTo>
                      <a:pt x="33" y="58"/>
                    </a:lnTo>
                    <a:lnTo>
                      <a:pt x="33" y="58"/>
                    </a:lnTo>
                    <a:lnTo>
                      <a:pt x="65" y="62"/>
                    </a:lnTo>
                    <a:lnTo>
                      <a:pt x="65" y="62"/>
                    </a:lnTo>
                    <a:lnTo>
                      <a:pt x="75" y="67"/>
                    </a:lnTo>
                    <a:lnTo>
                      <a:pt x="75" y="67"/>
                    </a:lnTo>
                    <a:lnTo>
                      <a:pt x="34" y="68"/>
                    </a:lnTo>
                    <a:lnTo>
                      <a:pt x="34" y="68"/>
                    </a:lnTo>
                    <a:lnTo>
                      <a:pt x="24" y="67"/>
                    </a:lnTo>
                    <a:lnTo>
                      <a:pt x="24" y="67"/>
                    </a:lnTo>
                    <a:lnTo>
                      <a:pt x="42" y="67"/>
                    </a:lnTo>
                    <a:lnTo>
                      <a:pt x="42" y="67"/>
                    </a:lnTo>
                    <a:lnTo>
                      <a:pt x="46" y="68"/>
                    </a:lnTo>
                    <a:lnTo>
                      <a:pt x="46" y="68"/>
                    </a:lnTo>
                    <a:lnTo>
                      <a:pt x="40" y="68"/>
                    </a:lnTo>
                    <a:lnTo>
                      <a:pt x="40" y="68"/>
                    </a:lnTo>
                    <a:lnTo>
                      <a:pt x="42" y="68"/>
                    </a:lnTo>
                    <a:lnTo>
                      <a:pt x="42" y="68"/>
                    </a:lnTo>
                    <a:lnTo>
                      <a:pt x="37" y="68"/>
                    </a:lnTo>
                    <a:lnTo>
                      <a:pt x="37" y="68"/>
                    </a:lnTo>
                    <a:lnTo>
                      <a:pt x="26" y="68"/>
                    </a:lnTo>
                    <a:lnTo>
                      <a:pt x="26" y="68"/>
                    </a:lnTo>
                    <a:lnTo>
                      <a:pt x="27" y="70"/>
                    </a:lnTo>
                    <a:lnTo>
                      <a:pt x="27" y="70"/>
                    </a:lnTo>
                    <a:lnTo>
                      <a:pt x="24" y="70"/>
                    </a:lnTo>
                    <a:lnTo>
                      <a:pt x="24" y="70"/>
                    </a:lnTo>
                    <a:lnTo>
                      <a:pt x="24" y="71"/>
                    </a:lnTo>
                    <a:lnTo>
                      <a:pt x="24" y="71"/>
                    </a:lnTo>
                    <a:lnTo>
                      <a:pt x="42" y="73"/>
                    </a:lnTo>
                    <a:lnTo>
                      <a:pt x="42" y="73"/>
                    </a:lnTo>
                    <a:lnTo>
                      <a:pt x="46" y="73"/>
                    </a:lnTo>
                    <a:lnTo>
                      <a:pt x="46" y="73"/>
                    </a:lnTo>
                    <a:lnTo>
                      <a:pt x="53" y="76"/>
                    </a:lnTo>
                    <a:lnTo>
                      <a:pt x="53" y="76"/>
                    </a:lnTo>
                    <a:lnTo>
                      <a:pt x="57" y="77"/>
                    </a:lnTo>
                    <a:lnTo>
                      <a:pt x="57" y="77"/>
                    </a:lnTo>
                    <a:lnTo>
                      <a:pt x="42" y="80"/>
                    </a:lnTo>
                    <a:lnTo>
                      <a:pt x="42" y="80"/>
                    </a:lnTo>
                    <a:lnTo>
                      <a:pt x="42" y="82"/>
                    </a:lnTo>
                    <a:lnTo>
                      <a:pt x="42" y="82"/>
                    </a:lnTo>
                    <a:lnTo>
                      <a:pt x="50" y="83"/>
                    </a:lnTo>
                    <a:lnTo>
                      <a:pt x="50" y="83"/>
                    </a:lnTo>
                    <a:lnTo>
                      <a:pt x="47" y="85"/>
                    </a:lnTo>
                    <a:lnTo>
                      <a:pt x="47" y="85"/>
                    </a:lnTo>
                    <a:lnTo>
                      <a:pt x="34" y="88"/>
                    </a:lnTo>
                    <a:lnTo>
                      <a:pt x="34" y="88"/>
                    </a:lnTo>
                    <a:lnTo>
                      <a:pt x="32" y="89"/>
                    </a:lnTo>
                    <a:lnTo>
                      <a:pt x="32" y="89"/>
                    </a:lnTo>
                    <a:lnTo>
                      <a:pt x="27" y="89"/>
                    </a:lnTo>
                    <a:lnTo>
                      <a:pt x="27" y="89"/>
                    </a:lnTo>
                    <a:lnTo>
                      <a:pt x="4" y="91"/>
                    </a:lnTo>
                    <a:lnTo>
                      <a:pt x="4" y="91"/>
                    </a:lnTo>
                    <a:lnTo>
                      <a:pt x="4" y="92"/>
                    </a:lnTo>
                    <a:lnTo>
                      <a:pt x="4" y="92"/>
                    </a:lnTo>
                    <a:lnTo>
                      <a:pt x="1" y="94"/>
                    </a:lnTo>
                    <a:lnTo>
                      <a:pt x="1" y="94"/>
                    </a:lnTo>
                    <a:lnTo>
                      <a:pt x="0" y="94"/>
                    </a:lnTo>
                    <a:lnTo>
                      <a:pt x="0" y="94"/>
                    </a:lnTo>
                    <a:lnTo>
                      <a:pt x="26" y="94"/>
                    </a:lnTo>
                    <a:lnTo>
                      <a:pt x="26" y="94"/>
                    </a:lnTo>
                    <a:lnTo>
                      <a:pt x="29" y="94"/>
                    </a:lnTo>
                    <a:lnTo>
                      <a:pt x="29" y="94"/>
                    </a:lnTo>
                    <a:lnTo>
                      <a:pt x="26" y="95"/>
                    </a:lnTo>
                    <a:lnTo>
                      <a:pt x="26" y="95"/>
                    </a:lnTo>
                    <a:lnTo>
                      <a:pt x="20" y="95"/>
                    </a:lnTo>
                    <a:lnTo>
                      <a:pt x="20" y="95"/>
                    </a:lnTo>
                    <a:lnTo>
                      <a:pt x="24" y="97"/>
                    </a:lnTo>
                    <a:lnTo>
                      <a:pt x="24" y="97"/>
                    </a:lnTo>
                    <a:lnTo>
                      <a:pt x="30" y="97"/>
                    </a:lnTo>
                    <a:lnTo>
                      <a:pt x="30" y="97"/>
                    </a:lnTo>
                    <a:lnTo>
                      <a:pt x="30" y="99"/>
                    </a:lnTo>
                    <a:lnTo>
                      <a:pt x="30" y="99"/>
                    </a:lnTo>
                    <a:lnTo>
                      <a:pt x="50" y="99"/>
                    </a:lnTo>
                    <a:lnTo>
                      <a:pt x="50" y="99"/>
                    </a:lnTo>
                    <a:lnTo>
                      <a:pt x="53" y="99"/>
                    </a:lnTo>
                    <a:lnTo>
                      <a:pt x="53" y="99"/>
                    </a:lnTo>
                    <a:lnTo>
                      <a:pt x="59" y="100"/>
                    </a:lnTo>
                    <a:lnTo>
                      <a:pt x="59" y="100"/>
                    </a:lnTo>
                    <a:lnTo>
                      <a:pt x="69" y="100"/>
                    </a:lnTo>
                    <a:lnTo>
                      <a:pt x="69" y="100"/>
                    </a:lnTo>
                    <a:lnTo>
                      <a:pt x="92" y="103"/>
                    </a:lnTo>
                    <a:lnTo>
                      <a:pt x="92" y="103"/>
                    </a:lnTo>
                    <a:lnTo>
                      <a:pt x="103" y="105"/>
                    </a:lnTo>
                    <a:lnTo>
                      <a:pt x="103" y="105"/>
                    </a:lnTo>
                    <a:lnTo>
                      <a:pt x="105" y="105"/>
                    </a:lnTo>
                    <a:lnTo>
                      <a:pt x="105" y="105"/>
                    </a:lnTo>
                    <a:lnTo>
                      <a:pt x="103" y="105"/>
                    </a:lnTo>
                    <a:lnTo>
                      <a:pt x="103" y="105"/>
                    </a:lnTo>
                    <a:lnTo>
                      <a:pt x="93" y="105"/>
                    </a:lnTo>
                    <a:lnTo>
                      <a:pt x="93" y="105"/>
                    </a:lnTo>
                    <a:lnTo>
                      <a:pt x="118" y="108"/>
                    </a:lnTo>
                    <a:lnTo>
                      <a:pt x="118" y="108"/>
                    </a:lnTo>
                    <a:lnTo>
                      <a:pt x="91" y="109"/>
                    </a:lnTo>
                    <a:lnTo>
                      <a:pt x="91" y="109"/>
                    </a:lnTo>
                    <a:lnTo>
                      <a:pt x="103" y="111"/>
                    </a:lnTo>
                    <a:lnTo>
                      <a:pt x="103" y="111"/>
                    </a:lnTo>
                    <a:lnTo>
                      <a:pt x="108" y="111"/>
                    </a:lnTo>
                    <a:lnTo>
                      <a:pt x="108" y="111"/>
                    </a:lnTo>
                    <a:lnTo>
                      <a:pt x="121" y="112"/>
                    </a:lnTo>
                    <a:lnTo>
                      <a:pt x="121" y="112"/>
                    </a:lnTo>
                    <a:lnTo>
                      <a:pt x="103" y="115"/>
                    </a:lnTo>
                    <a:lnTo>
                      <a:pt x="103" y="115"/>
                    </a:lnTo>
                    <a:lnTo>
                      <a:pt x="83" y="117"/>
                    </a:lnTo>
                    <a:lnTo>
                      <a:pt x="83" y="117"/>
                    </a:lnTo>
                    <a:lnTo>
                      <a:pt x="85" y="117"/>
                    </a:lnTo>
                    <a:lnTo>
                      <a:pt x="85" y="117"/>
                    </a:lnTo>
                    <a:lnTo>
                      <a:pt x="63" y="117"/>
                    </a:lnTo>
                    <a:lnTo>
                      <a:pt x="63" y="117"/>
                    </a:lnTo>
                    <a:lnTo>
                      <a:pt x="69" y="117"/>
                    </a:lnTo>
                    <a:lnTo>
                      <a:pt x="69" y="117"/>
                    </a:lnTo>
                    <a:lnTo>
                      <a:pt x="60" y="120"/>
                    </a:lnTo>
                    <a:lnTo>
                      <a:pt x="60" y="120"/>
                    </a:lnTo>
                    <a:lnTo>
                      <a:pt x="75" y="121"/>
                    </a:lnTo>
                    <a:lnTo>
                      <a:pt x="75" y="121"/>
                    </a:lnTo>
                    <a:lnTo>
                      <a:pt x="76" y="121"/>
                    </a:lnTo>
                    <a:lnTo>
                      <a:pt x="76" y="121"/>
                    </a:lnTo>
                    <a:lnTo>
                      <a:pt x="80" y="123"/>
                    </a:lnTo>
                    <a:lnTo>
                      <a:pt x="80" y="123"/>
                    </a:lnTo>
                    <a:lnTo>
                      <a:pt x="79" y="121"/>
                    </a:lnTo>
                    <a:lnTo>
                      <a:pt x="79" y="121"/>
                    </a:lnTo>
                    <a:lnTo>
                      <a:pt x="91" y="124"/>
                    </a:lnTo>
                    <a:lnTo>
                      <a:pt x="91" y="124"/>
                    </a:lnTo>
                    <a:lnTo>
                      <a:pt x="73" y="126"/>
                    </a:lnTo>
                    <a:lnTo>
                      <a:pt x="73" y="126"/>
                    </a:lnTo>
                    <a:lnTo>
                      <a:pt x="45" y="129"/>
                    </a:lnTo>
                    <a:lnTo>
                      <a:pt x="45" y="129"/>
                    </a:lnTo>
                    <a:lnTo>
                      <a:pt x="49" y="129"/>
                    </a:lnTo>
                    <a:lnTo>
                      <a:pt x="49" y="129"/>
                    </a:lnTo>
                    <a:lnTo>
                      <a:pt x="42" y="129"/>
                    </a:lnTo>
                    <a:lnTo>
                      <a:pt x="42" y="129"/>
                    </a:lnTo>
                    <a:lnTo>
                      <a:pt x="32" y="129"/>
                    </a:lnTo>
                    <a:lnTo>
                      <a:pt x="32" y="129"/>
                    </a:lnTo>
                    <a:lnTo>
                      <a:pt x="37" y="130"/>
                    </a:lnTo>
                    <a:lnTo>
                      <a:pt x="37" y="130"/>
                    </a:lnTo>
                    <a:lnTo>
                      <a:pt x="46" y="130"/>
                    </a:lnTo>
                    <a:lnTo>
                      <a:pt x="46" y="130"/>
                    </a:lnTo>
                    <a:lnTo>
                      <a:pt x="45" y="130"/>
                    </a:lnTo>
                    <a:lnTo>
                      <a:pt x="45" y="130"/>
                    </a:lnTo>
                    <a:lnTo>
                      <a:pt x="42" y="130"/>
                    </a:lnTo>
                    <a:lnTo>
                      <a:pt x="42" y="130"/>
                    </a:lnTo>
                    <a:lnTo>
                      <a:pt x="29" y="130"/>
                    </a:lnTo>
                    <a:lnTo>
                      <a:pt x="29" y="130"/>
                    </a:lnTo>
                    <a:lnTo>
                      <a:pt x="10" y="136"/>
                    </a:lnTo>
                    <a:lnTo>
                      <a:pt x="10" y="136"/>
                    </a:lnTo>
                    <a:lnTo>
                      <a:pt x="12" y="136"/>
                    </a:lnTo>
                    <a:lnTo>
                      <a:pt x="12" y="136"/>
                    </a:lnTo>
                    <a:lnTo>
                      <a:pt x="10" y="136"/>
                    </a:lnTo>
                    <a:lnTo>
                      <a:pt x="10" y="136"/>
                    </a:lnTo>
                    <a:lnTo>
                      <a:pt x="12" y="138"/>
                    </a:lnTo>
                    <a:lnTo>
                      <a:pt x="12" y="138"/>
                    </a:lnTo>
                    <a:lnTo>
                      <a:pt x="10" y="138"/>
                    </a:lnTo>
                    <a:lnTo>
                      <a:pt x="10" y="138"/>
                    </a:lnTo>
                    <a:lnTo>
                      <a:pt x="32" y="141"/>
                    </a:lnTo>
                    <a:lnTo>
                      <a:pt x="32" y="141"/>
                    </a:lnTo>
                    <a:lnTo>
                      <a:pt x="20" y="145"/>
                    </a:lnTo>
                    <a:lnTo>
                      <a:pt x="20" y="145"/>
                    </a:lnTo>
                    <a:lnTo>
                      <a:pt x="23" y="145"/>
                    </a:lnTo>
                    <a:lnTo>
                      <a:pt x="23" y="145"/>
                    </a:lnTo>
                    <a:lnTo>
                      <a:pt x="23" y="147"/>
                    </a:lnTo>
                    <a:lnTo>
                      <a:pt x="23" y="147"/>
                    </a:lnTo>
                    <a:lnTo>
                      <a:pt x="30" y="147"/>
                    </a:lnTo>
                    <a:lnTo>
                      <a:pt x="30" y="147"/>
                    </a:lnTo>
                    <a:lnTo>
                      <a:pt x="53" y="148"/>
                    </a:lnTo>
                    <a:lnTo>
                      <a:pt x="53" y="148"/>
                    </a:lnTo>
                    <a:lnTo>
                      <a:pt x="73" y="148"/>
                    </a:lnTo>
                    <a:lnTo>
                      <a:pt x="73" y="148"/>
                    </a:lnTo>
                    <a:lnTo>
                      <a:pt x="70" y="148"/>
                    </a:lnTo>
                    <a:lnTo>
                      <a:pt x="70" y="148"/>
                    </a:lnTo>
                    <a:lnTo>
                      <a:pt x="82" y="150"/>
                    </a:lnTo>
                    <a:lnTo>
                      <a:pt x="82" y="150"/>
                    </a:lnTo>
                    <a:lnTo>
                      <a:pt x="80" y="150"/>
                    </a:lnTo>
                    <a:lnTo>
                      <a:pt x="80" y="150"/>
                    </a:lnTo>
                    <a:lnTo>
                      <a:pt x="95" y="151"/>
                    </a:lnTo>
                    <a:lnTo>
                      <a:pt x="95" y="151"/>
                    </a:lnTo>
                    <a:lnTo>
                      <a:pt x="91" y="150"/>
                    </a:lnTo>
                    <a:lnTo>
                      <a:pt x="91" y="150"/>
                    </a:lnTo>
                    <a:lnTo>
                      <a:pt x="65" y="151"/>
                    </a:lnTo>
                    <a:lnTo>
                      <a:pt x="65" y="151"/>
                    </a:lnTo>
                    <a:lnTo>
                      <a:pt x="70" y="154"/>
                    </a:lnTo>
                    <a:lnTo>
                      <a:pt x="70" y="154"/>
                    </a:lnTo>
                    <a:lnTo>
                      <a:pt x="75" y="156"/>
                    </a:lnTo>
                    <a:lnTo>
                      <a:pt x="75" y="156"/>
                    </a:lnTo>
                    <a:lnTo>
                      <a:pt x="72" y="156"/>
                    </a:lnTo>
                    <a:lnTo>
                      <a:pt x="72" y="156"/>
                    </a:lnTo>
                    <a:lnTo>
                      <a:pt x="78" y="156"/>
                    </a:lnTo>
                    <a:lnTo>
                      <a:pt x="78" y="156"/>
                    </a:lnTo>
                    <a:lnTo>
                      <a:pt x="96" y="154"/>
                    </a:lnTo>
                    <a:lnTo>
                      <a:pt x="96" y="154"/>
                    </a:lnTo>
                    <a:lnTo>
                      <a:pt x="167" y="154"/>
                    </a:lnTo>
                    <a:lnTo>
                      <a:pt x="167" y="154"/>
                    </a:lnTo>
                    <a:lnTo>
                      <a:pt x="171" y="154"/>
                    </a:lnTo>
                    <a:lnTo>
                      <a:pt x="171" y="154"/>
                    </a:lnTo>
                    <a:lnTo>
                      <a:pt x="217" y="157"/>
                    </a:lnTo>
                    <a:lnTo>
                      <a:pt x="217" y="157"/>
                    </a:lnTo>
                    <a:lnTo>
                      <a:pt x="221" y="157"/>
                    </a:lnTo>
                    <a:lnTo>
                      <a:pt x="221" y="157"/>
                    </a:lnTo>
                    <a:lnTo>
                      <a:pt x="224" y="159"/>
                    </a:lnTo>
                    <a:lnTo>
                      <a:pt x="224" y="159"/>
                    </a:lnTo>
                    <a:lnTo>
                      <a:pt x="208" y="157"/>
                    </a:lnTo>
                    <a:lnTo>
                      <a:pt x="208" y="157"/>
                    </a:lnTo>
                    <a:lnTo>
                      <a:pt x="214" y="159"/>
                    </a:lnTo>
                    <a:lnTo>
                      <a:pt x="214" y="159"/>
                    </a:lnTo>
                    <a:lnTo>
                      <a:pt x="204" y="157"/>
                    </a:lnTo>
                    <a:lnTo>
                      <a:pt x="204" y="157"/>
                    </a:lnTo>
                    <a:lnTo>
                      <a:pt x="207" y="157"/>
                    </a:lnTo>
                    <a:lnTo>
                      <a:pt x="207" y="157"/>
                    </a:lnTo>
                    <a:lnTo>
                      <a:pt x="192" y="159"/>
                    </a:lnTo>
                    <a:lnTo>
                      <a:pt x="192" y="159"/>
                    </a:lnTo>
                    <a:lnTo>
                      <a:pt x="207" y="159"/>
                    </a:lnTo>
                    <a:lnTo>
                      <a:pt x="207" y="159"/>
                    </a:lnTo>
                    <a:lnTo>
                      <a:pt x="210" y="159"/>
                    </a:lnTo>
                    <a:lnTo>
                      <a:pt x="210" y="159"/>
                    </a:lnTo>
                    <a:lnTo>
                      <a:pt x="214" y="159"/>
                    </a:lnTo>
                    <a:lnTo>
                      <a:pt x="214" y="159"/>
                    </a:lnTo>
                    <a:lnTo>
                      <a:pt x="200" y="160"/>
                    </a:lnTo>
                    <a:lnTo>
                      <a:pt x="200" y="160"/>
                    </a:lnTo>
                    <a:lnTo>
                      <a:pt x="197" y="163"/>
                    </a:lnTo>
                    <a:lnTo>
                      <a:pt x="197" y="163"/>
                    </a:lnTo>
                    <a:lnTo>
                      <a:pt x="207" y="163"/>
                    </a:lnTo>
                    <a:lnTo>
                      <a:pt x="207" y="163"/>
                    </a:lnTo>
                    <a:lnTo>
                      <a:pt x="224" y="163"/>
                    </a:lnTo>
                    <a:lnTo>
                      <a:pt x="224" y="163"/>
                    </a:lnTo>
                    <a:lnTo>
                      <a:pt x="204" y="165"/>
                    </a:lnTo>
                    <a:lnTo>
                      <a:pt x="204" y="165"/>
                    </a:lnTo>
                    <a:lnTo>
                      <a:pt x="214" y="166"/>
                    </a:lnTo>
                    <a:lnTo>
                      <a:pt x="214" y="166"/>
                    </a:lnTo>
                    <a:lnTo>
                      <a:pt x="227" y="166"/>
                    </a:lnTo>
                    <a:lnTo>
                      <a:pt x="227" y="166"/>
                    </a:lnTo>
                    <a:lnTo>
                      <a:pt x="234" y="168"/>
                    </a:lnTo>
                    <a:lnTo>
                      <a:pt x="234" y="168"/>
                    </a:lnTo>
                    <a:lnTo>
                      <a:pt x="211" y="166"/>
                    </a:lnTo>
                    <a:lnTo>
                      <a:pt x="211" y="166"/>
                    </a:lnTo>
                    <a:lnTo>
                      <a:pt x="192" y="174"/>
                    </a:lnTo>
                    <a:lnTo>
                      <a:pt x="192" y="174"/>
                    </a:lnTo>
                    <a:lnTo>
                      <a:pt x="185" y="175"/>
                    </a:lnTo>
                    <a:lnTo>
                      <a:pt x="185" y="175"/>
                    </a:lnTo>
                    <a:lnTo>
                      <a:pt x="184" y="175"/>
                    </a:lnTo>
                    <a:lnTo>
                      <a:pt x="184" y="175"/>
                    </a:lnTo>
                    <a:lnTo>
                      <a:pt x="152" y="174"/>
                    </a:lnTo>
                    <a:lnTo>
                      <a:pt x="152" y="174"/>
                    </a:lnTo>
                    <a:lnTo>
                      <a:pt x="154" y="174"/>
                    </a:lnTo>
                    <a:lnTo>
                      <a:pt x="154" y="174"/>
                    </a:lnTo>
                    <a:lnTo>
                      <a:pt x="178" y="175"/>
                    </a:lnTo>
                    <a:lnTo>
                      <a:pt x="178" y="175"/>
                    </a:lnTo>
                    <a:lnTo>
                      <a:pt x="180" y="175"/>
                    </a:lnTo>
                    <a:lnTo>
                      <a:pt x="180" y="175"/>
                    </a:lnTo>
                    <a:lnTo>
                      <a:pt x="159" y="178"/>
                    </a:lnTo>
                    <a:lnTo>
                      <a:pt x="159" y="178"/>
                    </a:lnTo>
                    <a:lnTo>
                      <a:pt x="165" y="180"/>
                    </a:lnTo>
                    <a:lnTo>
                      <a:pt x="165" y="180"/>
                    </a:lnTo>
                    <a:lnTo>
                      <a:pt x="157" y="180"/>
                    </a:lnTo>
                    <a:lnTo>
                      <a:pt x="157" y="180"/>
                    </a:lnTo>
                    <a:lnTo>
                      <a:pt x="159" y="181"/>
                    </a:lnTo>
                    <a:lnTo>
                      <a:pt x="159" y="181"/>
                    </a:lnTo>
                    <a:lnTo>
                      <a:pt x="151" y="183"/>
                    </a:lnTo>
                    <a:lnTo>
                      <a:pt x="151" y="183"/>
                    </a:lnTo>
                    <a:lnTo>
                      <a:pt x="135" y="181"/>
                    </a:lnTo>
                    <a:lnTo>
                      <a:pt x="135" y="181"/>
                    </a:lnTo>
                    <a:lnTo>
                      <a:pt x="141" y="183"/>
                    </a:lnTo>
                    <a:lnTo>
                      <a:pt x="141" y="183"/>
                    </a:lnTo>
                    <a:lnTo>
                      <a:pt x="144" y="183"/>
                    </a:lnTo>
                    <a:lnTo>
                      <a:pt x="144" y="183"/>
                    </a:lnTo>
                    <a:lnTo>
                      <a:pt x="162" y="184"/>
                    </a:lnTo>
                    <a:lnTo>
                      <a:pt x="162" y="184"/>
                    </a:lnTo>
                    <a:lnTo>
                      <a:pt x="171" y="184"/>
                    </a:lnTo>
                    <a:lnTo>
                      <a:pt x="171" y="184"/>
                    </a:lnTo>
                    <a:lnTo>
                      <a:pt x="172" y="186"/>
                    </a:lnTo>
                    <a:lnTo>
                      <a:pt x="172" y="186"/>
                    </a:lnTo>
                    <a:lnTo>
                      <a:pt x="171" y="186"/>
                    </a:lnTo>
                    <a:lnTo>
                      <a:pt x="171" y="186"/>
                    </a:lnTo>
                    <a:lnTo>
                      <a:pt x="207" y="186"/>
                    </a:lnTo>
                    <a:lnTo>
                      <a:pt x="207" y="186"/>
                    </a:lnTo>
                    <a:lnTo>
                      <a:pt x="194" y="186"/>
                    </a:lnTo>
                    <a:lnTo>
                      <a:pt x="194" y="186"/>
                    </a:lnTo>
                    <a:lnTo>
                      <a:pt x="188" y="186"/>
                    </a:lnTo>
                    <a:lnTo>
                      <a:pt x="188" y="186"/>
                    </a:lnTo>
                    <a:lnTo>
                      <a:pt x="191" y="186"/>
                    </a:lnTo>
                    <a:lnTo>
                      <a:pt x="191" y="186"/>
                    </a:lnTo>
                    <a:lnTo>
                      <a:pt x="231" y="186"/>
                    </a:lnTo>
                    <a:lnTo>
                      <a:pt x="231" y="186"/>
                    </a:lnTo>
                    <a:lnTo>
                      <a:pt x="233" y="186"/>
                    </a:lnTo>
                    <a:lnTo>
                      <a:pt x="233" y="186"/>
                    </a:lnTo>
                    <a:lnTo>
                      <a:pt x="220" y="195"/>
                    </a:lnTo>
                    <a:lnTo>
                      <a:pt x="220" y="195"/>
                    </a:lnTo>
                    <a:lnTo>
                      <a:pt x="224" y="200"/>
                    </a:lnTo>
                    <a:lnTo>
                      <a:pt x="224" y="200"/>
                    </a:lnTo>
                    <a:lnTo>
                      <a:pt x="241" y="203"/>
                    </a:lnTo>
                    <a:lnTo>
                      <a:pt x="241" y="203"/>
                    </a:lnTo>
                    <a:lnTo>
                      <a:pt x="251" y="203"/>
                    </a:lnTo>
                    <a:lnTo>
                      <a:pt x="251" y="203"/>
                    </a:lnTo>
                    <a:lnTo>
                      <a:pt x="244" y="203"/>
                    </a:lnTo>
                    <a:lnTo>
                      <a:pt x="244" y="203"/>
                    </a:lnTo>
                    <a:lnTo>
                      <a:pt x="244" y="204"/>
                    </a:lnTo>
                    <a:lnTo>
                      <a:pt x="244" y="204"/>
                    </a:lnTo>
                    <a:lnTo>
                      <a:pt x="240" y="206"/>
                    </a:lnTo>
                    <a:lnTo>
                      <a:pt x="240" y="206"/>
                    </a:lnTo>
                    <a:lnTo>
                      <a:pt x="224" y="207"/>
                    </a:lnTo>
                    <a:lnTo>
                      <a:pt x="224" y="207"/>
                    </a:lnTo>
                    <a:lnTo>
                      <a:pt x="230" y="207"/>
                    </a:lnTo>
                    <a:lnTo>
                      <a:pt x="230" y="207"/>
                    </a:lnTo>
                    <a:lnTo>
                      <a:pt x="210" y="207"/>
                    </a:lnTo>
                    <a:lnTo>
                      <a:pt x="210" y="207"/>
                    </a:lnTo>
                    <a:lnTo>
                      <a:pt x="218" y="209"/>
                    </a:lnTo>
                    <a:lnTo>
                      <a:pt x="218" y="209"/>
                    </a:lnTo>
                    <a:lnTo>
                      <a:pt x="231" y="212"/>
                    </a:lnTo>
                    <a:lnTo>
                      <a:pt x="231" y="212"/>
                    </a:lnTo>
                    <a:lnTo>
                      <a:pt x="230" y="212"/>
                    </a:lnTo>
                    <a:lnTo>
                      <a:pt x="230" y="212"/>
                    </a:lnTo>
                    <a:lnTo>
                      <a:pt x="221" y="212"/>
                    </a:lnTo>
                    <a:lnTo>
                      <a:pt x="221" y="212"/>
                    </a:lnTo>
                    <a:lnTo>
                      <a:pt x="167" y="215"/>
                    </a:lnTo>
                    <a:lnTo>
                      <a:pt x="167" y="215"/>
                    </a:lnTo>
                    <a:lnTo>
                      <a:pt x="161" y="216"/>
                    </a:lnTo>
                    <a:lnTo>
                      <a:pt x="161" y="216"/>
                    </a:lnTo>
                    <a:lnTo>
                      <a:pt x="162" y="218"/>
                    </a:lnTo>
                    <a:lnTo>
                      <a:pt x="162" y="218"/>
                    </a:lnTo>
                    <a:lnTo>
                      <a:pt x="142" y="216"/>
                    </a:lnTo>
                    <a:lnTo>
                      <a:pt x="142" y="216"/>
                    </a:lnTo>
                    <a:lnTo>
                      <a:pt x="157" y="221"/>
                    </a:lnTo>
                    <a:lnTo>
                      <a:pt x="157" y="221"/>
                    </a:lnTo>
                    <a:lnTo>
                      <a:pt x="149" y="222"/>
                    </a:lnTo>
                    <a:lnTo>
                      <a:pt x="149" y="222"/>
                    </a:lnTo>
                    <a:lnTo>
                      <a:pt x="136" y="230"/>
                    </a:lnTo>
                    <a:lnTo>
                      <a:pt x="136" y="230"/>
                    </a:lnTo>
                    <a:lnTo>
                      <a:pt x="141" y="230"/>
                    </a:lnTo>
                    <a:lnTo>
                      <a:pt x="141" y="230"/>
                    </a:lnTo>
                    <a:lnTo>
                      <a:pt x="171" y="233"/>
                    </a:lnTo>
                    <a:lnTo>
                      <a:pt x="171" y="233"/>
                    </a:lnTo>
                    <a:lnTo>
                      <a:pt x="170" y="233"/>
                    </a:lnTo>
                    <a:lnTo>
                      <a:pt x="170" y="233"/>
                    </a:lnTo>
                    <a:lnTo>
                      <a:pt x="168" y="233"/>
                    </a:lnTo>
                    <a:lnTo>
                      <a:pt x="168" y="233"/>
                    </a:lnTo>
                    <a:lnTo>
                      <a:pt x="170" y="234"/>
                    </a:lnTo>
                    <a:lnTo>
                      <a:pt x="170" y="234"/>
                    </a:lnTo>
                    <a:lnTo>
                      <a:pt x="187" y="236"/>
                    </a:lnTo>
                    <a:lnTo>
                      <a:pt x="187" y="236"/>
                    </a:lnTo>
                    <a:lnTo>
                      <a:pt x="134" y="240"/>
                    </a:lnTo>
                    <a:lnTo>
                      <a:pt x="134" y="240"/>
                    </a:lnTo>
                    <a:lnTo>
                      <a:pt x="135" y="240"/>
                    </a:lnTo>
                    <a:lnTo>
                      <a:pt x="135" y="240"/>
                    </a:lnTo>
                    <a:lnTo>
                      <a:pt x="152" y="242"/>
                    </a:lnTo>
                    <a:lnTo>
                      <a:pt x="152" y="242"/>
                    </a:lnTo>
                    <a:lnTo>
                      <a:pt x="148" y="242"/>
                    </a:lnTo>
                    <a:lnTo>
                      <a:pt x="148" y="242"/>
                    </a:lnTo>
                    <a:lnTo>
                      <a:pt x="144" y="242"/>
                    </a:lnTo>
                    <a:lnTo>
                      <a:pt x="144" y="242"/>
                    </a:lnTo>
                    <a:lnTo>
                      <a:pt x="128" y="245"/>
                    </a:lnTo>
                    <a:lnTo>
                      <a:pt x="128" y="245"/>
                    </a:lnTo>
                    <a:lnTo>
                      <a:pt x="111" y="245"/>
                    </a:lnTo>
                    <a:lnTo>
                      <a:pt x="111" y="245"/>
                    </a:lnTo>
                    <a:lnTo>
                      <a:pt x="91" y="251"/>
                    </a:lnTo>
                    <a:lnTo>
                      <a:pt x="91" y="251"/>
                    </a:lnTo>
                    <a:lnTo>
                      <a:pt x="80" y="249"/>
                    </a:lnTo>
                    <a:lnTo>
                      <a:pt x="80" y="249"/>
                    </a:lnTo>
                    <a:lnTo>
                      <a:pt x="93" y="251"/>
                    </a:lnTo>
                    <a:lnTo>
                      <a:pt x="93" y="251"/>
                    </a:lnTo>
                    <a:lnTo>
                      <a:pt x="86" y="257"/>
                    </a:lnTo>
                    <a:lnTo>
                      <a:pt x="86" y="257"/>
                    </a:lnTo>
                    <a:lnTo>
                      <a:pt x="60" y="257"/>
                    </a:lnTo>
                    <a:lnTo>
                      <a:pt x="60" y="257"/>
                    </a:lnTo>
                    <a:lnTo>
                      <a:pt x="62" y="258"/>
                    </a:lnTo>
                    <a:lnTo>
                      <a:pt x="62" y="258"/>
                    </a:lnTo>
                    <a:lnTo>
                      <a:pt x="53" y="258"/>
                    </a:lnTo>
                    <a:lnTo>
                      <a:pt x="53" y="258"/>
                    </a:lnTo>
                    <a:lnTo>
                      <a:pt x="76" y="260"/>
                    </a:lnTo>
                    <a:lnTo>
                      <a:pt x="76" y="260"/>
                    </a:lnTo>
                    <a:lnTo>
                      <a:pt x="89" y="261"/>
                    </a:lnTo>
                    <a:lnTo>
                      <a:pt x="89" y="261"/>
                    </a:lnTo>
                    <a:lnTo>
                      <a:pt x="89" y="263"/>
                    </a:lnTo>
                    <a:lnTo>
                      <a:pt x="89" y="263"/>
                    </a:lnTo>
                    <a:lnTo>
                      <a:pt x="99" y="264"/>
                    </a:lnTo>
                    <a:lnTo>
                      <a:pt x="99" y="264"/>
                    </a:lnTo>
                    <a:lnTo>
                      <a:pt x="106" y="264"/>
                    </a:lnTo>
                    <a:lnTo>
                      <a:pt x="106" y="264"/>
                    </a:lnTo>
                    <a:lnTo>
                      <a:pt x="116" y="266"/>
                    </a:lnTo>
                    <a:lnTo>
                      <a:pt x="116" y="266"/>
                    </a:lnTo>
                    <a:lnTo>
                      <a:pt x="121" y="266"/>
                    </a:lnTo>
                    <a:lnTo>
                      <a:pt x="121" y="266"/>
                    </a:lnTo>
                    <a:lnTo>
                      <a:pt x="119" y="267"/>
                    </a:lnTo>
                    <a:lnTo>
                      <a:pt x="119" y="267"/>
                    </a:lnTo>
                    <a:lnTo>
                      <a:pt x="122" y="267"/>
                    </a:lnTo>
                    <a:lnTo>
                      <a:pt x="122" y="267"/>
                    </a:lnTo>
                    <a:lnTo>
                      <a:pt x="124" y="267"/>
                    </a:lnTo>
                    <a:lnTo>
                      <a:pt x="124" y="267"/>
                    </a:lnTo>
                    <a:lnTo>
                      <a:pt x="95" y="272"/>
                    </a:lnTo>
                    <a:lnTo>
                      <a:pt x="95" y="272"/>
                    </a:lnTo>
                    <a:lnTo>
                      <a:pt x="96" y="272"/>
                    </a:lnTo>
                    <a:lnTo>
                      <a:pt x="96" y="272"/>
                    </a:lnTo>
                    <a:lnTo>
                      <a:pt x="93" y="272"/>
                    </a:lnTo>
                    <a:lnTo>
                      <a:pt x="93" y="272"/>
                    </a:lnTo>
                    <a:lnTo>
                      <a:pt x="118" y="273"/>
                    </a:lnTo>
                    <a:lnTo>
                      <a:pt x="118" y="273"/>
                    </a:lnTo>
                    <a:lnTo>
                      <a:pt x="113" y="273"/>
                    </a:lnTo>
                    <a:lnTo>
                      <a:pt x="113" y="273"/>
                    </a:lnTo>
                    <a:lnTo>
                      <a:pt x="118" y="275"/>
                    </a:lnTo>
                    <a:lnTo>
                      <a:pt x="118" y="275"/>
                    </a:lnTo>
                    <a:lnTo>
                      <a:pt x="83" y="284"/>
                    </a:lnTo>
                    <a:lnTo>
                      <a:pt x="83" y="284"/>
                    </a:lnTo>
                    <a:lnTo>
                      <a:pt x="79" y="284"/>
                    </a:lnTo>
                    <a:lnTo>
                      <a:pt x="79" y="284"/>
                    </a:lnTo>
                    <a:lnTo>
                      <a:pt x="83" y="284"/>
                    </a:lnTo>
                    <a:lnTo>
                      <a:pt x="83" y="284"/>
                    </a:lnTo>
                    <a:lnTo>
                      <a:pt x="102" y="286"/>
                    </a:lnTo>
                    <a:lnTo>
                      <a:pt x="102" y="286"/>
                    </a:lnTo>
                    <a:lnTo>
                      <a:pt x="96" y="287"/>
                    </a:lnTo>
                    <a:lnTo>
                      <a:pt x="96" y="287"/>
                    </a:lnTo>
                    <a:lnTo>
                      <a:pt x="98" y="290"/>
                    </a:lnTo>
                    <a:lnTo>
                      <a:pt x="98" y="290"/>
                    </a:lnTo>
                    <a:lnTo>
                      <a:pt x="99" y="292"/>
                    </a:lnTo>
                    <a:lnTo>
                      <a:pt x="99" y="292"/>
                    </a:lnTo>
                    <a:lnTo>
                      <a:pt x="93" y="293"/>
                    </a:lnTo>
                    <a:lnTo>
                      <a:pt x="93" y="293"/>
                    </a:lnTo>
                    <a:lnTo>
                      <a:pt x="89" y="295"/>
                    </a:lnTo>
                    <a:lnTo>
                      <a:pt x="89" y="295"/>
                    </a:lnTo>
                    <a:lnTo>
                      <a:pt x="106" y="296"/>
                    </a:lnTo>
                    <a:lnTo>
                      <a:pt x="106" y="296"/>
                    </a:lnTo>
                    <a:lnTo>
                      <a:pt x="95" y="296"/>
                    </a:lnTo>
                    <a:lnTo>
                      <a:pt x="95" y="296"/>
                    </a:lnTo>
                    <a:lnTo>
                      <a:pt x="96" y="299"/>
                    </a:lnTo>
                    <a:lnTo>
                      <a:pt x="96" y="299"/>
                    </a:lnTo>
                    <a:lnTo>
                      <a:pt x="99" y="299"/>
                    </a:lnTo>
                    <a:lnTo>
                      <a:pt x="99" y="299"/>
                    </a:lnTo>
                    <a:lnTo>
                      <a:pt x="93" y="299"/>
                    </a:lnTo>
                    <a:lnTo>
                      <a:pt x="93" y="299"/>
                    </a:lnTo>
                    <a:lnTo>
                      <a:pt x="98" y="302"/>
                    </a:lnTo>
                    <a:lnTo>
                      <a:pt x="98" y="302"/>
                    </a:lnTo>
                    <a:lnTo>
                      <a:pt x="111" y="302"/>
                    </a:lnTo>
                    <a:lnTo>
                      <a:pt x="111" y="302"/>
                    </a:lnTo>
                    <a:lnTo>
                      <a:pt x="191" y="302"/>
                    </a:lnTo>
                    <a:lnTo>
                      <a:pt x="191" y="302"/>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55" name="Freeform 171"/>
              <p:cNvSpPr>
                <a:spLocks/>
              </p:cNvSpPr>
              <p:nvPr/>
            </p:nvSpPr>
            <p:spPr bwMode="auto">
              <a:xfrm>
                <a:off x="7948" y="10849"/>
                <a:ext cx="389" cy="263"/>
              </a:xfrm>
              <a:custGeom>
                <a:avLst/>
                <a:gdLst/>
                <a:ahLst/>
                <a:cxnLst>
                  <a:cxn ang="0">
                    <a:pos x="303" y="6"/>
                  </a:cxn>
                  <a:cxn ang="0">
                    <a:pos x="258" y="8"/>
                  </a:cxn>
                  <a:cxn ang="0">
                    <a:pos x="219" y="9"/>
                  </a:cxn>
                  <a:cxn ang="0">
                    <a:pos x="270" y="9"/>
                  </a:cxn>
                  <a:cxn ang="0">
                    <a:pos x="283" y="12"/>
                  </a:cxn>
                  <a:cxn ang="0">
                    <a:pos x="297" y="14"/>
                  </a:cxn>
                  <a:cxn ang="0">
                    <a:pos x="323" y="24"/>
                  </a:cxn>
                  <a:cxn ang="0">
                    <a:pos x="357" y="32"/>
                  </a:cxn>
                  <a:cxn ang="0">
                    <a:pos x="314" y="44"/>
                  </a:cxn>
                  <a:cxn ang="0">
                    <a:pos x="311" y="45"/>
                  </a:cxn>
                  <a:cxn ang="0">
                    <a:pos x="301" y="53"/>
                  </a:cxn>
                  <a:cxn ang="0">
                    <a:pos x="301" y="56"/>
                  </a:cxn>
                  <a:cxn ang="0">
                    <a:pos x="287" y="60"/>
                  </a:cxn>
                  <a:cxn ang="0">
                    <a:pos x="379" y="60"/>
                  </a:cxn>
                  <a:cxn ang="0">
                    <a:pos x="346" y="59"/>
                  </a:cxn>
                  <a:cxn ang="0">
                    <a:pos x="352" y="59"/>
                  </a:cxn>
                  <a:cxn ang="0">
                    <a:pos x="291" y="60"/>
                  </a:cxn>
                  <a:cxn ang="0">
                    <a:pos x="232" y="62"/>
                  </a:cxn>
                  <a:cxn ang="0">
                    <a:pos x="248" y="68"/>
                  </a:cxn>
                  <a:cxn ang="0">
                    <a:pos x="274" y="77"/>
                  </a:cxn>
                  <a:cxn ang="0">
                    <a:pos x="255" y="80"/>
                  </a:cxn>
                  <a:cxn ang="0">
                    <a:pos x="271" y="88"/>
                  </a:cxn>
                  <a:cxn ang="0">
                    <a:pos x="291" y="97"/>
                  </a:cxn>
                  <a:cxn ang="0">
                    <a:pos x="227" y="98"/>
                  </a:cxn>
                  <a:cxn ang="0">
                    <a:pos x="162" y="101"/>
                  </a:cxn>
                  <a:cxn ang="0">
                    <a:pos x="186" y="107"/>
                  </a:cxn>
                  <a:cxn ang="0">
                    <a:pos x="224" y="113"/>
                  </a:cxn>
                  <a:cxn ang="0">
                    <a:pos x="270" y="116"/>
                  </a:cxn>
                  <a:cxn ang="0">
                    <a:pos x="275" y="119"/>
                  </a:cxn>
                  <a:cxn ang="0">
                    <a:pos x="273" y="122"/>
                  </a:cxn>
                  <a:cxn ang="0">
                    <a:pos x="181" y="128"/>
                  </a:cxn>
                  <a:cxn ang="0">
                    <a:pos x="195" y="136"/>
                  </a:cxn>
                  <a:cxn ang="0">
                    <a:pos x="186" y="145"/>
                  </a:cxn>
                  <a:cxn ang="0">
                    <a:pos x="153" y="149"/>
                  </a:cxn>
                  <a:cxn ang="0">
                    <a:pos x="189" y="152"/>
                  </a:cxn>
                  <a:cxn ang="0">
                    <a:pos x="166" y="158"/>
                  </a:cxn>
                  <a:cxn ang="0">
                    <a:pos x="163" y="163"/>
                  </a:cxn>
                  <a:cxn ang="0">
                    <a:pos x="188" y="168"/>
                  </a:cxn>
                  <a:cxn ang="0">
                    <a:pos x="183" y="175"/>
                  </a:cxn>
                  <a:cxn ang="0">
                    <a:pos x="194" y="177"/>
                  </a:cxn>
                  <a:cxn ang="0">
                    <a:pos x="202" y="180"/>
                  </a:cxn>
                  <a:cxn ang="0">
                    <a:pos x="222" y="181"/>
                  </a:cxn>
                  <a:cxn ang="0">
                    <a:pos x="206" y="184"/>
                  </a:cxn>
                  <a:cxn ang="0">
                    <a:pos x="160" y="196"/>
                  </a:cxn>
                  <a:cxn ang="0">
                    <a:pos x="149" y="202"/>
                  </a:cxn>
                  <a:cxn ang="0">
                    <a:pos x="138" y="202"/>
                  </a:cxn>
                  <a:cxn ang="0">
                    <a:pos x="169" y="205"/>
                  </a:cxn>
                  <a:cxn ang="0">
                    <a:pos x="159" y="208"/>
                  </a:cxn>
                  <a:cxn ang="0">
                    <a:pos x="175" y="211"/>
                  </a:cxn>
                  <a:cxn ang="0">
                    <a:pos x="183" y="214"/>
                  </a:cxn>
                  <a:cxn ang="0">
                    <a:pos x="123" y="220"/>
                  </a:cxn>
                  <a:cxn ang="0">
                    <a:pos x="149" y="220"/>
                  </a:cxn>
                  <a:cxn ang="0">
                    <a:pos x="103" y="216"/>
                  </a:cxn>
                  <a:cxn ang="0">
                    <a:pos x="86" y="225"/>
                  </a:cxn>
                  <a:cxn ang="0">
                    <a:pos x="80" y="237"/>
                  </a:cxn>
                  <a:cxn ang="0">
                    <a:pos x="53" y="237"/>
                  </a:cxn>
                  <a:cxn ang="0">
                    <a:pos x="1" y="244"/>
                  </a:cxn>
                  <a:cxn ang="0">
                    <a:pos x="20" y="249"/>
                  </a:cxn>
                  <a:cxn ang="0">
                    <a:pos x="37" y="255"/>
                  </a:cxn>
                  <a:cxn ang="0">
                    <a:pos x="44" y="255"/>
                  </a:cxn>
                  <a:cxn ang="0">
                    <a:pos x="119" y="257"/>
                  </a:cxn>
                  <a:cxn ang="0">
                    <a:pos x="166" y="258"/>
                  </a:cxn>
                </a:cxnLst>
                <a:rect l="0" t="0" r="r" b="b"/>
                <a:pathLst>
                  <a:path w="389" h="263">
                    <a:moveTo>
                      <a:pt x="317" y="0"/>
                    </a:moveTo>
                    <a:lnTo>
                      <a:pt x="298" y="6"/>
                    </a:lnTo>
                    <a:lnTo>
                      <a:pt x="298" y="6"/>
                    </a:lnTo>
                    <a:lnTo>
                      <a:pt x="303" y="6"/>
                    </a:lnTo>
                    <a:lnTo>
                      <a:pt x="303" y="6"/>
                    </a:lnTo>
                    <a:lnTo>
                      <a:pt x="304" y="6"/>
                    </a:lnTo>
                    <a:lnTo>
                      <a:pt x="304" y="6"/>
                    </a:lnTo>
                    <a:lnTo>
                      <a:pt x="303" y="6"/>
                    </a:lnTo>
                    <a:lnTo>
                      <a:pt x="303" y="6"/>
                    </a:lnTo>
                    <a:lnTo>
                      <a:pt x="306" y="6"/>
                    </a:lnTo>
                    <a:lnTo>
                      <a:pt x="306" y="6"/>
                    </a:lnTo>
                    <a:lnTo>
                      <a:pt x="271" y="6"/>
                    </a:lnTo>
                    <a:lnTo>
                      <a:pt x="271" y="6"/>
                    </a:lnTo>
                    <a:lnTo>
                      <a:pt x="265" y="6"/>
                    </a:lnTo>
                    <a:lnTo>
                      <a:pt x="265" y="6"/>
                    </a:lnTo>
                    <a:lnTo>
                      <a:pt x="258" y="8"/>
                    </a:lnTo>
                    <a:lnTo>
                      <a:pt x="258" y="8"/>
                    </a:lnTo>
                    <a:lnTo>
                      <a:pt x="257" y="8"/>
                    </a:lnTo>
                    <a:lnTo>
                      <a:pt x="257" y="8"/>
                    </a:lnTo>
                    <a:lnTo>
                      <a:pt x="235" y="9"/>
                    </a:lnTo>
                    <a:lnTo>
                      <a:pt x="235" y="9"/>
                    </a:lnTo>
                    <a:lnTo>
                      <a:pt x="231" y="11"/>
                    </a:lnTo>
                    <a:lnTo>
                      <a:pt x="231" y="11"/>
                    </a:lnTo>
                    <a:lnTo>
                      <a:pt x="219" y="9"/>
                    </a:lnTo>
                    <a:lnTo>
                      <a:pt x="219" y="9"/>
                    </a:lnTo>
                    <a:lnTo>
                      <a:pt x="242" y="11"/>
                    </a:lnTo>
                    <a:lnTo>
                      <a:pt x="242" y="11"/>
                    </a:lnTo>
                    <a:lnTo>
                      <a:pt x="250" y="11"/>
                    </a:lnTo>
                    <a:lnTo>
                      <a:pt x="250" y="11"/>
                    </a:lnTo>
                    <a:lnTo>
                      <a:pt x="268" y="9"/>
                    </a:lnTo>
                    <a:lnTo>
                      <a:pt x="268" y="9"/>
                    </a:lnTo>
                    <a:lnTo>
                      <a:pt x="270" y="9"/>
                    </a:lnTo>
                    <a:lnTo>
                      <a:pt x="270" y="9"/>
                    </a:lnTo>
                    <a:lnTo>
                      <a:pt x="293" y="11"/>
                    </a:lnTo>
                    <a:lnTo>
                      <a:pt x="293" y="11"/>
                    </a:lnTo>
                    <a:lnTo>
                      <a:pt x="280" y="11"/>
                    </a:lnTo>
                    <a:lnTo>
                      <a:pt x="280" y="11"/>
                    </a:lnTo>
                    <a:lnTo>
                      <a:pt x="290" y="11"/>
                    </a:lnTo>
                    <a:lnTo>
                      <a:pt x="290" y="11"/>
                    </a:lnTo>
                    <a:lnTo>
                      <a:pt x="283" y="12"/>
                    </a:lnTo>
                    <a:lnTo>
                      <a:pt x="283" y="12"/>
                    </a:lnTo>
                    <a:lnTo>
                      <a:pt x="290" y="14"/>
                    </a:lnTo>
                    <a:lnTo>
                      <a:pt x="290" y="14"/>
                    </a:lnTo>
                    <a:lnTo>
                      <a:pt x="288" y="14"/>
                    </a:lnTo>
                    <a:lnTo>
                      <a:pt x="288" y="14"/>
                    </a:lnTo>
                    <a:lnTo>
                      <a:pt x="296" y="14"/>
                    </a:lnTo>
                    <a:lnTo>
                      <a:pt x="296" y="14"/>
                    </a:lnTo>
                    <a:lnTo>
                      <a:pt x="297" y="14"/>
                    </a:lnTo>
                    <a:lnTo>
                      <a:pt x="297" y="14"/>
                    </a:lnTo>
                    <a:lnTo>
                      <a:pt x="293" y="15"/>
                    </a:lnTo>
                    <a:lnTo>
                      <a:pt x="293" y="15"/>
                    </a:lnTo>
                    <a:lnTo>
                      <a:pt x="301" y="21"/>
                    </a:lnTo>
                    <a:lnTo>
                      <a:pt x="301" y="21"/>
                    </a:lnTo>
                    <a:lnTo>
                      <a:pt x="318" y="24"/>
                    </a:lnTo>
                    <a:lnTo>
                      <a:pt x="318" y="24"/>
                    </a:lnTo>
                    <a:lnTo>
                      <a:pt x="323" y="24"/>
                    </a:lnTo>
                    <a:lnTo>
                      <a:pt x="323" y="24"/>
                    </a:lnTo>
                    <a:lnTo>
                      <a:pt x="389" y="26"/>
                    </a:lnTo>
                    <a:lnTo>
                      <a:pt x="389" y="26"/>
                    </a:lnTo>
                    <a:lnTo>
                      <a:pt x="382" y="27"/>
                    </a:lnTo>
                    <a:lnTo>
                      <a:pt x="382" y="27"/>
                    </a:lnTo>
                    <a:lnTo>
                      <a:pt x="382" y="30"/>
                    </a:lnTo>
                    <a:lnTo>
                      <a:pt x="382" y="30"/>
                    </a:lnTo>
                    <a:lnTo>
                      <a:pt x="357" y="32"/>
                    </a:lnTo>
                    <a:lnTo>
                      <a:pt x="357" y="32"/>
                    </a:lnTo>
                    <a:lnTo>
                      <a:pt x="364" y="33"/>
                    </a:lnTo>
                    <a:lnTo>
                      <a:pt x="364" y="33"/>
                    </a:lnTo>
                    <a:lnTo>
                      <a:pt x="349" y="33"/>
                    </a:lnTo>
                    <a:lnTo>
                      <a:pt x="349" y="33"/>
                    </a:lnTo>
                    <a:lnTo>
                      <a:pt x="346" y="35"/>
                    </a:lnTo>
                    <a:lnTo>
                      <a:pt x="346" y="35"/>
                    </a:lnTo>
                    <a:lnTo>
                      <a:pt x="314" y="44"/>
                    </a:lnTo>
                    <a:lnTo>
                      <a:pt x="314" y="44"/>
                    </a:lnTo>
                    <a:lnTo>
                      <a:pt x="298" y="45"/>
                    </a:lnTo>
                    <a:lnTo>
                      <a:pt x="298" y="45"/>
                    </a:lnTo>
                    <a:lnTo>
                      <a:pt x="300" y="45"/>
                    </a:lnTo>
                    <a:lnTo>
                      <a:pt x="300" y="45"/>
                    </a:lnTo>
                    <a:lnTo>
                      <a:pt x="298" y="47"/>
                    </a:lnTo>
                    <a:lnTo>
                      <a:pt x="298" y="47"/>
                    </a:lnTo>
                    <a:lnTo>
                      <a:pt x="311" y="45"/>
                    </a:lnTo>
                    <a:lnTo>
                      <a:pt x="311" y="45"/>
                    </a:lnTo>
                    <a:lnTo>
                      <a:pt x="313" y="47"/>
                    </a:lnTo>
                    <a:lnTo>
                      <a:pt x="313" y="47"/>
                    </a:lnTo>
                    <a:lnTo>
                      <a:pt x="303" y="53"/>
                    </a:lnTo>
                    <a:lnTo>
                      <a:pt x="303" y="53"/>
                    </a:lnTo>
                    <a:lnTo>
                      <a:pt x="317" y="51"/>
                    </a:lnTo>
                    <a:lnTo>
                      <a:pt x="317" y="51"/>
                    </a:lnTo>
                    <a:lnTo>
                      <a:pt x="301" y="53"/>
                    </a:lnTo>
                    <a:lnTo>
                      <a:pt x="301" y="53"/>
                    </a:lnTo>
                    <a:lnTo>
                      <a:pt x="318" y="53"/>
                    </a:lnTo>
                    <a:lnTo>
                      <a:pt x="318" y="53"/>
                    </a:lnTo>
                    <a:lnTo>
                      <a:pt x="296" y="53"/>
                    </a:lnTo>
                    <a:lnTo>
                      <a:pt x="296" y="53"/>
                    </a:lnTo>
                    <a:lnTo>
                      <a:pt x="296" y="54"/>
                    </a:lnTo>
                    <a:lnTo>
                      <a:pt x="296" y="54"/>
                    </a:lnTo>
                    <a:lnTo>
                      <a:pt x="301" y="56"/>
                    </a:lnTo>
                    <a:lnTo>
                      <a:pt x="301" y="56"/>
                    </a:lnTo>
                    <a:lnTo>
                      <a:pt x="298" y="57"/>
                    </a:lnTo>
                    <a:lnTo>
                      <a:pt x="298" y="57"/>
                    </a:lnTo>
                    <a:lnTo>
                      <a:pt x="291" y="59"/>
                    </a:lnTo>
                    <a:lnTo>
                      <a:pt x="291" y="59"/>
                    </a:lnTo>
                    <a:lnTo>
                      <a:pt x="290" y="59"/>
                    </a:lnTo>
                    <a:lnTo>
                      <a:pt x="290" y="59"/>
                    </a:lnTo>
                    <a:lnTo>
                      <a:pt x="287" y="60"/>
                    </a:lnTo>
                    <a:lnTo>
                      <a:pt x="287" y="60"/>
                    </a:lnTo>
                    <a:lnTo>
                      <a:pt x="304" y="60"/>
                    </a:lnTo>
                    <a:lnTo>
                      <a:pt x="304" y="60"/>
                    </a:lnTo>
                    <a:lnTo>
                      <a:pt x="334" y="60"/>
                    </a:lnTo>
                    <a:lnTo>
                      <a:pt x="334" y="60"/>
                    </a:lnTo>
                    <a:lnTo>
                      <a:pt x="343" y="60"/>
                    </a:lnTo>
                    <a:lnTo>
                      <a:pt x="343" y="60"/>
                    </a:lnTo>
                    <a:lnTo>
                      <a:pt x="379" y="60"/>
                    </a:lnTo>
                    <a:lnTo>
                      <a:pt x="379" y="60"/>
                    </a:lnTo>
                    <a:lnTo>
                      <a:pt x="376" y="60"/>
                    </a:lnTo>
                    <a:lnTo>
                      <a:pt x="376" y="60"/>
                    </a:lnTo>
                    <a:lnTo>
                      <a:pt x="375" y="60"/>
                    </a:lnTo>
                    <a:lnTo>
                      <a:pt x="375" y="60"/>
                    </a:lnTo>
                    <a:lnTo>
                      <a:pt x="347" y="59"/>
                    </a:lnTo>
                    <a:lnTo>
                      <a:pt x="347" y="59"/>
                    </a:lnTo>
                    <a:lnTo>
                      <a:pt x="346" y="59"/>
                    </a:lnTo>
                    <a:lnTo>
                      <a:pt x="346" y="59"/>
                    </a:lnTo>
                    <a:lnTo>
                      <a:pt x="303" y="57"/>
                    </a:lnTo>
                    <a:lnTo>
                      <a:pt x="303" y="57"/>
                    </a:lnTo>
                    <a:lnTo>
                      <a:pt x="321" y="59"/>
                    </a:lnTo>
                    <a:lnTo>
                      <a:pt x="321" y="59"/>
                    </a:lnTo>
                    <a:lnTo>
                      <a:pt x="340" y="59"/>
                    </a:lnTo>
                    <a:lnTo>
                      <a:pt x="340" y="59"/>
                    </a:lnTo>
                    <a:lnTo>
                      <a:pt x="352" y="59"/>
                    </a:lnTo>
                    <a:lnTo>
                      <a:pt x="352" y="59"/>
                    </a:lnTo>
                    <a:lnTo>
                      <a:pt x="360" y="62"/>
                    </a:lnTo>
                    <a:lnTo>
                      <a:pt x="360" y="62"/>
                    </a:lnTo>
                    <a:lnTo>
                      <a:pt x="373" y="63"/>
                    </a:lnTo>
                    <a:lnTo>
                      <a:pt x="373" y="63"/>
                    </a:lnTo>
                    <a:lnTo>
                      <a:pt x="324" y="60"/>
                    </a:lnTo>
                    <a:lnTo>
                      <a:pt x="324" y="60"/>
                    </a:lnTo>
                    <a:lnTo>
                      <a:pt x="291" y="60"/>
                    </a:lnTo>
                    <a:lnTo>
                      <a:pt x="291" y="60"/>
                    </a:lnTo>
                    <a:lnTo>
                      <a:pt x="273" y="60"/>
                    </a:lnTo>
                    <a:lnTo>
                      <a:pt x="273" y="60"/>
                    </a:lnTo>
                    <a:lnTo>
                      <a:pt x="247" y="62"/>
                    </a:lnTo>
                    <a:lnTo>
                      <a:pt x="247" y="62"/>
                    </a:lnTo>
                    <a:lnTo>
                      <a:pt x="239" y="62"/>
                    </a:lnTo>
                    <a:lnTo>
                      <a:pt x="239" y="62"/>
                    </a:lnTo>
                    <a:lnTo>
                      <a:pt x="232" y="62"/>
                    </a:lnTo>
                    <a:lnTo>
                      <a:pt x="232" y="62"/>
                    </a:lnTo>
                    <a:lnTo>
                      <a:pt x="234" y="65"/>
                    </a:lnTo>
                    <a:lnTo>
                      <a:pt x="234" y="65"/>
                    </a:lnTo>
                    <a:lnTo>
                      <a:pt x="234" y="66"/>
                    </a:lnTo>
                    <a:lnTo>
                      <a:pt x="234" y="66"/>
                    </a:lnTo>
                    <a:lnTo>
                      <a:pt x="242" y="68"/>
                    </a:lnTo>
                    <a:lnTo>
                      <a:pt x="242" y="68"/>
                    </a:lnTo>
                    <a:lnTo>
                      <a:pt x="248" y="68"/>
                    </a:lnTo>
                    <a:lnTo>
                      <a:pt x="248" y="68"/>
                    </a:lnTo>
                    <a:lnTo>
                      <a:pt x="239" y="69"/>
                    </a:lnTo>
                    <a:lnTo>
                      <a:pt x="239" y="69"/>
                    </a:lnTo>
                    <a:lnTo>
                      <a:pt x="219" y="71"/>
                    </a:lnTo>
                    <a:lnTo>
                      <a:pt x="219" y="71"/>
                    </a:lnTo>
                    <a:lnTo>
                      <a:pt x="260" y="76"/>
                    </a:lnTo>
                    <a:lnTo>
                      <a:pt x="260" y="76"/>
                    </a:lnTo>
                    <a:lnTo>
                      <a:pt x="274" y="77"/>
                    </a:lnTo>
                    <a:lnTo>
                      <a:pt x="274" y="77"/>
                    </a:lnTo>
                    <a:lnTo>
                      <a:pt x="254" y="79"/>
                    </a:lnTo>
                    <a:lnTo>
                      <a:pt x="254" y="79"/>
                    </a:lnTo>
                    <a:lnTo>
                      <a:pt x="252" y="79"/>
                    </a:lnTo>
                    <a:lnTo>
                      <a:pt x="252" y="79"/>
                    </a:lnTo>
                    <a:lnTo>
                      <a:pt x="254" y="80"/>
                    </a:lnTo>
                    <a:lnTo>
                      <a:pt x="254" y="80"/>
                    </a:lnTo>
                    <a:lnTo>
                      <a:pt x="255" y="80"/>
                    </a:lnTo>
                    <a:lnTo>
                      <a:pt x="255" y="80"/>
                    </a:lnTo>
                    <a:lnTo>
                      <a:pt x="257" y="80"/>
                    </a:lnTo>
                    <a:lnTo>
                      <a:pt x="257" y="80"/>
                    </a:lnTo>
                    <a:lnTo>
                      <a:pt x="247" y="82"/>
                    </a:lnTo>
                    <a:lnTo>
                      <a:pt x="247" y="82"/>
                    </a:lnTo>
                    <a:lnTo>
                      <a:pt x="264" y="86"/>
                    </a:lnTo>
                    <a:lnTo>
                      <a:pt x="264" y="86"/>
                    </a:lnTo>
                    <a:lnTo>
                      <a:pt x="271" y="88"/>
                    </a:lnTo>
                    <a:lnTo>
                      <a:pt x="271" y="88"/>
                    </a:lnTo>
                    <a:lnTo>
                      <a:pt x="283" y="89"/>
                    </a:lnTo>
                    <a:lnTo>
                      <a:pt x="283" y="89"/>
                    </a:lnTo>
                    <a:lnTo>
                      <a:pt x="284" y="89"/>
                    </a:lnTo>
                    <a:lnTo>
                      <a:pt x="284" y="89"/>
                    </a:lnTo>
                    <a:lnTo>
                      <a:pt x="306" y="92"/>
                    </a:lnTo>
                    <a:lnTo>
                      <a:pt x="306" y="92"/>
                    </a:lnTo>
                    <a:lnTo>
                      <a:pt x="291" y="97"/>
                    </a:lnTo>
                    <a:lnTo>
                      <a:pt x="291" y="97"/>
                    </a:lnTo>
                    <a:lnTo>
                      <a:pt x="273" y="98"/>
                    </a:lnTo>
                    <a:lnTo>
                      <a:pt x="273" y="98"/>
                    </a:lnTo>
                    <a:lnTo>
                      <a:pt x="244" y="98"/>
                    </a:lnTo>
                    <a:lnTo>
                      <a:pt x="244" y="98"/>
                    </a:lnTo>
                    <a:lnTo>
                      <a:pt x="242" y="98"/>
                    </a:lnTo>
                    <a:lnTo>
                      <a:pt x="242" y="98"/>
                    </a:lnTo>
                    <a:lnTo>
                      <a:pt x="227" y="98"/>
                    </a:lnTo>
                    <a:lnTo>
                      <a:pt x="227" y="98"/>
                    </a:lnTo>
                    <a:lnTo>
                      <a:pt x="209" y="100"/>
                    </a:lnTo>
                    <a:lnTo>
                      <a:pt x="209" y="100"/>
                    </a:lnTo>
                    <a:lnTo>
                      <a:pt x="208" y="100"/>
                    </a:lnTo>
                    <a:lnTo>
                      <a:pt x="208" y="100"/>
                    </a:lnTo>
                    <a:lnTo>
                      <a:pt x="205" y="101"/>
                    </a:lnTo>
                    <a:lnTo>
                      <a:pt x="205" y="101"/>
                    </a:lnTo>
                    <a:lnTo>
                      <a:pt x="162" y="101"/>
                    </a:lnTo>
                    <a:lnTo>
                      <a:pt x="162" y="101"/>
                    </a:lnTo>
                    <a:lnTo>
                      <a:pt x="149" y="100"/>
                    </a:lnTo>
                    <a:lnTo>
                      <a:pt x="149" y="100"/>
                    </a:lnTo>
                    <a:lnTo>
                      <a:pt x="146" y="101"/>
                    </a:lnTo>
                    <a:lnTo>
                      <a:pt x="146" y="101"/>
                    </a:lnTo>
                    <a:lnTo>
                      <a:pt x="143" y="106"/>
                    </a:lnTo>
                    <a:lnTo>
                      <a:pt x="143" y="106"/>
                    </a:lnTo>
                    <a:lnTo>
                      <a:pt x="186" y="107"/>
                    </a:lnTo>
                    <a:lnTo>
                      <a:pt x="186" y="107"/>
                    </a:lnTo>
                    <a:lnTo>
                      <a:pt x="192" y="107"/>
                    </a:lnTo>
                    <a:lnTo>
                      <a:pt x="192" y="107"/>
                    </a:lnTo>
                    <a:lnTo>
                      <a:pt x="195" y="109"/>
                    </a:lnTo>
                    <a:lnTo>
                      <a:pt x="195" y="109"/>
                    </a:lnTo>
                    <a:lnTo>
                      <a:pt x="225" y="113"/>
                    </a:lnTo>
                    <a:lnTo>
                      <a:pt x="225" y="113"/>
                    </a:lnTo>
                    <a:lnTo>
                      <a:pt x="224" y="113"/>
                    </a:lnTo>
                    <a:lnTo>
                      <a:pt x="224" y="113"/>
                    </a:lnTo>
                    <a:lnTo>
                      <a:pt x="214" y="113"/>
                    </a:lnTo>
                    <a:lnTo>
                      <a:pt x="214" y="113"/>
                    </a:lnTo>
                    <a:lnTo>
                      <a:pt x="245" y="113"/>
                    </a:lnTo>
                    <a:lnTo>
                      <a:pt x="245" y="113"/>
                    </a:lnTo>
                    <a:lnTo>
                      <a:pt x="260" y="116"/>
                    </a:lnTo>
                    <a:lnTo>
                      <a:pt x="260" y="116"/>
                    </a:lnTo>
                    <a:lnTo>
                      <a:pt x="270" y="116"/>
                    </a:lnTo>
                    <a:lnTo>
                      <a:pt x="270" y="116"/>
                    </a:lnTo>
                    <a:lnTo>
                      <a:pt x="261" y="118"/>
                    </a:lnTo>
                    <a:lnTo>
                      <a:pt x="261" y="118"/>
                    </a:lnTo>
                    <a:lnTo>
                      <a:pt x="264" y="118"/>
                    </a:lnTo>
                    <a:lnTo>
                      <a:pt x="264" y="118"/>
                    </a:lnTo>
                    <a:lnTo>
                      <a:pt x="265" y="119"/>
                    </a:lnTo>
                    <a:lnTo>
                      <a:pt x="265" y="119"/>
                    </a:lnTo>
                    <a:lnTo>
                      <a:pt x="275" y="119"/>
                    </a:lnTo>
                    <a:lnTo>
                      <a:pt x="275" y="119"/>
                    </a:lnTo>
                    <a:lnTo>
                      <a:pt x="268" y="119"/>
                    </a:lnTo>
                    <a:lnTo>
                      <a:pt x="268" y="119"/>
                    </a:lnTo>
                    <a:lnTo>
                      <a:pt x="264" y="122"/>
                    </a:lnTo>
                    <a:lnTo>
                      <a:pt x="264" y="122"/>
                    </a:lnTo>
                    <a:lnTo>
                      <a:pt x="261" y="122"/>
                    </a:lnTo>
                    <a:lnTo>
                      <a:pt x="261" y="122"/>
                    </a:lnTo>
                    <a:lnTo>
                      <a:pt x="273" y="122"/>
                    </a:lnTo>
                    <a:lnTo>
                      <a:pt x="273" y="122"/>
                    </a:lnTo>
                    <a:lnTo>
                      <a:pt x="273" y="124"/>
                    </a:lnTo>
                    <a:lnTo>
                      <a:pt x="273" y="124"/>
                    </a:lnTo>
                    <a:lnTo>
                      <a:pt x="221" y="125"/>
                    </a:lnTo>
                    <a:lnTo>
                      <a:pt x="221" y="125"/>
                    </a:lnTo>
                    <a:lnTo>
                      <a:pt x="234" y="127"/>
                    </a:lnTo>
                    <a:lnTo>
                      <a:pt x="234" y="127"/>
                    </a:lnTo>
                    <a:lnTo>
                      <a:pt x="181" y="128"/>
                    </a:lnTo>
                    <a:lnTo>
                      <a:pt x="181" y="128"/>
                    </a:lnTo>
                    <a:lnTo>
                      <a:pt x="182" y="128"/>
                    </a:lnTo>
                    <a:lnTo>
                      <a:pt x="182" y="128"/>
                    </a:lnTo>
                    <a:lnTo>
                      <a:pt x="196" y="136"/>
                    </a:lnTo>
                    <a:lnTo>
                      <a:pt x="196" y="136"/>
                    </a:lnTo>
                    <a:lnTo>
                      <a:pt x="194" y="136"/>
                    </a:lnTo>
                    <a:lnTo>
                      <a:pt x="194" y="136"/>
                    </a:lnTo>
                    <a:lnTo>
                      <a:pt x="195" y="136"/>
                    </a:lnTo>
                    <a:lnTo>
                      <a:pt x="195" y="136"/>
                    </a:lnTo>
                    <a:lnTo>
                      <a:pt x="199" y="136"/>
                    </a:lnTo>
                    <a:lnTo>
                      <a:pt x="199" y="136"/>
                    </a:lnTo>
                    <a:lnTo>
                      <a:pt x="175" y="140"/>
                    </a:lnTo>
                    <a:lnTo>
                      <a:pt x="175" y="140"/>
                    </a:lnTo>
                    <a:lnTo>
                      <a:pt x="182" y="140"/>
                    </a:lnTo>
                    <a:lnTo>
                      <a:pt x="182" y="140"/>
                    </a:lnTo>
                    <a:lnTo>
                      <a:pt x="186" y="145"/>
                    </a:lnTo>
                    <a:lnTo>
                      <a:pt x="186" y="145"/>
                    </a:lnTo>
                    <a:lnTo>
                      <a:pt x="176" y="145"/>
                    </a:lnTo>
                    <a:lnTo>
                      <a:pt x="176" y="145"/>
                    </a:lnTo>
                    <a:lnTo>
                      <a:pt x="175" y="146"/>
                    </a:lnTo>
                    <a:lnTo>
                      <a:pt x="175" y="146"/>
                    </a:lnTo>
                    <a:lnTo>
                      <a:pt x="155" y="149"/>
                    </a:lnTo>
                    <a:lnTo>
                      <a:pt x="155" y="149"/>
                    </a:lnTo>
                    <a:lnTo>
                      <a:pt x="153" y="149"/>
                    </a:lnTo>
                    <a:lnTo>
                      <a:pt x="153" y="149"/>
                    </a:lnTo>
                    <a:lnTo>
                      <a:pt x="150" y="149"/>
                    </a:lnTo>
                    <a:lnTo>
                      <a:pt x="150" y="149"/>
                    </a:lnTo>
                    <a:lnTo>
                      <a:pt x="162" y="154"/>
                    </a:lnTo>
                    <a:lnTo>
                      <a:pt x="162" y="154"/>
                    </a:lnTo>
                    <a:lnTo>
                      <a:pt x="175" y="152"/>
                    </a:lnTo>
                    <a:lnTo>
                      <a:pt x="175" y="152"/>
                    </a:lnTo>
                    <a:lnTo>
                      <a:pt x="189" y="152"/>
                    </a:lnTo>
                    <a:lnTo>
                      <a:pt x="189" y="152"/>
                    </a:lnTo>
                    <a:lnTo>
                      <a:pt x="156" y="152"/>
                    </a:lnTo>
                    <a:lnTo>
                      <a:pt x="156" y="152"/>
                    </a:lnTo>
                    <a:lnTo>
                      <a:pt x="172" y="157"/>
                    </a:lnTo>
                    <a:lnTo>
                      <a:pt x="172" y="157"/>
                    </a:lnTo>
                    <a:lnTo>
                      <a:pt x="183" y="160"/>
                    </a:lnTo>
                    <a:lnTo>
                      <a:pt x="183" y="160"/>
                    </a:lnTo>
                    <a:lnTo>
                      <a:pt x="166" y="158"/>
                    </a:lnTo>
                    <a:lnTo>
                      <a:pt x="166" y="158"/>
                    </a:lnTo>
                    <a:lnTo>
                      <a:pt x="166" y="160"/>
                    </a:lnTo>
                    <a:lnTo>
                      <a:pt x="166" y="160"/>
                    </a:lnTo>
                    <a:lnTo>
                      <a:pt x="152" y="160"/>
                    </a:lnTo>
                    <a:lnTo>
                      <a:pt x="152" y="160"/>
                    </a:lnTo>
                    <a:lnTo>
                      <a:pt x="159" y="161"/>
                    </a:lnTo>
                    <a:lnTo>
                      <a:pt x="159" y="161"/>
                    </a:lnTo>
                    <a:lnTo>
                      <a:pt x="163" y="163"/>
                    </a:lnTo>
                    <a:lnTo>
                      <a:pt x="163" y="163"/>
                    </a:lnTo>
                    <a:lnTo>
                      <a:pt x="159" y="161"/>
                    </a:lnTo>
                    <a:lnTo>
                      <a:pt x="159" y="161"/>
                    </a:lnTo>
                    <a:lnTo>
                      <a:pt x="183" y="165"/>
                    </a:lnTo>
                    <a:lnTo>
                      <a:pt x="183" y="165"/>
                    </a:lnTo>
                    <a:lnTo>
                      <a:pt x="198" y="168"/>
                    </a:lnTo>
                    <a:lnTo>
                      <a:pt x="198" y="168"/>
                    </a:lnTo>
                    <a:lnTo>
                      <a:pt x="188" y="168"/>
                    </a:lnTo>
                    <a:lnTo>
                      <a:pt x="188" y="168"/>
                    </a:lnTo>
                    <a:lnTo>
                      <a:pt x="179" y="174"/>
                    </a:lnTo>
                    <a:lnTo>
                      <a:pt x="179" y="174"/>
                    </a:lnTo>
                    <a:lnTo>
                      <a:pt x="176" y="174"/>
                    </a:lnTo>
                    <a:lnTo>
                      <a:pt x="176" y="174"/>
                    </a:lnTo>
                    <a:lnTo>
                      <a:pt x="173" y="174"/>
                    </a:lnTo>
                    <a:lnTo>
                      <a:pt x="173" y="174"/>
                    </a:lnTo>
                    <a:lnTo>
                      <a:pt x="183" y="175"/>
                    </a:lnTo>
                    <a:lnTo>
                      <a:pt x="183" y="175"/>
                    </a:lnTo>
                    <a:lnTo>
                      <a:pt x="188" y="175"/>
                    </a:lnTo>
                    <a:lnTo>
                      <a:pt x="188" y="175"/>
                    </a:lnTo>
                    <a:lnTo>
                      <a:pt x="179" y="177"/>
                    </a:lnTo>
                    <a:lnTo>
                      <a:pt x="179" y="177"/>
                    </a:lnTo>
                    <a:lnTo>
                      <a:pt x="185" y="177"/>
                    </a:lnTo>
                    <a:lnTo>
                      <a:pt x="185" y="177"/>
                    </a:lnTo>
                    <a:lnTo>
                      <a:pt x="194" y="177"/>
                    </a:lnTo>
                    <a:lnTo>
                      <a:pt x="194" y="177"/>
                    </a:lnTo>
                    <a:lnTo>
                      <a:pt x="196" y="177"/>
                    </a:lnTo>
                    <a:lnTo>
                      <a:pt x="196" y="177"/>
                    </a:lnTo>
                    <a:lnTo>
                      <a:pt x="198" y="178"/>
                    </a:lnTo>
                    <a:lnTo>
                      <a:pt x="198" y="178"/>
                    </a:lnTo>
                    <a:lnTo>
                      <a:pt x="201" y="180"/>
                    </a:lnTo>
                    <a:lnTo>
                      <a:pt x="201" y="180"/>
                    </a:lnTo>
                    <a:lnTo>
                      <a:pt x="202" y="180"/>
                    </a:lnTo>
                    <a:lnTo>
                      <a:pt x="202" y="180"/>
                    </a:lnTo>
                    <a:lnTo>
                      <a:pt x="212" y="178"/>
                    </a:lnTo>
                    <a:lnTo>
                      <a:pt x="212" y="178"/>
                    </a:lnTo>
                    <a:lnTo>
                      <a:pt x="211" y="181"/>
                    </a:lnTo>
                    <a:lnTo>
                      <a:pt x="211" y="181"/>
                    </a:lnTo>
                    <a:lnTo>
                      <a:pt x="219" y="181"/>
                    </a:lnTo>
                    <a:lnTo>
                      <a:pt x="219" y="181"/>
                    </a:lnTo>
                    <a:lnTo>
                      <a:pt x="222" y="181"/>
                    </a:lnTo>
                    <a:lnTo>
                      <a:pt x="222" y="181"/>
                    </a:lnTo>
                    <a:lnTo>
                      <a:pt x="227" y="183"/>
                    </a:lnTo>
                    <a:lnTo>
                      <a:pt x="227" y="183"/>
                    </a:lnTo>
                    <a:lnTo>
                      <a:pt x="219" y="183"/>
                    </a:lnTo>
                    <a:lnTo>
                      <a:pt x="219" y="183"/>
                    </a:lnTo>
                    <a:lnTo>
                      <a:pt x="221" y="183"/>
                    </a:lnTo>
                    <a:lnTo>
                      <a:pt x="221" y="183"/>
                    </a:lnTo>
                    <a:lnTo>
                      <a:pt x="206" y="184"/>
                    </a:lnTo>
                    <a:lnTo>
                      <a:pt x="206" y="184"/>
                    </a:lnTo>
                    <a:lnTo>
                      <a:pt x="183" y="190"/>
                    </a:lnTo>
                    <a:lnTo>
                      <a:pt x="183" y="190"/>
                    </a:lnTo>
                    <a:lnTo>
                      <a:pt x="181" y="192"/>
                    </a:lnTo>
                    <a:lnTo>
                      <a:pt x="181" y="192"/>
                    </a:lnTo>
                    <a:lnTo>
                      <a:pt x="160" y="195"/>
                    </a:lnTo>
                    <a:lnTo>
                      <a:pt x="160" y="195"/>
                    </a:lnTo>
                    <a:lnTo>
                      <a:pt x="160" y="196"/>
                    </a:lnTo>
                    <a:lnTo>
                      <a:pt x="160" y="196"/>
                    </a:lnTo>
                    <a:lnTo>
                      <a:pt x="153" y="196"/>
                    </a:lnTo>
                    <a:lnTo>
                      <a:pt x="153" y="196"/>
                    </a:lnTo>
                    <a:lnTo>
                      <a:pt x="156" y="196"/>
                    </a:lnTo>
                    <a:lnTo>
                      <a:pt x="156" y="196"/>
                    </a:lnTo>
                    <a:lnTo>
                      <a:pt x="159" y="201"/>
                    </a:lnTo>
                    <a:lnTo>
                      <a:pt x="159" y="201"/>
                    </a:lnTo>
                    <a:lnTo>
                      <a:pt x="149" y="202"/>
                    </a:lnTo>
                    <a:lnTo>
                      <a:pt x="149" y="202"/>
                    </a:lnTo>
                    <a:lnTo>
                      <a:pt x="150" y="202"/>
                    </a:lnTo>
                    <a:lnTo>
                      <a:pt x="150" y="202"/>
                    </a:lnTo>
                    <a:lnTo>
                      <a:pt x="113" y="202"/>
                    </a:lnTo>
                    <a:lnTo>
                      <a:pt x="113" y="202"/>
                    </a:lnTo>
                    <a:lnTo>
                      <a:pt x="132" y="202"/>
                    </a:lnTo>
                    <a:lnTo>
                      <a:pt x="132" y="202"/>
                    </a:lnTo>
                    <a:lnTo>
                      <a:pt x="138" y="202"/>
                    </a:lnTo>
                    <a:lnTo>
                      <a:pt x="138" y="202"/>
                    </a:lnTo>
                    <a:lnTo>
                      <a:pt x="148" y="204"/>
                    </a:lnTo>
                    <a:lnTo>
                      <a:pt x="148" y="204"/>
                    </a:lnTo>
                    <a:lnTo>
                      <a:pt x="171" y="205"/>
                    </a:lnTo>
                    <a:lnTo>
                      <a:pt x="171" y="205"/>
                    </a:lnTo>
                    <a:lnTo>
                      <a:pt x="172" y="205"/>
                    </a:lnTo>
                    <a:lnTo>
                      <a:pt x="172" y="205"/>
                    </a:lnTo>
                    <a:lnTo>
                      <a:pt x="169" y="205"/>
                    </a:lnTo>
                    <a:lnTo>
                      <a:pt x="169" y="205"/>
                    </a:lnTo>
                    <a:lnTo>
                      <a:pt x="168" y="205"/>
                    </a:lnTo>
                    <a:lnTo>
                      <a:pt x="168" y="205"/>
                    </a:lnTo>
                    <a:lnTo>
                      <a:pt x="160" y="207"/>
                    </a:lnTo>
                    <a:lnTo>
                      <a:pt x="160" y="207"/>
                    </a:lnTo>
                    <a:lnTo>
                      <a:pt x="158" y="207"/>
                    </a:lnTo>
                    <a:lnTo>
                      <a:pt x="158" y="207"/>
                    </a:lnTo>
                    <a:lnTo>
                      <a:pt x="159" y="208"/>
                    </a:lnTo>
                    <a:lnTo>
                      <a:pt x="159" y="208"/>
                    </a:lnTo>
                    <a:lnTo>
                      <a:pt x="178" y="210"/>
                    </a:lnTo>
                    <a:lnTo>
                      <a:pt x="178" y="210"/>
                    </a:lnTo>
                    <a:lnTo>
                      <a:pt x="179" y="210"/>
                    </a:lnTo>
                    <a:lnTo>
                      <a:pt x="179" y="210"/>
                    </a:lnTo>
                    <a:lnTo>
                      <a:pt x="185" y="210"/>
                    </a:lnTo>
                    <a:lnTo>
                      <a:pt x="185" y="210"/>
                    </a:lnTo>
                    <a:lnTo>
                      <a:pt x="175" y="211"/>
                    </a:lnTo>
                    <a:lnTo>
                      <a:pt x="175" y="211"/>
                    </a:lnTo>
                    <a:lnTo>
                      <a:pt x="176" y="211"/>
                    </a:lnTo>
                    <a:lnTo>
                      <a:pt x="176" y="211"/>
                    </a:lnTo>
                    <a:lnTo>
                      <a:pt x="178" y="211"/>
                    </a:lnTo>
                    <a:lnTo>
                      <a:pt x="178" y="211"/>
                    </a:lnTo>
                    <a:lnTo>
                      <a:pt x="185" y="213"/>
                    </a:lnTo>
                    <a:lnTo>
                      <a:pt x="185" y="213"/>
                    </a:lnTo>
                    <a:lnTo>
                      <a:pt x="183" y="214"/>
                    </a:lnTo>
                    <a:lnTo>
                      <a:pt x="183" y="214"/>
                    </a:lnTo>
                    <a:lnTo>
                      <a:pt x="175" y="214"/>
                    </a:lnTo>
                    <a:lnTo>
                      <a:pt x="175" y="214"/>
                    </a:lnTo>
                    <a:lnTo>
                      <a:pt x="162" y="214"/>
                    </a:lnTo>
                    <a:lnTo>
                      <a:pt x="162" y="214"/>
                    </a:lnTo>
                    <a:lnTo>
                      <a:pt x="160" y="214"/>
                    </a:lnTo>
                    <a:lnTo>
                      <a:pt x="160" y="214"/>
                    </a:lnTo>
                    <a:lnTo>
                      <a:pt x="123" y="220"/>
                    </a:lnTo>
                    <a:lnTo>
                      <a:pt x="123" y="220"/>
                    </a:lnTo>
                    <a:lnTo>
                      <a:pt x="142" y="220"/>
                    </a:lnTo>
                    <a:lnTo>
                      <a:pt x="142" y="220"/>
                    </a:lnTo>
                    <a:lnTo>
                      <a:pt x="139" y="220"/>
                    </a:lnTo>
                    <a:lnTo>
                      <a:pt x="139" y="220"/>
                    </a:lnTo>
                    <a:lnTo>
                      <a:pt x="119" y="219"/>
                    </a:lnTo>
                    <a:lnTo>
                      <a:pt x="119" y="219"/>
                    </a:lnTo>
                    <a:lnTo>
                      <a:pt x="149" y="220"/>
                    </a:lnTo>
                    <a:lnTo>
                      <a:pt x="149" y="220"/>
                    </a:lnTo>
                    <a:lnTo>
                      <a:pt x="148" y="220"/>
                    </a:lnTo>
                    <a:lnTo>
                      <a:pt x="148" y="220"/>
                    </a:lnTo>
                    <a:lnTo>
                      <a:pt x="73" y="217"/>
                    </a:lnTo>
                    <a:lnTo>
                      <a:pt x="73" y="217"/>
                    </a:lnTo>
                    <a:lnTo>
                      <a:pt x="79" y="217"/>
                    </a:lnTo>
                    <a:lnTo>
                      <a:pt x="79" y="217"/>
                    </a:lnTo>
                    <a:lnTo>
                      <a:pt x="103" y="216"/>
                    </a:lnTo>
                    <a:lnTo>
                      <a:pt x="103" y="216"/>
                    </a:lnTo>
                    <a:lnTo>
                      <a:pt x="103" y="219"/>
                    </a:lnTo>
                    <a:lnTo>
                      <a:pt x="103" y="219"/>
                    </a:lnTo>
                    <a:lnTo>
                      <a:pt x="110" y="219"/>
                    </a:lnTo>
                    <a:lnTo>
                      <a:pt x="110" y="219"/>
                    </a:lnTo>
                    <a:lnTo>
                      <a:pt x="109" y="219"/>
                    </a:lnTo>
                    <a:lnTo>
                      <a:pt x="109" y="219"/>
                    </a:lnTo>
                    <a:lnTo>
                      <a:pt x="86" y="225"/>
                    </a:lnTo>
                    <a:lnTo>
                      <a:pt x="86" y="225"/>
                    </a:lnTo>
                    <a:lnTo>
                      <a:pt x="107" y="226"/>
                    </a:lnTo>
                    <a:lnTo>
                      <a:pt x="107" y="226"/>
                    </a:lnTo>
                    <a:lnTo>
                      <a:pt x="80" y="234"/>
                    </a:lnTo>
                    <a:lnTo>
                      <a:pt x="80" y="234"/>
                    </a:lnTo>
                    <a:lnTo>
                      <a:pt x="80" y="235"/>
                    </a:lnTo>
                    <a:lnTo>
                      <a:pt x="80" y="235"/>
                    </a:lnTo>
                    <a:lnTo>
                      <a:pt x="80" y="237"/>
                    </a:lnTo>
                    <a:lnTo>
                      <a:pt x="80" y="237"/>
                    </a:lnTo>
                    <a:lnTo>
                      <a:pt x="53" y="235"/>
                    </a:lnTo>
                    <a:lnTo>
                      <a:pt x="53" y="235"/>
                    </a:lnTo>
                    <a:lnTo>
                      <a:pt x="57" y="235"/>
                    </a:lnTo>
                    <a:lnTo>
                      <a:pt x="57" y="235"/>
                    </a:lnTo>
                    <a:lnTo>
                      <a:pt x="54" y="237"/>
                    </a:lnTo>
                    <a:lnTo>
                      <a:pt x="54" y="237"/>
                    </a:lnTo>
                    <a:lnTo>
                      <a:pt x="53" y="237"/>
                    </a:lnTo>
                    <a:lnTo>
                      <a:pt x="53" y="237"/>
                    </a:lnTo>
                    <a:lnTo>
                      <a:pt x="41" y="238"/>
                    </a:lnTo>
                    <a:lnTo>
                      <a:pt x="41" y="238"/>
                    </a:lnTo>
                    <a:lnTo>
                      <a:pt x="13" y="240"/>
                    </a:lnTo>
                    <a:lnTo>
                      <a:pt x="13" y="240"/>
                    </a:lnTo>
                    <a:lnTo>
                      <a:pt x="0" y="244"/>
                    </a:lnTo>
                    <a:lnTo>
                      <a:pt x="0" y="244"/>
                    </a:lnTo>
                    <a:lnTo>
                      <a:pt x="1" y="244"/>
                    </a:lnTo>
                    <a:lnTo>
                      <a:pt x="1" y="244"/>
                    </a:lnTo>
                    <a:lnTo>
                      <a:pt x="5" y="244"/>
                    </a:lnTo>
                    <a:lnTo>
                      <a:pt x="5" y="244"/>
                    </a:lnTo>
                    <a:lnTo>
                      <a:pt x="14" y="246"/>
                    </a:lnTo>
                    <a:lnTo>
                      <a:pt x="14" y="246"/>
                    </a:lnTo>
                    <a:lnTo>
                      <a:pt x="24" y="249"/>
                    </a:lnTo>
                    <a:lnTo>
                      <a:pt x="24" y="249"/>
                    </a:lnTo>
                    <a:lnTo>
                      <a:pt x="20" y="249"/>
                    </a:lnTo>
                    <a:lnTo>
                      <a:pt x="20" y="249"/>
                    </a:lnTo>
                    <a:lnTo>
                      <a:pt x="15" y="249"/>
                    </a:lnTo>
                    <a:lnTo>
                      <a:pt x="15" y="249"/>
                    </a:lnTo>
                    <a:lnTo>
                      <a:pt x="5" y="250"/>
                    </a:lnTo>
                    <a:lnTo>
                      <a:pt x="5" y="250"/>
                    </a:lnTo>
                    <a:lnTo>
                      <a:pt x="37" y="253"/>
                    </a:lnTo>
                    <a:lnTo>
                      <a:pt x="37" y="253"/>
                    </a:lnTo>
                    <a:lnTo>
                      <a:pt x="37" y="255"/>
                    </a:lnTo>
                    <a:lnTo>
                      <a:pt x="37" y="255"/>
                    </a:lnTo>
                    <a:lnTo>
                      <a:pt x="36" y="255"/>
                    </a:lnTo>
                    <a:lnTo>
                      <a:pt x="36" y="255"/>
                    </a:lnTo>
                    <a:lnTo>
                      <a:pt x="33" y="257"/>
                    </a:lnTo>
                    <a:lnTo>
                      <a:pt x="33" y="257"/>
                    </a:lnTo>
                    <a:lnTo>
                      <a:pt x="5" y="255"/>
                    </a:lnTo>
                    <a:lnTo>
                      <a:pt x="5" y="255"/>
                    </a:lnTo>
                    <a:lnTo>
                      <a:pt x="44" y="255"/>
                    </a:lnTo>
                    <a:lnTo>
                      <a:pt x="44" y="255"/>
                    </a:lnTo>
                    <a:lnTo>
                      <a:pt x="41" y="255"/>
                    </a:lnTo>
                    <a:lnTo>
                      <a:pt x="41" y="255"/>
                    </a:lnTo>
                    <a:lnTo>
                      <a:pt x="47" y="255"/>
                    </a:lnTo>
                    <a:lnTo>
                      <a:pt x="47" y="255"/>
                    </a:lnTo>
                    <a:lnTo>
                      <a:pt x="73" y="257"/>
                    </a:lnTo>
                    <a:lnTo>
                      <a:pt x="73" y="257"/>
                    </a:lnTo>
                    <a:lnTo>
                      <a:pt x="119" y="257"/>
                    </a:lnTo>
                    <a:lnTo>
                      <a:pt x="119" y="257"/>
                    </a:lnTo>
                    <a:lnTo>
                      <a:pt x="115" y="257"/>
                    </a:lnTo>
                    <a:lnTo>
                      <a:pt x="115" y="257"/>
                    </a:lnTo>
                    <a:lnTo>
                      <a:pt x="122" y="260"/>
                    </a:lnTo>
                    <a:lnTo>
                      <a:pt x="122" y="260"/>
                    </a:lnTo>
                    <a:lnTo>
                      <a:pt x="160" y="260"/>
                    </a:lnTo>
                    <a:lnTo>
                      <a:pt x="160" y="260"/>
                    </a:lnTo>
                    <a:lnTo>
                      <a:pt x="166" y="258"/>
                    </a:lnTo>
                    <a:lnTo>
                      <a:pt x="166" y="258"/>
                    </a:lnTo>
                    <a:lnTo>
                      <a:pt x="160" y="260"/>
                    </a:lnTo>
                    <a:lnTo>
                      <a:pt x="160" y="260"/>
                    </a:lnTo>
                    <a:lnTo>
                      <a:pt x="153" y="263"/>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56" name="Freeform 172"/>
              <p:cNvSpPr>
                <a:spLocks/>
              </p:cNvSpPr>
              <p:nvPr/>
            </p:nvSpPr>
            <p:spPr bwMode="auto">
              <a:xfrm>
                <a:off x="8009" y="11112"/>
                <a:ext cx="441" cy="260"/>
              </a:xfrm>
              <a:custGeom>
                <a:avLst/>
                <a:gdLst/>
                <a:ahLst/>
                <a:cxnLst>
                  <a:cxn ang="0">
                    <a:pos x="25" y="4"/>
                  </a:cxn>
                  <a:cxn ang="0">
                    <a:pos x="16" y="15"/>
                  </a:cxn>
                  <a:cxn ang="0">
                    <a:pos x="10" y="16"/>
                  </a:cxn>
                  <a:cxn ang="0">
                    <a:pos x="6" y="16"/>
                  </a:cxn>
                  <a:cxn ang="0">
                    <a:pos x="28" y="25"/>
                  </a:cxn>
                  <a:cxn ang="0">
                    <a:pos x="56" y="34"/>
                  </a:cxn>
                  <a:cxn ang="0">
                    <a:pos x="58" y="37"/>
                  </a:cxn>
                  <a:cxn ang="0">
                    <a:pos x="79" y="48"/>
                  </a:cxn>
                  <a:cxn ang="0">
                    <a:pos x="69" y="52"/>
                  </a:cxn>
                  <a:cxn ang="0">
                    <a:pos x="88" y="60"/>
                  </a:cxn>
                  <a:cxn ang="0">
                    <a:pos x="74" y="64"/>
                  </a:cxn>
                  <a:cxn ang="0">
                    <a:pos x="61" y="70"/>
                  </a:cxn>
                  <a:cxn ang="0">
                    <a:pos x="61" y="70"/>
                  </a:cxn>
                  <a:cxn ang="0">
                    <a:pos x="99" y="72"/>
                  </a:cxn>
                  <a:cxn ang="0">
                    <a:pos x="111" y="73"/>
                  </a:cxn>
                  <a:cxn ang="0">
                    <a:pos x="87" y="73"/>
                  </a:cxn>
                  <a:cxn ang="0">
                    <a:pos x="52" y="78"/>
                  </a:cxn>
                  <a:cxn ang="0">
                    <a:pos x="91" y="76"/>
                  </a:cxn>
                  <a:cxn ang="0">
                    <a:pos x="111" y="79"/>
                  </a:cxn>
                  <a:cxn ang="0">
                    <a:pos x="144" y="84"/>
                  </a:cxn>
                  <a:cxn ang="0">
                    <a:pos x="151" y="86"/>
                  </a:cxn>
                  <a:cxn ang="0">
                    <a:pos x="197" y="87"/>
                  </a:cxn>
                  <a:cxn ang="0">
                    <a:pos x="242" y="99"/>
                  </a:cxn>
                  <a:cxn ang="0">
                    <a:pos x="272" y="104"/>
                  </a:cxn>
                  <a:cxn ang="0">
                    <a:pos x="257" y="113"/>
                  </a:cxn>
                  <a:cxn ang="0">
                    <a:pos x="226" y="123"/>
                  </a:cxn>
                  <a:cxn ang="0">
                    <a:pos x="263" y="128"/>
                  </a:cxn>
                  <a:cxn ang="0">
                    <a:pos x="256" y="138"/>
                  </a:cxn>
                  <a:cxn ang="0">
                    <a:pos x="232" y="140"/>
                  </a:cxn>
                  <a:cxn ang="0">
                    <a:pos x="255" y="146"/>
                  </a:cxn>
                  <a:cxn ang="0">
                    <a:pos x="266" y="147"/>
                  </a:cxn>
                  <a:cxn ang="0">
                    <a:pos x="255" y="152"/>
                  </a:cxn>
                  <a:cxn ang="0">
                    <a:pos x="278" y="156"/>
                  </a:cxn>
                  <a:cxn ang="0">
                    <a:pos x="278" y="161"/>
                  </a:cxn>
                  <a:cxn ang="0">
                    <a:pos x="263" y="162"/>
                  </a:cxn>
                  <a:cxn ang="0">
                    <a:pos x="247" y="165"/>
                  </a:cxn>
                  <a:cxn ang="0">
                    <a:pos x="262" y="167"/>
                  </a:cxn>
                  <a:cxn ang="0">
                    <a:pos x="270" y="173"/>
                  </a:cxn>
                  <a:cxn ang="0">
                    <a:pos x="270" y="181"/>
                  </a:cxn>
                  <a:cxn ang="0">
                    <a:pos x="296" y="181"/>
                  </a:cxn>
                  <a:cxn ang="0">
                    <a:pos x="273" y="184"/>
                  </a:cxn>
                  <a:cxn ang="0">
                    <a:pos x="253" y="185"/>
                  </a:cxn>
                  <a:cxn ang="0">
                    <a:pos x="276" y="185"/>
                  </a:cxn>
                  <a:cxn ang="0">
                    <a:pos x="272" y="187"/>
                  </a:cxn>
                  <a:cxn ang="0">
                    <a:pos x="275" y="193"/>
                  </a:cxn>
                  <a:cxn ang="0">
                    <a:pos x="265" y="197"/>
                  </a:cxn>
                  <a:cxn ang="0">
                    <a:pos x="292" y="199"/>
                  </a:cxn>
                  <a:cxn ang="0">
                    <a:pos x="279" y="208"/>
                  </a:cxn>
                  <a:cxn ang="0">
                    <a:pos x="278" y="217"/>
                  </a:cxn>
                  <a:cxn ang="0">
                    <a:pos x="298" y="221"/>
                  </a:cxn>
                  <a:cxn ang="0">
                    <a:pos x="306" y="223"/>
                  </a:cxn>
                  <a:cxn ang="0">
                    <a:pos x="303" y="229"/>
                  </a:cxn>
                  <a:cxn ang="0">
                    <a:pos x="319" y="229"/>
                  </a:cxn>
                  <a:cxn ang="0">
                    <a:pos x="334" y="230"/>
                  </a:cxn>
                  <a:cxn ang="0">
                    <a:pos x="358" y="235"/>
                  </a:cxn>
                  <a:cxn ang="0">
                    <a:pos x="322" y="238"/>
                  </a:cxn>
                  <a:cxn ang="0">
                    <a:pos x="354" y="244"/>
                  </a:cxn>
                  <a:cxn ang="0">
                    <a:pos x="345" y="247"/>
                  </a:cxn>
                  <a:cxn ang="0">
                    <a:pos x="368" y="253"/>
                  </a:cxn>
                  <a:cxn ang="0">
                    <a:pos x="354" y="253"/>
                  </a:cxn>
                  <a:cxn ang="0">
                    <a:pos x="440" y="253"/>
                  </a:cxn>
                  <a:cxn ang="0">
                    <a:pos x="375" y="259"/>
                  </a:cxn>
                </a:cxnLst>
                <a:rect l="0" t="0" r="r" b="b"/>
                <a:pathLst>
                  <a:path w="441" h="260">
                    <a:moveTo>
                      <a:pt x="92" y="0"/>
                    </a:moveTo>
                    <a:lnTo>
                      <a:pt x="92" y="0"/>
                    </a:lnTo>
                    <a:lnTo>
                      <a:pt x="84" y="0"/>
                    </a:lnTo>
                    <a:lnTo>
                      <a:pt x="84" y="0"/>
                    </a:lnTo>
                    <a:lnTo>
                      <a:pt x="23" y="3"/>
                    </a:lnTo>
                    <a:lnTo>
                      <a:pt x="23" y="3"/>
                    </a:lnTo>
                    <a:lnTo>
                      <a:pt x="25" y="4"/>
                    </a:lnTo>
                    <a:lnTo>
                      <a:pt x="25" y="4"/>
                    </a:lnTo>
                    <a:lnTo>
                      <a:pt x="0" y="7"/>
                    </a:lnTo>
                    <a:lnTo>
                      <a:pt x="0" y="7"/>
                    </a:lnTo>
                    <a:lnTo>
                      <a:pt x="6" y="9"/>
                    </a:lnTo>
                    <a:lnTo>
                      <a:pt x="6" y="9"/>
                    </a:lnTo>
                    <a:lnTo>
                      <a:pt x="10" y="9"/>
                    </a:lnTo>
                    <a:lnTo>
                      <a:pt x="10" y="9"/>
                    </a:lnTo>
                    <a:lnTo>
                      <a:pt x="16" y="15"/>
                    </a:lnTo>
                    <a:lnTo>
                      <a:pt x="16" y="15"/>
                    </a:lnTo>
                    <a:lnTo>
                      <a:pt x="18" y="15"/>
                    </a:lnTo>
                    <a:lnTo>
                      <a:pt x="18" y="15"/>
                    </a:lnTo>
                    <a:lnTo>
                      <a:pt x="25" y="15"/>
                    </a:lnTo>
                    <a:lnTo>
                      <a:pt x="25" y="15"/>
                    </a:lnTo>
                    <a:lnTo>
                      <a:pt x="6" y="16"/>
                    </a:lnTo>
                    <a:lnTo>
                      <a:pt x="6" y="16"/>
                    </a:lnTo>
                    <a:lnTo>
                      <a:pt x="10" y="16"/>
                    </a:lnTo>
                    <a:lnTo>
                      <a:pt x="10" y="16"/>
                    </a:lnTo>
                    <a:lnTo>
                      <a:pt x="8" y="18"/>
                    </a:lnTo>
                    <a:lnTo>
                      <a:pt x="8" y="18"/>
                    </a:lnTo>
                    <a:lnTo>
                      <a:pt x="3" y="16"/>
                    </a:lnTo>
                    <a:lnTo>
                      <a:pt x="3" y="16"/>
                    </a:lnTo>
                    <a:lnTo>
                      <a:pt x="10" y="16"/>
                    </a:lnTo>
                    <a:lnTo>
                      <a:pt x="10" y="16"/>
                    </a:lnTo>
                    <a:lnTo>
                      <a:pt x="6" y="16"/>
                    </a:lnTo>
                    <a:lnTo>
                      <a:pt x="6" y="16"/>
                    </a:lnTo>
                    <a:lnTo>
                      <a:pt x="6" y="18"/>
                    </a:lnTo>
                    <a:lnTo>
                      <a:pt x="6" y="18"/>
                    </a:lnTo>
                    <a:lnTo>
                      <a:pt x="26" y="19"/>
                    </a:lnTo>
                    <a:lnTo>
                      <a:pt x="26" y="19"/>
                    </a:lnTo>
                    <a:lnTo>
                      <a:pt x="31" y="19"/>
                    </a:lnTo>
                    <a:lnTo>
                      <a:pt x="31" y="19"/>
                    </a:lnTo>
                    <a:lnTo>
                      <a:pt x="28" y="25"/>
                    </a:lnTo>
                    <a:lnTo>
                      <a:pt x="28" y="25"/>
                    </a:lnTo>
                    <a:lnTo>
                      <a:pt x="13" y="28"/>
                    </a:lnTo>
                    <a:lnTo>
                      <a:pt x="13" y="28"/>
                    </a:lnTo>
                    <a:lnTo>
                      <a:pt x="12" y="28"/>
                    </a:lnTo>
                    <a:lnTo>
                      <a:pt x="12" y="28"/>
                    </a:lnTo>
                    <a:lnTo>
                      <a:pt x="43" y="33"/>
                    </a:lnTo>
                    <a:lnTo>
                      <a:pt x="43" y="33"/>
                    </a:lnTo>
                    <a:lnTo>
                      <a:pt x="56" y="34"/>
                    </a:lnTo>
                    <a:lnTo>
                      <a:pt x="56" y="34"/>
                    </a:lnTo>
                    <a:lnTo>
                      <a:pt x="62" y="34"/>
                    </a:lnTo>
                    <a:lnTo>
                      <a:pt x="62" y="34"/>
                    </a:lnTo>
                    <a:lnTo>
                      <a:pt x="75" y="34"/>
                    </a:lnTo>
                    <a:lnTo>
                      <a:pt x="75" y="34"/>
                    </a:lnTo>
                    <a:lnTo>
                      <a:pt x="64" y="36"/>
                    </a:lnTo>
                    <a:lnTo>
                      <a:pt x="64" y="36"/>
                    </a:lnTo>
                    <a:lnTo>
                      <a:pt x="58" y="37"/>
                    </a:lnTo>
                    <a:lnTo>
                      <a:pt x="58" y="37"/>
                    </a:lnTo>
                    <a:lnTo>
                      <a:pt x="56" y="43"/>
                    </a:lnTo>
                    <a:lnTo>
                      <a:pt x="56" y="43"/>
                    </a:lnTo>
                    <a:lnTo>
                      <a:pt x="75" y="48"/>
                    </a:lnTo>
                    <a:lnTo>
                      <a:pt x="75" y="48"/>
                    </a:lnTo>
                    <a:lnTo>
                      <a:pt x="78" y="48"/>
                    </a:lnTo>
                    <a:lnTo>
                      <a:pt x="78" y="48"/>
                    </a:lnTo>
                    <a:lnTo>
                      <a:pt x="79" y="48"/>
                    </a:lnTo>
                    <a:lnTo>
                      <a:pt x="79" y="48"/>
                    </a:lnTo>
                    <a:lnTo>
                      <a:pt x="54" y="49"/>
                    </a:lnTo>
                    <a:lnTo>
                      <a:pt x="54" y="49"/>
                    </a:lnTo>
                    <a:lnTo>
                      <a:pt x="52" y="49"/>
                    </a:lnTo>
                    <a:lnTo>
                      <a:pt x="52" y="49"/>
                    </a:lnTo>
                    <a:lnTo>
                      <a:pt x="58" y="51"/>
                    </a:lnTo>
                    <a:lnTo>
                      <a:pt x="58" y="51"/>
                    </a:lnTo>
                    <a:lnTo>
                      <a:pt x="69" y="52"/>
                    </a:lnTo>
                    <a:lnTo>
                      <a:pt x="69" y="52"/>
                    </a:lnTo>
                    <a:lnTo>
                      <a:pt x="77" y="54"/>
                    </a:lnTo>
                    <a:lnTo>
                      <a:pt x="77" y="54"/>
                    </a:lnTo>
                    <a:lnTo>
                      <a:pt x="84" y="57"/>
                    </a:lnTo>
                    <a:lnTo>
                      <a:pt x="84" y="57"/>
                    </a:lnTo>
                    <a:lnTo>
                      <a:pt x="84" y="60"/>
                    </a:lnTo>
                    <a:lnTo>
                      <a:pt x="84" y="60"/>
                    </a:lnTo>
                    <a:lnTo>
                      <a:pt x="88" y="60"/>
                    </a:lnTo>
                    <a:lnTo>
                      <a:pt x="88" y="60"/>
                    </a:lnTo>
                    <a:lnTo>
                      <a:pt x="74" y="60"/>
                    </a:lnTo>
                    <a:lnTo>
                      <a:pt x="74" y="60"/>
                    </a:lnTo>
                    <a:lnTo>
                      <a:pt x="72" y="61"/>
                    </a:lnTo>
                    <a:lnTo>
                      <a:pt x="72" y="61"/>
                    </a:lnTo>
                    <a:lnTo>
                      <a:pt x="75" y="63"/>
                    </a:lnTo>
                    <a:lnTo>
                      <a:pt x="75" y="63"/>
                    </a:lnTo>
                    <a:lnTo>
                      <a:pt x="74" y="64"/>
                    </a:lnTo>
                    <a:lnTo>
                      <a:pt x="74" y="64"/>
                    </a:lnTo>
                    <a:lnTo>
                      <a:pt x="65" y="64"/>
                    </a:lnTo>
                    <a:lnTo>
                      <a:pt x="65" y="64"/>
                    </a:lnTo>
                    <a:lnTo>
                      <a:pt x="59" y="64"/>
                    </a:lnTo>
                    <a:lnTo>
                      <a:pt x="59" y="64"/>
                    </a:lnTo>
                    <a:lnTo>
                      <a:pt x="45" y="69"/>
                    </a:lnTo>
                    <a:lnTo>
                      <a:pt x="45" y="69"/>
                    </a:lnTo>
                    <a:lnTo>
                      <a:pt x="61" y="70"/>
                    </a:lnTo>
                    <a:lnTo>
                      <a:pt x="61" y="70"/>
                    </a:lnTo>
                    <a:lnTo>
                      <a:pt x="54" y="70"/>
                    </a:lnTo>
                    <a:lnTo>
                      <a:pt x="54" y="70"/>
                    </a:lnTo>
                    <a:lnTo>
                      <a:pt x="33" y="70"/>
                    </a:lnTo>
                    <a:lnTo>
                      <a:pt x="33" y="70"/>
                    </a:lnTo>
                    <a:lnTo>
                      <a:pt x="31" y="70"/>
                    </a:lnTo>
                    <a:lnTo>
                      <a:pt x="31" y="70"/>
                    </a:lnTo>
                    <a:lnTo>
                      <a:pt x="61" y="70"/>
                    </a:lnTo>
                    <a:lnTo>
                      <a:pt x="61" y="70"/>
                    </a:lnTo>
                    <a:lnTo>
                      <a:pt x="75" y="70"/>
                    </a:lnTo>
                    <a:lnTo>
                      <a:pt x="75" y="70"/>
                    </a:lnTo>
                    <a:lnTo>
                      <a:pt x="94" y="72"/>
                    </a:lnTo>
                    <a:lnTo>
                      <a:pt x="94" y="72"/>
                    </a:lnTo>
                    <a:lnTo>
                      <a:pt x="89" y="72"/>
                    </a:lnTo>
                    <a:lnTo>
                      <a:pt x="89" y="72"/>
                    </a:lnTo>
                    <a:lnTo>
                      <a:pt x="99" y="72"/>
                    </a:lnTo>
                    <a:lnTo>
                      <a:pt x="99" y="72"/>
                    </a:lnTo>
                    <a:lnTo>
                      <a:pt x="98" y="72"/>
                    </a:lnTo>
                    <a:lnTo>
                      <a:pt x="98" y="72"/>
                    </a:lnTo>
                    <a:lnTo>
                      <a:pt x="98" y="73"/>
                    </a:lnTo>
                    <a:lnTo>
                      <a:pt x="98" y="73"/>
                    </a:lnTo>
                    <a:lnTo>
                      <a:pt x="110" y="73"/>
                    </a:lnTo>
                    <a:lnTo>
                      <a:pt x="110" y="73"/>
                    </a:lnTo>
                    <a:lnTo>
                      <a:pt x="111" y="73"/>
                    </a:lnTo>
                    <a:lnTo>
                      <a:pt x="111" y="73"/>
                    </a:lnTo>
                    <a:lnTo>
                      <a:pt x="88" y="73"/>
                    </a:lnTo>
                    <a:lnTo>
                      <a:pt x="88" y="73"/>
                    </a:lnTo>
                    <a:lnTo>
                      <a:pt x="91" y="73"/>
                    </a:lnTo>
                    <a:lnTo>
                      <a:pt x="91" y="73"/>
                    </a:lnTo>
                    <a:lnTo>
                      <a:pt x="89" y="73"/>
                    </a:lnTo>
                    <a:lnTo>
                      <a:pt x="89" y="73"/>
                    </a:lnTo>
                    <a:lnTo>
                      <a:pt x="87" y="73"/>
                    </a:lnTo>
                    <a:lnTo>
                      <a:pt x="87" y="73"/>
                    </a:lnTo>
                    <a:lnTo>
                      <a:pt x="65" y="76"/>
                    </a:lnTo>
                    <a:lnTo>
                      <a:pt x="65" y="76"/>
                    </a:lnTo>
                    <a:lnTo>
                      <a:pt x="48" y="76"/>
                    </a:lnTo>
                    <a:lnTo>
                      <a:pt x="48" y="76"/>
                    </a:lnTo>
                    <a:lnTo>
                      <a:pt x="55" y="78"/>
                    </a:lnTo>
                    <a:lnTo>
                      <a:pt x="55" y="78"/>
                    </a:lnTo>
                    <a:lnTo>
                      <a:pt x="52" y="78"/>
                    </a:lnTo>
                    <a:lnTo>
                      <a:pt x="52" y="78"/>
                    </a:lnTo>
                    <a:lnTo>
                      <a:pt x="82" y="76"/>
                    </a:lnTo>
                    <a:lnTo>
                      <a:pt x="82" y="76"/>
                    </a:lnTo>
                    <a:lnTo>
                      <a:pt x="84" y="76"/>
                    </a:lnTo>
                    <a:lnTo>
                      <a:pt x="84" y="76"/>
                    </a:lnTo>
                    <a:lnTo>
                      <a:pt x="88" y="76"/>
                    </a:lnTo>
                    <a:lnTo>
                      <a:pt x="88" y="76"/>
                    </a:lnTo>
                    <a:lnTo>
                      <a:pt x="91" y="76"/>
                    </a:lnTo>
                    <a:lnTo>
                      <a:pt x="91" y="76"/>
                    </a:lnTo>
                    <a:lnTo>
                      <a:pt x="118" y="78"/>
                    </a:lnTo>
                    <a:lnTo>
                      <a:pt x="118" y="78"/>
                    </a:lnTo>
                    <a:lnTo>
                      <a:pt x="117" y="79"/>
                    </a:lnTo>
                    <a:lnTo>
                      <a:pt x="117" y="79"/>
                    </a:lnTo>
                    <a:lnTo>
                      <a:pt x="144" y="79"/>
                    </a:lnTo>
                    <a:lnTo>
                      <a:pt x="144" y="79"/>
                    </a:lnTo>
                    <a:lnTo>
                      <a:pt x="111" y="79"/>
                    </a:lnTo>
                    <a:lnTo>
                      <a:pt x="111" y="79"/>
                    </a:lnTo>
                    <a:lnTo>
                      <a:pt x="128" y="79"/>
                    </a:lnTo>
                    <a:lnTo>
                      <a:pt x="128" y="79"/>
                    </a:lnTo>
                    <a:lnTo>
                      <a:pt x="141" y="82"/>
                    </a:lnTo>
                    <a:lnTo>
                      <a:pt x="141" y="82"/>
                    </a:lnTo>
                    <a:lnTo>
                      <a:pt x="148" y="84"/>
                    </a:lnTo>
                    <a:lnTo>
                      <a:pt x="148" y="84"/>
                    </a:lnTo>
                    <a:lnTo>
                      <a:pt x="144" y="84"/>
                    </a:lnTo>
                    <a:lnTo>
                      <a:pt x="144" y="84"/>
                    </a:lnTo>
                    <a:lnTo>
                      <a:pt x="141" y="86"/>
                    </a:lnTo>
                    <a:lnTo>
                      <a:pt x="141" y="86"/>
                    </a:lnTo>
                    <a:lnTo>
                      <a:pt x="112" y="84"/>
                    </a:lnTo>
                    <a:lnTo>
                      <a:pt x="112" y="84"/>
                    </a:lnTo>
                    <a:lnTo>
                      <a:pt x="144" y="84"/>
                    </a:lnTo>
                    <a:lnTo>
                      <a:pt x="144" y="84"/>
                    </a:lnTo>
                    <a:lnTo>
                      <a:pt x="151" y="86"/>
                    </a:lnTo>
                    <a:lnTo>
                      <a:pt x="151" y="86"/>
                    </a:lnTo>
                    <a:lnTo>
                      <a:pt x="168" y="84"/>
                    </a:lnTo>
                    <a:lnTo>
                      <a:pt x="168" y="84"/>
                    </a:lnTo>
                    <a:lnTo>
                      <a:pt x="187" y="84"/>
                    </a:lnTo>
                    <a:lnTo>
                      <a:pt x="187" y="84"/>
                    </a:lnTo>
                    <a:lnTo>
                      <a:pt x="191" y="86"/>
                    </a:lnTo>
                    <a:lnTo>
                      <a:pt x="191" y="86"/>
                    </a:lnTo>
                    <a:lnTo>
                      <a:pt x="197" y="87"/>
                    </a:lnTo>
                    <a:lnTo>
                      <a:pt x="197" y="87"/>
                    </a:lnTo>
                    <a:lnTo>
                      <a:pt x="190" y="87"/>
                    </a:lnTo>
                    <a:lnTo>
                      <a:pt x="190" y="87"/>
                    </a:lnTo>
                    <a:lnTo>
                      <a:pt x="191" y="89"/>
                    </a:lnTo>
                    <a:lnTo>
                      <a:pt x="191" y="89"/>
                    </a:lnTo>
                    <a:lnTo>
                      <a:pt x="201" y="96"/>
                    </a:lnTo>
                    <a:lnTo>
                      <a:pt x="201" y="96"/>
                    </a:lnTo>
                    <a:lnTo>
                      <a:pt x="242" y="99"/>
                    </a:lnTo>
                    <a:lnTo>
                      <a:pt x="242" y="99"/>
                    </a:lnTo>
                    <a:lnTo>
                      <a:pt x="253" y="99"/>
                    </a:lnTo>
                    <a:lnTo>
                      <a:pt x="253" y="99"/>
                    </a:lnTo>
                    <a:lnTo>
                      <a:pt x="260" y="99"/>
                    </a:lnTo>
                    <a:lnTo>
                      <a:pt x="260" y="99"/>
                    </a:lnTo>
                    <a:lnTo>
                      <a:pt x="260" y="101"/>
                    </a:lnTo>
                    <a:lnTo>
                      <a:pt x="260" y="101"/>
                    </a:lnTo>
                    <a:lnTo>
                      <a:pt x="272" y="104"/>
                    </a:lnTo>
                    <a:lnTo>
                      <a:pt x="272" y="104"/>
                    </a:lnTo>
                    <a:lnTo>
                      <a:pt x="291" y="105"/>
                    </a:lnTo>
                    <a:lnTo>
                      <a:pt x="291" y="105"/>
                    </a:lnTo>
                    <a:lnTo>
                      <a:pt x="273" y="107"/>
                    </a:lnTo>
                    <a:lnTo>
                      <a:pt x="273" y="107"/>
                    </a:lnTo>
                    <a:lnTo>
                      <a:pt x="273" y="110"/>
                    </a:lnTo>
                    <a:lnTo>
                      <a:pt x="273" y="110"/>
                    </a:lnTo>
                    <a:lnTo>
                      <a:pt x="257" y="113"/>
                    </a:lnTo>
                    <a:lnTo>
                      <a:pt x="257" y="113"/>
                    </a:lnTo>
                    <a:lnTo>
                      <a:pt x="262" y="113"/>
                    </a:lnTo>
                    <a:lnTo>
                      <a:pt x="262" y="113"/>
                    </a:lnTo>
                    <a:lnTo>
                      <a:pt x="255" y="119"/>
                    </a:lnTo>
                    <a:lnTo>
                      <a:pt x="255" y="119"/>
                    </a:lnTo>
                    <a:lnTo>
                      <a:pt x="233" y="120"/>
                    </a:lnTo>
                    <a:lnTo>
                      <a:pt x="233" y="120"/>
                    </a:lnTo>
                    <a:lnTo>
                      <a:pt x="226" y="123"/>
                    </a:lnTo>
                    <a:lnTo>
                      <a:pt x="226" y="123"/>
                    </a:lnTo>
                    <a:lnTo>
                      <a:pt x="240" y="126"/>
                    </a:lnTo>
                    <a:lnTo>
                      <a:pt x="240" y="126"/>
                    </a:lnTo>
                    <a:lnTo>
                      <a:pt x="285" y="126"/>
                    </a:lnTo>
                    <a:lnTo>
                      <a:pt x="285" y="126"/>
                    </a:lnTo>
                    <a:lnTo>
                      <a:pt x="283" y="126"/>
                    </a:lnTo>
                    <a:lnTo>
                      <a:pt x="283" y="126"/>
                    </a:lnTo>
                    <a:lnTo>
                      <a:pt x="263" y="128"/>
                    </a:lnTo>
                    <a:lnTo>
                      <a:pt x="263" y="128"/>
                    </a:lnTo>
                    <a:lnTo>
                      <a:pt x="252" y="129"/>
                    </a:lnTo>
                    <a:lnTo>
                      <a:pt x="252" y="129"/>
                    </a:lnTo>
                    <a:lnTo>
                      <a:pt x="262" y="131"/>
                    </a:lnTo>
                    <a:lnTo>
                      <a:pt x="262" y="131"/>
                    </a:lnTo>
                    <a:lnTo>
                      <a:pt x="262" y="135"/>
                    </a:lnTo>
                    <a:lnTo>
                      <a:pt x="262" y="135"/>
                    </a:lnTo>
                    <a:lnTo>
                      <a:pt x="256" y="138"/>
                    </a:lnTo>
                    <a:lnTo>
                      <a:pt x="256" y="138"/>
                    </a:lnTo>
                    <a:lnTo>
                      <a:pt x="272" y="137"/>
                    </a:lnTo>
                    <a:lnTo>
                      <a:pt x="272" y="137"/>
                    </a:lnTo>
                    <a:lnTo>
                      <a:pt x="232" y="138"/>
                    </a:lnTo>
                    <a:lnTo>
                      <a:pt x="232" y="138"/>
                    </a:lnTo>
                    <a:lnTo>
                      <a:pt x="236" y="138"/>
                    </a:lnTo>
                    <a:lnTo>
                      <a:pt x="236" y="138"/>
                    </a:lnTo>
                    <a:lnTo>
                      <a:pt x="232" y="140"/>
                    </a:lnTo>
                    <a:lnTo>
                      <a:pt x="232" y="140"/>
                    </a:lnTo>
                    <a:lnTo>
                      <a:pt x="227" y="143"/>
                    </a:lnTo>
                    <a:lnTo>
                      <a:pt x="227" y="143"/>
                    </a:lnTo>
                    <a:lnTo>
                      <a:pt x="249" y="144"/>
                    </a:lnTo>
                    <a:lnTo>
                      <a:pt x="249" y="144"/>
                    </a:lnTo>
                    <a:lnTo>
                      <a:pt x="252" y="146"/>
                    </a:lnTo>
                    <a:lnTo>
                      <a:pt x="252" y="146"/>
                    </a:lnTo>
                    <a:lnTo>
                      <a:pt x="255" y="146"/>
                    </a:lnTo>
                    <a:lnTo>
                      <a:pt x="255" y="146"/>
                    </a:lnTo>
                    <a:lnTo>
                      <a:pt x="255" y="147"/>
                    </a:lnTo>
                    <a:lnTo>
                      <a:pt x="255" y="147"/>
                    </a:lnTo>
                    <a:lnTo>
                      <a:pt x="266" y="146"/>
                    </a:lnTo>
                    <a:lnTo>
                      <a:pt x="266" y="146"/>
                    </a:lnTo>
                    <a:lnTo>
                      <a:pt x="268" y="146"/>
                    </a:lnTo>
                    <a:lnTo>
                      <a:pt x="268" y="146"/>
                    </a:lnTo>
                    <a:lnTo>
                      <a:pt x="266" y="147"/>
                    </a:lnTo>
                    <a:lnTo>
                      <a:pt x="266" y="147"/>
                    </a:lnTo>
                    <a:lnTo>
                      <a:pt x="270" y="147"/>
                    </a:lnTo>
                    <a:lnTo>
                      <a:pt x="270" y="147"/>
                    </a:lnTo>
                    <a:lnTo>
                      <a:pt x="276" y="150"/>
                    </a:lnTo>
                    <a:lnTo>
                      <a:pt x="276" y="150"/>
                    </a:lnTo>
                    <a:lnTo>
                      <a:pt x="253" y="152"/>
                    </a:lnTo>
                    <a:lnTo>
                      <a:pt x="253" y="152"/>
                    </a:lnTo>
                    <a:lnTo>
                      <a:pt x="255" y="152"/>
                    </a:lnTo>
                    <a:lnTo>
                      <a:pt x="255" y="152"/>
                    </a:lnTo>
                    <a:lnTo>
                      <a:pt x="262" y="155"/>
                    </a:lnTo>
                    <a:lnTo>
                      <a:pt x="262" y="155"/>
                    </a:lnTo>
                    <a:lnTo>
                      <a:pt x="256" y="155"/>
                    </a:lnTo>
                    <a:lnTo>
                      <a:pt x="256" y="155"/>
                    </a:lnTo>
                    <a:lnTo>
                      <a:pt x="257" y="156"/>
                    </a:lnTo>
                    <a:lnTo>
                      <a:pt x="257" y="156"/>
                    </a:lnTo>
                    <a:lnTo>
                      <a:pt x="278" y="156"/>
                    </a:lnTo>
                    <a:lnTo>
                      <a:pt x="278" y="156"/>
                    </a:lnTo>
                    <a:lnTo>
                      <a:pt x="262" y="156"/>
                    </a:lnTo>
                    <a:lnTo>
                      <a:pt x="262" y="156"/>
                    </a:lnTo>
                    <a:lnTo>
                      <a:pt x="249" y="158"/>
                    </a:lnTo>
                    <a:lnTo>
                      <a:pt x="249" y="158"/>
                    </a:lnTo>
                    <a:lnTo>
                      <a:pt x="268" y="159"/>
                    </a:lnTo>
                    <a:lnTo>
                      <a:pt x="268" y="159"/>
                    </a:lnTo>
                    <a:lnTo>
                      <a:pt x="278" y="161"/>
                    </a:lnTo>
                    <a:lnTo>
                      <a:pt x="278" y="161"/>
                    </a:lnTo>
                    <a:lnTo>
                      <a:pt x="283" y="161"/>
                    </a:lnTo>
                    <a:lnTo>
                      <a:pt x="283" y="161"/>
                    </a:lnTo>
                    <a:lnTo>
                      <a:pt x="280" y="161"/>
                    </a:lnTo>
                    <a:lnTo>
                      <a:pt x="280" y="161"/>
                    </a:lnTo>
                    <a:lnTo>
                      <a:pt x="270" y="162"/>
                    </a:lnTo>
                    <a:lnTo>
                      <a:pt x="270" y="162"/>
                    </a:lnTo>
                    <a:lnTo>
                      <a:pt x="263" y="162"/>
                    </a:lnTo>
                    <a:lnTo>
                      <a:pt x="263" y="162"/>
                    </a:lnTo>
                    <a:lnTo>
                      <a:pt x="265" y="162"/>
                    </a:lnTo>
                    <a:lnTo>
                      <a:pt x="265" y="162"/>
                    </a:lnTo>
                    <a:lnTo>
                      <a:pt x="252" y="165"/>
                    </a:lnTo>
                    <a:lnTo>
                      <a:pt x="252" y="165"/>
                    </a:lnTo>
                    <a:lnTo>
                      <a:pt x="249" y="165"/>
                    </a:lnTo>
                    <a:lnTo>
                      <a:pt x="249" y="165"/>
                    </a:lnTo>
                    <a:lnTo>
                      <a:pt x="247" y="165"/>
                    </a:lnTo>
                    <a:lnTo>
                      <a:pt x="247" y="165"/>
                    </a:lnTo>
                    <a:lnTo>
                      <a:pt x="253" y="165"/>
                    </a:lnTo>
                    <a:lnTo>
                      <a:pt x="253" y="165"/>
                    </a:lnTo>
                    <a:lnTo>
                      <a:pt x="245" y="165"/>
                    </a:lnTo>
                    <a:lnTo>
                      <a:pt x="245" y="165"/>
                    </a:lnTo>
                    <a:lnTo>
                      <a:pt x="255" y="167"/>
                    </a:lnTo>
                    <a:lnTo>
                      <a:pt x="255" y="167"/>
                    </a:lnTo>
                    <a:lnTo>
                      <a:pt x="262" y="167"/>
                    </a:lnTo>
                    <a:lnTo>
                      <a:pt x="262" y="167"/>
                    </a:lnTo>
                    <a:lnTo>
                      <a:pt x="243" y="170"/>
                    </a:lnTo>
                    <a:lnTo>
                      <a:pt x="243" y="170"/>
                    </a:lnTo>
                    <a:lnTo>
                      <a:pt x="246" y="170"/>
                    </a:lnTo>
                    <a:lnTo>
                      <a:pt x="246" y="170"/>
                    </a:lnTo>
                    <a:lnTo>
                      <a:pt x="252" y="170"/>
                    </a:lnTo>
                    <a:lnTo>
                      <a:pt x="252" y="170"/>
                    </a:lnTo>
                    <a:lnTo>
                      <a:pt x="270" y="173"/>
                    </a:lnTo>
                    <a:lnTo>
                      <a:pt x="270" y="173"/>
                    </a:lnTo>
                    <a:lnTo>
                      <a:pt x="275" y="173"/>
                    </a:lnTo>
                    <a:lnTo>
                      <a:pt x="275" y="173"/>
                    </a:lnTo>
                    <a:lnTo>
                      <a:pt x="262" y="174"/>
                    </a:lnTo>
                    <a:lnTo>
                      <a:pt x="262" y="174"/>
                    </a:lnTo>
                    <a:lnTo>
                      <a:pt x="260" y="176"/>
                    </a:lnTo>
                    <a:lnTo>
                      <a:pt x="260" y="176"/>
                    </a:lnTo>
                    <a:lnTo>
                      <a:pt x="270" y="181"/>
                    </a:lnTo>
                    <a:lnTo>
                      <a:pt x="270" y="181"/>
                    </a:lnTo>
                    <a:lnTo>
                      <a:pt x="269" y="181"/>
                    </a:lnTo>
                    <a:lnTo>
                      <a:pt x="269" y="181"/>
                    </a:lnTo>
                    <a:lnTo>
                      <a:pt x="279" y="179"/>
                    </a:lnTo>
                    <a:lnTo>
                      <a:pt x="279" y="179"/>
                    </a:lnTo>
                    <a:lnTo>
                      <a:pt x="299" y="181"/>
                    </a:lnTo>
                    <a:lnTo>
                      <a:pt x="299" y="181"/>
                    </a:lnTo>
                    <a:lnTo>
                      <a:pt x="296" y="181"/>
                    </a:lnTo>
                    <a:lnTo>
                      <a:pt x="296" y="181"/>
                    </a:lnTo>
                    <a:lnTo>
                      <a:pt x="272" y="184"/>
                    </a:lnTo>
                    <a:lnTo>
                      <a:pt x="272" y="184"/>
                    </a:lnTo>
                    <a:lnTo>
                      <a:pt x="273" y="184"/>
                    </a:lnTo>
                    <a:lnTo>
                      <a:pt x="273" y="184"/>
                    </a:lnTo>
                    <a:lnTo>
                      <a:pt x="270" y="184"/>
                    </a:lnTo>
                    <a:lnTo>
                      <a:pt x="270" y="184"/>
                    </a:lnTo>
                    <a:lnTo>
                      <a:pt x="273" y="184"/>
                    </a:lnTo>
                    <a:lnTo>
                      <a:pt x="273" y="184"/>
                    </a:lnTo>
                    <a:lnTo>
                      <a:pt x="270" y="184"/>
                    </a:lnTo>
                    <a:lnTo>
                      <a:pt x="270" y="184"/>
                    </a:lnTo>
                    <a:lnTo>
                      <a:pt x="257" y="185"/>
                    </a:lnTo>
                    <a:lnTo>
                      <a:pt x="257" y="185"/>
                    </a:lnTo>
                    <a:lnTo>
                      <a:pt x="249" y="185"/>
                    </a:lnTo>
                    <a:lnTo>
                      <a:pt x="249" y="185"/>
                    </a:lnTo>
                    <a:lnTo>
                      <a:pt x="253" y="185"/>
                    </a:lnTo>
                    <a:lnTo>
                      <a:pt x="253" y="185"/>
                    </a:lnTo>
                    <a:lnTo>
                      <a:pt x="268" y="184"/>
                    </a:lnTo>
                    <a:lnTo>
                      <a:pt x="268" y="184"/>
                    </a:lnTo>
                    <a:lnTo>
                      <a:pt x="272" y="184"/>
                    </a:lnTo>
                    <a:lnTo>
                      <a:pt x="272" y="184"/>
                    </a:lnTo>
                    <a:lnTo>
                      <a:pt x="275" y="185"/>
                    </a:lnTo>
                    <a:lnTo>
                      <a:pt x="275" y="185"/>
                    </a:lnTo>
                    <a:lnTo>
                      <a:pt x="276" y="185"/>
                    </a:lnTo>
                    <a:lnTo>
                      <a:pt x="276" y="185"/>
                    </a:lnTo>
                    <a:lnTo>
                      <a:pt x="247" y="184"/>
                    </a:lnTo>
                    <a:lnTo>
                      <a:pt x="247" y="184"/>
                    </a:lnTo>
                    <a:lnTo>
                      <a:pt x="249" y="185"/>
                    </a:lnTo>
                    <a:lnTo>
                      <a:pt x="249" y="185"/>
                    </a:lnTo>
                    <a:lnTo>
                      <a:pt x="263" y="187"/>
                    </a:lnTo>
                    <a:lnTo>
                      <a:pt x="263" y="187"/>
                    </a:lnTo>
                    <a:lnTo>
                      <a:pt x="272" y="187"/>
                    </a:lnTo>
                    <a:lnTo>
                      <a:pt x="272" y="187"/>
                    </a:lnTo>
                    <a:lnTo>
                      <a:pt x="285" y="188"/>
                    </a:lnTo>
                    <a:lnTo>
                      <a:pt x="285" y="188"/>
                    </a:lnTo>
                    <a:lnTo>
                      <a:pt x="278" y="188"/>
                    </a:lnTo>
                    <a:lnTo>
                      <a:pt x="278" y="188"/>
                    </a:lnTo>
                    <a:lnTo>
                      <a:pt x="291" y="191"/>
                    </a:lnTo>
                    <a:lnTo>
                      <a:pt x="291" y="191"/>
                    </a:lnTo>
                    <a:lnTo>
                      <a:pt x="275" y="193"/>
                    </a:lnTo>
                    <a:lnTo>
                      <a:pt x="275" y="193"/>
                    </a:lnTo>
                    <a:lnTo>
                      <a:pt x="266" y="193"/>
                    </a:lnTo>
                    <a:lnTo>
                      <a:pt x="266" y="193"/>
                    </a:lnTo>
                    <a:lnTo>
                      <a:pt x="269" y="196"/>
                    </a:lnTo>
                    <a:lnTo>
                      <a:pt x="269" y="196"/>
                    </a:lnTo>
                    <a:lnTo>
                      <a:pt x="273" y="197"/>
                    </a:lnTo>
                    <a:lnTo>
                      <a:pt x="273" y="197"/>
                    </a:lnTo>
                    <a:lnTo>
                      <a:pt x="265" y="197"/>
                    </a:lnTo>
                    <a:lnTo>
                      <a:pt x="265" y="197"/>
                    </a:lnTo>
                    <a:lnTo>
                      <a:pt x="265" y="199"/>
                    </a:lnTo>
                    <a:lnTo>
                      <a:pt x="265" y="199"/>
                    </a:lnTo>
                    <a:lnTo>
                      <a:pt x="265" y="200"/>
                    </a:lnTo>
                    <a:lnTo>
                      <a:pt x="265" y="200"/>
                    </a:lnTo>
                    <a:lnTo>
                      <a:pt x="272" y="200"/>
                    </a:lnTo>
                    <a:lnTo>
                      <a:pt x="272" y="200"/>
                    </a:lnTo>
                    <a:lnTo>
                      <a:pt x="292" y="199"/>
                    </a:lnTo>
                    <a:lnTo>
                      <a:pt x="292" y="199"/>
                    </a:lnTo>
                    <a:lnTo>
                      <a:pt x="298" y="203"/>
                    </a:lnTo>
                    <a:lnTo>
                      <a:pt x="298" y="203"/>
                    </a:lnTo>
                    <a:lnTo>
                      <a:pt x="296" y="203"/>
                    </a:lnTo>
                    <a:lnTo>
                      <a:pt x="296" y="203"/>
                    </a:lnTo>
                    <a:lnTo>
                      <a:pt x="295" y="206"/>
                    </a:lnTo>
                    <a:lnTo>
                      <a:pt x="295" y="206"/>
                    </a:lnTo>
                    <a:lnTo>
                      <a:pt x="279" y="208"/>
                    </a:lnTo>
                    <a:lnTo>
                      <a:pt x="279" y="208"/>
                    </a:lnTo>
                    <a:lnTo>
                      <a:pt x="280" y="214"/>
                    </a:lnTo>
                    <a:lnTo>
                      <a:pt x="280" y="214"/>
                    </a:lnTo>
                    <a:lnTo>
                      <a:pt x="283" y="215"/>
                    </a:lnTo>
                    <a:lnTo>
                      <a:pt x="283" y="215"/>
                    </a:lnTo>
                    <a:lnTo>
                      <a:pt x="286" y="217"/>
                    </a:lnTo>
                    <a:lnTo>
                      <a:pt x="286" y="217"/>
                    </a:lnTo>
                    <a:lnTo>
                      <a:pt x="278" y="217"/>
                    </a:lnTo>
                    <a:lnTo>
                      <a:pt x="278" y="217"/>
                    </a:lnTo>
                    <a:lnTo>
                      <a:pt x="283" y="218"/>
                    </a:lnTo>
                    <a:lnTo>
                      <a:pt x="283" y="218"/>
                    </a:lnTo>
                    <a:lnTo>
                      <a:pt x="296" y="218"/>
                    </a:lnTo>
                    <a:lnTo>
                      <a:pt x="296" y="218"/>
                    </a:lnTo>
                    <a:lnTo>
                      <a:pt x="302" y="220"/>
                    </a:lnTo>
                    <a:lnTo>
                      <a:pt x="302" y="220"/>
                    </a:lnTo>
                    <a:lnTo>
                      <a:pt x="298" y="221"/>
                    </a:lnTo>
                    <a:lnTo>
                      <a:pt x="298" y="221"/>
                    </a:lnTo>
                    <a:lnTo>
                      <a:pt x="296" y="221"/>
                    </a:lnTo>
                    <a:lnTo>
                      <a:pt x="296" y="221"/>
                    </a:lnTo>
                    <a:lnTo>
                      <a:pt x="293" y="223"/>
                    </a:lnTo>
                    <a:lnTo>
                      <a:pt x="293" y="223"/>
                    </a:lnTo>
                    <a:lnTo>
                      <a:pt x="311" y="223"/>
                    </a:lnTo>
                    <a:lnTo>
                      <a:pt x="311" y="223"/>
                    </a:lnTo>
                    <a:lnTo>
                      <a:pt x="306" y="223"/>
                    </a:lnTo>
                    <a:lnTo>
                      <a:pt x="306" y="223"/>
                    </a:lnTo>
                    <a:lnTo>
                      <a:pt x="305" y="223"/>
                    </a:lnTo>
                    <a:lnTo>
                      <a:pt x="305" y="223"/>
                    </a:lnTo>
                    <a:lnTo>
                      <a:pt x="286" y="227"/>
                    </a:lnTo>
                    <a:lnTo>
                      <a:pt x="286" y="227"/>
                    </a:lnTo>
                    <a:lnTo>
                      <a:pt x="295" y="229"/>
                    </a:lnTo>
                    <a:lnTo>
                      <a:pt x="295" y="229"/>
                    </a:lnTo>
                    <a:lnTo>
                      <a:pt x="303" y="229"/>
                    </a:lnTo>
                    <a:lnTo>
                      <a:pt x="303" y="229"/>
                    </a:lnTo>
                    <a:lnTo>
                      <a:pt x="312" y="229"/>
                    </a:lnTo>
                    <a:lnTo>
                      <a:pt x="312" y="229"/>
                    </a:lnTo>
                    <a:lnTo>
                      <a:pt x="311" y="229"/>
                    </a:lnTo>
                    <a:lnTo>
                      <a:pt x="311" y="229"/>
                    </a:lnTo>
                    <a:lnTo>
                      <a:pt x="318" y="229"/>
                    </a:lnTo>
                    <a:lnTo>
                      <a:pt x="318" y="229"/>
                    </a:lnTo>
                    <a:lnTo>
                      <a:pt x="319" y="229"/>
                    </a:lnTo>
                    <a:lnTo>
                      <a:pt x="319" y="229"/>
                    </a:lnTo>
                    <a:lnTo>
                      <a:pt x="321" y="229"/>
                    </a:lnTo>
                    <a:lnTo>
                      <a:pt x="321" y="229"/>
                    </a:lnTo>
                    <a:lnTo>
                      <a:pt x="322" y="229"/>
                    </a:lnTo>
                    <a:lnTo>
                      <a:pt x="322" y="229"/>
                    </a:lnTo>
                    <a:lnTo>
                      <a:pt x="325" y="230"/>
                    </a:lnTo>
                    <a:lnTo>
                      <a:pt x="325" y="230"/>
                    </a:lnTo>
                    <a:lnTo>
                      <a:pt x="334" y="230"/>
                    </a:lnTo>
                    <a:lnTo>
                      <a:pt x="334" y="230"/>
                    </a:lnTo>
                    <a:lnTo>
                      <a:pt x="336" y="232"/>
                    </a:lnTo>
                    <a:lnTo>
                      <a:pt x="336" y="232"/>
                    </a:lnTo>
                    <a:lnTo>
                      <a:pt x="355" y="232"/>
                    </a:lnTo>
                    <a:lnTo>
                      <a:pt x="355" y="232"/>
                    </a:lnTo>
                    <a:lnTo>
                      <a:pt x="357" y="235"/>
                    </a:lnTo>
                    <a:lnTo>
                      <a:pt x="357" y="235"/>
                    </a:lnTo>
                    <a:lnTo>
                      <a:pt x="358" y="235"/>
                    </a:lnTo>
                    <a:lnTo>
                      <a:pt x="358" y="235"/>
                    </a:lnTo>
                    <a:lnTo>
                      <a:pt x="348" y="235"/>
                    </a:lnTo>
                    <a:lnTo>
                      <a:pt x="348" y="235"/>
                    </a:lnTo>
                    <a:lnTo>
                      <a:pt x="342" y="236"/>
                    </a:lnTo>
                    <a:lnTo>
                      <a:pt x="342" y="236"/>
                    </a:lnTo>
                    <a:lnTo>
                      <a:pt x="339" y="236"/>
                    </a:lnTo>
                    <a:lnTo>
                      <a:pt x="339" y="236"/>
                    </a:lnTo>
                    <a:lnTo>
                      <a:pt x="322" y="238"/>
                    </a:lnTo>
                    <a:lnTo>
                      <a:pt x="322" y="238"/>
                    </a:lnTo>
                    <a:lnTo>
                      <a:pt x="334" y="242"/>
                    </a:lnTo>
                    <a:lnTo>
                      <a:pt x="334" y="242"/>
                    </a:lnTo>
                    <a:lnTo>
                      <a:pt x="331" y="242"/>
                    </a:lnTo>
                    <a:lnTo>
                      <a:pt x="331" y="242"/>
                    </a:lnTo>
                    <a:lnTo>
                      <a:pt x="339" y="242"/>
                    </a:lnTo>
                    <a:lnTo>
                      <a:pt x="339" y="242"/>
                    </a:lnTo>
                    <a:lnTo>
                      <a:pt x="354" y="244"/>
                    </a:lnTo>
                    <a:lnTo>
                      <a:pt x="354" y="244"/>
                    </a:lnTo>
                    <a:lnTo>
                      <a:pt x="347" y="244"/>
                    </a:lnTo>
                    <a:lnTo>
                      <a:pt x="347" y="244"/>
                    </a:lnTo>
                    <a:lnTo>
                      <a:pt x="341" y="244"/>
                    </a:lnTo>
                    <a:lnTo>
                      <a:pt x="341" y="244"/>
                    </a:lnTo>
                    <a:lnTo>
                      <a:pt x="347" y="245"/>
                    </a:lnTo>
                    <a:lnTo>
                      <a:pt x="347" y="245"/>
                    </a:lnTo>
                    <a:lnTo>
                      <a:pt x="345" y="247"/>
                    </a:lnTo>
                    <a:lnTo>
                      <a:pt x="345" y="247"/>
                    </a:lnTo>
                    <a:lnTo>
                      <a:pt x="351" y="248"/>
                    </a:lnTo>
                    <a:lnTo>
                      <a:pt x="351" y="248"/>
                    </a:lnTo>
                    <a:lnTo>
                      <a:pt x="359" y="251"/>
                    </a:lnTo>
                    <a:lnTo>
                      <a:pt x="359" y="251"/>
                    </a:lnTo>
                    <a:lnTo>
                      <a:pt x="367" y="251"/>
                    </a:lnTo>
                    <a:lnTo>
                      <a:pt x="367" y="251"/>
                    </a:lnTo>
                    <a:lnTo>
                      <a:pt x="368" y="253"/>
                    </a:lnTo>
                    <a:lnTo>
                      <a:pt x="368" y="253"/>
                    </a:lnTo>
                    <a:lnTo>
                      <a:pt x="378" y="253"/>
                    </a:lnTo>
                    <a:lnTo>
                      <a:pt x="378" y="253"/>
                    </a:lnTo>
                    <a:lnTo>
                      <a:pt x="388" y="254"/>
                    </a:lnTo>
                    <a:lnTo>
                      <a:pt x="388" y="254"/>
                    </a:lnTo>
                    <a:lnTo>
                      <a:pt x="358" y="253"/>
                    </a:lnTo>
                    <a:lnTo>
                      <a:pt x="358" y="253"/>
                    </a:lnTo>
                    <a:lnTo>
                      <a:pt x="354" y="253"/>
                    </a:lnTo>
                    <a:lnTo>
                      <a:pt x="354" y="253"/>
                    </a:lnTo>
                    <a:lnTo>
                      <a:pt x="407" y="253"/>
                    </a:lnTo>
                    <a:lnTo>
                      <a:pt x="407" y="253"/>
                    </a:lnTo>
                    <a:lnTo>
                      <a:pt x="440" y="253"/>
                    </a:lnTo>
                    <a:lnTo>
                      <a:pt x="440" y="253"/>
                    </a:lnTo>
                    <a:lnTo>
                      <a:pt x="441" y="253"/>
                    </a:lnTo>
                    <a:lnTo>
                      <a:pt x="441" y="253"/>
                    </a:lnTo>
                    <a:lnTo>
                      <a:pt x="440" y="253"/>
                    </a:lnTo>
                    <a:lnTo>
                      <a:pt x="440" y="253"/>
                    </a:lnTo>
                    <a:lnTo>
                      <a:pt x="437" y="254"/>
                    </a:lnTo>
                    <a:lnTo>
                      <a:pt x="437" y="254"/>
                    </a:lnTo>
                    <a:lnTo>
                      <a:pt x="407" y="257"/>
                    </a:lnTo>
                    <a:lnTo>
                      <a:pt x="407" y="257"/>
                    </a:lnTo>
                    <a:lnTo>
                      <a:pt x="415" y="259"/>
                    </a:lnTo>
                    <a:lnTo>
                      <a:pt x="415" y="259"/>
                    </a:lnTo>
                    <a:lnTo>
                      <a:pt x="375" y="259"/>
                    </a:lnTo>
                    <a:lnTo>
                      <a:pt x="375" y="259"/>
                    </a:lnTo>
                    <a:lnTo>
                      <a:pt x="382" y="259"/>
                    </a:lnTo>
                    <a:lnTo>
                      <a:pt x="382" y="259"/>
                    </a:lnTo>
                    <a:lnTo>
                      <a:pt x="377" y="260"/>
                    </a:lnTo>
                    <a:lnTo>
                      <a:pt x="377" y="26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57" name="Freeform 173"/>
              <p:cNvSpPr>
                <a:spLocks/>
              </p:cNvSpPr>
              <p:nvPr/>
            </p:nvSpPr>
            <p:spPr bwMode="auto">
              <a:xfrm>
                <a:off x="8192" y="11372"/>
                <a:ext cx="264" cy="289"/>
              </a:xfrm>
              <a:custGeom>
                <a:avLst/>
                <a:gdLst/>
                <a:ahLst/>
                <a:cxnLst>
                  <a:cxn ang="0">
                    <a:pos x="264" y="11"/>
                  </a:cxn>
                  <a:cxn ang="0">
                    <a:pos x="189" y="28"/>
                  </a:cxn>
                  <a:cxn ang="0">
                    <a:pos x="171" y="38"/>
                  </a:cxn>
                  <a:cxn ang="0">
                    <a:pos x="165" y="41"/>
                  </a:cxn>
                  <a:cxn ang="0">
                    <a:pos x="155" y="52"/>
                  </a:cxn>
                  <a:cxn ang="0">
                    <a:pos x="138" y="53"/>
                  </a:cxn>
                  <a:cxn ang="0">
                    <a:pos x="100" y="59"/>
                  </a:cxn>
                  <a:cxn ang="0">
                    <a:pos x="116" y="59"/>
                  </a:cxn>
                  <a:cxn ang="0">
                    <a:pos x="83" y="59"/>
                  </a:cxn>
                  <a:cxn ang="0">
                    <a:pos x="89" y="64"/>
                  </a:cxn>
                  <a:cxn ang="0">
                    <a:pos x="74" y="68"/>
                  </a:cxn>
                  <a:cxn ang="0">
                    <a:pos x="86" y="88"/>
                  </a:cxn>
                  <a:cxn ang="0">
                    <a:pos x="54" y="92"/>
                  </a:cxn>
                  <a:cxn ang="0">
                    <a:pos x="63" y="97"/>
                  </a:cxn>
                  <a:cxn ang="0">
                    <a:pos x="82" y="103"/>
                  </a:cxn>
                  <a:cxn ang="0">
                    <a:pos x="87" y="105"/>
                  </a:cxn>
                  <a:cxn ang="0">
                    <a:pos x="129" y="108"/>
                  </a:cxn>
                  <a:cxn ang="0">
                    <a:pos x="171" y="115"/>
                  </a:cxn>
                  <a:cxn ang="0">
                    <a:pos x="175" y="118"/>
                  </a:cxn>
                  <a:cxn ang="0">
                    <a:pos x="168" y="121"/>
                  </a:cxn>
                  <a:cxn ang="0">
                    <a:pos x="152" y="136"/>
                  </a:cxn>
                  <a:cxn ang="0">
                    <a:pos x="141" y="141"/>
                  </a:cxn>
                  <a:cxn ang="0">
                    <a:pos x="126" y="141"/>
                  </a:cxn>
                  <a:cxn ang="0">
                    <a:pos x="100" y="147"/>
                  </a:cxn>
                  <a:cxn ang="0">
                    <a:pos x="77" y="150"/>
                  </a:cxn>
                  <a:cxn ang="0">
                    <a:pos x="73" y="154"/>
                  </a:cxn>
                  <a:cxn ang="0">
                    <a:pos x="77" y="157"/>
                  </a:cxn>
                  <a:cxn ang="0">
                    <a:pos x="59" y="162"/>
                  </a:cxn>
                  <a:cxn ang="0">
                    <a:pos x="67" y="168"/>
                  </a:cxn>
                  <a:cxn ang="0">
                    <a:pos x="85" y="172"/>
                  </a:cxn>
                  <a:cxn ang="0">
                    <a:pos x="129" y="174"/>
                  </a:cxn>
                  <a:cxn ang="0">
                    <a:pos x="128" y="178"/>
                  </a:cxn>
                  <a:cxn ang="0">
                    <a:pos x="40" y="181"/>
                  </a:cxn>
                  <a:cxn ang="0">
                    <a:pos x="8" y="189"/>
                  </a:cxn>
                  <a:cxn ang="0">
                    <a:pos x="24" y="200"/>
                  </a:cxn>
                  <a:cxn ang="0">
                    <a:pos x="106" y="201"/>
                  </a:cxn>
                  <a:cxn ang="0">
                    <a:pos x="120" y="204"/>
                  </a:cxn>
                  <a:cxn ang="0">
                    <a:pos x="119" y="207"/>
                  </a:cxn>
                  <a:cxn ang="0">
                    <a:pos x="131" y="209"/>
                  </a:cxn>
                  <a:cxn ang="0">
                    <a:pos x="119" y="212"/>
                  </a:cxn>
                  <a:cxn ang="0">
                    <a:pos x="102" y="215"/>
                  </a:cxn>
                  <a:cxn ang="0">
                    <a:pos x="63" y="218"/>
                  </a:cxn>
                  <a:cxn ang="0">
                    <a:pos x="49" y="222"/>
                  </a:cxn>
                  <a:cxn ang="0">
                    <a:pos x="158" y="231"/>
                  </a:cxn>
                  <a:cxn ang="0">
                    <a:pos x="146" y="233"/>
                  </a:cxn>
                  <a:cxn ang="0">
                    <a:pos x="151" y="233"/>
                  </a:cxn>
                  <a:cxn ang="0">
                    <a:pos x="162" y="234"/>
                  </a:cxn>
                  <a:cxn ang="0">
                    <a:pos x="175" y="236"/>
                  </a:cxn>
                  <a:cxn ang="0">
                    <a:pos x="181" y="239"/>
                  </a:cxn>
                  <a:cxn ang="0">
                    <a:pos x="212" y="242"/>
                  </a:cxn>
                  <a:cxn ang="0">
                    <a:pos x="189" y="245"/>
                  </a:cxn>
                  <a:cxn ang="0">
                    <a:pos x="148" y="249"/>
                  </a:cxn>
                  <a:cxn ang="0">
                    <a:pos x="129" y="254"/>
                  </a:cxn>
                  <a:cxn ang="0">
                    <a:pos x="47" y="257"/>
                  </a:cxn>
                  <a:cxn ang="0">
                    <a:pos x="27" y="257"/>
                  </a:cxn>
                  <a:cxn ang="0">
                    <a:pos x="0" y="260"/>
                  </a:cxn>
                  <a:cxn ang="0">
                    <a:pos x="29" y="261"/>
                  </a:cxn>
                  <a:cxn ang="0">
                    <a:pos x="44" y="272"/>
                  </a:cxn>
                  <a:cxn ang="0">
                    <a:pos x="95" y="273"/>
                  </a:cxn>
                  <a:cxn ang="0">
                    <a:pos x="129" y="270"/>
                  </a:cxn>
                  <a:cxn ang="0">
                    <a:pos x="118" y="272"/>
                  </a:cxn>
                  <a:cxn ang="0">
                    <a:pos x="119" y="284"/>
                  </a:cxn>
                </a:cxnLst>
                <a:rect l="0" t="0" r="r" b="b"/>
                <a:pathLst>
                  <a:path w="264" h="289">
                    <a:moveTo>
                      <a:pt x="194" y="0"/>
                    </a:moveTo>
                    <a:lnTo>
                      <a:pt x="195" y="0"/>
                    </a:lnTo>
                    <a:lnTo>
                      <a:pt x="195" y="0"/>
                    </a:lnTo>
                    <a:lnTo>
                      <a:pt x="217" y="6"/>
                    </a:lnTo>
                    <a:lnTo>
                      <a:pt x="217" y="6"/>
                    </a:lnTo>
                    <a:lnTo>
                      <a:pt x="251" y="10"/>
                    </a:lnTo>
                    <a:lnTo>
                      <a:pt x="251" y="10"/>
                    </a:lnTo>
                    <a:lnTo>
                      <a:pt x="264" y="11"/>
                    </a:lnTo>
                    <a:lnTo>
                      <a:pt x="264" y="11"/>
                    </a:lnTo>
                    <a:lnTo>
                      <a:pt x="199" y="23"/>
                    </a:lnTo>
                    <a:lnTo>
                      <a:pt x="199" y="23"/>
                    </a:lnTo>
                    <a:lnTo>
                      <a:pt x="195" y="23"/>
                    </a:lnTo>
                    <a:lnTo>
                      <a:pt x="195" y="23"/>
                    </a:lnTo>
                    <a:lnTo>
                      <a:pt x="185" y="26"/>
                    </a:lnTo>
                    <a:lnTo>
                      <a:pt x="185" y="26"/>
                    </a:lnTo>
                    <a:lnTo>
                      <a:pt x="189" y="28"/>
                    </a:lnTo>
                    <a:lnTo>
                      <a:pt x="189" y="28"/>
                    </a:lnTo>
                    <a:lnTo>
                      <a:pt x="185" y="29"/>
                    </a:lnTo>
                    <a:lnTo>
                      <a:pt x="185" y="29"/>
                    </a:lnTo>
                    <a:lnTo>
                      <a:pt x="165" y="29"/>
                    </a:lnTo>
                    <a:lnTo>
                      <a:pt x="165" y="29"/>
                    </a:lnTo>
                    <a:lnTo>
                      <a:pt x="133" y="31"/>
                    </a:lnTo>
                    <a:lnTo>
                      <a:pt x="133" y="31"/>
                    </a:lnTo>
                    <a:lnTo>
                      <a:pt x="171" y="38"/>
                    </a:lnTo>
                    <a:lnTo>
                      <a:pt x="171" y="38"/>
                    </a:lnTo>
                    <a:lnTo>
                      <a:pt x="171" y="40"/>
                    </a:lnTo>
                    <a:lnTo>
                      <a:pt x="171" y="40"/>
                    </a:lnTo>
                    <a:lnTo>
                      <a:pt x="172" y="40"/>
                    </a:lnTo>
                    <a:lnTo>
                      <a:pt x="172" y="40"/>
                    </a:lnTo>
                    <a:lnTo>
                      <a:pt x="171" y="40"/>
                    </a:lnTo>
                    <a:lnTo>
                      <a:pt x="171" y="40"/>
                    </a:lnTo>
                    <a:lnTo>
                      <a:pt x="165" y="41"/>
                    </a:lnTo>
                    <a:lnTo>
                      <a:pt x="165" y="41"/>
                    </a:lnTo>
                    <a:lnTo>
                      <a:pt x="158" y="44"/>
                    </a:lnTo>
                    <a:lnTo>
                      <a:pt x="158" y="44"/>
                    </a:lnTo>
                    <a:lnTo>
                      <a:pt x="146" y="47"/>
                    </a:lnTo>
                    <a:lnTo>
                      <a:pt x="146" y="47"/>
                    </a:lnTo>
                    <a:lnTo>
                      <a:pt x="148" y="49"/>
                    </a:lnTo>
                    <a:lnTo>
                      <a:pt x="148" y="49"/>
                    </a:lnTo>
                    <a:lnTo>
                      <a:pt x="155" y="52"/>
                    </a:lnTo>
                    <a:lnTo>
                      <a:pt x="155" y="52"/>
                    </a:lnTo>
                    <a:lnTo>
                      <a:pt x="159" y="52"/>
                    </a:lnTo>
                    <a:lnTo>
                      <a:pt x="159" y="52"/>
                    </a:lnTo>
                    <a:lnTo>
                      <a:pt x="152" y="53"/>
                    </a:lnTo>
                    <a:lnTo>
                      <a:pt x="152" y="53"/>
                    </a:lnTo>
                    <a:lnTo>
                      <a:pt x="153" y="53"/>
                    </a:lnTo>
                    <a:lnTo>
                      <a:pt x="153" y="53"/>
                    </a:lnTo>
                    <a:lnTo>
                      <a:pt x="138" y="53"/>
                    </a:lnTo>
                    <a:lnTo>
                      <a:pt x="138" y="53"/>
                    </a:lnTo>
                    <a:lnTo>
                      <a:pt x="142" y="55"/>
                    </a:lnTo>
                    <a:lnTo>
                      <a:pt x="142" y="55"/>
                    </a:lnTo>
                    <a:lnTo>
                      <a:pt x="120" y="56"/>
                    </a:lnTo>
                    <a:lnTo>
                      <a:pt x="120" y="56"/>
                    </a:lnTo>
                    <a:lnTo>
                      <a:pt x="103" y="56"/>
                    </a:lnTo>
                    <a:lnTo>
                      <a:pt x="103" y="56"/>
                    </a:lnTo>
                    <a:lnTo>
                      <a:pt x="100" y="59"/>
                    </a:lnTo>
                    <a:lnTo>
                      <a:pt x="100" y="59"/>
                    </a:lnTo>
                    <a:lnTo>
                      <a:pt x="128" y="58"/>
                    </a:lnTo>
                    <a:lnTo>
                      <a:pt x="128" y="58"/>
                    </a:lnTo>
                    <a:lnTo>
                      <a:pt x="125" y="58"/>
                    </a:lnTo>
                    <a:lnTo>
                      <a:pt x="125" y="58"/>
                    </a:lnTo>
                    <a:lnTo>
                      <a:pt x="122" y="59"/>
                    </a:lnTo>
                    <a:lnTo>
                      <a:pt x="122" y="59"/>
                    </a:lnTo>
                    <a:lnTo>
                      <a:pt x="116" y="59"/>
                    </a:lnTo>
                    <a:lnTo>
                      <a:pt x="116" y="59"/>
                    </a:lnTo>
                    <a:lnTo>
                      <a:pt x="100" y="61"/>
                    </a:lnTo>
                    <a:lnTo>
                      <a:pt x="100" y="61"/>
                    </a:lnTo>
                    <a:lnTo>
                      <a:pt x="83" y="59"/>
                    </a:lnTo>
                    <a:lnTo>
                      <a:pt x="83" y="59"/>
                    </a:lnTo>
                    <a:lnTo>
                      <a:pt x="80" y="59"/>
                    </a:lnTo>
                    <a:lnTo>
                      <a:pt x="80" y="59"/>
                    </a:lnTo>
                    <a:lnTo>
                      <a:pt x="83" y="59"/>
                    </a:lnTo>
                    <a:lnTo>
                      <a:pt x="83" y="59"/>
                    </a:lnTo>
                    <a:lnTo>
                      <a:pt x="83" y="61"/>
                    </a:lnTo>
                    <a:lnTo>
                      <a:pt x="83" y="61"/>
                    </a:lnTo>
                    <a:lnTo>
                      <a:pt x="80" y="61"/>
                    </a:lnTo>
                    <a:lnTo>
                      <a:pt x="80" y="61"/>
                    </a:lnTo>
                    <a:lnTo>
                      <a:pt x="85" y="62"/>
                    </a:lnTo>
                    <a:lnTo>
                      <a:pt x="85" y="62"/>
                    </a:lnTo>
                    <a:lnTo>
                      <a:pt x="89" y="64"/>
                    </a:lnTo>
                    <a:lnTo>
                      <a:pt x="89" y="64"/>
                    </a:lnTo>
                    <a:lnTo>
                      <a:pt x="89" y="65"/>
                    </a:lnTo>
                    <a:lnTo>
                      <a:pt x="89" y="65"/>
                    </a:lnTo>
                    <a:lnTo>
                      <a:pt x="87" y="65"/>
                    </a:lnTo>
                    <a:lnTo>
                      <a:pt x="87" y="65"/>
                    </a:lnTo>
                    <a:lnTo>
                      <a:pt x="77" y="65"/>
                    </a:lnTo>
                    <a:lnTo>
                      <a:pt x="77" y="65"/>
                    </a:lnTo>
                    <a:lnTo>
                      <a:pt x="74" y="68"/>
                    </a:lnTo>
                    <a:lnTo>
                      <a:pt x="74" y="68"/>
                    </a:lnTo>
                    <a:lnTo>
                      <a:pt x="64" y="68"/>
                    </a:lnTo>
                    <a:lnTo>
                      <a:pt x="64" y="68"/>
                    </a:lnTo>
                    <a:lnTo>
                      <a:pt x="67" y="88"/>
                    </a:lnTo>
                    <a:lnTo>
                      <a:pt x="67" y="88"/>
                    </a:lnTo>
                    <a:lnTo>
                      <a:pt x="79" y="88"/>
                    </a:lnTo>
                    <a:lnTo>
                      <a:pt x="79" y="88"/>
                    </a:lnTo>
                    <a:lnTo>
                      <a:pt x="86" y="88"/>
                    </a:lnTo>
                    <a:lnTo>
                      <a:pt x="86" y="88"/>
                    </a:lnTo>
                    <a:lnTo>
                      <a:pt x="87" y="88"/>
                    </a:lnTo>
                    <a:lnTo>
                      <a:pt x="87" y="88"/>
                    </a:lnTo>
                    <a:lnTo>
                      <a:pt x="86" y="88"/>
                    </a:lnTo>
                    <a:lnTo>
                      <a:pt x="86" y="88"/>
                    </a:lnTo>
                    <a:lnTo>
                      <a:pt x="44" y="89"/>
                    </a:lnTo>
                    <a:lnTo>
                      <a:pt x="44" y="89"/>
                    </a:lnTo>
                    <a:lnTo>
                      <a:pt x="54" y="92"/>
                    </a:lnTo>
                    <a:lnTo>
                      <a:pt x="54" y="92"/>
                    </a:lnTo>
                    <a:lnTo>
                      <a:pt x="60" y="92"/>
                    </a:lnTo>
                    <a:lnTo>
                      <a:pt x="60" y="92"/>
                    </a:lnTo>
                    <a:lnTo>
                      <a:pt x="64" y="94"/>
                    </a:lnTo>
                    <a:lnTo>
                      <a:pt x="64" y="94"/>
                    </a:lnTo>
                    <a:lnTo>
                      <a:pt x="66" y="95"/>
                    </a:lnTo>
                    <a:lnTo>
                      <a:pt x="66" y="95"/>
                    </a:lnTo>
                    <a:lnTo>
                      <a:pt x="63" y="97"/>
                    </a:lnTo>
                    <a:lnTo>
                      <a:pt x="63" y="97"/>
                    </a:lnTo>
                    <a:lnTo>
                      <a:pt x="40" y="97"/>
                    </a:lnTo>
                    <a:lnTo>
                      <a:pt x="40" y="97"/>
                    </a:lnTo>
                    <a:lnTo>
                      <a:pt x="64" y="100"/>
                    </a:lnTo>
                    <a:lnTo>
                      <a:pt x="64" y="100"/>
                    </a:lnTo>
                    <a:lnTo>
                      <a:pt x="83" y="103"/>
                    </a:lnTo>
                    <a:lnTo>
                      <a:pt x="83" y="103"/>
                    </a:lnTo>
                    <a:lnTo>
                      <a:pt x="82" y="103"/>
                    </a:lnTo>
                    <a:lnTo>
                      <a:pt x="82" y="103"/>
                    </a:lnTo>
                    <a:lnTo>
                      <a:pt x="80" y="103"/>
                    </a:lnTo>
                    <a:lnTo>
                      <a:pt x="80" y="103"/>
                    </a:lnTo>
                    <a:lnTo>
                      <a:pt x="87" y="105"/>
                    </a:lnTo>
                    <a:lnTo>
                      <a:pt x="87" y="105"/>
                    </a:lnTo>
                    <a:lnTo>
                      <a:pt x="95" y="105"/>
                    </a:lnTo>
                    <a:lnTo>
                      <a:pt x="95" y="105"/>
                    </a:lnTo>
                    <a:lnTo>
                      <a:pt x="87" y="105"/>
                    </a:lnTo>
                    <a:lnTo>
                      <a:pt x="87" y="105"/>
                    </a:lnTo>
                    <a:lnTo>
                      <a:pt x="97" y="105"/>
                    </a:lnTo>
                    <a:lnTo>
                      <a:pt x="97" y="105"/>
                    </a:lnTo>
                    <a:lnTo>
                      <a:pt x="92" y="105"/>
                    </a:lnTo>
                    <a:lnTo>
                      <a:pt x="92" y="105"/>
                    </a:lnTo>
                    <a:lnTo>
                      <a:pt x="119" y="105"/>
                    </a:lnTo>
                    <a:lnTo>
                      <a:pt x="119" y="105"/>
                    </a:lnTo>
                    <a:lnTo>
                      <a:pt x="129" y="108"/>
                    </a:lnTo>
                    <a:lnTo>
                      <a:pt x="129" y="108"/>
                    </a:lnTo>
                    <a:lnTo>
                      <a:pt x="178" y="108"/>
                    </a:lnTo>
                    <a:lnTo>
                      <a:pt x="178" y="108"/>
                    </a:lnTo>
                    <a:lnTo>
                      <a:pt x="176" y="109"/>
                    </a:lnTo>
                    <a:lnTo>
                      <a:pt x="176" y="109"/>
                    </a:lnTo>
                    <a:lnTo>
                      <a:pt x="185" y="112"/>
                    </a:lnTo>
                    <a:lnTo>
                      <a:pt x="185" y="112"/>
                    </a:lnTo>
                    <a:lnTo>
                      <a:pt x="171" y="115"/>
                    </a:lnTo>
                    <a:lnTo>
                      <a:pt x="171" y="115"/>
                    </a:lnTo>
                    <a:lnTo>
                      <a:pt x="176" y="115"/>
                    </a:lnTo>
                    <a:lnTo>
                      <a:pt x="176" y="115"/>
                    </a:lnTo>
                    <a:lnTo>
                      <a:pt x="189" y="117"/>
                    </a:lnTo>
                    <a:lnTo>
                      <a:pt x="189" y="117"/>
                    </a:lnTo>
                    <a:lnTo>
                      <a:pt x="184" y="118"/>
                    </a:lnTo>
                    <a:lnTo>
                      <a:pt x="184" y="118"/>
                    </a:lnTo>
                    <a:lnTo>
                      <a:pt x="175" y="118"/>
                    </a:lnTo>
                    <a:lnTo>
                      <a:pt x="175" y="118"/>
                    </a:lnTo>
                    <a:lnTo>
                      <a:pt x="162" y="120"/>
                    </a:lnTo>
                    <a:lnTo>
                      <a:pt x="162" y="120"/>
                    </a:lnTo>
                    <a:lnTo>
                      <a:pt x="155" y="121"/>
                    </a:lnTo>
                    <a:lnTo>
                      <a:pt x="155" y="121"/>
                    </a:lnTo>
                    <a:lnTo>
                      <a:pt x="172" y="120"/>
                    </a:lnTo>
                    <a:lnTo>
                      <a:pt x="172" y="120"/>
                    </a:lnTo>
                    <a:lnTo>
                      <a:pt x="168" y="121"/>
                    </a:lnTo>
                    <a:lnTo>
                      <a:pt x="168" y="121"/>
                    </a:lnTo>
                    <a:lnTo>
                      <a:pt x="174" y="121"/>
                    </a:lnTo>
                    <a:lnTo>
                      <a:pt x="174" y="121"/>
                    </a:lnTo>
                    <a:lnTo>
                      <a:pt x="156" y="121"/>
                    </a:lnTo>
                    <a:lnTo>
                      <a:pt x="156" y="121"/>
                    </a:lnTo>
                    <a:lnTo>
                      <a:pt x="156" y="124"/>
                    </a:lnTo>
                    <a:lnTo>
                      <a:pt x="156" y="124"/>
                    </a:lnTo>
                    <a:lnTo>
                      <a:pt x="152" y="136"/>
                    </a:lnTo>
                    <a:lnTo>
                      <a:pt x="152" y="136"/>
                    </a:lnTo>
                    <a:lnTo>
                      <a:pt x="156" y="136"/>
                    </a:lnTo>
                    <a:lnTo>
                      <a:pt x="156" y="136"/>
                    </a:lnTo>
                    <a:lnTo>
                      <a:pt x="152" y="138"/>
                    </a:lnTo>
                    <a:lnTo>
                      <a:pt x="152" y="138"/>
                    </a:lnTo>
                    <a:lnTo>
                      <a:pt x="149" y="138"/>
                    </a:lnTo>
                    <a:lnTo>
                      <a:pt x="149" y="138"/>
                    </a:lnTo>
                    <a:lnTo>
                      <a:pt x="141" y="141"/>
                    </a:lnTo>
                    <a:lnTo>
                      <a:pt x="141" y="141"/>
                    </a:lnTo>
                    <a:lnTo>
                      <a:pt x="143" y="141"/>
                    </a:lnTo>
                    <a:lnTo>
                      <a:pt x="143" y="141"/>
                    </a:lnTo>
                    <a:lnTo>
                      <a:pt x="139" y="141"/>
                    </a:lnTo>
                    <a:lnTo>
                      <a:pt x="139" y="141"/>
                    </a:lnTo>
                    <a:lnTo>
                      <a:pt x="133" y="141"/>
                    </a:lnTo>
                    <a:lnTo>
                      <a:pt x="133" y="141"/>
                    </a:lnTo>
                    <a:lnTo>
                      <a:pt x="126" y="141"/>
                    </a:lnTo>
                    <a:lnTo>
                      <a:pt x="126" y="141"/>
                    </a:lnTo>
                    <a:lnTo>
                      <a:pt x="105" y="145"/>
                    </a:lnTo>
                    <a:lnTo>
                      <a:pt x="105" y="145"/>
                    </a:lnTo>
                    <a:lnTo>
                      <a:pt x="103" y="145"/>
                    </a:lnTo>
                    <a:lnTo>
                      <a:pt x="103" y="145"/>
                    </a:lnTo>
                    <a:lnTo>
                      <a:pt x="103" y="147"/>
                    </a:lnTo>
                    <a:lnTo>
                      <a:pt x="103" y="147"/>
                    </a:lnTo>
                    <a:lnTo>
                      <a:pt x="100" y="147"/>
                    </a:lnTo>
                    <a:lnTo>
                      <a:pt x="100" y="147"/>
                    </a:lnTo>
                    <a:lnTo>
                      <a:pt x="83" y="147"/>
                    </a:lnTo>
                    <a:lnTo>
                      <a:pt x="83" y="147"/>
                    </a:lnTo>
                    <a:lnTo>
                      <a:pt x="83" y="148"/>
                    </a:lnTo>
                    <a:lnTo>
                      <a:pt x="83" y="148"/>
                    </a:lnTo>
                    <a:lnTo>
                      <a:pt x="76" y="148"/>
                    </a:lnTo>
                    <a:lnTo>
                      <a:pt x="76" y="148"/>
                    </a:lnTo>
                    <a:lnTo>
                      <a:pt x="77" y="150"/>
                    </a:lnTo>
                    <a:lnTo>
                      <a:pt x="77" y="150"/>
                    </a:lnTo>
                    <a:lnTo>
                      <a:pt x="77" y="153"/>
                    </a:lnTo>
                    <a:lnTo>
                      <a:pt x="77" y="153"/>
                    </a:lnTo>
                    <a:lnTo>
                      <a:pt x="67" y="153"/>
                    </a:lnTo>
                    <a:lnTo>
                      <a:pt x="67" y="153"/>
                    </a:lnTo>
                    <a:lnTo>
                      <a:pt x="105" y="151"/>
                    </a:lnTo>
                    <a:lnTo>
                      <a:pt x="105" y="151"/>
                    </a:lnTo>
                    <a:lnTo>
                      <a:pt x="73" y="154"/>
                    </a:lnTo>
                    <a:lnTo>
                      <a:pt x="73" y="154"/>
                    </a:lnTo>
                    <a:lnTo>
                      <a:pt x="67" y="156"/>
                    </a:lnTo>
                    <a:lnTo>
                      <a:pt x="67" y="156"/>
                    </a:lnTo>
                    <a:lnTo>
                      <a:pt x="83" y="156"/>
                    </a:lnTo>
                    <a:lnTo>
                      <a:pt x="83" y="156"/>
                    </a:lnTo>
                    <a:lnTo>
                      <a:pt x="72" y="157"/>
                    </a:lnTo>
                    <a:lnTo>
                      <a:pt x="72" y="157"/>
                    </a:lnTo>
                    <a:lnTo>
                      <a:pt x="77" y="157"/>
                    </a:lnTo>
                    <a:lnTo>
                      <a:pt x="77" y="157"/>
                    </a:lnTo>
                    <a:lnTo>
                      <a:pt x="82" y="157"/>
                    </a:lnTo>
                    <a:lnTo>
                      <a:pt x="82" y="157"/>
                    </a:lnTo>
                    <a:lnTo>
                      <a:pt x="83" y="160"/>
                    </a:lnTo>
                    <a:lnTo>
                      <a:pt x="83" y="160"/>
                    </a:lnTo>
                    <a:lnTo>
                      <a:pt x="69" y="160"/>
                    </a:lnTo>
                    <a:lnTo>
                      <a:pt x="69" y="160"/>
                    </a:lnTo>
                    <a:lnTo>
                      <a:pt x="59" y="162"/>
                    </a:lnTo>
                    <a:lnTo>
                      <a:pt x="59" y="162"/>
                    </a:lnTo>
                    <a:lnTo>
                      <a:pt x="69" y="162"/>
                    </a:lnTo>
                    <a:lnTo>
                      <a:pt x="69" y="162"/>
                    </a:lnTo>
                    <a:lnTo>
                      <a:pt x="92" y="165"/>
                    </a:lnTo>
                    <a:lnTo>
                      <a:pt x="92" y="165"/>
                    </a:lnTo>
                    <a:lnTo>
                      <a:pt x="63" y="166"/>
                    </a:lnTo>
                    <a:lnTo>
                      <a:pt x="63" y="166"/>
                    </a:lnTo>
                    <a:lnTo>
                      <a:pt x="67" y="168"/>
                    </a:lnTo>
                    <a:lnTo>
                      <a:pt x="67" y="168"/>
                    </a:lnTo>
                    <a:lnTo>
                      <a:pt x="69" y="168"/>
                    </a:lnTo>
                    <a:lnTo>
                      <a:pt x="69" y="168"/>
                    </a:lnTo>
                    <a:lnTo>
                      <a:pt x="54" y="169"/>
                    </a:lnTo>
                    <a:lnTo>
                      <a:pt x="54" y="169"/>
                    </a:lnTo>
                    <a:lnTo>
                      <a:pt x="72" y="172"/>
                    </a:lnTo>
                    <a:lnTo>
                      <a:pt x="72" y="172"/>
                    </a:lnTo>
                    <a:lnTo>
                      <a:pt x="85" y="172"/>
                    </a:lnTo>
                    <a:lnTo>
                      <a:pt x="85" y="172"/>
                    </a:lnTo>
                    <a:lnTo>
                      <a:pt x="97" y="172"/>
                    </a:lnTo>
                    <a:lnTo>
                      <a:pt x="97" y="172"/>
                    </a:lnTo>
                    <a:lnTo>
                      <a:pt x="113" y="172"/>
                    </a:lnTo>
                    <a:lnTo>
                      <a:pt x="113" y="172"/>
                    </a:lnTo>
                    <a:lnTo>
                      <a:pt x="141" y="172"/>
                    </a:lnTo>
                    <a:lnTo>
                      <a:pt x="141" y="172"/>
                    </a:lnTo>
                    <a:lnTo>
                      <a:pt x="129" y="174"/>
                    </a:lnTo>
                    <a:lnTo>
                      <a:pt x="129" y="174"/>
                    </a:lnTo>
                    <a:lnTo>
                      <a:pt x="141" y="175"/>
                    </a:lnTo>
                    <a:lnTo>
                      <a:pt x="141" y="175"/>
                    </a:lnTo>
                    <a:lnTo>
                      <a:pt x="133" y="175"/>
                    </a:lnTo>
                    <a:lnTo>
                      <a:pt x="133" y="175"/>
                    </a:lnTo>
                    <a:lnTo>
                      <a:pt x="126" y="178"/>
                    </a:lnTo>
                    <a:lnTo>
                      <a:pt x="126" y="178"/>
                    </a:lnTo>
                    <a:lnTo>
                      <a:pt x="128" y="178"/>
                    </a:lnTo>
                    <a:lnTo>
                      <a:pt x="128" y="178"/>
                    </a:lnTo>
                    <a:lnTo>
                      <a:pt x="125" y="180"/>
                    </a:lnTo>
                    <a:lnTo>
                      <a:pt x="125" y="180"/>
                    </a:lnTo>
                    <a:lnTo>
                      <a:pt x="119" y="180"/>
                    </a:lnTo>
                    <a:lnTo>
                      <a:pt x="119" y="180"/>
                    </a:lnTo>
                    <a:lnTo>
                      <a:pt x="108" y="180"/>
                    </a:lnTo>
                    <a:lnTo>
                      <a:pt x="108" y="180"/>
                    </a:lnTo>
                    <a:lnTo>
                      <a:pt x="40" y="181"/>
                    </a:lnTo>
                    <a:lnTo>
                      <a:pt x="40" y="181"/>
                    </a:lnTo>
                    <a:lnTo>
                      <a:pt x="36" y="181"/>
                    </a:lnTo>
                    <a:lnTo>
                      <a:pt x="36" y="181"/>
                    </a:lnTo>
                    <a:lnTo>
                      <a:pt x="4" y="187"/>
                    </a:lnTo>
                    <a:lnTo>
                      <a:pt x="4" y="187"/>
                    </a:lnTo>
                    <a:lnTo>
                      <a:pt x="16" y="189"/>
                    </a:lnTo>
                    <a:lnTo>
                      <a:pt x="16" y="189"/>
                    </a:lnTo>
                    <a:lnTo>
                      <a:pt x="8" y="189"/>
                    </a:lnTo>
                    <a:lnTo>
                      <a:pt x="8" y="189"/>
                    </a:lnTo>
                    <a:lnTo>
                      <a:pt x="29" y="195"/>
                    </a:lnTo>
                    <a:lnTo>
                      <a:pt x="29" y="195"/>
                    </a:lnTo>
                    <a:lnTo>
                      <a:pt x="53" y="197"/>
                    </a:lnTo>
                    <a:lnTo>
                      <a:pt x="53" y="197"/>
                    </a:lnTo>
                    <a:lnTo>
                      <a:pt x="43" y="198"/>
                    </a:lnTo>
                    <a:lnTo>
                      <a:pt x="43" y="198"/>
                    </a:lnTo>
                    <a:lnTo>
                      <a:pt x="24" y="200"/>
                    </a:lnTo>
                    <a:lnTo>
                      <a:pt x="24" y="200"/>
                    </a:lnTo>
                    <a:lnTo>
                      <a:pt x="27" y="200"/>
                    </a:lnTo>
                    <a:lnTo>
                      <a:pt x="27" y="200"/>
                    </a:lnTo>
                    <a:lnTo>
                      <a:pt x="49" y="204"/>
                    </a:lnTo>
                    <a:lnTo>
                      <a:pt x="49" y="204"/>
                    </a:lnTo>
                    <a:lnTo>
                      <a:pt x="60" y="203"/>
                    </a:lnTo>
                    <a:lnTo>
                      <a:pt x="60" y="203"/>
                    </a:lnTo>
                    <a:lnTo>
                      <a:pt x="106" y="201"/>
                    </a:lnTo>
                    <a:lnTo>
                      <a:pt x="106" y="201"/>
                    </a:lnTo>
                    <a:lnTo>
                      <a:pt x="115" y="201"/>
                    </a:lnTo>
                    <a:lnTo>
                      <a:pt x="115" y="201"/>
                    </a:lnTo>
                    <a:lnTo>
                      <a:pt x="123" y="203"/>
                    </a:lnTo>
                    <a:lnTo>
                      <a:pt x="123" y="203"/>
                    </a:lnTo>
                    <a:lnTo>
                      <a:pt x="119" y="203"/>
                    </a:lnTo>
                    <a:lnTo>
                      <a:pt x="119" y="203"/>
                    </a:lnTo>
                    <a:lnTo>
                      <a:pt x="120" y="204"/>
                    </a:lnTo>
                    <a:lnTo>
                      <a:pt x="120" y="204"/>
                    </a:lnTo>
                    <a:lnTo>
                      <a:pt x="113" y="204"/>
                    </a:lnTo>
                    <a:lnTo>
                      <a:pt x="113" y="204"/>
                    </a:lnTo>
                    <a:lnTo>
                      <a:pt x="123" y="206"/>
                    </a:lnTo>
                    <a:lnTo>
                      <a:pt x="123" y="206"/>
                    </a:lnTo>
                    <a:lnTo>
                      <a:pt x="120" y="206"/>
                    </a:lnTo>
                    <a:lnTo>
                      <a:pt x="120" y="206"/>
                    </a:lnTo>
                    <a:lnTo>
                      <a:pt x="119" y="207"/>
                    </a:lnTo>
                    <a:lnTo>
                      <a:pt x="119" y="207"/>
                    </a:lnTo>
                    <a:lnTo>
                      <a:pt x="136" y="207"/>
                    </a:lnTo>
                    <a:lnTo>
                      <a:pt x="136" y="207"/>
                    </a:lnTo>
                    <a:lnTo>
                      <a:pt x="139" y="207"/>
                    </a:lnTo>
                    <a:lnTo>
                      <a:pt x="139" y="207"/>
                    </a:lnTo>
                    <a:lnTo>
                      <a:pt x="141" y="209"/>
                    </a:lnTo>
                    <a:lnTo>
                      <a:pt x="141" y="209"/>
                    </a:lnTo>
                    <a:lnTo>
                      <a:pt x="131" y="209"/>
                    </a:lnTo>
                    <a:lnTo>
                      <a:pt x="131" y="209"/>
                    </a:lnTo>
                    <a:lnTo>
                      <a:pt x="129" y="212"/>
                    </a:lnTo>
                    <a:lnTo>
                      <a:pt x="129" y="212"/>
                    </a:lnTo>
                    <a:lnTo>
                      <a:pt x="136" y="213"/>
                    </a:lnTo>
                    <a:lnTo>
                      <a:pt x="136" y="213"/>
                    </a:lnTo>
                    <a:lnTo>
                      <a:pt x="120" y="212"/>
                    </a:lnTo>
                    <a:lnTo>
                      <a:pt x="120" y="212"/>
                    </a:lnTo>
                    <a:lnTo>
                      <a:pt x="119" y="212"/>
                    </a:lnTo>
                    <a:lnTo>
                      <a:pt x="119" y="212"/>
                    </a:lnTo>
                    <a:lnTo>
                      <a:pt x="135" y="213"/>
                    </a:lnTo>
                    <a:lnTo>
                      <a:pt x="135" y="213"/>
                    </a:lnTo>
                    <a:lnTo>
                      <a:pt x="106" y="215"/>
                    </a:lnTo>
                    <a:lnTo>
                      <a:pt x="106" y="215"/>
                    </a:lnTo>
                    <a:lnTo>
                      <a:pt x="103" y="215"/>
                    </a:lnTo>
                    <a:lnTo>
                      <a:pt x="103" y="215"/>
                    </a:lnTo>
                    <a:lnTo>
                      <a:pt x="102" y="215"/>
                    </a:lnTo>
                    <a:lnTo>
                      <a:pt x="102" y="215"/>
                    </a:lnTo>
                    <a:lnTo>
                      <a:pt x="106" y="215"/>
                    </a:lnTo>
                    <a:lnTo>
                      <a:pt x="106" y="215"/>
                    </a:lnTo>
                    <a:lnTo>
                      <a:pt x="112" y="219"/>
                    </a:lnTo>
                    <a:lnTo>
                      <a:pt x="112" y="219"/>
                    </a:lnTo>
                    <a:lnTo>
                      <a:pt x="67" y="216"/>
                    </a:lnTo>
                    <a:lnTo>
                      <a:pt x="67" y="216"/>
                    </a:lnTo>
                    <a:lnTo>
                      <a:pt x="63" y="218"/>
                    </a:lnTo>
                    <a:lnTo>
                      <a:pt x="63" y="218"/>
                    </a:lnTo>
                    <a:lnTo>
                      <a:pt x="39" y="222"/>
                    </a:lnTo>
                    <a:lnTo>
                      <a:pt x="39" y="222"/>
                    </a:lnTo>
                    <a:lnTo>
                      <a:pt x="54" y="222"/>
                    </a:lnTo>
                    <a:lnTo>
                      <a:pt x="54" y="222"/>
                    </a:lnTo>
                    <a:lnTo>
                      <a:pt x="60" y="222"/>
                    </a:lnTo>
                    <a:lnTo>
                      <a:pt x="60" y="222"/>
                    </a:lnTo>
                    <a:lnTo>
                      <a:pt x="49" y="222"/>
                    </a:lnTo>
                    <a:lnTo>
                      <a:pt x="49" y="222"/>
                    </a:lnTo>
                    <a:lnTo>
                      <a:pt x="105" y="222"/>
                    </a:lnTo>
                    <a:lnTo>
                      <a:pt x="105" y="222"/>
                    </a:lnTo>
                    <a:lnTo>
                      <a:pt x="102" y="224"/>
                    </a:lnTo>
                    <a:lnTo>
                      <a:pt x="102" y="224"/>
                    </a:lnTo>
                    <a:lnTo>
                      <a:pt x="133" y="227"/>
                    </a:lnTo>
                    <a:lnTo>
                      <a:pt x="133" y="227"/>
                    </a:lnTo>
                    <a:lnTo>
                      <a:pt x="158" y="231"/>
                    </a:lnTo>
                    <a:lnTo>
                      <a:pt x="158" y="231"/>
                    </a:lnTo>
                    <a:lnTo>
                      <a:pt x="153" y="231"/>
                    </a:lnTo>
                    <a:lnTo>
                      <a:pt x="153" y="231"/>
                    </a:lnTo>
                    <a:lnTo>
                      <a:pt x="142" y="231"/>
                    </a:lnTo>
                    <a:lnTo>
                      <a:pt x="142" y="231"/>
                    </a:lnTo>
                    <a:lnTo>
                      <a:pt x="125" y="231"/>
                    </a:lnTo>
                    <a:lnTo>
                      <a:pt x="125" y="231"/>
                    </a:lnTo>
                    <a:lnTo>
                      <a:pt x="146" y="233"/>
                    </a:lnTo>
                    <a:lnTo>
                      <a:pt x="146" y="233"/>
                    </a:lnTo>
                    <a:lnTo>
                      <a:pt x="151" y="234"/>
                    </a:lnTo>
                    <a:lnTo>
                      <a:pt x="151" y="234"/>
                    </a:lnTo>
                    <a:lnTo>
                      <a:pt x="142" y="234"/>
                    </a:lnTo>
                    <a:lnTo>
                      <a:pt x="142" y="234"/>
                    </a:lnTo>
                    <a:lnTo>
                      <a:pt x="152" y="233"/>
                    </a:lnTo>
                    <a:lnTo>
                      <a:pt x="152" y="233"/>
                    </a:lnTo>
                    <a:lnTo>
                      <a:pt x="151" y="233"/>
                    </a:lnTo>
                    <a:lnTo>
                      <a:pt x="151" y="233"/>
                    </a:lnTo>
                    <a:lnTo>
                      <a:pt x="156" y="233"/>
                    </a:lnTo>
                    <a:lnTo>
                      <a:pt x="156" y="233"/>
                    </a:lnTo>
                    <a:lnTo>
                      <a:pt x="158" y="233"/>
                    </a:lnTo>
                    <a:lnTo>
                      <a:pt x="158" y="233"/>
                    </a:lnTo>
                    <a:lnTo>
                      <a:pt x="168" y="233"/>
                    </a:lnTo>
                    <a:lnTo>
                      <a:pt x="168" y="233"/>
                    </a:lnTo>
                    <a:lnTo>
                      <a:pt x="162" y="234"/>
                    </a:lnTo>
                    <a:lnTo>
                      <a:pt x="162" y="234"/>
                    </a:lnTo>
                    <a:lnTo>
                      <a:pt x="159" y="234"/>
                    </a:lnTo>
                    <a:lnTo>
                      <a:pt x="159" y="234"/>
                    </a:lnTo>
                    <a:lnTo>
                      <a:pt x="195" y="234"/>
                    </a:lnTo>
                    <a:lnTo>
                      <a:pt x="195" y="234"/>
                    </a:lnTo>
                    <a:lnTo>
                      <a:pt x="192" y="234"/>
                    </a:lnTo>
                    <a:lnTo>
                      <a:pt x="192" y="234"/>
                    </a:lnTo>
                    <a:lnTo>
                      <a:pt x="175" y="236"/>
                    </a:lnTo>
                    <a:lnTo>
                      <a:pt x="175" y="236"/>
                    </a:lnTo>
                    <a:lnTo>
                      <a:pt x="176" y="236"/>
                    </a:lnTo>
                    <a:lnTo>
                      <a:pt x="176" y="236"/>
                    </a:lnTo>
                    <a:lnTo>
                      <a:pt x="171" y="237"/>
                    </a:lnTo>
                    <a:lnTo>
                      <a:pt x="171" y="237"/>
                    </a:lnTo>
                    <a:lnTo>
                      <a:pt x="188" y="239"/>
                    </a:lnTo>
                    <a:lnTo>
                      <a:pt x="188" y="239"/>
                    </a:lnTo>
                    <a:lnTo>
                      <a:pt x="181" y="239"/>
                    </a:lnTo>
                    <a:lnTo>
                      <a:pt x="181" y="239"/>
                    </a:lnTo>
                    <a:lnTo>
                      <a:pt x="179" y="240"/>
                    </a:lnTo>
                    <a:lnTo>
                      <a:pt x="179" y="240"/>
                    </a:lnTo>
                    <a:lnTo>
                      <a:pt x="199" y="242"/>
                    </a:lnTo>
                    <a:lnTo>
                      <a:pt x="199" y="242"/>
                    </a:lnTo>
                    <a:lnTo>
                      <a:pt x="197" y="242"/>
                    </a:lnTo>
                    <a:lnTo>
                      <a:pt x="197" y="242"/>
                    </a:lnTo>
                    <a:lnTo>
                      <a:pt x="212" y="242"/>
                    </a:lnTo>
                    <a:lnTo>
                      <a:pt x="212" y="242"/>
                    </a:lnTo>
                    <a:lnTo>
                      <a:pt x="201" y="242"/>
                    </a:lnTo>
                    <a:lnTo>
                      <a:pt x="201" y="242"/>
                    </a:lnTo>
                    <a:lnTo>
                      <a:pt x="202" y="243"/>
                    </a:lnTo>
                    <a:lnTo>
                      <a:pt x="202" y="243"/>
                    </a:lnTo>
                    <a:lnTo>
                      <a:pt x="198" y="245"/>
                    </a:lnTo>
                    <a:lnTo>
                      <a:pt x="198" y="245"/>
                    </a:lnTo>
                    <a:lnTo>
                      <a:pt x="189" y="245"/>
                    </a:lnTo>
                    <a:lnTo>
                      <a:pt x="189" y="245"/>
                    </a:lnTo>
                    <a:lnTo>
                      <a:pt x="205" y="245"/>
                    </a:lnTo>
                    <a:lnTo>
                      <a:pt x="205" y="245"/>
                    </a:lnTo>
                    <a:lnTo>
                      <a:pt x="182" y="248"/>
                    </a:lnTo>
                    <a:lnTo>
                      <a:pt x="182" y="248"/>
                    </a:lnTo>
                    <a:lnTo>
                      <a:pt x="179" y="249"/>
                    </a:lnTo>
                    <a:lnTo>
                      <a:pt x="179" y="249"/>
                    </a:lnTo>
                    <a:lnTo>
                      <a:pt x="148" y="249"/>
                    </a:lnTo>
                    <a:lnTo>
                      <a:pt x="148" y="249"/>
                    </a:lnTo>
                    <a:lnTo>
                      <a:pt x="149" y="249"/>
                    </a:lnTo>
                    <a:lnTo>
                      <a:pt x="149" y="249"/>
                    </a:lnTo>
                    <a:lnTo>
                      <a:pt x="156" y="254"/>
                    </a:lnTo>
                    <a:lnTo>
                      <a:pt x="156" y="254"/>
                    </a:lnTo>
                    <a:lnTo>
                      <a:pt x="136" y="254"/>
                    </a:lnTo>
                    <a:lnTo>
                      <a:pt x="136" y="254"/>
                    </a:lnTo>
                    <a:lnTo>
                      <a:pt x="129" y="254"/>
                    </a:lnTo>
                    <a:lnTo>
                      <a:pt x="129" y="254"/>
                    </a:lnTo>
                    <a:lnTo>
                      <a:pt x="128" y="254"/>
                    </a:lnTo>
                    <a:lnTo>
                      <a:pt x="128" y="254"/>
                    </a:lnTo>
                    <a:lnTo>
                      <a:pt x="128" y="257"/>
                    </a:lnTo>
                    <a:lnTo>
                      <a:pt x="128" y="257"/>
                    </a:lnTo>
                    <a:lnTo>
                      <a:pt x="138" y="257"/>
                    </a:lnTo>
                    <a:lnTo>
                      <a:pt x="138" y="257"/>
                    </a:lnTo>
                    <a:lnTo>
                      <a:pt x="47" y="257"/>
                    </a:lnTo>
                    <a:lnTo>
                      <a:pt x="47" y="257"/>
                    </a:lnTo>
                    <a:lnTo>
                      <a:pt x="24" y="257"/>
                    </a:lnTo>
                    <a:lnTo>
                      <a:pt x="24" y="257"/>
                    </a:lnTo>
                    <a:lnTo>
                      <a:pt x="37" y="257"/>
                    </a:lnTo>
                    <a:lnTo>
                      <a:pt x="37" y="257"/>
                    </a:lnTo>
                    <a:lnTo>
                      <a:pt x="34" y="257"/>
                    </a:lnTo>
                    <a:lnTo>
                      <a:pt x="34" y="257"/>
                    </a:lnTo>
                    <a:lnTo>
                      <a:pt x="27" y="257"/>
                    </a:lnTo>
                    <a:lnTo>
                      <a:pt x="27" y="257"/>
                    </a:lnTo>
                    <a:lnTo>
                      <a:pt x="26" y="258"/>
                    </a:lnTo>
                    <a:lnTo>
                      <a:pt x="26" y="258"/>
                    </a:lnTo>
                    <a:lnTo>
                      <a:pt x="34" y="260"/>
                    </a:lnTo>
                    <a:lnTo>
                      <a:pt x="34" y="260"/>
                    </a:lnTo>
                    <a:lnTo>
                      <a:pt x="31" y="260"/>
                    </a:lnTo>
                    <a:lnTo>
                      <a:pt x="31" y="260"/>
                    </a:lnTo>
                    <a:lnTo>
                      <a:pt x="0" y="260"/>
                    </a:lnTo>
                    <a:lnTo>
                      <a:pt x="0" y="260"/>
                    </a:lnTo>
                    <a:lnTo>
                      <a:pt x="30" y="260"/>
                    </a:lnTo>
                    <a:lnTo>
                      <a:pt x="30" y="260"/>
                    </a:lnTo>
                    <a:lnTo>
                      <a:pt x="8" y="258"/>
                    </a:lnTo>
                    <a:lnTo>
                      <a:pt x="8" y="258"/>
                    </a:lnTo>
                    <a:lnTo>
                      <a:pt x="27" y="261"/>
                    </a:lnTo>
                    <a:lnTo>
                      <a:pt x="27" y="261"/>
                    </a:lnTo>
                    <a:lnTo>
                      <a:pt x="29" y="261"/>
                    </a:lnTo>
                    <a:lnTo>
                      <a:pt x="29" y="261"/>
                    </a:lnTo>
                    <a:lnTo>
                      <a:pt x="33" y="261"/>
                    </a:lnTo>
                    <a:lnTo>
                      <a:pt x="33" y="261"/>
                    </a:lnTo>
                    <a:lnTo>
                      <a:pt x="31" y="264"/>
                    </a:lnTo>
                    <a:lnTo>
                      <a:pt x="31" y="264"/>
                    </a:lnTo>
                    <a:lnTo>
                      <a:pt x="34" y="272"/>
                    </a:lnTo>
                    <a:lnTo>
                      <a:pt x="34" y="272"/>
                    </a:lnTo>
                    <a:lnTo>
                      <a:pt x="44" y="272"/>
                    </a:lnTo>
                    <a:lnTo>
                      <a:pt x="44" y="272"/>
                    </a:lnTo>
                    <a:lnTo>
                      <a:pt x="47" y="273"/>
                    </a:lnTo>
                    <a:lnTo>
                      <a:pt x="47" y="273"/>
                    </a:lnTo>
                    <a:lnTo>
                      <a:pt x="27" y="273"/>
                    </a:lnTo>
                    <a:lnTo>
                      <a:pt x="27" y="273"/>
                    </a:lnTo>
                    <a:lnTo>
                      <a:pt x="62" y="275"/>
                    </a:lnTo>
                    <a:lnTo>
                      <a:pt x="62" y="275"/>
                    </a:lnTo>
                    <a:lnTo>
                      <a:pt x="95" y="273"/>
                    </a:lnTo>
                    <a:lnTo>
                      <a:pt x="95" y="273"/>
                    </a:lnTo>
                    <a:lnTo>
                      <a:pt x="77" y="273"/>
                    </a:lnTo>
                    <a:lnTo>
                      <a:pt x="77" y="273"/>
                    </a:lnTo>
                    <a:lnTo>
                      <a:pt x="73" y="273"/>
                    </a:lnTo>
                    <a:lnTo>
                      <a:pt x="73" y="273"/>
                    </a:lnTo>
                    <a:lnTo>
                      <a:pt x="123" y="270"/>
                    </a:lnTo>
                    <a:lnTo>
                      <a:pt x="123" y="270"/>
                    </a:lnTo>
                    <a:lnTo>
                      <a:pt x="129" y="270"/>
                    </a:lnTo>
                    <a:lnTo>
                      <a:pt x="129" y="270"/>
                    </a:lnTo>
                    <a:lnTo>
                      <a:pt x="126" y="272"/>
                    </a:lnTo>
                    <a:lnTo>
                      <a:pt x="126" y="272"/>
                    </a:lnTo>
                    <a:lnTo>
                      <a:pt x="135" y="272"/>
                    </a:lnTo>
                    <a:lnTo>
                      <a:pt x="135" y="272"/>
                    </a:lnTo>
                    <a:lnTo>
                      <a:pt x="139" y="272"/>
                    </a:lnTo>
                    <a:lnTo>
                      <a:pt x="139" y="272"/>
                    </a:lnTo>
                    <a:lnTo>
                      <a:pt x="118" y="272"/>
                    </a:lnTo>
                    <a:lnTo>
                      <a:pt x="118" y="272"/>
                    </a:lnTo>
                    <a:lnTo>
                      <a:pt x="123" y="273"/>
                    </a:lnTo>
                    <a:lnTo>
                      <a:pt x="123" y="273"/>
                    </a:lnTo>
                    <a:lnTo>
                      <a:pt x="122" y="279"/>
                    </a:lnTo>
                    <a:lnTo>
                      <a:pt x="122" y="279"/>
                    </a:lnTo>
                    <a:lnTo>
                      <a:pt x="125" y="281"/>
                    </a:lnTo>
                    <a:lnTo>
                      <a:pt x="125" y="281"/>
                    </a:lnTo>
                    <a:lnTo>
                      <a:pt x="119" y="284"/>
                    </a:lnTo>
                    <a:lnTo>
                      <a:pt x="119" y="284"/>
                    </a:lnTo>
                    <a:lnTo>
                      <a:pt x="122" y="284"/>
                    </a:lnTo>
                    <a:lnTo>
                      <a:pt x="122" y="284"/>
                    </a:lnTo>
                    <a:lnTo>
                      <a:pt x="135" y="28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58" name="Freeform 174"/>
              <p:cNvSpPr>
                <a:spLocks/>
              </p:cNvSpPr>
              <p:nvPr/>
            </p:nvSpPr>
            <p:spPr bwMode="auto">
              <a:xfrm>
                <a:off x="8246" y="11661"/>
                <a:ext cx="190" cy="241"/>
              </a:xfrm>
              <a:custGeom>
                <a:avLst/>
                <a:gdLst/>
                <a:ahLst/>
                <a:cxnLst>
                  <a:cxn ang="0">
                    <a:pos x="65" y="1"/>
                  </a:cxn>
                  <a:cxn ang="0">
                    <a:pos x="102" y="4"/>
                  </a:cxn>
                  <a:cxn ang="0">
                    <a:pos x="102" y="7"/>
                  </a:cxn>
                  <a:cxn ang="0">
                    <a:pos x="104" y="15"/>
                  </a:cxn>
                  <a:cxn ang="0">
                    <a:pos x="112" y="21"/>
                  </a:cxn>
                  <a:cxn ang="0">
                    <a:pos x="138" y="25"/>
                  </a:cxn>
                  <a:cxn ang="0">
                    <a:pos x="140" y="27"/>
                  </a:cxn>
                  <a:cxn ang="0">
                    <a:pos x="157" y="30"/>
                  </a:cxn>
                  <a:cxn ang="0">
                    <a:pos x="105" y="33"/>
                  </a:cxn>
                  <a:cxn ang="0">
                    <a:pos x="133" y="36"/>
                  </a:cxn>
                  <a:cxn ang="0">
                    <a:pos x="178" y="36"/>
                  </a:cxn>
                  <a:cxn ang="0">
                    <a:pos x="144" y="34"/>
                  </a:cxn>
                  <a:cxn ang="0">
                    <a:pos x="115" y="45"/>
                  </a:cxn>
                  <a:cxn ang="0">
                    <a:pos x="112" y="46"/>
                  </a:cxn>
                  <a:cxn ang="0">
                    <a:pos x="98" y="45"/>
                  </a:cxn>
                  <a:cxn ang="0">
                    <a:pos x="88" y="43"/>
                  </a:cxn>
                  <a:cxn ang="0">
                    <a:pos x="74" y="48"/>
                  </a:cxn>
                  <a:cxn ang="0">
                    <a:pos x="147" y="55"/>
                  </a:cxn>
                  <a:cxn ang="0">
                    <a:pos x="138" y="58"/>
                  </a:cxn>
                  <a:cxn ang="0">
                    <a:pos x="122" y="64"/>
                  </a:cxn>
                  <a:cxn ang="0">
                    <a:pos x="88" y="64"/>
                  </a:cxn>
                  <a:cxn ang="0">
                    <a:pos x="98" y="69"/>
                  </a:cxn>
                  <a:cxn ang="0">
                    <a:pos x="82" y="84"/>
                  </a:cxn>
                  <a:cxn ang="0">
                    <a:pos x="87" y="89"/>
                  </a:cxn>
                  <a:cxn ang="0">
                    <a:pos x="66" y="93"/>
                  </a:cxn>
                  <a:cxn ang="0">
                    <a:pos x="48" y="95"/>
                  </a:cxn>
                  <a:cxn ang="0">
                    <a:pos x="134" y="101"/>
                  </a:cxn>
                  <a:cxn ang="0">
                    <a:pos x="88" y="105"/>
                  </a:cxn>
                  <a:cxn ang="0">
                    <a:pos x="101" y="105"/>
                  </a:cxn>
                  <a:cxn ang="0">
                    <a:pos x="137" y="114"/>
                  </a:cxn>
                  <a:cxn ang="0">
                    <a:pos x="161" y="125"/>
                  </a:cxn>
                  <a:cxn ang="0">
                    <a:pos x="112" y="128"/>
                  </a:cxn>
                  <a:cxn ang="0">
                    <a:pos x="120" y="129"/>
                  </a:cxn>
                  <a:cxn ang="0">
                    <a:pos x="102" y="140"/>
                  </a:cxn>
                  <a:cxn ang="0">
                    <a:pos x="110" y="143"/>
                  </a:cxn>
                  <a:cxn ang="0">
                    <a:pos x="115" y="141"/>
                  </a:cxn>
                  <a:cxn ang="0">
                    <a:pos x="131" y="147"/>
                  </a:cxn>
                  <a:cxn ang="0">
                    <a:pos x="166" y="153"/>
                  </a:cxn>
                  <a:cxn ang="0">
                    <a:pos x="160" y="156"/>
                  </a:cxn>
                  <a:cxn ang="0">
                    <a:pos x="144" y="162"/>
                  </a:cxn>
                  <a:cxn ang="0">
                    <a:pos x="91" y="168"/>
                  </a:cxn>
                  <a:cxn ang="0">
                    <a:pos x="78" y="179"/>
                  </a:cxn>
                  <a:cxn ang="0">
                    <a:pos x="51" y="182"/>
                  </a:cxn>
                  <a:cxn ang="0">
                    <a:pos x="62" y="182"/>
                  </a:cxn>
                  <a:cxn ang="0">
                    <a:pos x="91" y="182"/>
                  </a:cxn>
                  <a:cxn ang="0">
                    <a:pos x="72" y="182"/>
                  </a:cxn>
                  <a:cxn ang="0">
                    <a:pos x="54" y="185"/>
                  </a:cxn>
                  <a:cxn ang="0">
                    <a:pos x="66" y="193"/>
                  </a:cxn>
                  <a:cxn ang="0">
                    <a:pos x="3" y="194"/>
                  </a:cxn>
                  <a:cxn ang="0">
                    <a:pos x="62" y="202"/>
                  </a:cxn>
                  <a:cxn ang="0">
                    <a:pos x="65" y="205"/>
                  </a:cxn>
                  <a:cxn ang="0">
                    <a:pos x="82" y="206"/>
                  </a:cxn>
                  <a:cxn ang="0">
                    <a:pos x="77" y="214"/>
                  </a:cxn>
                  <a:cxn ang="0">
                    <a:pos x="61" y="217"/>
                  </a:cxn>
                  <a:cxn ang="0">
                    <a:pos x="74" y="218"/>
                  </a:cxn>
                  <a:cxn ang="0">
                    <a:pos x="74" y="220"/>
                  </a:cxn>
                  <a:cxn ang="0">
                    <a:pos x="43" y="224"/>
                  </a:cxn>
                  <a:cxn ang="0">
                    <a:pos x="43" y="229"/>
                  </a:cxn>
                  <a:cxn ang="0">
                    <a:pos x="59" y="230"/>
                  </a:cxn>
                  <a:cxn ang="0">
                    <a:pos x="75" y="232"/>
                  </a:cxn>
                  <a:cxn ang="0">
                    <a:pos x="66" y="235"/>
                  </a:cxn>
                  <a:cxn ang="0">
                    <a:pos x="69" y="239"/>
                  </a:cxn>
                </a:cxnLst>
                <a:rect l="0" t="0" r="r" b="b"/>
                <a:pathLst>
                  <a:path w="190" h="241">
                    <a:moveTo>
                      <a:pt x="81" y="0"/>
                    </a:moveTo>
                    <a:lnTo>
                      <a:pt x="81" y="0"/>
                    </a:lnTo>
                    <a:lnTo>
                      <a:pt x="82" y="3"/>
                    </a:lnTo>
                    <a:lnTo>
                      <a:pt x="82" y="3"/>
                    </a:lnTo>
                    <a:lnTo>
                      <a:pt x="66" y="1"/>
                    </a:lnTo>
                    <a:lnTo>
                      <a:pt x="66" y="1"/>
                    </a:lnTo>
                    <a:lnTo>
                      <a:pt x="65" y="1"/>
                    </a:lnTo>
                    <a:lnTo>
                      <a:pt x="65" y="1"/>
                    </a:lnTo>
                    <a:lnTo>
                      <a:pt x="84" y="3"/>
                    </a:lnTo>
                    <a:lnTo>
                      <a:pt x="84" y="3"/>
                    </a:lnTo>
                    <a:lnTo>
                      <a:pt x="97" y="4"/>
                    </a:lnTo>
                    <a:lnTo>
                      <a:pt x="97" y="4"/>
                    </a:lnTo>
                    <a:lnTo>
                      <a:pt x="108" y="4"/>
                    </a:lnTo>
                    <a:lnTo>
                      <a:pt x="108" y="4"/>
                    </a:lnTo>
                    <a:lnTo>
                      <a:pt x="102" y="4"/>
                    </a:lnTo>
                    <a:lnTo>
                      <a:pt x="102" y="4"/>
                    </a:lnTo>
                    <a:lnTo>
                      <a:pt x="110" y="6"/>
                    </a:lnTo>
                    <a:lnTo>
                      <a:pt x="110" y="6"/>
                    </a:lnTo>
                    <a:lnTo>
                      <a:pt x="112" y="7"/>
                    </a:lnTo>
                    <a:lnTo>
                      <a:pt x="112" y="7"/>
                    </a:lnTo>
                    <a:lnTo>
                      <a:pt x="104" y="7"/>
                    </a:lnTo>
                    <a:lnTo>
                      <a:pt x="104" y="7"/>
                    </a:lnTo>
                    <a:lnTo>
                      <a:pt x="102" y="7"/>
                    </a:lnTo>
                    <a:lnTo>
                      <a:pt x="102" y="7"/>
                    </a:lnTo>
                    <a:lnTo>
                      <a:pt x="66" y="7"/>
                    </a:lnTo>
                    <a:lnTo>
                      <a:pt x="66" y="7"/>
                    </a:lnTo>
                    <a:lnTo>
                      <a:pt x="94" y="12"/>
                    </a:lnTo>
                    <a:lnTo>
                      <a:pt x="94" y="12"/>
                    </a:lnTo>
                    <a:lnTo>
                      <a:pt x="104" y="13"/>
                    </a:lnTo>
                    <a:lnTo>
                      <a:pt x="104" y="13"/>
                    </a:lnTo>
                    <a:lnTo>
                      <a:pt x="104" y="15"/>
                    </a:lnTo>
                    <a:lnTo>
                      <a:pt x="104" y="15"/>
                    </a:lnTo>
                    <a:lnTo>
                      <a:pt x="121" y="18"/>
                    </a:lnTo>
                    <a:lnTo>
                      <a:pt x="121" y="18"/>
                    </a:lnTo>
                    <a:lnTo>
                      <a:pt x="122" y="18"/>
                    </a:lnTo>
                    <a:lnTo>
                      <a:pt x="122" y="18"/>
                    </a:lnTo>
                    <a:lnTo>
                      <a:pt x="127" y="19"/>
                    </a:lnTo>
                    <a:lnTo>
                      <a:pt x="127" y="19"/>
                    </a:lnTo>
                    <a:lnTo>
                      <a:pt x="112" y="21"/>
                    </a:lnTo>
                    <a:lnTo>
                      <a:pt x="112" y="21"/>
                    </a:lnTo>
                    <a:lnTo>
                      <a:pt x="110" y="24"/>
                    </a:lnTo>
                    <a:lnTo>
                      <a:pt x="110" y="24"/>
                    </a:lnTo>
                    <a:lnTo>
                      <a:pt x="117" y="25"/>
                    </a:lnTo>
                    <a:lnTo>
                      <a:pt x="117" y="25"/>
                    </a:lnTo>
                    <a:lnTo>
                      <a:pt x="124" y="25"/>
                    </a:lnTo>
                    <a:lnTo>
                      <a:pt x="124" y="25"/>
                    </a:lnTo>
                    <a:lnTo>
                      <a:pt x="138" y="25"/>
                    </a:lnTo>
                    <a:lnTo>
                      <a:pt x="138" y="25"/>
                    </a:lnTo>
                    <a:lnTo>
                      <a:pt x="145" y="25"/>
                    </a:lnTo>
                    <a:lnTo>
                      <a:pt x="145" y="25"/>
                    </a:lnTo>
                    <a:lnTo>
                      <a:pt x="154" y="25"/>
                    </a:lnTo>
                    <a:lnTo>
                      <a:pt x="154" y="25"/>
                    </a:lnTo>
                    <a:lnTo>
                      <a:pt x="143" y="27"/>
                    </a:lnTo>
                    <a:lnTo>
                      <a:pt x="143" y="27"/>
                    </a:lnTo>
                    <a:lnTo>
                      <a:pt x="140" y="27"/>
                    </a:lnTo>
                    <a:lnTo>
                      <a:pt x="140" y="27"/>
                    </a:lnTo>
                    <a:lnTo>
                      <a:pt x="144" y="27"/>
                    </a:lnTo>
                    <a:lnTo>
                      <a:pt x="144" y="27"/>
                    </a:lnTo>
                    <a:lnTo>
                      <a:pt x="150" y="28"/>
                    </a:lnTo>
                    <a:lnTo>
                      <a:pt x="150" y="28"/>
                    </a:lnTo>
                    <a:lnTo>
                      <a:pt x="135" y="31"/>
                    </a:lnTo>
                    <a:lnTo>
                      <a:pt x="135" y="31"/>
                    </a:lnTo>
                    <a:lnTo>
                      <a:pt x="157" y="30"/>
                    </a:lnTo>
                    <a:lnTo>
                      <a:pt x="157" y="30"/>
                    </a:lnTo>
                    <a:lnTo>
                      <a:pt x="161" y="31"/>
                    </a:lnTo>
                    <a:lnTo>
                      <a:pt x="161" y="31"/>
                    </a:lnTo>
                    <a:lnTo>
                      <a:pt x="143" y="30"/>
                    </a:lnTo>
                    <a:lnTo>
                      <a:pt x="143" y="30"/>
                    </a:lnTo>
                    <a:lnTo>
                      <a:pt x="104" y="33"/>
                    </a:lnTo>
                    <a:lnTo>
                      <a:pt x="104" y="33"/>
                    </a:lnTo>
                    <a:lnTo>
                      <a:pt x="105" y="33"/>
                    </a:lnTo>
                    <a:lnTo>
                      <a:pt x="105" y="33"/>
                    </a:lnTo>
                    <a:lnTo>
                      <a:pt x="104" y="33"/>
                    </a:lnTo>
                    <a:lnTo>
                      <a:pt x="104" y="33"/>
                    </a:lnTo>
                    <a:lnTo>
                      <a:pt x="110" y="34"/>
                    </a:lnTo>
                    <a:lnTo>
                      <a:pt x="110" y="34"/>
                    </a:lnTo>
                    <a:lnTo>
                      <a:pt x="118" y="36"/>
                    </a:lnTo>
                    <a:lnTo>
                      <a:pt x="118" y="36"/>
                    </a:lnTo>
                    <a:lnTo>
                      <a:pt x="133" y="36"/>
                    </a:lnTo>
                    <a:lnTo>
                      <a:pt x="133" y="36"/>
                    </a:lnTo>
                    <a:lnTo>
                      <a:pt x="167" y="36"/>
                    </a:lnTo>
                    <a:lnTo>
                      <a:pt x="167" y="36"/>
                    </a:lnTo>
                    <a:lnTo>
                      <a:pt x="166" y="36"/>
                    </a:lnTo>
                    <a:lnTo>
                      <a:pt x="166" y="36"/>
                    </a:lnTo>
                    <a:lnTo>
                      <a:pt x="177" y="36"/>
                    </a:lnTo>
                    <a:lnTo>
                      <a:pt x="177" y="36"/>
                    </a:lnTo>
                    <a:lnTo>
                      <a:pt x="178" y="36"/>
                    </a:lnTo>
                    <a:lnTo>
                      <a:pt x="178" y="36"/>
                    </a:lnTo>
                    <a:lnTo>
                      <a:pt x="190" y="36"/>
                    </a:lnTo>
                    <a:lnTo>
                      <a:pt x="190" y="36"/>
                    </a:lnTo>
                    <a:lnTo>
                      <a:pt x="186" y="36"/>
                    </a:lnTo>
                    <a:lnTo>
                      <a:pt x="186" y="36"/>
                    </a:lnTo>
                    <a:lnTo>
                      <a:pt x="186" y="37"/>
                    </a:lnTo>
                    <a:lnTo>
                      <a:pt x="186" y="37"/>
                    </a:lnTo>
                    <a:lnTo>
                      <a:pt x="144" y="34"/>
                    </a:lnTo>
                    <a:lnTo>
                      <a:pt x="144" y="34"/>
                    </a:lnTo>
                    <a:lnTo>
                      <a:pt x="118" y="34"/>
                    </a:lnTo>
                    <a:lnTo>
                      <a:pt x="118" y="34"/>
                    </a:lnTo>
                    <a:lnTo>
                      <a:pt x="91" y="34"/>
                    </a:lnTo>
                    <a:lnTo>
                      <a:pt x="91" y="34"/>
                    </a:lnTo>
                    <a:lnTo>
                      <a:pt x="92" y="34"/>
                    </a:lnTo>
                    <a:lnTo>
                      <a:pt x="92" y="34"/>
                    </a:lnTo>
                    <a:lnTo>
                      <a:pt x="115" y="45"/>
                    </a:lnTo>
                    <a:lnTo>
                      <a:pt x="115" y="45"/>
                    </a:lnTo>
                    <a:lnTo>
                      <a:pt x="118" y="45"/>
                    </a:lnTo>
                    <a:lnTo>
                      <a:pt x="118" y="45"/>
                    </a:lnTo>
                    <a:lnTo>
                      <a:pt x="97" y="45"/>
                    </a:lnTo>
                    <a:lnTo>
                      <a:pt x="97" y="45"/>
                    </a:lnTo>
                    <a:lnTo>
                      <a:pt x="91" y="45"/>
                    </a:lnTo>
                    <a:lnTo>
                      <a:pt x="91" y="45"/>
                    </a:lnTo>
                    <a:lnTo>
                      <a:pt x="112" y="46"/>
                    </a:lnTo>
                    <a:lnTo>
                      <a:pt x="112" y="46"/>
                    </a:lnTo>
                    <a:lnTo>
                      <a:pt x="115" y="46"/>
                    </a:lnTo>
                    <a:lnTo>
                      <a:pt x="115" y="46"/>
                    </a:lnTo>
                    <a:lnTo>
                      <a:pt x="120" y="46"/>
                    </a:lnTo>
                    <a:lnTo>
                      <a:pt x="120" y="46"/>
                    </a:lnTo>
                    <a:lnTo>
                      <a:pt x="111" y="45"/>
                    </a:lnTo>
                    <a:lnTo>
                      <a:pt x="111" y="45"/>
                    </a:lnTo>
                    <a:lnTo>
                      <a:pt x="98" y="45"/>
                    </a:lnTo>
                    <a:lnTo>
                      <a:pt x="98" y="45"/>
                    </a:lnTo>
                    <a:lnTo>
                      <a:pt x="81" y="43"/>
                    </a:lnTo>
                    <a:lnTo>
                      <a:pt x="81" y="43"/>
                    </a:lnTo>
                    <a:lnTo>
                      <a:pt x="92" y="43"/>
                    </a:lnTo>
                    <a:lnTo>
                      <a:pt x="92" y="43"/>
                    </a:lnTo>
                    <a:lnTo>
                      <a:pt x="91" y="43"/>
                    </a:lnTo>
                    <a:lnTo>
                      <a:pt x="91" y="43"/>
                    </a:lnTo>
                    <a:lnTo>
                      <a:pt x="88" y="43"/>
                    </a:lnTo>
                    <a:lnTo>
                      <a:pt x="88" y="43"/>
                    </a:lnTo>
                    <a:lnTo>
                      <a:pt x="81" y="46"/>
                    </a:lnTo>
                    <a:lnTo>
                      <a:pt x="81" y="46"/>
                    </a:lnTo>
                    <a:lnTo>
                      <a:pt x="79" y="46"/>
                    </a:lnTo>
                    <a:lnTo>
                      <a:pt x="79" y="46"/>
                    </a:lnTo>
                    <a:lnTo>
                      <a:pt x="77" y="46"/>
                    </a:lnTo>
                    <a:lnTo>
                      <a:pt x="77" y="46"/>
                    </a:lnTo>
                    <a:lnTo>
                      <a:pt x="74" y="48"/>
                    </a:lnTo>
                    <a:lnTo>
                      <a:pt x="74" y="48"/>
                    </a:lnTo>
                    <a:lnTo>
                      <a:pt x="114" y="49"/>
                    </a:lnTo>
                    <a:lnTo>
                      <a:pt x="114" y="49"/>
                    </a:lnTo>
                    <a:lnTo>
                      <a:pt x="78" y="52"/>
                    </a:lnTo>
                    <a:lnTo>
                      <a:pt x="78" y="52"/>
                    </a:lnTo>
                    <a:lnTo>
                      <a:pt x="112" y="57"/>
                    </a:lnTo>
                    <a:lnTo>
                      <a:pt x="112" y="57"/>
                    </a:lnTo>
                    <a:lnTo>
                      <a:pt x="147" y="55"/>
                    </a:lnTo>
                    <a:lnTo>
                      <a:pt x="147" y="55"/>
                    </a:lnTo>
                    <a:lnTo>
                      <a:pt x="148" y="55"/>
                    </a:lnTo>
                    <a:lnTo>
                      <a:pt x="148" y="55"/>
                    </a:lnTo>
                    <a:lnTo>
                      <a:pt x="157" y="57"/>
                    </a:lnTo>
                    <a:lnTo>
                      <a:pt x="157" y="57"/>
                    </a:lnTo>
                    <a:lnTo>
                      <a:pt x="153" y="57"/>
                    </a:lnTo>
                    <a:lnTo>
                      <a:pt x="153" y="57"/>
                    </a:lnTo>
                    <a:lnTo>
                      <a:pt x="138" y="58"/>
                    </a:lnTo>
                    <a:lnTo>
                      <a:pt x="138" y="58"/>
                    </a:lnTo>
                    <a:lnTo>
                      <a:pt x="138" y="60"/>
                    </a:lnTo>
                    <a:lnTo>
                      <a:pt x="138" y="60"/>
                    </a:lnTo>
                    <a:lnTo>
                      <a:pt x="137" y="60"/>
                    </a:lnTo>
                    <a:lnTo>
                      <a:pt x="137" y="60"/>
                    </a:lnTo>
                    <a:lnTo>
                      <a:pt x="153" y="63"/>
                    </a:lnTo>
                    <a:lnTo>
                      <a:pt x="153" y="63"/>
                    </a:lnTo>
                    <a:lnTo>
                      <a:pt x="122" y="64"/>
                    </a:lnTo>
                    <a:lnTo>
                      <a:pt x="122" y="64"/>
                    </a:lnTo>
                    <a:lnTo>
                      <a:pt x="88" y="63"/>
                    </a:lnTo>
                    <a:lnTo>
                      <a:pt x="88" y="63"/>
                    </a:lnTo>
                    <a:lnTo>
                      <a:pt x="88" y="64"/>
                    </a:lnTo>
                    <a:lnTo>
                      <a:pt x="88" y="64"/>
                    </a:lnTo>
                    <a:lnTo>
                      <a:pt x="91" y="64"/>
                    </a:lnTo>
                    <a:lnTo>
                      <a:pt x="91" y="64"/>
                    </a:lnTo>
                    <a:lnTo>
                      <a:pt x="88" y="64"/>
                    </a:lnTo>
                    <a:lnTo>
                      <a:pt x="88" y="64"/>
                    </a:lnTo>
                    <a:lnTo>
                      <a:pt x="49" y="64"/>
                    </a:lnTo>
                    <a:lnTo>
                      <a:pt x="49" y="64"/>
                    </a:lnTo>
                    <a:lnTo>
                      <a:pt x="52" y="66"/>
                    </a:lnTo>
                    <a:lnTo>
                      <a:pt x="52" y="66"/>
                    </a:lnTo>
                    <a:lnTo>
                      <a:pt x="62" y="66"/>
                    </a:lnTo>
                    <a:lnTo>
                      <a:pt x="62" y="66"/>
                    </a:lnTo>
                    <a:lnTo>
                      <a:pt x="98" y="69"/>
                    </a:lnTo>
                    <a:lnTo>
                      <a:pt x="98" y="69"/>
                    </a:lnTo>
                    <a:lnTo>
                      <a:pt x="87" y="78"/>
                    </a:lnTo>
                    <a:lnTo>
                      <a:pt x="87" y="78"/>
                    </a:lnTo>
                    <a:lnTo>
                      <a:pt x="87" y="84"/>
                    </a:lnTo>
                    <a:lnTo>
                      <a:pt x="87" y="84"/>
                    </a:lnTo>
                    <a:lnTo>
                      <a:pt x="85" y="84"/>
                    </a:lnTo>
                    <a:lnTo>
                      <a:pt x="85" y="84"/>
                    </a:lnTo>
                    <a:lnTo>
                      <a:pt x="82" y="84"/>
                    </a:lnTo>
                    <a:lnTo>
                      <a:pt x="82" y="84"/>
                    </a:lnTo>
                    <a:lnTo>
                      <a:pt x="91" y="85"/>
                    </a:lnTo>
                    <a:lnTo>
                      <a:pt x="91" y="85"/>
                    </a:lnTo>
                    <a:lnTo>
                      <a:pt x="91" y="87"/>
                    </a:lnTo>
                    <a:lnTo>
                      <a:pt x="91" y="87"/>
                    </a:lnTo>
                    <a:lnTo>
                      <a:pt x="81" y="87"/>
                    </a:lnTo>
                    <a:lnTo>
                      <a:pt x="81" y="87"/>
                    </a:lnTo>
                    <a:lnTo>
                      <a:pt x="87" y="89"/>
                    </a:lnTo>
                    <a:lnTo>
                      <a:pt x="87" y="89"/>
                    </a:lnTo>
                    <a:lnTo>
                      <a:pt x="78" y="89"/>
                    </a:lnTo>
                    <a:lnTo>
                      <a:pt x="78" y="89"/>
                    </a:lnTo>
                    <a:lnTo>
                      <a:pt x="79" y="89"/>
                    </a:lnTo>
                    <a:lnTo>
                      <a:pt x="79" y="89"/>
                    </a:lnTo>
                    <a:lnTo>
                      <a:pt x="78" y="90"/>
                    </a:lnTo>
                    <a:lnTo>
                      <a:pt x="78" y="90"/>
                    </a:lnTo>
                    <a:lnTo>
                      <a:pt x="66" y="93"/>
                    </a:lnTo>
                    <a:lnTo>
                      <a:pt x="66" y="93"/>
                    </a:lnTo>
                    <a:lnTo>
                      <a:pt x="68" y="95"/>
                    </a:lnTo>
                    <a:lnTo>
                      <a:pt x="68" y="95"/>
                    </a:lnTo>
                    <a:lnTo>
                      <a:pt x="39" y="95"/>
                    </a:lnTo>
                    <a:lnTo>
                      <a:pt x="39" y="95"/>
                    </a:lnTo>
                    <a:lnTo>
                      <a:pt x="41" y="95"/>
                    </a:lnTo>
                    <a:lnTo>
                      <a:pt x="41" y="95"/>
                    </a:lnTo>
                    <a:lnTo>
                      <a:pt x="48" y="95"/>
                    </a:lnTo>
                    <a:lnTo>
                      <a:pt x="48" y="95"/>
                    </a:lnTo>
                    <a:lnTo>
                      <a:pt x="101" y="101"/>
                    </a:lnTo>
                    <a:lnTo>
                      <a:pt x="101" y="101"/>
                    </a:lnTo>
                    <a:lnTo>
                      <a:pt x="115" y="102"/>
                    </a:lnTo>
                    <a:lnTo>
                      <a:pt x="115" y="102"/>
                    </a:lnTo>
                    <a:lnTo>
                      <a:pt x="108" y="102"/>
                    </a:lnTo>
                    <a:lnTo>
                      <a:pt x="108" y="102"/>
                    </a:lnTo>
                    <a:lnTo>
                      <a:pt x="134" y="101"/>
                    </a:lnTo>
                    <a:lnTo>
                      <a:pt x="134" y="101"/>
                    </a:lnTo>
                    <a:lnTo>
                      <a:pt x="138" y="104"/>
                    </a:lnTo>
                    <a:lnTo>
                      <a:pt x="138" y="104"/>
                    </a:lnTo>
                    <a:lnTo>
                      <a:pt x="99" y="104"/>
                    </a:lnTo>
                    <a:lnTo>
                      <a:pt x="99" y="104"/>
                    </a:lnTo>
                    <a:lnTo>
                      <a:pt x="97" y="105"/>
                    </a:lnTo>
                    <a:lnTo>
                      <a:pt x="97" y="105"/>
                    </a:lnTo>
                    <a:lnTo>
                      <a:pt x="88" y="105"/>
                    </a:lnTo>
                    <a:lnTo>
                      <a:pt x="88" y="105"/>
                    </a:lnTo>
                    <a:lnTo>
                      <a:pt x="75" y="107"/>
                    </a:lnTo>
                    <a:lnTo>
                      <a:pt x="75" y="107"/>
                    </a:lnTo>
                    <a:lnTo>
                      <a:pt x="62" y="107"/>
                    </a:lnTo>
                    <a:lnTo>
                      <a:pt x="62" y="107"/>
                    </a:lnTo>
                    <a:lnTo>
                      <a:pt x="98" y="104"/>
                    </a:lnTo>
                    <a:lnTo>
                      <a:pt x="98" y="104"/>
                    </a:lnTo>
                    <a:lnTo>
                      <a:pt x="101" y="105"/>
                    </a:lnTo>
                    <a:lnTo>
                      <a:pt x="101" y="105"/>
                    </a:lnTo>
                    <a:lnTo>
                      <a:pt x="102" y="105"/>
                    </a:lnTo>
                    <a:lnTo>
                      <a:pt x="102" y="105"/>
                    </a:lnTo>
                    <a:lnTo>
                      <a:pt x="88" y="107"/>
                    </a:lnTo>
                    <a:lnTo>
                      <a:pt x="88" y="107"/>
                    </a:lnTo>
                    <a:lnTo>
                      <a:pt x="94" y="111"/>
                    </a:lnTo>
                    <a:lnTo>
                      <a:pt x="94" y="111"/>
                    </a:lnTo>
                    <a:lnTo>
                      <a:pt x="137" y="114"/>
                    </a:lnTo>
                    <a:lnTo>
                      <a:pt x="137" y="114"/>
                    </a:lnTo>
                    <a:lnTo>
                      <a:pt x="147" y="117"/>
                    </a:lnTo>
                    <a:lnTo>
                      <a:pt x="147" y="117"/>
                    </a:lnTo>
                    <a:lnTo>
                      <a:pt x="163" y="122"/>
                    </a:lnTo>
                    <a:lnTo>
                      <a:pt x="163" y="122"/>
                    </a:lnTo>
                    <a:lnTo>
                      <a:pt x="164" y="122"/>
                    </a:lnTo>
                    <a:lnTo>
                      <a:pt x="164" y="122"/>
                    </a:lnTo>
                    <a:lnTo>
                      <a:pt x="161" y="125"/>
                    </a:lnTo>
                    <a:lnTo>
                      <a:pt x="161" y="125"/>
                    </a:lnTo>
                    <a:lnTo>
                      <a:pt x="130" y="123"/>
                    </a:lnTo>
                    <a:lnTo>
                      <a:pt x="130" y="123"/>
                    </a:lnTo>
                    <a:lnTo>
                      <a:pt x="124" y="123"/>
                    </a:lnTo>
                    <a:lnTo>
                      <a:pt x="124" y="123"/>
                    </a:lnTo>
                    <a:lnTo>
                      <a:pt x="125" y="126"/>
                    </a:lnTo>
                    <a:lnTo>
                      <a:pt x="125" y="126"/>
                    </a:lnTo>
                    <a:lnTo>
                      <a:pt x="112" y="128"/>
                    </a:lnTo>
                    <a:lnTo>
                      <a:pt x="112" y="128"/>
                    </a:lnTo>
                    <a:lnTo>
                      <a:pt x="115" y="129"/>
                    </a:lnTo>
                    <a:lnTo>
                      <a:pt x="115" y="129"/>
                    </a:lnTo>
                    <a:lnTo>
                      <a:pt x="121" y="129"/>
                    </a:lnTo>
                    <a:lnTo>
                      <a:pt x="121" y="129"/>
                    </a:lnTo>
                    <a:lnTo>
                      <a:pt x="122" y="129"/>
                    </a:lnTo>
                    <a:lnTo>
                      <a:pt x="122" y="129"/>
                    </a:lnTo>
                    <a:lnTo>
                      <a:pt x="120" y="129"/>
                    </a:lnTo>
                    <a:lnTo>
                      <a:pt x="120" y="129"/>
                    </a:lnTo>
                    <a:lnTo>
                      <a:pt x="88" y="131"/>
                    </a:lnTo>
                    <a:lnTo>
                      <a:pt x="88" y="131"/>
                    </a:lnTo>
                    <a:lnTo>
                      <a:pt x="89" y="135"/>
                    </a:lnTo>
                    <a:lnTo>
                      <a:pt x="89" y="135"/>
                    </a:lnTo>
                    <a:lnTo>
                      <a:pt x="89" y="137"/>
                    </a:lnTo>
                    <a:lnTo>
                      <a:pt x="89" y="137"/>
                    </a:lnTo>
                    <a:lnTo>
                      <a:pt x="102" y="140"/>
                    </a:lnTo>
                    <a:lnTo>
                      <a:pt x="102" y="140"/>
                    </a:lnTo>
                    <a:lnTo>
                      <a:pt x="108" y="141"/>
                    </a:lnTo>
                    <a:lnTo>
                      <a:pt x="108" y="141"/>
                    </a:lnTo>
                    <a:lnTo>
                      <a:pt x="101" y="141"/>
                    </a:lnTo>
                    <a:lnTo>
                      <a:pt x="101" y="141"/>
                    </a:lnTo>
                    <a:lnTo>
                      <a:pt x="105" y="141"/>
                    </a:lnTo>
                    <a:lnTo>
                      <a:pt x="105" y="141"/>
                    </a:lnTo>
                    <a:lnTo>
                      <a:pt x="110" y="143"/>
                    </a:lnTo>
                    <a:lnTo>
                      <a:pt x="110" y="143"/>
                    </a:lnTo>
                    <a:lnTo>
                      <a:pt x="101" y="143"/>
                    </a:lnTo>
                    <a:lnTo>
                      <a:pt x="101" y="143"/>
                    </a:lnTo>
                    <a:lnTo>
                      <a:pt x="81" y="143"/>
                    </a:lnTo>
                    <a:lnTo>
                      <a:pt x="81" y="143"/>
                    </a:lnTo>
                    <a:lnTo>
                      <a:pt x="61" y="141"/>
                    </a:lnTo>
                    <a:lnTo>
                      <a:pt x="61" y="141"/>
                    </a:lnTo>
                    <a:lnTo>
                      <a:pt x="115" y="141"/>
                    </a:lnTo>
                    <a:lnTo>
                      <a:pt x="115" y="141"/>
                    </a:lnTo>
                    <a:lnTo>
                      <a:pt x="131" y="144"/>
                    </a:lnTo>
                    <a:lnTo>
                      <a:pt x="131" y="144"/>
                    </a:lnTo>
                    <a:lnTo>
                      <a:pt x="140" y="144"/>
                    </a:lnTo>
                    <a:lnTo>
                      <a:pt x="140" y="144"/>
                    </a:lnTo>
                    <a:lnTo>
                      <a:pt x="128" y="146"/>
                    </a:lnTo>
                    <a:lnTo>
                      <a:pt x="128" y="146"/>
                    </a:lnTo>
                    <a:lnTo>
                      <a:pt x="131" y="147"/>
                    </a:lnTo>
                    <a:lnTo>
                      <a:pt x="131" y="147"/>
                    </a:lnTo>
                    <a:lnTo>
                      <a:pt x="140" y="149"/>
                    </a:lnTo>
                    <a:lnTo>
                      <a:pt x="140" y="149"/>
                    </a:lnTo>
                    <a:lnTo>
                      <a:pt x="148" y="150"/>
                    </a:lnTo>
                    <a:lnTo>
                      <a:pt x="148" y="150"/>
                    </a:lnTo>
                    <a:lnTo>
                      <a:pt x="167" y="153"/>
                    </a:lnTo>
                    <a:lnTo>
                      <a:pt x="167" y="153"/>
                    </a:lnTo>
                    <a:lnTo>
                      <a:pt x="166" y="153"/>
                    </a:lnTo>
                    <a:lnTo>
                      <a:pt x="166" y="153"/>
                    </a:lnTo>
                    <a:lnTo>
                      <a:pt x="167" y="153"/>
                    </a:lnTo>
                    <a:lnTo>
                      <a:pt x="167" y="153"/>
                    </a:lnTo>
                    <a:lnTo>
                      <a:pt x="158" y="153"/>
                    </a:lnTo>
                    <a:lnTo>
                      <a:pt x="158" y="153"/>
                    </a:lnTo>
                    <a:lnTo>
                      <a:pt x="166" y="156"/>
                    </a:lnTo>
                    <a:lnTo>
                      <a:pt x="166" y="156"/>
                    </a:lnTo>
                    <a:lnTo>
                      <a:pt x="160" y="156"/>
                    </a:lnTo>
                    <a:lnTo>
                      <a:pt x="160" y="156"/>
                    </a:lnTo>
                    <a:lnTo>
                      <a:pt x="158" y="158"/>
                    </a:lnTo>
                    <a:lnTo>
                      <a:pt x="158" y="158"/>
                    </a:lnTo>
                    <a:lnTo>
                      <a:pt x="163" y="159"/>
                    </a:lnTo>
                    <a:lnTo>
                      <a:pt x="163" y="159"/>
                    </a:lnTo>
                    <a:lnTo>
                      <a:pt x="147" y="159"/>
                    </a:lnTo>
                    <a:lnTo>
                      <a:pt x="147" y="159"/>
                    </a:lnTo>
                    <a:lnTo>
                      <a:pt x="144" y="162"/>
                    </a:lnTo>
                    <a:lnTo>
                      <a:pt x="144" y="162"/>
                    </a:lnTo>
                    <a:lnTo>
                      <a:pt x="135" y="164"/>
                    </a:lnTo>
                    <a:lnTo>
                      <a:pt x="135" y="164"/>
                    </a:lnTo>
                    <a:lnTo>
                      <a:pt x="128" y="167"/>
                    </a:lnTo>
                    <a:lnTo>
                      <a:pt x="128" y="167"/>
                    </a:lnTo>
                    <a:lnTo>
                      <a:pt x="108" y="168"/>
                    </a:lnTo>
                    <a:lnTo>
                      <a:pt x="108" y="168"/>
                    </a:lnTo>
                    <a:lnTo>
                      <a:pt x="91" y="168"/>
                    </a:lnTo>
                    <a:lnTo>
                      <a:pt x="91" y="168"/>
                    </a:lnTo>
                    <a:lnTo>
                      <a:pt x="98" y="168"/>
                    </a:lnTo>
                    <a:lnTo>
                      <a:pt x="98" y="168"/>
                    </a:lnTo>
                    <a:lnTo>
                      <a:pt x="64" y="177"/>
                    </a:lnTo>
                    <a:lnTo>
                      <a:pt x="64" y="177"/>
                    </a:lnTo>
                    <a:lnTo>
                      <a:pt x="64" y="179"/>
                    </a:lnTo>
                    <a:lnTo>
                      <a:pt x="64" y="179"/>
                    </a:lnTo>
                    <a:lnTo>
                      <a:pt x="78" y="179"/>
                    </a:lnTo>
                    <a:lnTo>
                      <a:pt x="78" y="179"/>
                    </a:lnTo>
                    <a:lnTo>
                      <a:pt x="79" y="179"/>
                    </a:lnTo>
                    <a:lnTo>
                      <a:pt x="79" y="179"/>
                    </a:lnTo>
                    <a:lnTo>
                      <a:pt x="85" y="179"/>
                    </a:lnTo>
                    <a:lnTo>
                      <a:pt x="85" y="179"/>
                    </a:lnTo>
                    <a:lnTo>
                      <a:pt x="43" y="182"/>
                    </a:lnTo>
                    <a:lnTo>
                      <a:pt x="43" y="182"/>
                    </a:lnTo>
                    <a:lnTo>
                      <a:pt x="51" y="182"/>
                    </a:lnTo>
                    <a:lnTo>
                      <a:pt x="51" y="182"/>
                    </a:lnTo>
                    <a:lnTo>
                      <a:pt x="46" y="182"/>
                    </a:lnTo>
                    <a:lnTo>
                      <a:pt x="46" y="182"/>
                    </a:lnTo>
                    <a:lnTo>
                      <a:pt x="45" y="182"/>
                    </a:lnTo>
                    <a:lnTo>
                      <a:pt x="45" y="182"/>
                    </a:lnTo>
                    <a:lnTo>
                      <a:pt x="42" y="182"/>
                    </a:lnTo>
                    <a:lnTo>
                      <a:pt x="42" y="182"/>
                    </a:lnTo>
                    <a:lnTo>
                      <a:pt x="62" y="182"/>
                    </a:lnTo>
                    <a:lnTo>
                      <a:pt x="62" y="182"/>
                    </a:lnTo>
                    <a:lnTo>
                      <a:pt x="77" y="182"/>
                    </a:lnTo>
                    <a:lnTo>
                      <a:pt x="77" y="182"/>
                    </a:lnTo>
                    <a:lnTo>
                      <a:pt x="62" y="181"/>
                    </a:lnTo>
                    <a:lnTo>
                      <a:pt x="62" y="181"/>
                    </a:lnTo>
                    <a:lnTo>
                      <a:pt x="88" y="182"/>
                    </a:lnTo>
                    <a:lnTo>
                      <a:pt x="88" y="182"/>
                    </a:lnTo>
                    <a:lnTo>
                      <a:pt x="91" y="182"/>
                    </a:lnTo>
                    <a:lnTo>
                      <a:pt x="91" y="182"/>
                    </a:lnTo>
                    <a:lnTo>
                      <a:pt x="68" y="182"/>
                    </a:lnTo>
                    <a:lnTo>
                      <a:pt x="68" y="182"/>
                    </a:lnTo>
                    <a:lnTo>
                      <a:pt x="75" y="182"/>
                    </a:lnTo>
                    <a:lnTo>
                      <a:pt x="75" y="182"/>
                    </a:lnTo>
                    <a:lnTo>
                      <a:pt x="71" y="182"/>
                    </a:lnTo>
                    <a:lnTo>
                      <a:pt x="71" y="182"/>
                    </a:lnTo>
                    <a:lnTo>
                      <a:pt x="72" y="182"/>
                    </a:lnTo>
                    <a:lnTo>
                      <a:pt x="72" y="182"/>
                    </a:lnTo>
                    <a:lnTo>
                      <a:pt x="55" y="182"/>
                    </a:lnTo>
                    <a:lnTo>
                      <a:pt x="55" y="182"/>
                    </a:lnTo>
                    <a:lnTo>
                      <a:pt x="65" y="184"/>
                    </a:lnTo>
                    <a:lnTo>
                      <a:pt x="65" y="184"/>
                    </a:lnTo>
                    <a:lnTo>
                      <a:pt x="58" y="185"/>
                    </a:lnTo>
                    <a:lnTo>
                      <a:pt x="58" y="185"/>
                    </a:lnTo>
                    <a:lnTo>
                      <a:pt x="54" y="185"/>
                    </a:lnTo>
                    <a:lnTo>
                      <a:pt x="54" y="185"/>
                    </a:lnTo>
                    <a:lnTo>
                      <a:pt x="71" y="190"/>
                    </a:lnTo>
                    <a:lnTo>
                      <a:pt x="71" y="190"/>
                    </a:lnTo>
                    <a:lnTo>
                      <a:pt x="61" y="191"/>
                    </a:lnTo>
                    <a:lnTo>
                      <a:pt x="61" y="191"/>
                    </a:lnTo>
                    <a:lnTo>
                      <a:pt x="69" y="191"/>
                    </a:lnTo>
                    <a:lnTo>
                      <a:pt x="69" y="191"/>
                    </a:lnTo>
                    <a:lnTo>
                      <a:pt x="66" y="193"/>
                    </a:lnTo>
                    <a:lnTo>
                      <a:pt x="66" y="193"/>
                    </a:lnTo>
                    <a:lnTo>
                      <a:pt x="62" y="193"/>
                    </a:lnTo>
                    <a:lnTo>
                      <a:pt x="62" y="193"/>
                    </a:lnTo>
                    <a:lnTo>
                      <a:pt x="58" y="193"/>
                    </a:lnTo>
                    <a:lnTo>
                      <a:pt x="58" y="193"/>
                    </a:lnTo>
                    <a:lnTo>
                      <a:pt x="31" y="194"/>
                    </a:lnTo>
                    <a:lnTo>
                      <a:pt x="31" y="194"/>
                    </a:lnTo>
                    <a:lnTo>
                      <a:pt x="3" y="194"/>
                    </a:lnTo>
                    <a:lnTo>
                      <a:pt x="3" y="194"/>
                    </a:lnTo>
                    <a:lnTo>
                      <a:pt x="0" y="194"/>
                    </a:lnTo>
                    <a:lnTo>
                      <a:pt x="0" y="194"/>
                    </a:lnTo>
                    <a:lnTo>
                      <a:pt x="0" y="196"/>
                    </a:lnTo>
                    <a:lnTo>
                      <a:pt x="0" y="196"/>
                    </a:lnTo>
                    <a:lnTo>
                      <a:pt x="65" y="202"/>
                    </a:lnTo>
                    <a:lnTo>
                      <a:pt x="65" y="202"/>
                    </a:lnTo>
                    <a:lnTo>
                      <a:pt x="62" y="202"/>
                    </a:lnTo>
                    <a:lnTo>
                      <a:pt x="62" y="202"/>
                    </a:lnTo>
                    <a:lnTo>
                      <a:pt x="61" y="202"/>
                    </a:lnTo>
                    <a:lnTo>
                      <a:pt x="61" y="202"/>
                    </a:lnTo>
                    <a:lnTo>
                      <a:pt x="59" y="203"/>
                    </a:lnTo>
                    <a:lnTo>
                      <a:pt x="59" y="203"/>
                    </a:lnTo>
                    <a:lnTo>
                      <a:pt x="59" y="205"/>
                    </a:lnTo>
                    <a:lnTo>
                      <a:pt x="59" y="205"/>
                    </a:lnTo>
                    <a:lnTo>
                      <a:pt x="65" y="205"/>
                    </a:lnTo>
                    <a:lnTo>
                      <a:pt x="65" y="205"/>
                    </a:lnTo>
                    <a:lnTo>
                      <a:pt x="69" y="205"/>
                    </a:lnTo>
                    <a:lnTo>
                      <a:pt x="69" y="205"/>
                    </a:lnTo>
                    <a:lnTo>
                      <a:pt x="68" y="205"/>
                    </a:lnTo>
                    <a:lnTo>
                      <a:pt x="68" y="205"/>
                    </a:lnTo>
                    <a:lnTo>
                      <a:pt x="85" y="206"/>
                    </a:lnTo>
                    <a:lnTo>
                      <a:pt x="85" y="206"/>
                    </a:lnTo>
                    <a:lnTo>
                      <a:pt x="82" y="206"/>
                    </a:lnTo>
                    <a:lnTo>
                      <a:pt x="82" y="206"/>
                    </a:lnTo>
                    <a:lnTo>
                      <a:pt x="91" y="211"/>
                    </a:lnTo>
                    <a:lnTo>
                      <a:pt x="91" y="211"/>
                    </a:lnTo>
                    <a:lnTo>
                      <a:pt x="102" y="212"/>
                    </a:lnTo>
                    <a:lnTo>
                      <a:pt x="102" y="212"/>
                    </a:lnTo>
                    <a:lnTo>
                      <a:pt x="78" y="214"/>
                    </a:lnTo>
                    <a:lnTo>
                      <a:pt x="78" y="214"/>
                    </a:lnTo>
                    <a:lnTo>
                      <a:pt x="77" y="214"/>
                    </a:lnTo>
                    <a:lnTo>
                      <a:pt x="77" y="214"/>
                    </a:lnTo>
                    <a:lnTo>
                      <a:pt x="77" y="215"/>
                    </a:lnTo>
                    <a:lnTo>
                      <a:pt x="77" y="215"/>
                    </a:lnTo>
                    <a:lnTo>
                      <a:pt x="48" y="217"/>
                    </a:lnTo>
                    <a:lnTo>
                      <a:pt x="48" y="217"/>
                    </a:lnTo>
                    <a:lnTo>
                      <a:pt x="52" y="217"/>
                    </a:lnTo>
                    <a:lnTo>
                      <a:pt x="52" y="217"/>
                    </a:lnTo>
                    <a:lnTo>
                      <a:pt x="61" y="217"/>
                    </a:lnTo>
                    <a:lnTo>
                      <a:pt x="61" y="217"/>
                    </a:lnTo>
                    <a:lnTo>
                      <a:pt x="56" y="217"/>
                    </a:lnTo>
                    <a:lnTo>
                      <a:pt x="56" y="217"/>
                    </a:lnTo>
                    <a:lnTo>
                      <a:pt x="69" y="217"/>
                    </a:lnTo>
                    <a:lnTo>
                      <a:pt x="69" y="217"/>
                    </a:lnTo>
                    <a:lnTo>
                      <a:pt x="77" y="217"/>
                    </a:lnTo>
                    <a:lnTo>
                      <a:pt x="77" y="217"/>
                    </a:lnTo>
                    <a:lnTo>
                      <a:pt x="74" y="218"/>
                    </a:lnTo>
                    <a:lnTo>
                      <a:pt x="74" y="218"/>
                    </a:lnTo>
                    <a:lnTo>
                      <a:pt x="68" y="218"/>
                    </a:lnTo>
                    <a:lnTo>
                      <a:pt x="68" y="218"/>
                    </a:lnTo>
                    <a:lnTo>
                      <a:pt x="66" y="220"/>
                    </a:lnTo>
                    <a:lnTo>
                      <a:pt x="66" y="220"/>
                    </a:lnTo>
                    <a:lnTo>
                      <a:pt x="65" y="220"/>
                    </a:lnTo>
                    <a:lnTo>
                      <a:pt x="65" y="220"/>
                    </a:lnTo>
                    <a:lnTo>
                      <a:pt x="74" y="220"/>
                    </a:lnTo>
                    <a:lnTo>
                      <a:pt x="74" y="220"/>
                    </a:lnTo>
                    <a:lnTo>
                      <a:pt x="72" y="220"/>
                    </a:lnTo>
                    <a:lnTo>
                      <a:pt x="72" y="220"/>
                    </a:lnTo>
                    <a:lnTo>
                      <a:pt x="33" y="223"/>
                    </a:lnTo>
                    <a:lnTo>
                      <a:pt x="33" y="223"/>
                    </a:lnTo>
                    <a:lnTo>
                      <a:pt x="33" y="224"/>
                    </a:lnTo>
                    <a:lnTo>
                      <a:pt x="33" y="224"/>
                    </a:lnTo>
                    <a:lnTo>
                      <a:pt x="43" y="224"/>
                    </a:lnTo>
                    <a:lnTo>
                      <a:pt x="43" y="224"/>
                    </a:lnTo>
                    <a:lnTo>
                      <a:pt x="45" y="226"/>
                    </a:lnTo>
                    <a:lnTo>
                      <a:pt x="45" y="226"/>
                    </a:lnTo>
                    <a:lnTo>
                      <a:pt x="41" y="226"/>
                    </a:lnTo>
                    <a:lnTo>
                      <a:pt x="41" y="226"/>
                    </a:lnTo>
                    <a:lnTo>
                      <a:pt x="39" y="227"/>
                    </a:lnTo>
                    <a:lnTo>
                      <a:pt x="39" y="227"/>
                    </a:lnTo>
                    <a:lnTo>
                      <a:pt x="43" y="229"/>
                    </a:lnTo>
                    <a:lnTo>
                      <a:pt x="43" y="229"/>
                    </a:lnTo>
                    <a:lnTo>
                      <a:pt x="45" y="230"/>
                    </a:lnTo>
                    <a:lnTo>
                      <a:pt x="45" y="230"/>
                    </a:lnTo>
                    <a:lnTo>
                      <a:pt x="69" y="230"/>
                    </a:lnTo>
                    <a:lnTo>
                      <a:pt x="69" y="230"/>
                    </a:lnTo>
                    <a:lnTo>
                      <a:pt x="66" y="230"/>
                    </a:lnTo>
                    <a:lnTo>
                      <a:pt x="66" y="230"/>
                    </a:lnTo>
                    <a:lnTo>
                      <a:pt x="59" y="230"/>
                    </a:lnTo>
                    <a:lnTo>
                      <a:pt x="59" y="230"/>
                    </a:lnTo>
                    <a:lnTo>
                      <a:pt x="72" y="230"/>
                    </a:lnTo>
                    <a:lnTo>
                      <a:pt x="72" y="230"/>
                    </a:lnTo>
                    <a:lnTo>
                      <a:pt x="71" y="230"/>
                    </a:lnTo>
                    <a:lnTo>
                      <a:pt x="71" y="230"/>
                    </a:lnTo>
                    <a:lnTo>
                      <a:pt x="82" y="232"/>
                    </a:lnTo>
                    <a:lnTo>
                      <a:pt x="82" y="232"/>
                    </a:lnTo>
                    <a:lnTo>
                      <a:pt x="75" y="232"/>
                    </a:lnTo>
                    <a:lnTo>
                      <a:pt x="75" y="232"/>
                    </a:lnTo>
                    <a:lnTo>
                      <a:pt x="87" y="233"/>
                    </a:lnTo>
                    <a:lnTo>
                      <a:pt x="87" y="233"/>
                    </a:lnTo>
                    <a:lnTo>
                      <a:pt x="74" y="233"/>
                    </a:lnTo>
                    <a:lnTo>
                      <a:pt x="74" y="233"/>
                    </a:lnTo>
                    <a:lnTo>
                      <a:pt x="71" y="235"/>
                    </a:lnTo>
                    <a:lnTo>
                      <a:pt x="71" y="235"/>
                    </a:lnTo>
                    <a:lnTo>
                      <a:pt x="66" y="235"/>
                    </a:lnTo>
                    <a:lnTo>
                      <a:pt x="66" y="235"/>
                    </a:lnTo>
                    <a:lnTo>
                      <a:pt x="55" y="238"/>
                    </a:lnTo>
                    <a:lnTo>
                      <a:pt x="55" y="238"/>
                    </a:lnTo>
                    <a:lnTo>
                      <a:pt x="71" y="238"/>
                    </a:lnTo>
                    <a:lnTo>
                      <a:pt x="71" y="238"/>
                    </a:lnTo>
                    <a:lnTo>
                      <a:pt x="69" y="238"/>
                    </a:lnTo>
                    <a:lnTo>
                      <a:pt x="69" y="238"/>
                    </a:lnTo>
                    <a:lnTo>
                      <a:pt x="69" y="239"/>
                    </a:lnTo>
                    <a:lnTo>
                      <a:pt x="69" y="239"/>
                    </a:lnTo>
                    <a:lnTo>
                      <a:pt x="71" y="239"/>
                    </a:lnTo>
                    <a:lnTo>
                      <a:pt x="71" y="239"/>
                    </a:lnTo>
                    <a:lnTo>
                      <a:pt x="82" y="241"/>
                    </a:lnTo>
                    <a:lnTo>
                      <a:pt x="82" y="24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59" name="Freeform 175"/>
              <p:cNvSpPr>
                <a:spLocks/>
              </p:cNvSpPr>
              <p:nvPr/>
            </p:nvSpPr>
            <p:spPr bwMode="auto">
              <a:xfrm>
                <a:off x="7923" y="11902"/>
                <a:ext cx="496" cy="267"/>
              </a:xfrm>
              <a:custGeom>
                <a:avLst/>
                <a:gdLst/>
                <a:ahLst/>
                <a:cxnLst>
                  <a:cxn ang="0">
                    <a:pos x="407" y="6"/>
                  </a:cxn>
                  <a:cxn ang="0">
                    <a:pos x="394" y="7"/>
                  </a:cxn>
                  <a:cxn ang="0">
                    <a:pos x="379" y="12"/>
                  </a:cxn>
                  <a:cxn ang="0">
                    <a:pos x="408" y="15"/>
                  </a:cxn>
                  <a:cxn ang="0">
                    <a:pos x="410" y="18"/>
                  </a:cxn>
                  <a:cxn ang="0">
                    <a:pos x="402" y="19"/>
                  </a:cxn>
                  <a:cxn ang="0">
                    <a:pos x="457" y="25"/>
                  </a:cxn>
                  <a:cxn ang="0">
                    <a:pos x="496" y="27"/>
                  </a:cxn>
                  <a:cxn ang="0">
                    <a:pos x="428" y="24"/>
                  </a:cxn>
                  <a:cxn ang="0">
                    <a:pos x="381" y="33"/>
                  </a:cxn>
                  <a:cxn ang="0">
                    <a:pos x="371" y="36"/>
                  </a:cxn>
                  <a:cxn ang="0">
                    <a:pos x="366" y="38"/>
                  </a:cxn>
                  <a:cxn ang="0">
                    <a:pos x="447" y="36"/>
                  </a:cxn>
                  <a:cxn ang="0">
                    <a:pos x="444" y="38"/>
                  </a:cxn>
                  <a:cxn ang="0">
                    <a:pos x="440" y="41"/>
                  </a:cxn>
                  <a:cxn ang="0">
                    <a:pos x="434" y="45"/>
                  </a:cxn>
                  <a:cxn ang="0">
                    <a:pos x="358" y="50"/>
                  </a:cxn>
                  <a:cxn ang="0">
                    <a:pos x="395" y="62"/>
                  </a:cxn>
                  <a:cxn ang="0">
                    <a:pos x="362" y="62"/>
                  </a:cxn>
                  <a:cxn ang="0">
                    <a:pos x="349" y="66"/>
                  </a:cxn>
                  <a:cxn ang="0">
                    <a:pos x="335" y="71"/>
                  </a:cxn>
                  <a:cxn ang="0">
                    <a:pos x="318" y="75"/>
                  </a:cxn>
                  <a:cxn ang="0">
                    <a:pos x="321" y="81"/>
                  </a:cxn>
                  <a:cxn ang="0">
                    <a:pos x="323" y="86"/>
                  </a:cxn>
                  <a:cxn ang="0">
                    <a:pos x="303" y="90"/>
                  </a:cxn>
                  <a:cxn ang="0">
                    <a:pos x="256" y="98"/>
                  </a:cxn>
                  <a:cxn ang="0">
                    <a:pos x="231" y="101"/>
                  </a:cxn>
                  <a:cxn ang="0">
                    <a:pos x="229" y="105"/>
                  </a:cxn>
                  <a:cxn ang="0">
                    <a:pos x="216" y="107"/>
                  </a:cxn>
                  <a:cxn ang="0">
                    <a:pos x="128" y="117"/>
                  </a:cxn>
                  <a:cxn ang="0">
                    <a:pos x="105" y="120"/>
                  </a:cxn>
                  <a:cxn ang="0">
                    <a:pos x="72" y="122"/>
                  </a:cxn>
                  <a:cxn ang="0">
                    <a:pos x="75" y="125"/>
                  </a:cxn>
                  <a:cxn ang="0">
                    <a:pos x="48" y="128"/>
                  </a:cxn>
                  <a:cxn ang="0">
                    <a:pos x="12" y="133"/>
                  </a:cxn>
                  <a:cxn ang="0">
                    <a:pos x="30" y="136"/>
                  </a:cxn>
                  <a:cxn ang="0">
                    <a:pos x="19" y="139"/>
                  </a:cxn>
                  <a:cxn ang="0">
                    <a:pos x="15" y="146"/>
                  </a:cxn>
                  <a:cxn ang="0">
                    <a:pos x="30" y="157"/>
                  </a:cxn>
                  <a:cxn ang="0">
                    <a:pos x="59" y="158"/>
                  </a:cxn>
                  <a:cxn ang="0">
                    <a:pos x="59" y="163"/>
                  </a:cxn>
                  <a:cxn ang="0">
                    <a:pos x="58" y="167"/>
                  </a:cxn>
                  <a:cxn ang="0">
                    <a:pos x="32" y="175"/>
                  </a:cxn>
                  <a:cxn ang="0">
                    <a:pos x="33" y="181"/>
                  </a:cxn>
                  <a:cxn ang="0">
                    <a:pos x="42" y="184"/>
                  </a:cxn>
                  <a:cxn ang="0">
                    <a:pos x="78" y="185"/>
                  </a:cxn>
                  <a:cxn ang="0">
                    <a:pos x="69" y="185"/>
                  </a:cxn>
                  <a:cxn ang="0">
                    <a:pos x="66" y="191"/>
                  </a:cxn>
                  <a:cxn ang="0">
                    <a:pos x="104" y="193"/>
                  </a:cxn>
                  <a:cxn ang="0">
                    <a:pos x="96" y="194"/>
                  </a:cxn>
                  <a:cxn ang="0">
                    <a:pos x="111" y="200"/>
                  </a:cxn>
                  <a:cxn ang="0">
                    <a:pos x="52" y="212"/>
                  </a:cxn>
                  <a:cxn ang="0">
                    <a:pos x="61" y="214"/>
                  </a:cxn>
                  <a:cxn ang="0">
                    <a:pos x="59" y="216"/>
                  </a:cxn>
                  <a:cxn ang="0">
                    <a:pos x="25" y="219"/>
                  </a:cxn>
                  <a:cxn ang="0">
                    <a:pos x="12" y="223"/>
                  </a:cxn>
                  <a:cxn ang="0">
                    <a:pos x="69" y="229"/>
                  </a:cxn>
                  <a:cxn ang="0">
                    <a:pos x="56" y="240"/>
                  </a:cxn>
                  <a:cxn ang="0">
                    <a:pos x="52" y="243"/>
                  </a:cxn>
                  <a:cxn ang="0">
                    <a:pos x="10" y="253"/>
                  </a:cxn>
                  <a:cxn ang="0">
                    <a:pos x="22" y="253"/>
                  </a:cxn>
                  <a:cxn ang="0">
                    <a:pos x="30" y="259"/>
                  </a:cxn>
                </a:cxnLst>
                <a:rect l="0" t="0" r="r" b="b"/>
                <a:pathLst>
                  <a:path w="496" h="267">
                    <a:moveTo>
                      <a:pt x="405" y="0"/>
                    </a:moveTo>
                    <a:lnTo>
                      <a:pt x="401" y="1"/>
                    </a:lnTo>
                    <a:lnTo>
                      <a:pt x="401" y="1"/>
                    </a:lnTo>
                    <a:lnTo>
                      <a:pt x="410" y="4"/>
                    </a:lnTo>
                    <a:lnTo>
                      <a:pt x="410" y="4"/>
                    </a:lnTo>
                    <a:lnTo>
                      <a:pt x="410" y="6"/>
                    </a:lnTo>
                    <a:lnTo>
                      <a:pt x="410" y="6"/>
                    </a:lnTo>
                    <a:lnTo>
                      <a:pt x="407" y="6"/>
                    </a:lnTo>
                    <a:lnTo>
                      <a:pt x="407" y="6"/>
                    </a:lnTo>
                    <a:lnTo>
                      <a:pt x="391" y="6"/>
                    </a:lnTo>
                    <a:lnTo>
                      <a:pt x="391" y="6"/>
                    </a:lnTo>
                    <a:lnTo>
                      <a:pt x="385" y="7"/>
                    </a:lnTo>
                    <a:lnTo>
                      <a:pt x="385" y="7"/>
                    </a:lnTo>
                    <a:lnTo>
                      <a:pt x="388" y="7"/>
                    </a:lnTo>
                    <a:lnTo>
                      <a:pt x="388" y="7"/>
                    </a:lnTo>
                    <a:lnTo>
                      <a:pt x="394" y="7"/>
                    </a:lnTo>
                    <a:lnTo>
                      <a:pt x="394" y="7"/>
                    </a:lnTo>
                    <a:lnTo>
                      <a:pt x="395" y="7"/>
                    </a:lnTo>
                    <a:lnTo>
                      <a:pt x="395" y="7"/>
                    </a:lnTo>
                    <a:lnTo>
                      <a:pt x="392" y="7"/>
                    </a:lnTo>
                    <a:lnTo>
                      <a:pt x="392" y="7"/>
                    </a:lnTo>
                    <a:lnTo>
                      <a:pt x="392" y="9"/>
                    </a:lnTo>
                    <a:lnTo>
                      <a:pt x="392" y="9"/>
                    </a:lnTo>
                    <a:lnTo>
                      <a:pt x="379" y="12"/>
                    </a:lnTo>
                    <a:lnTo>
                      <a:pt x="379" y="12"/>
                    </a:lnTo>
                    <a:lnTo>
                      <a:pt x="384" y="13"/>
                    </a:lnTo>
                    <a:lnTo>
                      <a:pt x="384" y="13"/>
                    </a:lnTo>
                    <a:lnTo>
                      <a:pt x="394" y="13"/>
                    </a:lnTo>
                    <a:lnTo>
                      <a:pt x="394" y="13"/>
                    </a:lnTo>
                    <a:lnTo>
                      <a:pt x="391" y="15"/>
                    </a:lnTo>
                    <a:lnTo>
                      <a:pt x="391" y="15"/>
                    </a:lnTo>
                    <a:lnTo>
                      <a:pt x="408" y="15"/>
                    </a:lnTo>
                    <a:lnTo>
                      <a:pt x="408" y="15"/>
                    </a:lnTo>
                    <a:lnTo>
                      <a:pt x="410" y="15"/>
                    </a:lnTo>
                    <a:lnTo>
                      <a:pt x="410" y="15"/>
                    </a:lnTo>
                    <a:lnTo>
                      <a:pt x="402" y="16"/>
                    </a:lnTo>
                    <a:lnTo>
                      <a:pt x="402" y="16"/>
                    </a:lnTo>
                    <a:lnTo>
                      <a:pt x="417" y="16"/>
                    </a:lnTo>
                    <a:lnTo>
                      <a:pt x="417" y="16"/>
                    </a:lnTo>
                    <a:lnTo>
                      <a:pt x="410" y="18"/>
                    </a:lnTo>
                    <a:lnTo>
                      <a:pt x="410" y="18"/>
                    </a:lnTo>
                    <a:lnTo>
                      <a:pt x="431" y="18"/>
                    </a:lnTo>
                    <a:lnTo>
                      <a:pt x="431" y="18"/>
                    </a:lnTo>
                    <a:lnTo>
                      <a:pt x="418" y="19"/>
                    </a:lnTo>
                    <a:lnTo>
                      <a:pt x="418" y="19"/>
                    </a:lnTo>
                    <a:lnTo>
                      <a:pt x="415" y="19"/>
                    </a:lnTo>
                    <a:lnTo>
                      <a:pt x="415" y="19"/>
                    </a:lnTo>
                    <a:lnTo>
                      <a:pt x="402" y="19"/>
                    </a:lnTo>
                    <a:lnTo>
                      <a:pt x="402" y="19"/>
                    </a:lnTo>
                    <a:lnTo>
                      <a:pt x="400" y="19"/>
                    </a:lnTo>
                    <a:lnTo>
                      <a:pt x="400" y="19"/>
                    </a:lnTo>
                    <a:lnTo>
                      <a:pt x="414" y="19"/>
                    </a:lnTo>
                    <a:lnTo>
                      <a:pt x="414" y="19"/>
                    </a:lnTo>
                    <a:lnTo>
                      <a:pt x="434" y="25"/>
                    </a:lnTo>
                    <a:lnTo>
                      <a:pt x="434" y="25"/>
                    </a:lnTo>
                    <a:lnTo>
                      <a:pt x="457" y="25"/>
                    </a:lnTo>
                    <a:lnTo>
                      <a:pt x="457" y="25"/>
                    </a:lnTo>
                    <a:lnTo>
                      <a:pt x="473" y="27"/>
                    </a:lnTo>
                    <a:lnTo>
                      <a:pt x="473" y="27"/>
                    </a:lnTo>
                    <a:lnTo>
                      <a:pt x="484" y="27"/>
                    </a:lnTo>
                    <a:lnTo>
                      <a:pt x="484" y="27"/>
                    </a:lnTo>
                    <a:lnTo>
                      <a:pt x="491" y="27"/>
                    </a:lnTo>
                    <a:lnTo>
                      <a:pt x="491" y="27"/>
                    </a:lnTo>
                    <a:lnTo>
                      <a:pt x="496" y="27"/>
                    </a:lnTo>
                    <a:lnTo>
                      <a:pt x="496" y="27"/>
                    </a:lnTo>
                    <a:lnTo>
                      <a:pt x="414" y="24"/>
                    </a:lnTo>
                    <a:lnTo>
                      <a:pt x="414" y="24"/>
                    </a:lnTo>
                    <a:lnTo>
                      <a:pt x="415" y="25"/>
                    </a:lnTo>
                    <a:lnTo>
                      <a:pt x="415" y="25"/>
                    </a:lnTo>
                    <a:lnTo>
                      <a:pt x="411" y="25"/>
                    </a:lnTo>
                    <a:lnTo>
                      <a:pt x="411" y="25"/>
                    </a:lnTo>
                    <a:lnTo>
                      <a:pt x="428" y="24"/>
                    </a:lnTo>
                    <a:lnTo>
                      <a:pt x="428" y="24"/>
                    </a:lnTo>
                    <a:lnTo>
                      <a:pt x="448" y="24"/>
                    </a:lnTo>
                    <a:lnTo>
                      <a:pt x="448" y="24"/>
                    </a:lnTo>
                    <a:lnTo>
                      <a:pt x="444" y="25"/>
                    </a:lnTo>
                    <a:lnTo>
                      <a:pt x="444" y="25"/>
                    </a:lnTo>
                    <a:lnTo>
                      <a:pt x="377" y="33"/>
                    </a:lnTo>
                    <a:lnTo>
                      <a:pt x="377" y="33"/>
                    </a:lnTo>
                    <a:lnTo>
                      <a:pt x="381" y="33"/>
                    </a:lnTo>
                    <a:lnTo>
                      <a:pt x="381" y="33"/>
                    </a:lnTo>
                    <a:lnTo>
                      <a:pt x="394" y="33"/>
                    </a:lnTo>
                    <a:lnTo>
                      <a:pt x="394" y="33"/>
                    </a:lnTo>
                    <a:lnTo>
                      <a:pt x="392" y="33"/>
                    </a:lnTo>
                    <a:lnTo>
                      <a:pt x="392" y="33"/>
                    </a:lnTo>
                    <a:lnTo>
                      <a:pt x="377" y="36"/>
                    </a:lnTo>
                    <a:lnTo>
                      <a:pt x="377" y="36"/>
                    </a:lnTo>
                    <a:lnTo>
                      <a:pt x="371" y="36"/>
                    </a:lnTo>
                    <a:lnTo>
                      <a:pt x="371" y="36"/>
                    </a:lnTo>
                    <a:lnTo>
                      <a:pt x="368" y="36"/>
                    </a:lnTo>
                    <a:lnTo>
                      <a:pt x="368" y="36"/>
                    </a:lnTo>
                    <a:lnTo>
                      <a:pt x="377" y="38"/>
                    </a:lnTo>
                    <a:lnTo>
                      <a:pt x="377" y="38"/>
                    </a:lnTo>
                    <a:lnTo>
                      <a:pt x="364" y="36"/>
                    </a:lnTo>
                    <a:lnTo>
                      <a:pt x="364" y="36"/>
                    </a:lnTo>
                    <a:lnTo>
                      <a:pt x="366" y="38"/>
                    </a:lnTo>
                    <a:lnTo>
                      <a:pt x="366" y="38"/>
                    </a:lnTo>
                    <a:lnTo>
                      <a:pt x="412" y="35"/>
                    </a:lnTo>
                    <a:lnTo>
                      <a:pt x="412" y="35"/>
                    </a:lnTo>
                    <a:lnTo>
                      <a:pt x="415" y="35"/>
                    </a:lnTo>
                    <a:lnTo>
                      <a:pt x="415" y="35"/>
                    </a:lnTo>
                    <a:lnTo>
                      <a:pt x="433" y="36"/>
                    </a:lnTo>
                    <a:lnTo>
                      <a:pt x="433" y="36"/>
                    </a:lnTo>
                    <a:lnTo>
                      <a:pt x="447" y="36"/>
                    </a:lnTo>
                    <a:lnTo>
                      <a:pt x="447" y="36"/>
                    </a:lnTo>
                    <a:lnTo>
                      <a:pt x="431" y="38"/>
                    </a:lnTo>
                    <a:lnTo>
                      <a:pt x="431" y="38"/>
                    </a:lnTo>
                    <a:lnTo>
                      <a:pt x="441" y="36"/>
                    </a:lnTo>
                    <a:lnTo>
                      <a:pt x="441" y="36"/>
                    </a:lnTo>
                    <a:lnTo>
                      <a:pt x="448" y="38"/>
                    </a:lnTo>
                    <a:lnTo>
                      <a:pt x="448" y="38"/>
                    </a:lnTo>
                    <a:lnTo>
                      <a:pt x="444" y="38"/>
                    </a:lnTo>
                    <a:lnTo>
                      <a:pt x="444" y="38"/>
                    </a:lnTo>
                    <a:lnTo>
                      <a:pt x="435" y="39"/>
                    </a:lnTo>
                    <a:lnTo>
                      <a:pt x="435" y="39"/>
                    </a:lnTo>
                    <a:lnTo>
                      <a:pt x="440" y="39"/>
                    </a:lnTo>
                    <a:lnTo>
                      <a:pt x="440" y="39"/>
                    </a:lnTo>
                    <a:lnTo>
                      <a:pt x="441" y="41"/>
                    </a:lnTo>
                    <a:lnTo>
                      <a:pt x="441" y="41"/>
                    </a:lnTo>
                    <a:lnTo>
                      <a:pt x="440" y="41"/>
                    </a:lnTo>
                    <a:lnTo>
                      <a:pt x="440" y="41"/>
                    </a:lnTo>
                    <a:lnTo>
                      <a:pt x="453" y="45"/>
                    </a:lnTo>
                    <a:lnTo>
                      <a:pt x="453" y="45"/>
                    </a:lnTo>
                    <a:lnTo>
                      <a:pt x="443" y="45"/>
                    </a:lnTo>
                    <a:lnTo>
                      <a:pt x="443" y="45"/>
                    </a:lnTo>
                    <a:lnTo>
                      <a:pt x="441" y="45"/>
                    </a:lnTo>
                    <a:lnTo>
                      <a:pt x="441" y="45"/>
                    </a:lnTo>
                    <a:lnTo>
                      <a:pt x="434" y="45"/>
                    </a:lnTo>
                    <a:lnTo>
                      <a:pt x="434" y="45"/>
                    </a:lnTo>
                    <a:lnTo>
                      <a:pt x="437" y="45"/>
                    </a:lnTo>
                    <a:lnTo>
                      <a:pt x="437" y="45"/>
                    </a:lnTo>
                    <a:lnTo>
                      <a:pt x="402" y="47"/>
                    </a:lnTo>
                    <a:lnTo>
                      <a:pt x="402" y="47"/>
                    </a:lnTo>
                    <a:lnTo>
                      <a:pt x="379" y="47"/>
                    </a:lnTo>
                    <a:lnTo>
                      <a:pt x="379" y="47"/>
                    </a:lnTo>
                    <a:lnTo>
                      <a:pt x="358" y="50"/>
                    </a:lnTo>
                    <a:lnTo>
                      <a:pt x="358" y="50"/>
                    </a:lnTo>
                    <a:lnTo>
                      <a:pt x="346" y="51"/>
                    </a:lnTo>
                    <a:lnTo>
                      <a:pt x="346" y="51"/>
                    </a:lnTo>
                    <a:lnTo>
                      <a:pt x="358" y="51"/>
                    </a:lnTo>
                    <a:lnTo>
                      <a:pt x="358" y="51"/>
                    </a:lnTo>
                    <a:lnTo>
                      <a:pt x="358" y="53"/>
                    </a:lnTo>
                    <a:lnTo>
                      <a:pt x="358" y="53"/>
                    </a:lnTo>
                    <a:lnTo>
                      <a:pt x="395" y="62"/>
                    </a:lnTo>
                    <a:lnTo>
                      <a:pt x="395" y="62"/>
                    </a:lnTo>
                    <a:lnTo>
                      <a:pt x="362" y="60"/>
                    </a:lnTo>
                    <a:lnTo>
                      <a:pt x="362" y="60"/>
                    </a:lnTo>
                    <a:lnTo>
                      <a:pt x="358" y="60"/>
                    </a:lnTo>
                    <a:lnTo>
                      <a:pt x="358" y="60"/>
                    </a:lnTo>
                    <a:lnTo>
                      <a:pt x="361" y="60"/>
                    </a:lnTo>
                    <a:lnTo>
                      <a:pt x="361" y="60"/>
                    </a:lnTo>
                    <a:lnTo>
                      <a:pt x="362" y="62"/>
                    </a:lnTo>
                    <a:lnTo>
                      <a:pt x="362" y="62"/>
                    </a:lnTo>
                    <a:lnTo>
                      <a:pt x="354" y="62"/>
                    </a:lnTo>
                    <a:lnTo>
                      <a:pt x="354" y="62"/>
                    </a:lnTo>
                    <a:lnTo>
                      <a:pt x="349" y="65"/>
                    </a:lnTo>
                    <a:lnTo>
                      <a:pt x="349" y="65"/>
                    </a:lnTo>
                    <a:lnTo>
                      <a:pt x="332" y="63"/>
                    </a:lnTo>
                    <a:lnTo>
                      <a:pt x="332" y="63"/>
                    </a:lnTo>
                    <a:lnTo>
                      <a:pt x="349" y="66"/>
                    </a:lnTo>
                    <a:lnTo>
                      <a:pt x="349" y="66"/>
                    </a:lnTo>
                    <a:lnTo>
                      <a:pt x="341" y="69"/>
                    </a:lnTo>
                    <a:lnTo>
                      <a:pt x="341" y="69"/>
                    </a:lnTo>
                    <a:lnTo>
                      <a:pt x="342" y="69"/>
                    </a:lnTo>
                    <a:lnTo>
                      <a:pt x="342" y="69"/>
                    </a:lnTo>
                    <a:lnTo>
                      <a:pt x="345" y="69"/>
                    </a:lnTo>
                    <a:lnTo>
                      <a:pt x="345" y="69"/>
                    </a:lnTo>
                    <a:lnTo>
                      <a:pt x="335" y="71"/>
                    </a:lnTo>
                    <a:lnTo>
                      <a:pt x="335" y="71"/>
                    </a:lnTo>
                    <a:lnTo>
                      <a:pt x="342" y="71"/>
                    </a:lnTo>
                    <a:lnTo>
                      <a:pt x="342" y="71"/>
                    </a:lnTo>
                    <a:lnTo>
                      <a:pt x="319" y="74"/>
                    </a:lnTo>
                    <a:lnTo>
                      <a:pt x="319" y="74"/>
                    </a:lnTo>
                    <a:lnTo>
                      <a:pt x="316" y="75"/>
                    </a:lnTo>
                    <a:lnTo>
                      <a:pt x="316" y="75"/>
                    </a:lnTo>
                    <a:lnTo>
                      <a:pt x="318" y="75"/>
                    </a:lnTo>
                    <a:lnTo>
                      <a:pt x="318" y="75"/>
                    </a:lnTo>
                    <a:lnTo>
                      <a:pt x="302" y="81"/>
                    </a:lnTo>
                    <a:lnTo>
                      <a:pt x="302" y="81"/>
                    </a:lnTo>
                    <a:lnTo>
                      <a:pt x="303" y="81"/>
                    </a:lnTo>
                    <a:lnTo>
                      <a:pt x="303" y="81"/>
                    </a:lnTo>
                    <a:lnTo>
                      <a:pt x="310" y="81"/>
                    </a:lnTo>
                    <a:lnTo>
                      <a:pt x="310" y="81"/>
                    </a:lnTo>
                    <a:lnTo>
                      <a:pt x="321" y="81"/>
                    </a:lnTo>
                    <a:lnTo>
                      <a:pt x="321" y="81"/>
                    </a:lnTo>
                    <a:lnTo>
                      <a:pt x="313" y="84"/>
                    </a:lnTo>
                    <a:lnTo>
                      <a:pt x="313" y="84"/>
                    </a:lnTo>
                    <a:lnTo>
                      <a:pt x="315" y="84"/>
                    </a:lnTo>
                    <a:lnTo>
                      <a:pt x="315" y="84"/>
                    </a:lnTo>
                    <a:lnTo>
                      <a:pt x="319" y="84"/>
                    </a:lnTo>
                    <a:lnTo>
                      <a:pt x="319" y="84"/>
                    </a:lnTo>
                    <a:lnTo>
                      <a:pt x="323" y="86"/>
                    </a:lnTo>
                    <a:lnTo>
                      <a:pt x="323" y="86"/>
                    </a:lnTo>
                    <a:lnTo>
                      <a:pt x="326" y="86"/>
                    </a:lnTo>
                    <a:lnTo>
                      <a:pt x="326" y="86"/>
                    </a:lnTo>
                    <a:lnTo>
                      <a:pt x="309" y="89"/>
                    </a:lnTo>
                    <a:lnTo>
                      <a:pt x="309" y="89"/>
                    </a:lnTo>
                    <a:lnTo>
                      <a:pt x="302" y="90"/>
                    </a:lnTo>
                    <a:lnTo>
                      <a:pt x="302" y="90"/>
                    </a:lnTo>
                    <a:lnTo>
                      <a:pt x="303" y="90"/>
                    </a:lnTo>
                    <a:lnTo>
                      <a:pt x="303" y="90"/>
                    </a:lnTo>
                    <a:lnTo>
                      <a:pt x="210" y="90"/>
                    </a:lnTo>
                    <a:lnTo>
                      <a:pt x="210" y="90"/>
                    </a:lnTo>
                    <a:lnTo>
                      <a:pt x="223" y="93"/>
                    </a:lnTo>
                    <a:lnTo>
                      <a:pt x="223" y="93"/>
                    </a:lnTo>
                    <a:lnTo>
                      <a:pt x="237" y="98"/>
                    </a:lnTo>
                    <a:lnTo>
                      <a:pt x="237" y="98"/>
                    </a:lnTo>
                    <a:lnTo>
                      <a:pt x="256" y="98"/>
                    </a:lnTo>
                    <a:lnTo>
                      <a:pt x="256" y="98"/>
                    </a:lnTo>
                    <a:lnTo>
                      <a:pt x="234" y="96"/>
                    </a:lnTo>
                    <a:lnTo>
                      <a:pt x="234" y="96"/>
                    </a:lnTo>
                    <a:lnTo>
                      <a:pt x="236" y="96"/>
                    </a:lnTo>
                    <a:lnTo>
                      <a:pt x="236" y="96"/>
                    </a:lnTo>
                    <a:lnTo>
                      <a:pt x="223" y="99"/>
                    </a:lnTo>
                    <a:lnTo>
                      <a:pt x="223" y="99"/>
                    </a:lnTo>
                    <a:lnTo>
                      <a:pt x="231" y="101"/>
                    </a:lnTo>
                    <a:lnTo>
                      <a:pt x="231" y="101"/>
                    </a:lnTo>
                    <a:lnTo>
                      <a:pt x="233" y="101"/>
                    </a:lnTo>
                    <a:lnTo>
                      <a:pt x="233" y="101"/>
                    </a:lnTo>
                    <a:lnTo>
                      <a:pt x="224" y="104"/>
                    </a:lnTo>
                    <a:lnTo>
                      <a:pt x="224" y="104"/>
                    </a:lnTo>
                    <a:lnTo>
                      <a:pt x="227" y="104"/>
                    </a:lnTo>
                    <a:lnTo>
                      <a:pt x="227" y="104"/>
                    </a:lnTo>
                    <a:lnTo>
                      <a:pt x="229" y="105"/>
                    </a:lnTo>
                    <a:lnTo>
                      <a:pt x="229" y="105"/>
                    </a:lnTo>
                    <a:lnTo>
                      <a:pt x="219" y="105"/>
                    </a:lnTo>
                    <a:lnTo>
                      <a:pt x="219" y="105"/>
                    </a:lnTo>
                    <a:lnTo>
                      <a:pt x="233" y="105"/>
                    </a:lnTo>
                    <a:lnTo>
                      <a:pt x="233" y="105"/>
                    </a:lnTo>
                    <a:lnTo>
                      <a:pt x="214" y="104"/>
                    </a:lnTo>
                    <a:lnTo>
                      <a:pt x="214" y="104"/>
                    </a:lnTo>
                    <a:lnTo>
                      <a:pt x="216" y="107"/>
                    </a:lnTo>
                    <a:lnTo>
                      <a:pt x="216" y="107"/>
                    </a:lnTo>
                    <a:lnTo>
                      <a:pt x="190" y="110"/>
                    </a:lnTo>
                    <a:lnTo>
                      <a:pt x="190" y="110"/>
                    </a:lnTo>
                    <a:lnTo>
                      <a:pt x="161" y="111"/>
                    </a:lnTo>
                    <a:lnTo>
                      <a:pt x="161" y="111"/>
                    </a:lnTo>
                    <a:lnTo>
                      <a:pt x="131" y="117"/>
                    </a:lnTo>
                    <a:lnTo>
                      <a:pt x="131" y="117"/>
                    </a:lnTo>
                    <a:lnTo>
                      <a:pt x="128" y="117"/>
                    </a:lnTo>
                    <a:lnTo>
                      <a:pt x="128" y="117"/>
                    </a:lnTo>
                    <a:lnTo>
                      <a:pt x="127" y="117"/>
                    </a:lnTo>
                    <a:lnTo>
                      <a:pt x="127" y="117"/>
                    </a:lnTo>
                    <a:lnTo>
                      <a:pt x="118" y="119"/>
                    </a:lnTo>
                    <a:lnTo>
                      <a:pt x="118" y="119"/>
                    </a:lnTo>
                    <a:lnTo>
                      <a:pt x="111" y="120"/>
                    </a:lnTo>
                    <a:lnTo>
                      <a:pt x="111" y="120"/>
                    </a:lnTo>
                    <a:lnTo>
                      <a:pt x="105" y="120"/>
                    </a:lnTo>
                    <a:lnTo>
                      <a:pt x="105" y="120"/>
                    </a:lnTo>
                    <a:lnTo>
                      <a:pt x="88" y="120"/>
                    </a:lnTo>
                    <a:lnTo>
                      <a:pt x="88" y="120"/>
                    </a:lnTo>
                    <a:lnTo>
                      <a:pt x="82" y="120"/>
                    </a:lnTo>
                    <a:lnTo>
                      <a:pt x="82" y="120"/>
                    </a:lnTo>
                    <a:lnTo>
                      <a:pt x="79" y="120"/>
                    </a:lnTo>
                    <a:lnTo>
                      <a:pt x="79" y="120"/>
                    </a:lnTo>
                    <a:lnTo>
                      <a:pt x="72" y="122"/>
                    </a:lnTo>
                    <a:lnTo>
                      <a:pt x="72" y="122"/>
                    </a:lnTo>
                    <a:lnTo>
                      <a:pt x="66" y="125"/>
                    </a:lnTo>
                    <a:lnTo>
                      <a:pt x="66" y="125"/>
                    </a:lnTo>
                    <a:lnTo>
                      <a:pt x="72" y="124"/>
                    </a:lnTo>
                    <a:lnTo>
                      <a:pt x="72" y="124"/>
                    </a:lnTo>
                    <a:lnTo>
                      <a:pt x="78" y="125"/>
                    </a:lnTo>
                    <a:lnTo>
                      <a:pt x="78" y="125"/>
                    </a:lnTo>
                    <a:lnTo>
                      <a:pt x="75" y="125"/>
                    </a:lnTo>
                    <a:lnTo>
                      <a:pt x="75" y="125"/>
                    </a:lnTo>
                    <a:lnTo>
                      <a:pt x="61" y="124"/>
                    </a:lnTo>
                    <a:lnTo>
                      <a:pt x="61" y="124"/>
                    </a:lnTo>
                    <a:lnTo>
                      <a:pt x="52" y="125"/>
                    </a:lnTo>
                    <a:lnTo>
                      <a:pt x="52" y="125"/>
                    </a:lnTo>
                    <a:lnTo>
                      <a:pt x="56" y="127"/>
                    </a:lnTo>
                    <a:lnTo>
                      <a:pt x="56" y="127"/>
                    </a:lnTo>
                    <a:lnTo>
                      <a:pt x="48" y="128"/>
                    </a:lnTo>
                    <a:lnTo>
                      <a:pt x="48" y="128"/>
                    </a:lnTo>
                    <a:lnTo>
                      <a:pt x="35" y="128"/>
                    </a:lnTo>
                    <a:lnTo>
                      <a:pt x="35" y="128"/>
                    </a:lnTo>
                    <a:lnTo>
                      <a:pt x="20" y="131"/>
                    </a:lnTo>
                    <a:lnTo>
                      <a:pt x="20" y="131"/>
                    </a:lnTo>
                    <a:lnTo>
                      <a:pt x="13" y="133"/>
                    </a:lnTo>
                    <a:lnTo>
                      <a:pt x="13" y="133"/>
                    </a:lnTo>
                    <a:lnTo>
                      <a:pt x="12" y="133"/>
                    </a:lnTo>
                    <a:lnTo>
                      <a:pt x="12" y="133"/>
                    </a:lnTo>
                    <a:lnTo>
                      <a:pt x="9" y="133"/>
                    </a:lnTo>
                    <a:lnTo>
                      <a:pt x="9" y="133"/>
                    </a:lnTo>
                    <a:lnTo>
                      <a:pt x="20" y="136"/>
                    </a:lnTo>
                    <a:lnTo>
                      <a:pt x="20" y="136"/>
                    </a:lnTo>
                    <a:lnTo>
                      <a:pt x="39" y="136"/>
                    </a:lnTo>
                    <a:lnTo>
                      <a:pt x="39" y="136"/>
                    </a:lnTo>
                    <a:lnTo>
                      <a:pt x="30" y="136"/>
                    </a:lnTo>
                    <a:lnTo>
                      <a:pt x="30" y="136"/>
                    </a:lnTo>
                    <a:lnTo>
                      <a:pt x="30" y="137"/>
                    </a:lnTo>
                    <a:lnTo>
                      <a:pt x="30" y="137"/>
                    </a:lnTo>
                    <a:lnTo>
                      <a:pt x="49" y="139"/>
                    </a:lnTo>
                    <a:lnTo>
                      <a:pt x="49" y="139"/>
                    </a:lnTo>
                    <a:lnTo>
                      <a:pt x="15" y="139"/>
                    </a:lnTo>
                    <a:lnTo>
                      <a:pt x="15" y="139"/>
                    </a:lnTo>
                    <a:lnTo>
                      <a:pt x="19" y="139"/>
                    </a:lnTo>
                    <a:lnTo>
                      <a:pt x="19" y="139"/>
                    </a:lnTo>
                    <a:lnTo>
                      <a:pt x="25" y="142"/>
                    </a:lnTo>
                    <a:lnTo>
                      <a:pt x="25" y="142"/>
                    </a:lnTo>
                    <a:lnTo>
                      <a:pt x="29" y="143"/>
                    </a:lnTo>
                    <a:lnTo>
                      <a:pt x="29" y="143"/>
                    </a:lnTo>
                    <a:lnTo>
                      <a:pt x="17" y="145"/>
                    </a:lnTo>
                    <a:lnTo>
                      <a:pt x="17" y="145"/>
                    </a:lnTo>
                    <a:lnTo>
                      <a:pt x="15" y="146"/>
                    </a:lnTo>
                    <a:lnTo>
                      <a:pt x="15" y="146"/>
                    </a:lnTo>
                    <a:lnTo>
                      <a:pt x="10" y="146"/>
                    </a:lnTo>
                    <a:lnTo>
                      <a:pt x="10" y="146"/>
                    </a:lnTo>
                    <a:lnTo>
                      <a:pt x="0" y="148"/>
                    </a:lnTo>
                    <a:lnTo>
                      <a:pt x="0" y="148"/>
                    </a:lnTo>
                    <a:lnTo>
                      <a:pt x="33" y="157"/>
                    </a:lnTo>
                    <a:lnTo>
                      <a:pt x="33" y="157"/>
                    </a:lnTo>
                    <a:lnTo>
                      <a:pt x="30" y="157"/>
                    </a:lnTo>
                    <a:lnTo>
                      <a:pt x="30" y="157"/>
                    </a:lnTo>
                    <a:lnTo>
                      <a:pt x="32" y="157"/>
                    </a:lnTo>
                    <a:lnTo>
                      <a:pt x="32" y="157"/>
                    </a:lnTo>
                    <a:lnTo>
                      <a:pt x="35" y="158"/>
                    </a:lnTo>
                    <a:lnTo>
                      <a:pt x="35" y="158"/>
                    </a:lnTo>
                    <a:lnTo>
                      <a:pt x="42" y="158"/>
                    </a:lnTo>
                    <a:lnTo>
                      <a:pt x="42" y="158"/>
                    </a:lnTo>
                    <a:lnTo>
                      <a:pt x="59" y="158"/>
                    </a:lnTo>
                    <a:lnTo>
                      <a:pt x="59" y="158"/>
                    </a:lnTo>
                    <a:lnTo>
                      <a:pt x="58" y="158"/>
                    </a:lnTo>
                    <a:lnTo>
                      <a:pt x="58" y="158"/>
                    </a:lnTo>
                    <a:lnTo>
                      <a:pt x="62" y="160"/>
                    </a:lnTo>
                    <a:lnTo>
                      <a:pt x="62" y="160"/>
                    </a:lnTo>
                    <a:lnTo>
                      <a:pt x="61" y="161"/>
                    </a:lnTo>
                    <a:lnTo>
                      <a:pt x="61" y="161"/>
                    </a:lnTo>
                    <a:lnTo>
                      <a:pt x="59" y="163"/>
                    </a:lnTo>
                    <a:lnTo>
                      <a:pt x="59" y="163"/>
                    </a:lnTo>
                    <a:lnTo>
                      <a:pt x="53" y="163"/>
                    </a:lnTo>
                    <a:lnTo>
                      <a:pt x="53" y="163"/>
                    </a:lnTo>
                    <a:lnTo>
                      <a:pt x="45" y="166"/>
                    </a:lnTo>
                    <a:lnTo>
                      <a:pt x="45" y="166"/>
                    </a:lnTo>
                    <a:lnTo>
                      <a:pt x="61" y="166"/>
                    </a:lnTo>
                    <a:lnTo>
                      <a:pt x="61" y="166"/>
                    </a:lnTo>
                    <a:lnTo>
                      <a:pt x="58" y="167"/>
                    </a:lnTo>
                    <a:lnTo>
                      <a:pt x="58" y="167"/>
                    </a:lnTo>
                    <a:lnTo>
                      <a:pt x="56" y="167"/>
                    </a:lnTo>
                    <a:lnTo>
                      <a:pt x="56" y="167"/>
                    </a:lnTo>
                    <a:lnTo>
                      <a:pt x="33" y="167"/>
                    </a:lnTo>
                    <a:lnTo>
                      <a:pt x="33" y="167"/>
                    </a:lnTo>
                    <a:lnTo>
                      <a:pt x="39" y="172"/>
                    </a:lnTo>
                    <a:lnTo>
                      <a:pt x="39" y="172"/>
                    </a:lnTo>
                    <a:lnTo>
                      <a:pt x="32" y="175"/>
                    </a:lnTo>
                    <a:lnTo>
                      <a:pt x="32" y="175"/>
                    </a:lnTo>
                    <a:lnTo>
                      <a:pt x="30" y="176"/>
                    </a:lnTo>
                    <a:lnTo>
                      <a:pt x="30" y="176"/>
                    </a:lnTo>
                    <a:lnTo>
                      <a:pt x="10" y="178"/>
                    </a:lnTo>
                    <a:lnTo>
                      <a:pt x="10" y="178"/>
                    </a:lnTo>
                    <a:lnTo>
                      <a:pt x="29" y="178"/>
                    </a:lnTo>
                    <a:lnTo>
                      <a:pt x="29" y="178"/>
                    </a:lnTo>
                    <a:lnTo>
                      <a:pt x="33" y="181"/>
                    </a:lnTo>
                    <a:lnTo>
                      <a:pt x="33" y="181"/>
                    </a:lnTo>
                    <a:lnTo>
                      <a:pt x="35" y="181"/>
                    </a:lnTo>
                    <a:lnTo>
                      <a:pt x="35" y="181"/>
                    </a:lnTo>
                    <a:lnTo>
                      <a:pt x="33" y="182"/>
                    </a:lnTo>
                    <a:lnTo>
                      <a:pt x="33" y="182"/>
                    </a:lnTo>
                    <a:lnTo>
                      <a:pt x="42" y="182"/>
                    </a:lnTo>
                    <a:lnTo>
                      <a:pt x="42" y="182"/>
                    </a:lnTo>
                    <a:lnTo>
                      <a:pt x="42" y="184"/>
                    </a:lnTo>
                    <a:lnTo>
                      <a:pt x="42" y="184"/>
                    </a:lnTo>
                    <a:lnTo>
                      <a:pt x="69" y="182"/>
                    </a:lnTo>
                    <a:lnTo>
                      <a:pt x="69" y="182"/>
                    </a:lnTo>
                    <a:lnTo>
                      <a:pt x="79" y="184"/>
                    </a:lnTo>
                    <a:lnTo>
                      <a:pt x="79" y="184"/>
                    </a:lnTo>
                    <a:lnTo>
                      <a:pt x="76" y="184"/>
                    </a:lnTo>
                    <a:lnTo>
                      <a:pt x="76" y="184"/>
                    </a:lnTo>
                    <a:lnTo>
                      <a:pt x="78" y="185"/>
                    </a:lnTo>
                    <a:lnTo>
                      <a:pt x="78" y="185"/>
                    </a:lnTo>
                    <a:lnTo>
                      <a:pt x="79" y="185"/>
                    </a:lnTo>
                    <a:lnTo>
                      <a:pt x="79" y="185"/>
                    </a:lnTo>
                    <a:lnTo>
                      <a:pt x="82" y="185"/>
                    </a:lnTo>
                    <a:lnTo>
                      <a:pt x="82" y="185"/>
                    </a:lnTo>
                    <a:lnTo>
                      <a:pt x="79" y="185"/>
                    </a:lnTo>
                    <a:lnTo>
                      <a:pt x="79" y="185"/>
                    </a:lnTo>
                    <a:lnTo>
                      <a:pt x="69" y="185"/>
                    </a:lnTo>
                    <a:lnTo>
                      <a:pt x="69" y="185"/>
                    </a:lnTo>
                    <a:lnTo>
                      <a:pt x="68" y="185"/>
                    </a:lnTo>
                    <a:lnTo>
                      <a:pt x="68" y="185"/>
                    </a:lnTo>
                    <a:lnTo>
                      <a:pt x="73" y="188"/>
                    </a:lnTo>
                    <a:lnTo>
                      <a:pt x="73" y="188"/>
                    </a:lnTo>
                    <a:lnTo>
                      <a:pt x="76" y="188"/>
                    </a:lnTo>
                    <a:lnTo>
                      <a:pt x="76" y="188"/>
                    </a:lnTo>
                    <a:lnTo>
                      <a:pt x="66" y="191"/>
                    </a:lnTo>
                    <a:lnTo>
                      <a:pt x="66" y="191"/>
                    </a:lnTo>
                    <a:lnTo>
                      <a:pt x="91" y="193"/>
                    </a:lnTo>
                    <a:lnTo>
                      <a:pt x="91" y="193"/>
                    </a:lnTo>
                    <a:lnTo>
                      <a:pt x="96" y="193"/>
                    </a:lnTo>
                    <a:lnTo>
                      <a:pt x="96" y="193"/>
                    </a:lnTo>
                    <a:lnTo>
                      <a:pt x="106" y="193"/>
                    </a:lnTo>
                    <a:lnTo>
                      <a:pt x="106" y="193"/>
                    </a:lnTo>
                    <a:lnTo>
                      <a:pt x="104" y="193"/>
                    </a:lnTo>
                    <a:lnTo>
                      <a:pt x="104" y="193"/>
                    </a:lnTo>
                    <a:lnTo>
                      <a:pt x="91" y="193"/>
                    </a:lnTo>
                    <a:lnTo>
                      <a:pt x="91" y="193"/>
                    </a:lnTo>
                    <a:lnTo>
                      <a:pt x="95" y="194"/>
                    </a:lnTo>
                    <a:lnTo>
                      <a:pt x="95" y="194"/>
                    </a:lnTo>
                    <a:lnTo>
                      <a:pt x="98" y="194"/>
                    </a:lnTo>
                    <a:lnTo>
                      <a:pt x="98" y="194"/>
                    </a:lnTo>
                    <a:lnTo>
                      <a:pt x="96" y="194"/>
                    </a:lnTo>
                    <a:lnTo>
                      <a:pt x="96" y="194"/>
                    </a:lnTo>
                    <a:lnTo>
                      <a:pt x="99" y="197"/>
                    </a:lnTo>
                    <a:lnTo>
                      <a:pt x="99" y="197"/>
                    </a:lnTo>
                    <a:lnTo>
                      <a:pt x="98" y="197"/>
                    </a:lnTo>
                    <a:lnTo>
                      <a:pt x="98" y="197"/>
                    </a:lnTo>
                    <a:lnTo>
                      <a:pt x="102" y="197"/>
                    </a:lnTo>
                    <a:lnTo>
                      <a:pt x="102" y="197"/>
                    </a:lnTo>
                    <a:lnTo>
                      <a:pt x="111" y="200"/>
                    </a:lnTo>
                    <a:lnTo>
                      <a:pt x="111" y="200"/>
                    </a:lnTo>
                    <a:lnTo>
                      <a:pt x="81" y="203"/>
                    </a:lnTo>
                    <a:lnTo>
                      <a:pt x="81" y="203"/>
                    </a:lnTo>
                    <a:lnTo>
                      <a:pt x="75" y="208"/>
                    </a:lnTo>
                    <a:lnTo>
                      <a:pt x="75" y="208"/>
                    </a:lnTo>
                    <a:lnTo>
                      <a:pt x="68" y="209"/>
                    </a:lnTo>
                    <a:lnTo>
                      <a:pt x="68" y="209"/>
                    </a:lnTo>
                    <a:lnTo>
                      <a:pt x="52" y="212"/>
                    </a:lnTo>
                    <a:lnTo>
                      <a:pt x="52" y="212"/>
                    </a:lnTo>
                    <a:lnTo>
                      <a:pt x="45" y="211"/>
                    </a:lnTo>
                    <a:lnTo>
                      <a:pt x="45" y="211"/>
                    </a:lnTo>
                    <a:lnTo>
                      <a:pt x="48" y="214"/>
                    </a:lnTo>
                    <a:lnTo>
                      <a:pt x="48" y="214"/>
                    </a:lnTo>
                    <a:lnTo>
                      <a:pt x="50" y="214"/>
                    </a:lnTo>
                    <a:lnTo>
                      <a:pt x="50" y="214"/>
                    </a:lnTo>
                    <a:lnTo>
                      <a:pt x="61" y="214"/>
                    </a:lnTo>
                    <a:lnTo>
                      <a:pt x="61" y="214"/>
                    </a:lnTo>
                    <a:lnTo>
                      <a:pt x="52" y="214"/>
                    </a:lnTo>
                    <a:lnTo>
                      <a:pt x="52" y="214"/>
                    </a:lnTo>
                    <a:lnTo>
                      <a:pt x="49" y="216"/>
                    </a:lnTo>
                    <a:lnTo>
                      <a:pt x="49" y="216"/>
                    </a:lnTo>
                    <a:lnTo>
                      <a:pt x="50" y="216"/>
                    </a:lnTo>
                    <a:lnTo>
                      <a:pt x="50" y="216"/>
                    </a:lnTo>
                    <a:lnTo>
                      <a:pt x="59" y="216"/>
                    </a:lnTo>
                    <a:lnTo>
                      <a:pt x="59" y="216"/>
                    </a:lnTo>
                    <a:lnTo>
                      <a:pt x="62" y="216"/>
                    </a:lnTo>
                    <a:lnTo>
                      <a:pt x="62" y="216"/>
                    </a:lnTo>
                    <a:lnTo>
                      <a:pt x="42" y="217"/>
                    </a:lnTo>
                    <a:lnTo>
                      <a:pt x="42" y="217"/>
                    </a:lnTo>
                    <a:lnTo>
                      <a:pt x="40" y="217"/>
                    </a:lnTo>
                    <a:lnTo>
                      <a:pt x="40" y="217"/>
                    </a:lnTo>
                    <a:lnTo>
                      <a:pt x="25" y="219"/>
                    </a:lnTo>
                    <a:lnTo>
                      <a:pt x="25" y="219"/>
                    </a:lnTo>
                    <a:lnTo>
                      <a:pt x="23" y="219"/>
                    </a:lnTo>
                    <a:lnTo>
                      <a:pt x="23" y="219"/>
                    </a:lnTo>
                    <a:lnTo>
                      <a:pt x="25" y="219"/>
                    </a:lnTo>
                    <a:lnTo>
                      <a:pt x="25" y="219"/>
                    </a:lnTo>
                    <a:lnTo>
                      <a:pt x="17" y="220"/>
                    </a:lnTo>
                    <a:lnTo>
                      <a:pt x="17" y="220"/>
                    </a:lnTo>
                    <a:lnTo>
                      <a:pt x="12" y="223"/>
                    </a:lnTo>
                    <a:lnTo>
                      <a:pt x="12" y="223"/>
                    </a:lnTo>
                    <a:lnTo>
                      <a:pt x="26" y="226"/>
                    </a:lnTo>
                    <a:lnTo>
                      <a:pt x="26" y="226"/>
                    </a:lnTo>
                    <a:lnTo>
                      <a:pt x="58" y="226"/>
                    </a:lnTo>
                    <a:lnTo>
                      <a:pt x="58" y="226"/>
                    </a:lnTo>
                    <a:lnTo>
                      <a:pt x="66" y="228"/>
                    </a:lnTo>
                    <a:lnTo>
                      <a:pt x="66" y="228"/>
                    </a:lnTo>
                    <a:lnTo>
                      <a:pt x="69" y="229"/>
                    </a:lnTo>
                    <a:lnTo>
                      <a:pt x="69" y="229"/>
                    </a:lnTo>
                    <a:lnTo>
                      <a:pt x="76" y="231"/>
                    </a:lnTo>
                    <a:lnTo>
                      <a:pt x="76" y="231"/>
                    </a:lnTo>
                    <a:lnTo>
                      <a:pt x="78" y="231"/>
                    </a:lnTo>
                    <a:lnTo>
                      <a:pt x="78" y="231"/>
                    </a:lnTo>
                    <a:lnTo>
                      <a:pt x="72" y="240"/>
                    </a:lnTo>
                    <a:lnTo>
                      <a:pt x="72" y="240"/>
                    </a:lnTo>
                    <a:lnTo>
                      <a:pt x="56" y="240"/>
                    </a:lnTo>
                    <a:lnTo>
                      <a:pt x="56" y="240"/>
                    </a:lnTo>
                    <a:lnTo>
                      <a:pt x="55" y="240"/>
                    </a:lnTo>
                    <a:lnTo>
                      <a:pt x="55" y="240"/>
                    </a:lnTo>
                    <a:lnTo>
                      <a:pt x="43" y="240"/>
                    </a:lnTo>
                    <a:lnTo>
                      <a:pt x="43" y="240"/>
                    </a:lnTo>
                    <a:lnTo>
                      <a:pt x="55" y="243"/>
                    </a:lnTo>
                    <a:lnTo>
                      <a:pt x="55" y="243"/>
                    </a:lnTo>
                    <a:lnTo>
                      <a:pt x="52" y="243"/>
                    </a:lnTo>
                    <a:lnTo>
                      <a:pt x="52" y="243"/>
                    </a:lnTo>
                    <a:lnTo>
                      <a:pt x="58" y="244"/>
                    </a:lnTo>
                    <a:lnTo>
                      <a:pt x="58" y="244"/>
                    </a:lnTo>
                    <a:lnTo>
                      <a:pt x="63" y="244"/>
                    </a:lnTo>
                    <a:lnTo>
                      <a:pt x="63" y="244"/>
                    </a:lnTo>
                    <a:lnTo>
                      <a:pt x="26" y="252"/>
                    </a:lnTo>
                    <a:lnTo>
                      <a:pt x="26" y="252"/>
                    </a:lnTo>
                    <a:lnTo>
                      <a:pt x="10" y="253"/>
                    </a:lnTo>
                    <a:lnTo>
                      <a:pt x="10" y="253"/>
                    </a:lnTo>
                    <a:lnTo>
                      <a:pt x="29" y="253"/>
                    </a:lnTo>
                    <a:lnTo>
                      <a:pt x="29" y="253"/>
                    </a:lnTo>
                    <a:lnTo>
                      <a:pt x="19" y="252"/>
                    </a:lnTo>
                    <a:lnTo>
                      <a:pt x="19" y="252"/>
                    </a:lnTo>
                    <a:lnTo>
                      <a:pt x="19" y="253"/>
                    </a:lnTo>
                    <a:lnTo>
                      <a:pt x="19" y="253"/>
                    </a:lnTo>
                    <a:lnTo>
                      <a:pt x="22" y="253"/>
                    </a:lnTo>
                    <a:lnTo>
                      <a:pt x="22" y="253"/>
                    </a:lnTo>
                    <a:lnTo>
                      <a:pt x="39" y="258"/>
                    </a:lnTo>
                    <a:lnTo>
                      <a:pt x="39" y="258"/>
                    </a:lnTo>
                    <a:lnTo>
                      <a:pt x="30" y="258"/>
                    </a:lnTo>
                    <a:lnTo>
                      <a:pt x="30" y="258"/>
                    </a:lnTo>
                    <a:lnTo>
                      <a:pt x="33" y="258"/>
                    </a:lnTo>
                    <a:lnTo>
                      <a:pt x="33" y="258"/>
                    </a:lnTo>
                    <a:lnTo>
                      <a:pt x="30" y="259"/>
                    </a:lnTo>
                    <a:lnTo>
                      <a:pt x="30" y="259"/>
                    </a:lnTo>
                    <a:lnTo>
                      <a:pt x="13" y="265"/>
                    </a:lnTo>
                    <a:lnTo>
                      <a:pt x="13" y="265"/>
                    </a:lnTo>
                    <a:lnTo>
                      <a:pt x="22" y="267"/>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60" name="Freeform 176"/>
              <p:cNvSpPr>
                <a:spLocks/>
              </p:cNvSpPr>
              <p:nvPr/>
            </p:nvSpPr>
            <p:spPr bwMode="auto">
              <a:xfrm>
                <a:off x="7721" y="12169"/>
                <a:ext cx="482" cy="238"/>
              </a:xfrm>
              <a:custGeom>
                <a:avLst/>
                <a:gdLst/>
                <a:ahLst/>
                <a:cxnLst>
                  <a:cxn ang="0">
                    <a:pos x="120" y="4"/>
                  </a:cxn>
                  <a:cxn ang="0">
                    <a:pos x="145" y="12"/>
                  </a:cxn>
                  <a:cxn ang="0">
                    <a:pos x="162" y="18"/>
                  </a:cxn>
                  <a:cxn ang="0">
                    <a:pos x="186" y="18"/>
                  </a:cxn>
                  <a:cxn ang="0">
                    <a:pos x="296" y="19"/>
                  </a:cxn>
                  <a:cxn ang="0">
                    <a:pos x="340" y="24"/>
                  </a:cxn>
                  <a:cxn ang="0">
                    <a:pos x="298" y="30"/>
                  </a:cxn>
                  <a:cxn ang="0">
                    <a:pos x="284" y="34"/>
                  </a:cxn>
                  <a:cxn ang="0">
                    <a:pos x="277" y="41"/>
                  </a:cxn>
                  <a:cxn ang="0">
                    <a:pos x="308" y="47"/>
                  </a:cxn>
                  <a:cxn ang="0">
                    <a:pos x="308" y="51"/>
                  </a:cxn>
                  <a:cxn ang="0">
                    <a:pos x="257" y="57"/>
                  </a:cxn>
                  <a:cxn ang="0">
                    <a:pos x="201" y="54"/>
                  </a:cxn>
                  <a:cxn ang="0">
                    <a:pos x="232" y="63"/>
                  </a:cxn>
                  <a:cxn ang="0">
                    <a:pos x="207" y="66"/>
                  </a:cxn>
                  <a:cxn ang="0">
                    <a:pos x="175" y="66"/>
                  </a:cxn>
                  <a:cxn ang="0">
                    <a:pos x="179" y="71"/>
                  </a:cxn>
                  <a:cxn ang="0">
                    <a:pos x="148" y="74"/>
                  </a:cxn>
                  <a:cxn ang="0">
                    <a:pos x="142" y="78"/>
                  </a:cxn>
                  <a:cxn ang="0">
                    <a:pos x="139" y="81"/>
                  </a:cxn>
                  <a:cxn ang="0">
                    <a:pos x="128" y="84"/>
                  </a:cxn>
                  <a:cxn ang="0">
                    <a:pos x="123" y="86"/>
                  </a:cxn>
                  <a:cxn ang="0">
                    <a:pos x="120" y="86"/>
                  </a:cxn>
                  <a:cxn ang="0">
                    <a:pos x="83" y="86"/>
                  </a:cxn>
                  <a:cxn ang="0">
                    <a:pos x="102" y="87"/>
                  </a:cxn>
                  <a:cxn ang="0">
                    <a:pos x="92" y="89"/>
                  </a:cxn>
                  <a:cxn ang="0">
                    <a:pos x="94" y="95"/>
                  </a:cxn>
                  <a:cxn ang="0">
                    <a:pos x="99" y="96"/>
                  </a:cxn>
                  <a:cxn ang="0">
                    <a:pos x="99" y="104"/>
                  </a:cxn>
                  <a:cxn ang="0">
                    <a:pos x="37" y="108"/>
                  </a:cxn>
                  <a:cxn ang="0">
                    <a:pos x="50" y="108"/>
                  </a:cxn>
                  <a:cxn ang="0">
                    <a:pos x="34" y="108"/>
                  </a:cxn>
                  <a:cxn ang="0">
                    <a:pos x="53" y="110"/>
                  </a:cxn>
                  <a:cxn ang="0">
                    <a:pos x="60" y="117"/>
                  </a:cxn>
                  <a:cxn ang="0">
                    <a:pos x="18" y="120"/>
                  </a:cxn>
                  <a:cxn ang="0">
                    <a:pos x="51" y="123"/>
                  </a:cxn>
                  <a:cxn ang="0">
                    <a:pos x="90" y="128"/>
                  </a:cxn>
                  <a:cxn ang="0">
                    <a:pos x="53" y="131"/>
                  </a:cxn>
                  <a:cxn ang="0">
                    <a:pos x="94" y="134"/>
                  </a:cxn>
                  <a:cxn ang="0">
                    <a:pos x="94" y="142"/>
                  </a:cxn>
                  <a:cxn ang="0">
                    <a:pos x="142" y="145"/>
                  </a:cxn>
                  <a:cxn ang="0">
                    <a:pos x="156" y="151"/>
                  </a:cxn>
                  <a:cxn ang="0">
                    <a:pos x="162" y="157"/>
                  </a:cxn>
                  <a:cxn ang="0">
                    <a:pos x="185" y="158"/>
                  </a:cxn>
                  <a:cxn ang="0">
                    <a:pos x="186" y="164"/>
                  </a:cxn>
                  <a:cxn ang="0">
                    <a:pos x="163" y="172"/>
                  </a:cxn>
                  <a:cxn ang="0">
                    <a:pos x="175" y="172"/>
                  </a:cxn>
                  <a:cxn ang="0">
                    <a:pos x="182" y="172"/>
                  </a:cxn>
                  <a:cxn ang="0">
                    <a:pos x="185" y="175"/>
                  </a:cxn>
                  <a:cxn ang="0">
                    <a:pos x="176" y="178"/>
                  </a:cxn>
                  <a:cxn ang="0">
                    <a:pos x="205" y="184"/>
                  </a:cxn>
                  <a:cxn ang="0">
                    <a:pos x="270" y="190"/>
                  </a:cxn>
                  <a:cxn ang="0">
                    <a:pos x="359" y="191"/>
                  </a:cxn>
                  <a:cxn ang="0">
                    <a:pos x="301" y="196"/>
                  </a:cxn>
                  <a:cxn ang="0">
                    <a:pos x="303" y="199"/>
                  </a:cxn>
                  <a:cxn ang="0">
                    <a:pos x="274" y="202"/>
                  </a:cxn>
                  <a:cxn ang="0">
                    <a:pos x="284" y="206"/>
                  </a:cxn>
                  <a:cxn ang="0">
                    <a:pos x="327" y="205"/>
                  </a:cxn>
                  <a:cxn ang="0">
                    <a:pos x="329" y="211"/>
                  </a:cxn>
                  <a:cxn ang="0">
                    <a:pos x="382" y="218"/>
                  </a:cxn>
                  <a:cxn ang="0">
                    <a:pos x="438" y="234"/>
                  </a:cxn>
                  <a:cxn ang="0">
                    <a:pos x="482" y="235"/>
                  </a:cxn>
                </a:cxnLst>
                <a:rect l="0" t="0" r="r" b="b"/>
                <a:pathLst>
                  <a:path w="482" h="238">
                    <a:moveTo>
                      <a:pt x="224" y="0"/>
                    </a:moveTo>
                    <a:lnTo>
                      <a:pt x="224" y="0"/>
                    </a:lnTo>
                    <a:lnTo>
                      <a:pt x="135" y="3"/>
                    </a:lnTo>
                    <a:lnTo>
                      <a:pt x="135" y="3"/>
                    </a:lnTo>
                    <a:lnTo>
                      <a:pt x="133" y="3"/>
                    </a:lnTo>
                    <a:lnTo>
                      <a:pt x="133" y="3"/>
                    </a:lnTo>
                    <a:lnTo>
                      <a:pt x="120" y="4"/>
                    </a:lnTo>
                    <a:lnTo>
                      <a:pt x="120" y="4"/>
                    </a:lnTo>
                    <a:lnTo>
                      <a:pt x="129" y="10"/>
                    </a:lnTo>
                    <a:lnTo>
                      <a:pt x="129" y="10"/>
                    </a:lnTo>
                    <a:lnTo>
                      <a:pt x="139" y="10"/>
                    </a:lnTo>
                    <a:lnTo>
                      <a:pt x="139" y="10"/>
                    </a:lnTo>
                    <a:lnTo>
                      <a:pt x="152" y="12"/>
                    </a:lnTo>
                    <a:lnTo>
                      <a:pt x="152" y="12"/>
                    </a:lnTo>
                    <a:lnTo>
                      <a:pt x="145" y="12"/>
                    </a:lnTo>
                    <a:lnTo>
                      <a:pt x="145" y="12"/>
                    </a:lnTo>
                    <a:lnTo>
                      <a:pt x="176" y="18"/>
                    </a:lnTo>
                    <a:lnTo>
                      <a:pt x="176" y="18"/>
                    </a:lnTo>
                    <a:lnTo>
                      <a:pt x="181" y="18"/>
                    </a:lnTo>
                    <a:lnTo>
                      <a:pt x="181" y="18"/>
                    </a:lnTo>
                    <a:lnTo>
                      <a:pt x="168" y="18"/>
                    </a:lnTo>
                    <a:lnTo>
                      <a:pt x="168" y="18"/>
                    </a:lnTo>
                    <a:lnTo>
                      <a:pt x="162" y="18"/>
                    </a:lnTo>
                    <a:lnTo>
                      <a:pt x="162" y="18"/>
                    </a:lnTo>
                    <a:lnTo>
                      <a:pt x="159" y="18"/>
                    </a:lnTo>
                    <a:lnTo>
                      <a:pt x="159" y="18"/>
                    </a:lnTo>
                    <a:lnTo>
                      <a:pt x="153" y="18"/>
                    </a:lnTo>
                    <a:lnTo>
                      <a:pt x="153" y="18"/>
                    </a:lnTo>
                    <a:lnTo>
                      <a:pt x="162" y="18"/>
                    </a:lnTo>
                    <a:lnTo>
                      <a:pt x="162" y="18"/>
                    </a:lnTo>
                    <a:lnTo>
                      <a:pt x="186" y="18"/>
                    </a:lnTo>
                    <a:lnTo>
                      <a:pt x="186" y="18"/>
                    </a:lnTo>
                    <a:lnTo>
                      <a:pt x="196" y="18"/>
                    </a:lnTo>
                    <a:lnTo>
                      <a:pt x="196" y="18"/>
                    </a:lnTo>
                    <a:lnTo>
                      <a:pt x="205" y="18"/>
                    </a:lnTo>
                    <a:lnTo>
                      <a:pt x="205" y="18"/>
                    </a:lnTo>
                    <a:lnTo>
                      <a:pt x="291" y="19"/>
                    </a:lnTo>
                    <a:lnTo>
                      <a:pt x="291" y="19"/>
                    </a:lnTo>
                    <a:lnTo>
                      <a:pt x="296" y="19"/>
                    </a:lnTo>
                    <a:lnTo>
                      <a:pt x="296" y="19"/>
                    </a:lnTo>
                    <a:lnTo>
                      <a:pt x="301" y="19"/>
                    </a:lnTo>
                    <a:lnTo>
                      <a:pt x="301" y="19"/>
                    </a:lnTo>
                    <a:lnTo>
                      <a:pt x="324" y="22"/>
                    </a:lnTo>
                    <a:lnTo>
                      <a:pt x="324" y="22"/>
                    </a:lnTo>
                    <a:lnTo>
                      <a:pt x="340" y="22"/>
                    </a:lnTo>
                    <a:lnTo>
                      <a:pt x="340" y="22"/>
                    </a:lnTo>
                    <a:lnTo>
                      <a:pt x="340" y="24"/>
                    </a:lnTo>
                    <a:lnTo>
                      <a:pt x="340" y="24"/>
                    </a:lnTo>
                    <a:lnTo>
                      <a:pt x="326" y="27"/>
                    </a:lnTo>
                    <a:lnTo>
                      <a:pt x="326" y="27"/>
                    </a:lnTo>
                    <a:lnTo>
                      <a:pt x="342" y="25"/>
                    </a:lnTo>
                    <a:lnTo>
                      <a:pt x="342" y="25"/>
                    </a:lnTo>
                    <a:lnTo>
                      <a:pt x="333" y="27"/>
                    </a:lnTo>
                    <a:lnTo>
                      <a:pt x="333" y="27"/>
                    </a:lnTo>
                    <a:lnTo>
                      <a:pt x="298" y="30"/>
                    </a:lnTo>
                    <a:lnTo>
                      <a:pt x="298" y="30"/>
                    </a:lnTo>
                    <a:lnTo>
                      <a:pt x="301" y="30"/>
                    </a:lnTo>
                    <a:lnTo>
                      <a:pt x="301" y="30"/>
                    </a:lnTo>
                    <a:lnTo>
                      <a:pt x="297" y="33"/>
                    </a:lnTo>
                    <a:lnTo>
                      <a:pt x="297" y="33"/>
                    </a:lnTo>
                    <a:lnTo>
                      <a:pt x="300" y="33"/>
                    </a:lnTo>
                    <a:lnTo>
                      <a:pt x="300" y="33"/>
                    </a:lnTo>
                    <a:lnTo>
                      <a:pt x="284" y="34"/>
                    </a:lnTo>
                    <a:lnTo>
                      <a:pt x="284" y="34"/>
                    </a:lnTo>
                    <a:lnTo>
                      <a:pt x="290" y="36"/>
                    </a:lnTo>
                    <a:lnTo>
                      <a:pt x="290" y="36"/>
                    </a:lnTo>
                    <a:lnTo>
                      <a:pt x="296" y="39"/>
                    </a:lnTo>
                    <a:lnTo>
                      <a:pt x="296" y="39"/>
                    </a:lnTo>
                    <a:lnTo>
                      <a:pt x="290" y="42"/>
                    </a:lnTo>
                    <a:lnTo>
                      <a:pt x="290" y="42"/>
                    </a:lnTo>
                    <a:lnTo>
                      <a:pt x="277" y="41"/>
                    </a:lnTo>
                    <a:lnTo>
                      <a:pt x="277" y="41"/>
                    </a:lnTo>
                    <a:lnTo>
                      <a:pt x="275" y="42"/>
                    </a:lnTo>
                    <a:lnTo>
                      <a:pt x="275" y="42"/>
                    </a:lnTo>
                    <a:lnTo>
                      <a:pt x="290" y="42"/>
                    </a:lnTo>
                    <a:lnTo>
                      <a:pt x="290" y="42"/>
                    </a:lnTo>
                    <a:lnTo>
                      <a:pt x="280" y="44"/>
                    </a:lnTo>
                    <a:lnTo>
                      <a:pt x="280" y="44"/>
                    </a:lnTo>
                    <a:lnTo>
                      <a:pt x="308" y="47"/>
                    </a:lnTo>
                    <a:lnTo>
                      <a:pt x="308" y="47"/>
                    </a:lnTo>
                    <a:lnTo>
                      <a:pt x="298" y="50"/>
                    </a:lnTo>
                    <a:lnTo>
                      <a:pt x="298" y="50"/>
                    </a:lnTo>
                    <a:lnTo>
                      <a:pt x="296" y="50"/>
                    </a:lnTo>
                    <a:lnTo>
                      <a:pt x="296" y="50"/>
                    </a:lnTo>
                    <a:lnTo>
                      <a:pt x="307" y="51"/>
                    </a:lnTo>
                    <a:lnTo>
                      <a:pt x="307" y="51"/>
                    </a:lnTo>
                    <a:lnTo>
                      <a:pt x="308" y="51"/>
                    </a:lnTo>
                    <a:lnTo>
                      <a:pt x="308" y="51"/>
                    </a:lnTo>
                    <a:lnTo>
                      <a:pt x="294" y="59"/>
                    </a:lnTo>
                    <a:lnTo>
                      <a:pt x="294" y="59"/>
                    </a:lnTo>
                    <a:lnTo>
                      <a:pt x="290" y="59"/>
                    </a:lnTo>
                    <a:lnTo>
                      <a:pt x="290" y="59"/>
                    </a:lnTo>
                    <a:lnTo>
                      <a:pt x="290" y="60"/>
                    </a:lnTo>
                    <a:lnTo>
                      <a:pt x="290" y="60"/>
                    </a:lnTo>
                    <a:lnTo>
                      <a:pt x="257" y="57"/>
                    </a:lnTo>
                    <a:lnTo>
                      <a:pt x="257" y="57"/>
                    </a:lnTo>
                    <a:lnTo>
                      <a:pt x="265" y="59"/>
                    </a:lnTo>
                    <a:lnTo>
                      <a:pt x="265" y="59"/>
                    </a:lnTo>
                    <a:lnTo>
                      <a:pt x="277" y="59"/>
                    </a:lnTo>
                    <a:lnTo>
                      <a:pt x="277" y="59"/>
                    </a:lnTo>
                    <a:lnTo>
                      <a:pt x="227" y="56"/>
                    </a:lnTo>
                    <a:lnTo>
                      <a:pt x="227" y="56"/>
                    </a:lnTo>
                    <a:lnTo>
                      <a:pt x="201" y="54"/>
                    </a:lnTo>
                    <a:lnTo>
                      <a:pt x="201" y="54"/>
                    </a:lnTo>
                    <a:lnTo>
                      <a:pt x="196" y="54"/>
                    </a:lnTo>
                    <a:lnTo>
                      <a:pt x="196" y="54"/>
                    </a:lnTo>
                    <a:lnTo>
                      <a:pt x="205" y="56"/>
                    </a:lnTo>
                    <a:lnTo>
                      <a:pt x="205" y="56"/>
                    </a:lnTo>
                    <a:lnTo>
                      <a:pt x="199" y="56"/>
                    </a:lnTo>
                    <a:lnTo>
                      <a:pt x="199" y="56"/>
                    </a:lnTo>
                    <a:lnTo>
                      <a:pt x="232" y="63"/>
                    </a:lnTo>
                    <a:lnTo>
                      <a:pt x="232" y="63"/>
                    </a:lnTo>
                    <a:lnTo>
                      <a:pt x="231" y="65"/>
                    </a:lnTo>
                    <a:lnTo>
                      <a:pt x="231" y="65"/>
                    </a:lnTo>
                    <a:lnTo>
                      <a:pt x="209" y="66"/>
                    </a:lnTo>
                    <a:lnTo>
                      <a:pt x="209" y="66"/>
                    </a:lnTo>
                    <a:lnTo>
                      <a:pt x="212" y="66"/>
                    </a:lnTo>
                    <a:lnTo>
                      <a:pt x="212" y="66"/>
                    </a:lnTo>
                    <a:lnTo>
                      <a:pt x="207" y="66"/>
                    </a:lnTo>
                    <a:lnTo>
                      <a:pt x="207" y="66"/>
                    </a:lnTo>
                    <a:lnTo>
                      <a:pt x="185" y="65"/>
                    </a:lnTo>
                    <a:lnTo>
                      <a:pt x="185" y="65"/>
                    </a:lnTo>
                    <a:lnTo>
                      <a:pt x="182" y="65"/>
                    </a:lnTo>
                    <a:lnTo>
                      <a:pt x="182" y="65"/>
                    </a:lnTo>
                    <a:lnTo>
                      <a:pt x="172" y="66"/>
                    </a:lnTo>
                    <a:lnTo>
                      <a:pt x="172" y="66"/>
                    </a:lnTo>
                    <a:lnTo>
                      <a:pt x="175" y="66"/>
                    </a:lnTo>
                    <a:lnTo>
                      <a:pt x="175" y="66"/>
                    </a:lnTo>
                    <a:lnTo>
                      <a:pt x="181" y="66"/>
                    </a:lnTo>
                    <a:lnTo>
                      <a:pt x="181" y="66"/>
                    </a:lnTo>
                    <a:lnTo>
                      <a:pt x="207" y="69"/>
                    </a:lnTo>
                    <a:lnTo>
                      <a:pt x="207" y="69"/>
                    </a:lnTo>
                    <a:lnTo>
                      <a:pt x="182" y="71"/>
                    </a:lnTo>
                    <a:lnTo>
                      <a:pt x="182" y="71"/>
                    </a:lnTo>
                    <a:lnTo>
                      <a:pt x="179" y="71"/>
                    </a:lnTo>
                    <a:lnTo>
                      <a:pt x="179" y="71"/>
                    </a:lnTo>
                    <a:lnTo>
                      <a:pt x="184" y="71"/>
                    </a:lnTo>
                    <a:lnTo>
                      <a:pt x="184" y="71"/>
                    </a:lnTo>
                    <a:lnTo>
                      <a:pt x="175" y="72"/>
                    </a:lnTo>
                    <a:lnTo>
                      <a:pt x="175" y="72"/>
                    </a:lnTo>
                    <a:lnTo>
                      <a:pt x="149" y="72"/>
                    </a:lnTo>
                    <a:lnTo>
                      <a:pt x="149" y="72"/>
                    </a:lnTo>
                    <a:lnTo>
                      <a:pt x="148" y="74"/>
                    </a:lnTo>
                    <a:lnTo>
                      <a:pt x="148" y="74"/>
                    </a:lnTo>
                    <a:lnTo>
                      <a:pt x="149" y="74"/>
                    </a:lnTo>
                    <a:lnTo>
                      <a:pt x="149" y="74"/>
                    </a:lnTo>
                    <a:lnTo>
                      <a:pt x="138" y="77"/>
                    </a:lnTo>
                    <a:lnTo>
                      <a:pt x="138" y="77"/>
                    </a:lnTo>
                    <a:lnTo>
                      <a:pt x="143" y="78"/>
                    </a:lnTo>
                    <a:lnTo>
                      <a:pt x="143" y="78"/>
                    </a:lnTo>
                    <a:lnTo>
                      <a:pt x="142" y="78"/>
                    </a:lnTo>
                    <a:lnTo>
                      <a:pt x="142" y="78"/>
                    </a:lnTo>
                    <a:lnTo>
                      <a:pt x="146" y="78"/>
                    </a:lnTo>
                    <a:lnTo>
                      <a:pt x="146" y="78"/>
                    </a:lnTo>
                    <a:lnTo>
                      <a:pt x="146" y="80"/>
                    </a:lnTo>
                    <a:lnTo>
                      <a:pt x="146" y="80"/>
                    </a:lnTo>
                    <a:lnTo>
                      <a:pt x="139" y="80"/>
                    </a:lnTo>
                    <a:lnTo>
                      <a:pt x="139" y="80"/>
                    </a:lnTo>
                    <a:lnTo>
                      <a:pt x="139" y="81"/>
                    </a:lnTo>
                    <a:lnTo>
                      <a:pt x="139" y="81"/>
                    </a:lnTo>
                    <a:lnTo>
                      <a:pt x="142" y="81"/>
                    </a:lnTo>
                    <a:lnTo>
                      <a:pt x="142" y="81"/>
                    </a:lnTo>
                    <a:lnTo>
                      <a:pt x="136" y="81"/>
                    </a:lnTo>
                    <a:lnTo>
                      <a:pt x="136" y="81"/>
                    </a:lnTo>
                    <a:lnTo>
                      <a:pt x="130" y="83"/>
                    </a:lnTo>
                    <a:lnTo>
                      <a:pt x="130" y="83"/>
                    </a:lnTo>
                    <a:lnTo>
                      <a:pt x="128" y="84"/>
                    </a:lnTo>
                    <a:lnTo>
                      <a:pt x="128" y="84"/>
                    </a:lnTo>
                    <a:lnTo>
                      <a:pt x="125" y="84"/>
                    </a:lnTo>
                    <a:lnTo>
                      <a:pt x="125" y="84"/>
                    </a:lnTo>
                    <a:lnTo>
                      <a:pt x="136" y="86"/>
                    </a:lnTo>
                    <a:lnTo>
                      <a:pt x="136" y="86"/>
                    </a:lnTo>
                    <a:lnTo>
                      <a:pt x="129" y="86"/>
                    </a:lnTo>
                    <a:lnTo>
                      <a:pt x="129" y="86"/>
                    </a:lnTo>
                    <a:lnTo>
                      <a:pt x="123" y="86"/>
                    </a:lnTo>
                    <a:lnTo>
                      <a:pt x="123" y="86"/>
                    </a:lnTo>
                    <a:lnTo>
                      <a:pt x="125" y="86"/>
                    </a:lnTo>
                    <a:lnTo>
                      <a:pt x="125" y="86"/>
                    </a:lnTo>
                    <a:lnTo>
                      <a:pt x="123" y="86"/>
                    </a:lnTo>
                    <a:lnTo>
                      <a:pt x="123" y="86"/>
                    </a:lnTo>
                    <a:lnTo>
                      <a:pt x="119" y="86"/>
                    </a:lnTo>
                    <a:lnTo>
                      <a:pt x="119" y="86"/>
                    </a:lnTo>
                    <a:lnTo>
                      <a:pt x="120" y="86"/>
                    </a:lnTo>
                    <a:lnTo>
                      <a:pt x="120" y="86"/>
                    </a:lnTo>
                    <a:lnTo>
                      <a:pt x="102" y="86"/>
                    </a:lnTo>
                    <a:lnTo>
                      <a:pt x="102" y="86"/>
                    </a:lnTo>
                    <a:lnTo>
                      <a:pt x="99" y="86"/>
                    </a:lnTo>
                    <a:lnTo>
                      <a:pt x="99" y="86"/>
                    </a:lnTo>
                    <a:lnTo>
                      <a:pt x="90" y="86"/>
                    </a:lnTo>
                    <a:lnTo>
                      <a:pt x="90" y="86"/>
                    </a:lnTo>
                    <a:lnTo>
                      <a:pt x="83" y="86"/>
                    </a:lnTo>
                    <a:lnTo>
                      <a:pt x="83" y="86"/>
                    </a:lnTo>
                    <a:lnTo>
                      <a:pt x="82" y="90"/>
                    </a:lnTo>
                    <a:lnTo>
                      <a:pt x="82" y="90"/>
                    </a:lnTo>
                    <a:lnTo>
                      <a:pt x="109" y="89"/>
                    </a:lnTo>
                    <a:lnTo>
                      <a:pt x="109" y="89"/>
                    </a:lnTo>
                    <a:lnTo>
                      <a:pt x="122" y="89"/>
                    </a:lnTo>
                    <a:lnTo>
                      <a:pt x="122" y="89"/>
                    </a:lnTo>
                    <a:lnTo>
                      <a:pt x="102" y="87"/>
                    </a:lnTo>
                    <a:lnTo>
                      <a:pt x="102" y="87"/>
                    </a:lnTo>
                    <a:lnTo>
                      <a:pt x="79" y="87"/>
                    </a:lnTo>
                    <a:lnTo>
                      <a:pt x="79" y="87"/>
                    </a:lnTo>
                    <a:lnTo>
                      <a:pt x="93" y="87"/>
                    </a:lnTo>
                    <a:lnTo>
                      <a:pt x="93" y="87"/>
                    </a:lnTo>
                    <a:lnTo>
                      <a:pt x="92" y="87"/>
                    </a:lnTo>
                    <a:lnTo>
                      <a:pt x="92" y="87"/>
                    </a:lnTo>
                    <a:lnTo>
                      <a:pt x="92" y="89"/>
                    </a:lnTo>
                    <a:lnTo>
                      <a:pt x="92" y="89"/>
                    </a:lnTo>
                    <a:lnTo>
                      <a:pt x="89" y="89"/>
                    </a:lnTo>
                    <a:lnTo>
                      <a:pt x="89" y="89"/>
                    </a:lnTo>
                    <a:lnTo>
                      <a:pt x="94" y="90"/>
                    </a:lnTo>
                    <a:lnTo>
                      <a:pt x="94" y="90"/>
                    </a:lnTo>
                    <a:lnTo>
                      <a:pt x="92" y="90"/>
                    </a:lnTo>
                    <a:lnTo>
                      <a:pt x="92" y="90"/>
                    </a:lnTo>
                    <a:lnTo>
                      <a:pt x="94" y="95"/>
                    </a:lnTo>
                    <a:lnTo>
                      <a:pt x="94" y="95"/>
                    </a:lnTo>
                    <a:lnTo>
                      <a:pt x="109" y="93"/>
                    </a:lnTo>
                    <a:lnTo>
                      <a:pt x="109" y="93"/>
                    </a:lnTo>
                    <a:lnTo>
                      <a:pt x="112" y="95"/>
                    </a:lnTo>
                    <a:lnTo>
                      <a:pt x="112" y="95"/>
                    </a:lnTo>
                    <a:lnTo>
                      <a:pt x="99" y="93"/>
                    </a:lnTo>
                    <a:lnTo>
                      <a:pt x="99" y="93"/>
                    </a:lnTo>
                    <a:lnTo>
                      <a:pt x="99" y="96"/>
                    </a:lnTo>
                    <a:lnTo>
                      <a:pt x="99" y="96"/>
                    </a:lnTo>
                    <a:lnTo>
                      <a:pt x="103" y="101"/>
                    </a:lnTo>
                    <a:lnTo>
                      <a:pt x="103" y="101"/>
                    </a:lnTo>
                    <a:lnTo>
                      <a:pt x="96" y="101"/>
                    </a:lnTo>
                    <a:lnTo>
                      <a:pt x="96" y="101"/>
                    </a:lnTo>
                    <a:lnTo>
                      <a:pt x="82" y="101"/>
                    </a:lnTo>
                    <a:lnTo>
                      <a:pt x="82" y="101"/>
                    </a:lnTo>
                    <a:lnTo>
                      <a:pt x="99" y="104"/>
                    </a:lnTo>
                    <a:lnTo>
                      <a:pt x="99" y="104"/>
                    </a:lnTo>
                    <a:lnTo>
                      <a:pt x="99" y="105"/>
                    </a:lnTo>
                    <a:lnTo>
                      <a:pt x="99" y="105"/>
                    </a:lnTo>
                    <a:lnTo>
                      <a:pt x="80" y="107"/>
                    </a:lnTo>
                    <a:lnTo>
                      <a:pt x="80" y="107"/>
                    </a:lnTo>
                    <a:lnTo>
                      <a:pt x="80" y="108"/>
                    </a:lnTo>
                    <a:lnTo>
                      <a:pt x="80" y="108"/>
                    </a:lnTo>
                    <a:lnTo>
                      <a:pt x="37" y="108"/>
                    </a:lnTo>
                    <a:lnTo>
                      <a:pt x="37" y="108"/>
                    </a:lnTo>
                    <a:lnTo>
                      <a:pt x="40" y="110"/>
                    </a:lnTo>
                    <a:lnTo>
                      <a:pt x="40" y="110"/>
                    </a:lnTo>
                    <a:lnTo>
                      <a:pt x="43" y="108"/>
                    </a:lnTo>
                    <a:lnTo>
                      <a:pt x="43" y="108"/>
                    </a:lnTo>
                    <a:lnTo>
                      <a:pt x="53" y="108"/>
                    </a:lnTo>
                    <a:lnTo>
                      <a:pt x="53" y="108"/>
                    </a:lnTo>
                    <a:lnTo>
                      <a:pt x="50" y="108"/>
                    </a:lnTo>
                    <a:lnTo>
                      <a:pt x="50" y="108"/>
                    </a:lnTo>
                    <a:lnTo>
                      <a:pt x="21" y="107"/>
                    </a:lnTo>
                    <a:lnTo>
                      <a:pt x="21" y="107"/>
                    </a:lnTo>
                    <a:lnTo>
                      <a:pt x="30" y="108"/>
                    </a:lnTo>
                    <a:lnTo>
                      <a:pt x="30" y="108"/>
                    </a:lnTo>
                    <a:lnTo>
                      <a:pt x="36" y="108"/>
                    </a:lnTo>
                    <a:lnTo>
                      <a:pt x="36" y="108"/>
                    </a:lnTo>
                    <a:lnTo>
                      <a:pt x="34" y="108"/>
                    </a:lnTo>
                    <a:lnTo>
                      <a:pt x="34" y="108"/>
                    </a:lnTo>
                    <a:lnTo>
                      <a:pt x="0" y="110"/>
                    </a:lnTo>
                    <a:lnTo>
                      <a:pt x="0" y="110"/>
                    </a:lnTo>
                    <a:lnTo>
                      <a:pt x="14" y="110"/>
                    </a:lnTo>
                    <a:lnTo>
                      <a:pt x="14" y="110"/>
                    </a:lnTo>
                    <a:lnTo>
                      <a:pt x="67" y="110"/>
                    </a:lnTo>
                    <a:lnTo>
                      <a:pt x="67" y="110"/>
                    </a:lnTo>
                    <a:lnTo>
                      <a:pt x="53" y="110"/>
                    </a:lnTo>
                    <a:lnTo>
                      <a:pt x="53" y="110"/>
                    </a:lnTo>
                    <a:lnTo>
                      <a:pt x="47" y="111"/>
                    </a:lnTo>
                    <a:lnTo>
                      <a:pt x="47" y="111"/>
                    </a:lnTo>
                    <a:lnTo>
                      <a:pt x="56" y="116"/>
                    </a:lnTo>
                    <a:lnTo>
                      <a:pt x="56" y="116"/>
                    </a:lnTo>
                    <a:lnTo>
                      <a:pt x="49" y="116"/>
                    </a:lnTo>
                    <a:lnTo>
                      <a:pt x="49" y="116"/>
                    </a:lnTo>
                    <a:lnTo>
                      <a:pt x="60" y="117"/>
                    </a:lnTo>
                    <a:lnTo>
                      <a:pt x="60" y="117"/>
                    </a:lnTo>
                    <a:lnTo>
                      <a:pt x="59" y="119"/>
                    </a:lnTo>
                    <a:lnTo>
                      <a:pt x="59" y="119"/>
                    </a:lnTo>
                    <a:lnTo>
                      <a:pt x="51" y="122"/>
                    </a:lnTo>
                    <a:lnTo>
                      <a:pt x="51" y="122"/>
                    </a:lnTo>
                    <a:lnTo>
                      <a:pt x="47" y="122"/>
                    </a:lnTo>
                    <a:lnTo>
                      <a:pt x="47" y="122"/>
                    </a:lnTo>
                    <a:lnTo>
                      <a:pt x="18" y="120"/>
                    </a:lnTo>
                    <a:lnTo>
                      <a:pt x="18" y="120"/>
                    </a:lnTo>
                    <a:lnTo>
                      <a:pt x="14" y="120"/>
                    </a:lnTo>
                    <a:lnTo>
                      <a:pt x="14" y="120"/>
                    </a:lnTo>
                    <a:lnTo>
                      <a:pt x="23" y="122"/>
                    </a:lnTo>
                    <a:lnTo>
                      <a:pt x="23" y="122"/>
                    </a:lnTo>
                    <a:lnTo>
                      <a:pt x="18" y="122"/>
                    </a:lnTo>
                    <a:lnTo>
                      <a:pt x="18" y="122"/>
                    </a:lnTo>
                    <a:lnTo>
                      <a:pt x="51" y="123"/>
                    </a:lnTo>
                    <a:lnTo>
                      <a:pt x="51" y="123"/>
                    </a:lnTo>
                    <a:lnTo>
                      <a:pt x="59" y="125"/>
                    </a:lnTo>
                    <a:lnTo>
                      <a:pt x="59" y="125"/>
                    </a:lnTo>
                    <a:lnTo>
                      <a:pt x="66" y="125"/>
                    </a:lnTo>
                    <a:lnTo>
                      <a:pt x="66" y="125"/>
                    </a:lnTo>
                    <a:lnTo>
                      <a:pt x="82" y="128"/>
                    </a:lnTo>
                    <a:lnTo>
                      <a:pt x="82" y="128"/>
                    </a:lnTo>
                    <a:lnTo>
                      <a:pt x="90" y="128"/>
                    </a:lnTo>
                    <a:lnTo>
                      <a:pt x="90" y="128"/>
                    </a:lnTo>
                    <a:lnTo>
                      <a:pt x="74" y="128"/>
                    </a:lnTo>
                    <a:lnTo>
                      <a:pt x="74" y="128"/>
                    </a:lnTo>
                    <a:lnTo>
                      <a:pt x="66" y="129"/>
                    </a:lnTo>
                    <a:lnTo>
                      <a:pt x="66" y="129"/>
                    </a:lnTo>
                    <a:lnTo>
                      <a:pt x="63" y="129"/>
                    </a:lnTo>
                    <a:lnTo>
                      <a:pt x="63" y="129"/>
                    </a:lnTo>
                    <a:lnTo>
                      <a:pt x="53" y="131"/>
                    </a:lnTo>
                    <a:lnTo>
                      <a:pt x="53" y="131"/>
                    </a:lnTo>
                    <a:lnTo>
                      <a:pt x="67" y="133"/>
                    </a:lnTo>
                    <a:lnTo>
                      <a:pt x="67" y="133"/>
                    </a:lnTo>
                    <a:lnTo>
                      <a:pt x="83" y="133"/>
                    </a:lnTo>
                    <a:lnTo>
                      <a:pt x="83" y="133"/>
                    </a:lnTo>
                    <a:lnTo>
                      <a:pt x="76" y="133"/>
                    </a:lnTo>
                    <a:lnTo>
                      <a:pt x="76" y="133"/>
                    </a:lnTo>
                    <a:lnTo>
                      <a:pt x="94" y="134"/>
                    </a:lnTo>
                    <a:lnTo>
                      <a:pt x="94" y="134"/>
                    </a:lnTo>
                    <a:lnTo>
                      <a:pt x="109" y="134"/>
                    </a:lnTo>
                    <a:lnTo>
                      <a:pt x="109" y="134"/>
                    </a:lnTo>
                    <a:lnTo>
                      <a:pt x="93" y="134"/>
                    </a:lnTo>
                    <a:lnTo>
                      <a:pt x="93" y="134"/>
                    </a:lnTo>
                    <a:lnTo>
                      <a:pt x="122" y="137"/>
                    </a:lnTo>
                    <a:lnTo>
                      <a:pt x="122" y="137"/>
                    </a:lnTo>
                    <a:lnTo>
                      <a:pt x="94" y="142"/>
                    </a:lnTo>
                    <a:lnTo>
                      <a:pt x="94" y="142"/>
                    </a:lnTo>
                    <a:lnTo>
                      <a:pt x="105" y="142"/>
                    </a:lnTo>
                    <a:lnTo>
                      <a:pt x="105" y="142"/>
                    </a:lnTo>
                    <a:lnTo>
                      <a:pt x="119" y="145"/>
                    </a:lnTo>
                    <a:lnTo>
                      <a:pt x="119" y="145"/>
                    </a:lnTo>
                    <a:lnTo>
                      <a:pt x="139" y="145"/>
                    </a:lnTo>
                    <a:lnTo>
                      <a:pt x="139" y="145"/>
                    </a:lnTo>
                    <a:lnTo>
                      <a:pt x="142" y="145"/>
                    </a:lnTo>
                    <a:lnTo>
                      <a:pt x="142" y="145"/>
                    </a:lnTo>
                    <a:lnTo>
                      <a:pt x="140" y="145"/>
                    </a:lnTo>
                    <a:lnTo>
                      <a:pt x="140" y="145"/>
                    </a:lnTo>
                    <a:lnTo>
                      <a:pt x="132" y="148"/>
                    </a:lnTo>
                    <a:lnTo>
                      <a:pt x="132" y="148"/>
                    </a:lnTo>
                    <a:lnTo>
                      <a:pt x="142" y="148"/>
                    </a:lnTo>
                    <a:lnTo>
                      <a:pt x="142" y="148"/>
                    </a:lnTo>
                    <a:lnTo>
                      <a:pt x="156" y="151"/>
                    </a:lnTo>
                    <a:lnTo>
                      <a:pt x="156" y="151"/>
                    </a:lnTo>
                    <a:lnTo>
                      <a:pt x="153" y="152"/>
                    </a:lnTo>
                    <a:lnTo>
                      <a:pt x="153" y="152"/>
                    </a:lnTo>
                    <a:lnTo>
                      <a:pt x="161" y="155"/>
                    </a:lnTo>
                    <a:lnTo>
                      <a:pt x="161" y="155"/>
                    </a:lnTo>
                    <a:lnTo>
                      <a:pt x="165" y="157"/>
                    </a:lnTo>
                    <a:lnTo>
                      <a:pt x="165" y="157"/>
                    </a:lnTo>
                    <a:lnTo>
                      <a:pt x="162" y="157"/>
                    </a:lnTo>
                    <a:lnTo>
                      <a:pt x="162" y="157"/>
                    </a:lnTo>
                    <a:lnTo>
                      <a:pt x="196" y="155"/>
                    </a:lnTo>
                    <a:lnTo>
                      <a:pt x="196" y="155"/>
                    </a:lnTo>
                    <a:lnTo>
                      <a:pt x="198" y="155"/>
                    </a:lnTo>
                    <a:lnTo>
                      <a:pt x="198" y="155"/>
                    </a:lnTo>
                    <a:lnTo>
                      <a:pt x="191" y="155"/>
                    </a:lnTo>
                    <a:lnTo>
                      <a:pt x="191" y="155"/>
                    </a:lnTo>
                    <a:lnTo>
                      <a:pt x="185" y="158"/>
                    </a:lnTo>
                    <a:lnTo>
                      <a:pt x="185" y="158"/>
                    </a:lnTo>
                    <a:lnTo>
                      <a:pt x="181" y="160"/>
                    </a:lnTo>
                    <a:lnTo>
                      <a:pt x="181" y="160"/>
                    </a:lnTo>
                    <a:lnTo>
                      <a:pt x="185" y="160"/>
                    </a:lnTo>
                    <a:lnTo>
                      <a:pt x="185" y="160"/>
                    </a:lnTo>
                    <a:lnTo>
                      <a:pt x="194" y="163"/>
                    </a:lnTo>
                    <a:lnTo>
                      <a:pt x="194" y="163"/>
                    </a:lnTo>
                    <a:lnTo>
                      <a:pt x="186" y="164"/>
                    </a:lnTo>
                    <a:lnTo>
                      <a:pt x="186" y="164"/>
                    </a:lnTo>
                    <a:lnTo>
                      <a:pt x="196" y="166"/>
                    </a:lnTo>
                    <a:lnTo>
                      <a:pt x="196" y="166"/>
                    </a:lnTo>
                    <a:lnTo>
                      <a:pt x="162" y="167"/>
                    </a:lnTo>
                    <a:lnTo>
                      <a:pt x="162" y="167"/>
                    </a:lnTo>
                    <a:lnTo>
                      <a:pt x="149" y="169"/>
                    </a:lnTo>
                    <a:lnTo>
                      <a:pt x="149" y="169"/>
                    </a:lnTo>
                    <a:lnTo>
                      <a:pt x="163" y="172"/>
                    </a:lnTo>
                    <a:lnTo>
                      <a:pt x="163" y="172"/>
                    </a:lnTo>
                    <a:lnTo>
                      <a:pt x="172" y="172"/>
                    </a:lnTo>
                    <a:lnTo>
                      <a:pt x="172" y="172"/>
                    </a:lnTo>
                    <a:lnTo>
                      <a:pt x="166" y="172"/>
                    </a:lnTo>
                    <a:lnTo>
                      <a:pt x="166" y="172"/>
                    </a:lnTo>
                    <a:lnTo>
                      <a:pt x="169" y="172"/>
                    </a:lnTo>
                    <a:lnTo>
                      <a:pt x="169" y="172"/>
                    </a:lnTo>
                    <a:lnTo>
                      <a:pt x="175" y="172"/>
                    </a:lnTo>
                    <a:lnTo>
                      <a:pt x="175" y="172"/>
                    </a:lnTo>
                    <a:lnTo>
                      <a:pt x="181" y="172"/>
                    </a:lnTo>
                    <a:lnTo>
                      <a:pt x="181" y="172"/>
                    </a:lnTo>
                    <a:lnTo>
                      <a:pt x="182" y="172"/>
                    </a:lnTo>
                    <a:lnTo>
                      <a:pt x="182" y="172"/>
                    </a:lnTo>
                    <a:lnTo>
                      <a:pt x="184" y="172"/>
                    </a:lnTo>
                    <a:lnTo>
                      <a:pt x="184" y="172"/>
                    </a:lnTo>
                    <a:lnTo>
                      <a:pt x="182" y="172"/>
                    </a:lnTo>
                    <a:lnTo>
                      <a:pt x="182" y="172"/>
                    </a:lnTo>
                    <a:lnTo>
                      <a:pt x="181" y="172"/>
                    </a:lnTo>
                    <a:lnTo>
                      <a:pt x="181" y="172"/>
                    </a:lnTo>
                    <a:lnTo>
                      <a:pt x="179" y="173"/>
                    </a:lnTo>
                    <a:lnTo>
                      <a:pt x="179" y="173"/>
                    </a:lnTo>
                    <a:lnTo>
                      <a:pt x="181" y="175"/>
                    </a:lnTo>
                    <a:lnTo>
                      <a:pt x="181" y="175"/>
                    </a:lnTo>
                    <a:lnTo>
                      <a:pt x="185" y="175"/>
                    </a:lnTo>
                    <a:lnTo>
                      <a:pt x="185" y="175"/>
                    </a:lnTo>
                    <a:lnTo>
                      <a:pt x="166" y="178"/>
                    </a:lnTo>
                    <a:lnTo>
                      <a:pt x="166" y="178"/>
                    </a:lnTo>
                    <a:lnTo>
                      <a:pt x="178" y="178"/>
                    </a:lnTo>
                    <a:lnTo>
                      <a:pt x="178" y="178"/>
                    </a:lnTo>
                    <a:lnTo>
                      <a:pt x="189" y="178"/>
                    </a:lnTo>
                    <a:lnTo>
                      <a:pt x="189" y="178"/>
                    </a:lnTo>
                    <a:lnTo>
                      <a:pt x="176" y="178"/>
                    </a:lnTo>
                    <a:lnTo>
                      <a:pt x="176" y="178"/>
                    </a:lnTo>
                    <a:lnTo>
                      <a:pt x="189" y="179"/>
                    </a:lnTo>
                    <a:lnTo>
                      <a:pt x="189" y="179"/>
                    </a:lnTo>
                    <a:lnTo>
                      <a:pt x="198" y="182"/>
                    </a:lnTo>
                    <a:lnTo>
                      <a:pt x="198" y="182"/>
                    </a:lnTo>
                    <a:lnTo>
                      <a:pt x="198" y="184"/>
                    </a:lnTo>
                    <a:lnTo>
                      <a:pt x="198" y="184"/>
                    </a:lnTo>
                    <a:lnTo>
                      <a:pt x="205" y="184"/>
                    </a:lnTo>
                    <a:lnTo>
                      <a:pt x="205" y="184"/>
                    </a:lnTo>
                    <a:lnTo>
                      <a:pt x="195" y="184"/>
                    </a:lnTo>
                    <a:lnTo>
                      <a:pt x="195" y="184"/>
                    </a:lnTo>
                    <a:lnTo>
                      <a:pt x="261" y="188"/>
                    </a:lnTo>
                    <a:lnTo>
                      <a:pt x="261" y="188"/>
                    </a:lnTo>
                    <a:lnTo>
                      <a:pt x="273" y="188"/>
                    </a:lnTo>
                    <a:lnTo>
                      <a:pt x="273" y="188"/>
                    </a:lnTo>
                    <a:lnTo>
                      <a:pt x="270" y="190"/>
                    </a:lnTo>
                    <a:lnTo>
                      <a:pt x="270" y="190"/>
                    </a:lnTo>
                    <a:lnTo>
                      <a:pt x="327" y="188"/>
                    </a:lnTo>
                    <a:lnTo>
                      <a:pt x="327" y="188"/>
                    </a:lnTo>
                    <a:lnTo>
                      <a:pt x="327" y="190"/>
                    </a:lnTo>
                    <a:lnTo>
                      <a:pt x="327" y="190"/>
                    </a:lnTo>
                    <a:lnTo>
                      <a:pt x="347" y="191"/>
                    </a:lnTo>
                    <a:lnTo>
                      <a:pt x="347" y="191"/>
                    </a:lnTo>
                    <a:lnTo>
                      <a:pt x="359" y="191"/>
                    </a:lnTo>
                    <a:lnTo>
                      <a:pt x="359" y="191"/>
                    </a:lnTo>
                    <a:lnTo>
                      <a:pt x="342" y="194"/>
                    </a:lnTo>
                    <a:lnTo>
                      <a:pt x="342" y="194"/>
                    </a:lnTo>
                    <a:lnTo>
                      <a:pt x="308" y="194"/>
                    </a:lnTo>
                    <a:lnTo>
                      <a:pt x="308" y="194"/>
                    </a:lnTo>
                    <a:lnTo>
                      <a:pt x="297" y="196"/>
                    </a:lnTo>
                    <a:lnTo>
                      <a:pt x="297" y="196"/>
                    </a:lnTo>
                    <a:lnTo>
                      <a:pt x="301" y="196"/>
                    </a:lnTo>
                    <a:lnTo>
                      <a:pt x="301" y="196"/>
                    </a:lnTo>
                    <a:lnTo>
                      <a:pt x="296" y="196"/>
                    </a:lnTo>
                    <a:lnTo>
                      <a:pt x="296" y="196"/>
                    </a:lnTo>
                    <a:lnTo>
                      <a:pt x="297" y="196"/>
                    </a:lnTo>
                    <a:lnTo>
                      <a:pt x="297" y="196"/>
                    </a:lnTo>
                    <a:lnTo>
                      <a:pt x="303" y="197"/>
                    </a:lnTo>
                    <a:lnTo>
                      <a:pt x="303" y="197"/>
                    </a:lnTo>
                    <a:lnTo>
                      <a:pt x="303" y="199"/>
                    </a:lnTo>
                    <a:lnTo>
                      <a:pt x="303" y="199"/>
                    </a:lnTo>
                    <a:lnTo>
                      <a:pt x="296" y="200"/>
                    </a:lnTo>
                    <a:lnTo>
                      <a:pt x="296" y="200"/>
                    </a:lnTo>
                    <a:lnTo>
                      <a:pt x="280" y="202"/>
                    </a:lnTo>
                    <a:lnTo>
                      <a:pt x="280" y="202"/>
                    </a:lnTo>
                    <a:lnTo>
                      <a:pt x="277" y="202"/>
                    </a:lnTo>
                    <a:lnTo>
                      <a:pt x="277" y="202"/>
                    </a:lnTo>
                    <a:lnTo>
                      <a:pt x="274" y="202"/>
                    </a:lnTo>
                    <a:lnTo>
                      <a:pt x="274" y="202"/>
                    </a:lnTo>
                    <a:lnTo>
                      <a:pt x="270" y="205"/>
                    </a:lnTo>
                    <a:lnTo>
                      <a:pt x="270" y="205"/>
                    </a:lnTo>
                    <a:lnTo>
                      <a:pt x="273" y="205"/>
                    </a:lnTo>
                    <a:lnTo>
                      <a:pt x="273" y="205"/>
                    </a:lnTo>
                    <a:lnTo>
                      <a:pt x="281" y="206"/>
                    </a:lnTo>
                    <a:lnTo>
                      <a:pt x="281" y="206"/>
                    </a:lnTo>
                    <a:lnTo>
                      <a:pt x="284" y="206"/>
                    </a:lnTo>
                    <a:lnTo>
                      <a:pt x="284" y="206"/>
                    </a:lnTo>
                    <a:lnTo>
                      <a:pt x="304" y="206"/>
                    </a:lnTo>
                    <a:lnTo>
                      <a:pt x="304" y="206"/>
                    </a:lnTo>
                    <a:lnTo>
                      <a:pt x="319" y="205"/>
                    </a:lnTo>
                    <a:lnTo>
                      <a:pt x="319" y="205"/>
                    </a:lnTo>
                    <a:lnTo>
                      <a:pt x="320" y="205"/>
                    </a:lnTo>
                    <a:lnTo>
                      <a:pt x="320" y="205"/>
                    </a:lnTo>
                    <a:lnTo>
                      <a:pt x="327" y="205"/>
                    </a:lnTo>
                    <a:lnTo>
                      <a:pt x="327" y="205"/>
                    </a:lnTo>
                    <a:lnTo>
                      <a:pt x="320" y="206"/>
                    </a:lnTo>
                    <a:lnTo>
                      <a:pt x="320" y="206"/>
                    </a:lnTo>
                    <a:lnTo>
                      <a:pt x="321" y="209"/>
                    </a:lnTo>
                    <a:lnTo>
                      <a:pt x="321" y="209"/>
                    </a:lnTo>
                    <a:lnTo>
                      <a:pt x="323" y="211"/>
                    </a:lnTo>
                    <a:lnTo>
                      <a:pt x="323" y="211"/>
                    </a:lnTo>
                    <a:lnTo>
                      <a:pt x="329" y="211"/>
                    </a:lnTo>
                    <a:lnTo>
                      <a:pt x="329" y="211"/>
                    </a:lnTo>
                    <a:lnTo>
                      <a:pt x="362" y="214"/>
                    </a:lnTo>
                    <a:lnTo>
                      <a:pt x="362" y="214"/>
                    </a:lnTo>
                    <a:lnTo>
                      <a:pt x="370" y="217"/>
                    </a:lnTo>
                    <a:lnTo>
                      <a:pt x="370" y="217"/>
                    </a:lnTo>
                    <a:lnTo>
                      <a:pt x="377" y="218"/>
                    </a:lnTo>
                    <a:lnTo>
                      <a:pt x="377" y="218"/>
                    </a:lnTo>
                    <a:lnTo>
                      <a:pt x="382" y="218"/>
                    </a:lnTo>
                    <a:lnTo>
                      <a:pt x="382" y="218"/>
                    </a:lnTo>
                    <a:lnTo>
                      <a:pt x="403" y="225"/>
                    </a:lnTo>
                    <a:lnTo>
                      <a:pt x="403" y="225"/>
                    </a:lnTo>
                    <a:lnTo>
                      <a:pt x="419" y="234"/>
                    </a:lnTo>
                    <a:lnTo>
                      <a:pt x="419" y="234"/>
                    </a:lnTo>
                    <a:lnTo>
                      <a:pt x="436" y="234"/>
                    </a:lnTo>
                    <a:lnTo>
                      <a:pt x="436" y="234"/>
                    </a:lnTo>
                    <a:lnTo>
                      <a:pt x="438" y="234"/>
                    </a:lnTo>
                    <a:lnTo>
                      <a:pt x="438" y="234"/>
                    </a:lnTo>
                    <a:lnTo>
                      <a:pt x="458" y="235"/>
                    </a:lnTo>
                    <a:lnTo>
                      <a:pt x="458" y="235"/>
                    </a:lnTo>
                    <a:lnTo>
                      <a:pt x="475" y="235"/>
                    </a:lnTo>
                    <a:lnTo>
                      <a:pt x="475" y="235"/>
                    </a:lnTo>
                    <a:lnTo>
                      <a:pt x="481" y="235"/>
                    </a:lnTo>
                    <a:lnTo>
                      <a:pt x="481" y="235"/>
                    </a:lnTo>
                    <a:lnTo>
                      <a:pt x="482" y="235"/>
                    </a:lnTo>
                    <a:lnTo>
                      <a:pt x="482" y="235"/>
                    </a:lnTo>
                    <a:lnTo>
                      <a:pt x="475" y="235"/>
                    </a:lnTo>
                    <a:lnTo>
                      <a:pt x="475" y="235"/>
                    </a:lnTo>
                    <a:lnTo>
                      <a:pt x="456" y="238"/>
                    </a:lnTo>
                    <a:lnTo>
                      <a:pt x="456" y="238"/>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61" name="Freeform 177"/>
              <p:cNvSpPr>
                <a:spLocks/>
              </p:cNvSpPr>
              <p:nvPr/>
            </p:nvSpPr>
            <p:spPr bwMode="auto">
              <a:xfrm>
                <a:off x="8100" y="12407"/>
                <a:ext cx="337" cy="299"/>
              </a:xfrm>
              <a:custGeom>
                <a:avLst/>
                <a:gdLst/>
                <a:ahLst/>
                <a:cxnLst>
                  <a:cxn ang="0">
                    <a:pos x="47" y="6"/>
                  </a:cxn>
                  <a:cxn ang="0">
                    <a:pos x="66" y="11"/>
                  </a:cxn>
                  <a:cxn ang="0">
                    <a:pos x="67" y="12"/>
                  </a:cxn>
                  <a:cxn ang="0">
                    <a:pos x="87" y="15"/>
                  </a:cxn>
                  <a:cxn ang="0">
                    <a:pos x="126" y="21"/>
                  </a:cxn>
                  <a:cxn ang="0">
                    <a:pos x="128" y="24"/>
                  </a:cxn>
                  <a:cxn ang="0">
                    <a:pos x="171" y="27"/>
                  </a:cxn>
                  <a:cxn ang="0">
                    <a:pos x="185" y="30"/>
                  </a:cxn>
                  <a:cxn ang="0">
                    <a:pos x="181" y="35"/>
                  </a:cxn>
                  <a:cxn ang="0">
                    <a:pos x="188" y="36"/>
                  </a:cxn>
                  <a:cxn ang="0">
                    <a:pos x="126" y="42"/>
                  </a:cxn>
                  <a:cxn ang="0">
                    <a:pos x="76" y="51"/>
                  </a:cxn>
                  <a:cxn ang="0">
                    <a:pos x="57" y="68"/>
                  </a:cxn>
                  <a:cxn ang="0">
                    <a:pos x="66" y="75"/>
                  </a:cxn>
                  <a:cxn ang="0">
                    <a:pos x="82" y="77"/>
                  </a:cxn>
                  <a:cxn ang="0">
                    <a:pos x="76" y="80"/>
                  </a:cxn>
                  <a:cxn ang="0">
                    <a:pos x="50" y="86"/>
                  </a:cxn>
                  <a:cxn ang="0">
                    <a:pos x="100" y="95"/>
                  </a:cxn>
                  <a:cxn ang="0">
                    <a:pos x="125" y="98"/>
                  </a:cxn>
                  <a:cxn ang="0">
                    <a:pos x="131" y="112"/>
                  </a:cxn>
                  <a:cxn ang="0">
                    <a:pos x="155" y="116"/>
                  </a:cxn>
                  <a:cxn ang="0">
                    <a:pos x="145" y="124"/>
                  </a:cxn>
                  <a:cxn ang="0">
                    <a:pos x="126" y="130"/>
                  </a:cxn>
                  <a:cxn ang="0">
                    <a:pos x="131" y="130"/>
                  </a:cxn>
                  <a:cxn ang="0">
                    <a:pos x="100" y="137"/>
                  </a:cxn>
                  <a:cxn ang="0">
                    <a:pos x="63" y="142"/>
                  </a:cxn>
                  <a:cxn ang="0">
                    <a:pos x="59" y="143"/>
                  </a:cxn>
                  <a:cxn ang="0">
                    <a:pos x="72" y="145"/>
                  </a:cxn>
                  <a:cxn ang="0">
                    <a:pos x="49" y="148"/>
                  </a:cxn>
                  <a:cxn ang="0">
                    <a:pos x="27" y="149"/>
                  </a:cxn>
                  <a:cxn ang="0">
                    <a:pos x="6" y="155"/>
                  </a:cxn>
                  <a:cxn ang="0">
                    <a:pos x="13" y="157"/>
                  </a:cxn>
                  <a:cxn ang="0">
                    <a:pos x="34" y="158"/>
                  </a:cxn>
                  <a:cxn ang="0">
                    <a:pos x="42" y="164"/>
                  </a:cxn>
                  <a:cxn ang="0">
                    <a:pos x="23" y="171"/>
                  </a:cxn>
                  <a:cxn ang="0">
                    <a:pos x="76" y="184"/>
                  </a:cxn>
                  <a:cxn ang="0">
                    <a:pos x="50" y="187"/>
                  </a:cxn>
                  <a:cxn ang="0">
                    <a:pos x="47" y="192"/>
                  </a:cxn>
                  <a:cxn ang="0">
                    <a:pos x="54" y="199"/>
                  </a:cxn>
                  <a:cxn ang="0">
                    <a:pos x="43" y="201"/>
                  </a:cxn>
                  <a:cxn ang="0">
                    <a:pos x="83" y="210"/>
                  </a:cxn>
                  <a:cxn ang="0">
                    <a:pos x="33" y="219"/>
                  </a:cxn>
                  <a:cxn ang="0">
                    <a:pos x="23" y="223"/>
                  </a:cxn>
                  <a:cxn ang="0">
                    <a:pos x="59" y="231"/>
                  </a:cxn>
                  <a:cxn ang="0">
                    <a:pos x="53" y="232"/>
                  </a:cxn>
                  <a:cxn ang="0">
                    <a:pos x="63" y="232"/>
                  </a:cxn>
                  <a:cxn ang="0">
                    <a:pos x="105" y="238"/>
                  </a:cxn>
                  <a:cxn ang="0">
                    <a:pos x="113" y="249"/>
                  </a:cxn>
                  <a:cxn ang="0">
                    <a:pos x="90" y="250"/>
                  </a:cxn>
                  <a:cxn ang="0">
                    <a:pos x="177" y="250"/>
                  </a:cxn>
                  <a:cxn ang="0">
                    <a:pos x="154" y="258"/>
                  </a:cxn>
                  <a:cxn ang="0">
                    <a:pos x="158" y="263"/>
                  </a:cxn>
                  <a:cxn ang="0">
                    <a:pos x="133" y="264"/>
                  </a:cxn>
                  <a:cxn ang="0">
                    <a:pos x="139" y="267"/>
                  </a:cxn>
                  <a:cxn ang="0">
                    <a:pos x="155" y="272"/>
                  </a:cxn>
                  <a:cxn ang="0">
                    <a:pos x="161" y="276"/>
                  </a:cxn>
                  <a:cxn ang="0">
                    <a:pos x="172" y="279"/>
                  </a:cxn>
                  <a:cxn ang="0">
                    <a:pos x="217" y="287"/>
                  </a:cxn>
                  <a:cxn ang="0">
                    <a:pos x="253" y="291"/>
                  </a:cxn>
                  <a:cxn ang="0">
                    <a:pos x="247" y="297"/>
                  </a:cxn>
                  <a:cxn ang="0">
                    <a:pos x="290" y="296"/>
                  </a:cxn>
                  <a:cxn ang="0">
                    <a:pos x="337" y="299"/>
                  </a:cxn>
                </a:cxnLst>
                <a:rect l="0" t="0" r="r" b="b"/>
                <a:pathLst>
                  <a:path w="337" h="299">
                    <a:moveTo>
                      <a:pt x="77" y="0"/>
                    </a:moveTo>
                    <a:lnTo>
                      <a:pt x="66" y="3"/>
                    </a:lnTo>
                    <a:lnTo>
                      <a:pt x="66" y="3"/>
                    </a:lnTo>
                    <a:lnTo>
                      <a:pt x="59" y="2"/>
                    </a:lnTo>
                    <a:lnTo>
                      <a:pt x="59" y="2"/>
                    </a:lnTo>
                    <a:lnTo>
                      <a:pt x="56" y="3"/>
                    </a:lnTo>
                    <a:lnTo>
                      <a:pt x="56" y="3"/>
                    </a:lnTo>
                    <a:lnTo>
                      <a:pt x="47" y="6"/>
                    </a:lnTo>
                    <a:lnTo>
                      <a:pt x="47" y="6"/>
                    </a:lnTo>
                    <a:lnTo>
                      <a:pt x="54" y="8"/>
                    </a:lnTo>
                    <a:lnTo>
                      <a:pt x="54" y="8"/>
                    </a:lnTo>
                    <a:lnTo>
                      <a:pt x="40" y="9"/>
                    </a:lnTo>
                    <a:lnTo>
                      <a:pt x="40" y="9"/>
                    </a:lnTo>
                    <a:lnTo>
                      <a:pt x="65" y="11"/>
                    </a:lnTo>
                    <a:lnTo>
                      <a:pt x="65" y="11"/>
                    </a:lnTo>
                    <a:lnTo>
                      <a:pt x="66" y="11"/>
                    </a:lnTo>
                    <a:lnTo>
                      <a:pt x="66" y="11"/>
                    </a:lnTo>
                    <a:lnTo>
                      <a:pt x="63" y="12"/>
                    </a:lnTo>
                    <a:lnTo>
                      <a:pt x="63" y="12"/>
                    </a:lnTo>
                    <a:lnTo>
                      <a:pt x="75" y="11"/>
                    </a:lnTo>
                    <a:lnTo>
                      <a:pt x="75" y="11"/>
                    </a:lnTo>
                    <a:lnTo>
                      <a:pt x="76" y="12"/>
                    </a:lnTo>
                    <a:lnTo>
                      <a:pt x="76" y="12"/>
                    </a:lnTo>
                    <a:lnTo>
                      <a:pt x="67" y="12"/>
                    </a:lnTo>
                    <a:lnTo>
                      <a:pt x="67" y="12"/>
                    </a:lnTo>
                    <a:lnTo>
                      <a:pt x="75" y="12"/>
                    </a:lnTo>
                    <a:lnTo>
                      <a:pt x="75" y="12"/>
                    </a:lnTo>
                    <a:lnTo>
                      <a:pt x="92" y="14"/>
                    </a:lnTo>
                    <a:lnTo>
                      <a:pt x="92" y="14"/>
                    </a:lnTo>
                    <a:lnTo>
                      <a:pt x="90" y="15"/>
                    </a:lnTo>
                    <a:lnTo>
                      <a:pt x="90" y="15"/>
                    </a:lnTo>
                    <a:lnTo>
                      <a:pt x="87" y="15"/>
                    </a:lnTo>
                    <a:lnTo>
                      <a:pt x="87" y="15"/>
                    </a:lnTo>
                    <a:lnTo>
                      <a:pt x="103" y="17"/>
                    </a:lnTo>
                    <a:lnTo>
                      <a:pt x="103" y="17"/>
                    </a:lnTo>
                    <a:lnTo>
                      <a:pt x="90" y="17"/>
                    </a:lnTo>
                    <a:lnTo>
                      <a:pt x="90" y="17"/>
                    </a:lnTo>
                    <a:lnTo>
                      <a:pt x="136" y="20"/>
                    </a:lnTo>
                    <a:lnTo>
                      <a:pt x="136" y="20"/>
                    </a:lnTo>
                    <a:lnTo>
                      <a:pt x="126" y="21"/>
                    </a:lnTo>
                    <a:lnTo>
                      <a:pt x="126" y="21"/>
                    </a:lnTo>
                    <a:lnTo>
                      <a:pt x="131" y="21"/>
                    </a:lnTo>
                    <a:lnTo>
                      <a:pt x="131" y="21"/>
                    </a:lnTo>
                    <a:lnTo>
                      <a:pt x="144" y="23"/>
                    </a:lnTo>
                    <a:lnTo>
                      <a:pt x="144" y="23"/>
                    </a:lnTo>
                    <a:lnTo>
                      <a:pt x="129" y="23"/>
                    </a:lnTo>
                    <a:lnTo>
                      <a:pt x="129" y="23"/>
                    </a:lnTo>
                    <a:lnTo>
                      <a:pt x="128" y="24"/>
                    </a:lnTo>
                    <a:lnTo>
                      <a:pt x="128" y="24"/>
                    </a:lnTo>
                    <a:lnTo>
                      <a:pt x="164" y="24"/>
                    </a:lnTo>
                    <a:lnTo>
                      <a:pt x="164" y="24"/>
                    </a:lnTo>
                    <a:lnTo>
                      <a:pt x="159" y="26"/>
                    </a:lnTo>
                    <a:lnTo>
                      <a:pt x="159" y="26"/>
                    </a:lnTo>
                    <a:lnTo>
                      <a:pt x="159" y="27"/>
                    </a:lnTo>
                    <a:lnTo>
                      <a:pt x="159" y="27"/>
                    </a:lnTo>
                    <a:lnTo>
                      <a:pt x="171" y="27"/>
                    </a:lnTo>
                    <a:lnTo>
                      <a:pt x="171" y="27"/>
                    </a:lnTo>
                    <a:lnTo>
                      <a:pt x="177" y="29"/>
                    </a:lnTo>
                    <a:lnTo>
                      <a:pt x="177" y="29"/>
                    </a:lnTo>
                    <a:lnTo>
                      <a:pt x="171" y="29"/>
                    </a:lnTo>
                    <a:lnTo>
                      <a:pt x="171" y="29"/>
                    </a:lnTo>
                    <a:lnTo>
                      <a:pt x="215" y="30"/>
                    </a:lnTo>
                    <a:lnTo>
                      <a:pt x="215" y="30"/>
                    </a:lnTo>
                    <a:lnTo>
                      <a:pt x="185" y="30"/>
                    </a:lnTo>
                    <a:lnTo>
                      <a:pt x="185" y="30"/>
                    </a:lnTo>
                    <a:lnTo>
                      <a:pt x="187" y="30"/>
                    </a:lnTo>
                    <a:lnTo>
                      <a:pt x="187" y="30"/>
                    </a:lnTo>
                    <a:lnTo>
                      <a:pt x="187" y="32"/>
                    </a:lnTo>
                    <a:lnTo>
                      <a:pt x="187" y="32"/>
                    </a:lnTo>
                    <a:lnTo>
                      <a:pt x="189" y="32"/>
                    </a:lnTo>
                    <a:lnTo>
                      <a:pt x="189" y="32"/>
                    </a:lnTo>
                    <a:lnTo>
                      <a:pt x="181" y="35"/>
                    </a:lnTo>
                    <a:lnTo>
                      <a:pt x="181" y="35"/>
                    </a:lnTo>
                    <a:lnTo>
                      <a:pt x="188" y="35"/>
                    </a:lnTo>
                    <a:lnTo>
                      <a:pt x="188" y="35"/>
                    </a:lnTo>
                    <a:lnTo>
                      <a:pt x="184" y="35"/>
                    </a:lnTo>
                    <a:lnTo>
                      <a:pt x="184" y="35"/>
                    </a:lnTo>
                    <a:lnTo>
                      <a:pt x="184" y="36"/>
                    </a:lnTo>
                    <a:lnTo>
                      <a:pt x="184" y="36"/>
                    </a:lnTo>
                    <a:lnTo>
                      <a:pt x="188" y="36"/>
                    </a:lnTo>
                    <a:lnTo>
                      <a:pt x="188" y="36"/>
                    </a:lnTo>
                    <a:lnTo>
                      <a:pt x="177" y="36"/>
                    </a:lnTo>
                    <a:lnTo>
                      <a:pt x="177" y="36"/>
                    </a:lnTo>
                    <a:lnTo>
                      <a:pt x="164" y="36"/>
                    </a:lnTo>
                    <a:lnTo>
                      <a:pt x="164" y="36"/>
                    </a:lnTo>
                    <a:lnTo>
                      <a:pt x="161" y="38"/>
                    </a:lnTo>
                    <a:lnTo>
                      <a:pt x="161" y="38"/>
                    </a:lnTo>
                    <a:lnTo>
                      <a:pt x="126" y="42"/>
                    </a:lnTo>
                    <a:lnTo>
                      <a:pt x="126" y="42"/>
                    </a:lnTo>
                    <a:lnTo>
                      <a:pt x="119" y="44"/>
                    </a:lnTo>
                    <a:lnTo>
                      <a:pt x="119" y="44"/>
                    </a:lnTo>
                    <a:lnTo>
                      <a:pt x="103" y="47"/>
                    </a:lnTo>
                    <a:lnTo>
                      <a:pt x="103" y="47"/>
                    </a:lnTo>
                    <a:lnTo>
                      <a:pt x="108" y="47"/>
                    </a:lnTo>
                    <a:lnTo>
                      <a:pt x="108" y="47"/>
                    </a:lnTo>
                    <a:lnTo>
                      <a:pt x="76" y="51"/>
                    </a:lnTo>
                    <a:lnTo>
                      <a:pt x="76" y="51"/>
                    </a:lnTo>
                    <a:lnTo>
                      <a:pt x="75" y="66"/>
                    </a:lnTo>
                    <a:lnTo>
                      <a:pt x="75" y="66"/>
                    </a:lnTo>
                    <a:lnTo>
                      <a:pt x="67" y="66"/>
                    </a:lnTo>
                    <a:lnTo>
                      <a:pt x="67" y="66"/>
                    </a:lnTo>
                    <a:lnTo>
                      <a:pt x="62" y="68"/>
                    </a:lnTo>
                    <a:lnTo>
                      <a:pt x="62" y="68"/>
                    </a:lnTo>
                    <a:lnTo>
                      <a:pt x="57" y="68"/>
                    </a:lnTo>
                    <a:lnTo>
                      <a:pt x="57" y="68"/>
                    </a:lnTo>
                    <a:lnTo>
                      <a:pt x="73" y="71"/>
                    </a:lnTo>
                    <a:lnTo>
                      <a:pt x="73" y="71"/>
                    </a:lnTo>
                    <a:lnTo>
                      <a:pt x="86" y="71"/>
                    </a:lnTo>
                    <a:lnTo>
                      <a:pt x="86" y="71"/>
                    </a:lnTo>
                    <a:lnTo>
                      <a:pt x="82" y="72"/>
                    </a:lnTo>
                    <a:lnTo>
                      <a:pt x="82" y="72"/>
                    </a:lnTo>
                    <a:lnTo>
                      <a:pt x="66" y="75"/>
                    </a:lnTo>
                    <a:lnTo>
                      <a:pt x="66" y="75"/>
                    </a:lnTo>
                    <a:lnTo>
                      <a:pt x="69" y="75"/>
                    </a:lnTo>
                    <a:lnTo>
                      <a:pt x="69" y="75"/>
                    </a:lnTo>
                    <a:lnTo>
                      <a:pt x="72" y="75"/>
                    </a:lnTo>
                    <a:lnTo>
                      <a:pt x="72" y="75"/>
                    </a:lnTo>
                    <a:lnTo>
                      <a:pt x="76" y="75"/>
                    </a:lnTo>
                    <a:lnTo>
                      <a:pt x="76" y="75"/>
                    </a:lnTo>
                    <a:lnTo>
                      <a:pt x="82" y="77"/>
                    </a:lnTo>
                    <a:lnTo>
                      <a:pt x="82" y="77"/>
                    </a:lnTo>
                    <a:lnTo>
                      <a:pt x="76" y="77"/>
                    </a:lnTo>
                    <a:lnTo>
                      <a:pt x="76" y="77"/>
                    </a:lnTo>
                    <a:lnTo>
                      <a:pt x="63" y="79"/>
                    </a:lnTo>
                    <a:lnTo>
                      <a:pt x="63" y="79"/>
                    </a:lnTo>
                    <a:lnTo>
                      <a:pt x="80" y="80"/>
                    </a:lnTo>
                    <a:lnTo>
                      <a:pt x="80" y="80"/>
                    </a:lnTo>
                    <a:lnTo>
                      <a:pt x="76" y="80"/>
                    </a:lnTo>
                    <a:lnTo>
                      <a:pt x="76" y="80"/>
                    </a:lnTo>
                    <a:lnTo>
                      <a:pt x="77" y="85"/>
                    </a:lnTo>
                    <a:lnTo>
                      <a:pt x="77" y="85"/>
                    </a:lnTo>
                    <a:lnTo>
                      <a:pt x="75" y="85"/>
                    </a:lnTo>
                    <a:lnTo>
                      <a:pt x="75" y="85"/>
                    </a:lnTo>
                    <a:lnTo>
                      <a:pt x="52" y="86"/>
                    </a:lnTo>
                    <a:lnTo>
                      <a:pt x="52" y="86"/>
                    </a:lnTo>
                    <a:lnTo>
                      <a:pt x="50" y="86"/>
                    </a:lnTo>
                    <a:lnTo>
                      <a:pt x="50" y="86"/>
                    </a:lnTo>
                    <a:lnTo>
                      <a:pt x="73" y="88"/>
                    </a:lnTo>
                    <a:lnTo>
                      <a:pt x="73" y="88"/>
                    </a:lnTo>
                    <a:lnTo>
                      <a:pt x="95" y="92"/>
                    </a:lnTo>
                    <a:lnTo>
                      <a:pt x="95" y="92"/>
                    </a:lnTo>
                    <a:lnTo>
                      <a:pt x="93" y="94"/>
                    </a:lnTo>
                    <a:lnTo>
                      <a:pt x="93" y="94"/>
                    </a:lnTo>
                    <a:lnTo>
                      <a:pt x="100" y="95"/>
                    </a:lnTo>
                    <a:lnTo>
                      <a:pt x="100" y="95"/>
                    </a:lnTo>
                    <a:lnTo>
                      <a:pt x="110" y="97"/>
                    </a:lnTo>
                    <a:lnTo>
                      <a:pt x="110" y="97"/>
                    </a:lnTo>
                    <a:lnTo>
                      <a:pt x="113" y="97"/>
                    </a:lnTo>
                    <a:lnTo>
                      <a:pt x="113" y="97"/>
                    </a:lnTo>
                    <a:lnTo>
                      <a:pt x="112" y="98"/>
                    </a:lnTo>
                    <a:lnTo>
                      <a:pt x="112" y="98"/>
                    </a:lnTo>
                    <a:lnTo>
                      <a:pt x="125" y="98"/>
                    </a:lnTo>
                    <a:lnTo>
                      <a:pt x="125" y="98"/>
                    </a:lnTo>
                    <a:lnTo>
                      <a:pt x="123" y="98"/>
                    </a:lnTo>
                    <a:lnTo>
                      <a:pt x="123" y="98"/>
                    </a:lnTo>
                    <a:lnTo>
                      <a:pt x="110" y="101"/>
                    </a:lnTo>
                    <a:lnTo>
                      <a:pt x="110" y="101"/>
                    </a:lnTo>
                    <a:lnTo>
                      <a:pt x="99" y="103"/>
                    </a:lnTo>
                    <a:lnTo>
                      <a:pt x="99" y="103"/>
                    </a:lnTo>
                    <a:lnTo>
                      <a:pt x="131" y="112"/>
                    </a:lnTo>
                    <a:lnTo>
                      <a:pt x="131" y="112"/>
                    </a:lnTo>
                    <a:lnTo>
                      <a:pt x="118" y="112"/>
                    </a:lnTo>
                    <a:lnTo>
                      <a:pt x="118" y="112"/>
                    </a:lnTo>
                    <a:lnTo>
                      <a:pt x="128" y="113"/>
                    </a:lnTo>
                    <a:lnTo>
                      <a:pt x="128" y="113"/>
                    </a:lnTo>
                    <a:lnTo>
                      <a:pt x="156" y="116"/>
                    </a:lnTo>
                    <a:lnTo>
                      <a:pt x="156" y="116"/>
                    </a:lnTo>
                    <a:lnTo>
                      <a:pt x="155" y="116"/>
                    </a:lnTo>
                    <a:lnTo>
                      <a:pt x="155" y="116"/>
                    </a:lnTo>
                    <a:lnTo>
                      <a:pt x="149" y="121"/>
                    </a:lnTo>
                    <a:lnTo>
                      <a:pt x="149" y="121"/>
                    </a:lnTo>
                    <a:lnTo>
                      <a:pt x="152" y="122"/>
                    </a:lnTo>
                    <a:lnTo>
                      <a:pt x="152" y="122"/>
                    </a:lnTo>
                    <a:lnTo>
                      <a:pt x="155" y="122"/>
                    </a:lnTo>
                    <a:lnTo>
                      <a:pt x="155" y="122"/>
                    </a:lnTo>
                    <a:lnTo>
                      <a:pt x="145" y="124"/>
                    </a:lnTo>
                    <a:lnTo>
                      <a:pt x="145" y="124"/>
                    </a:lnTo>
                    <a:lnTo>
                      <a:pt x="144" y="124"/>
                    </a:lnTo>
                    <a:lnTo>
                      <a:pt x="144" y="124"/>
                    </a:lnTo>
                    <a:lnTo>
                      <a:pt x="118" y="127"/>
                    </a:lnTo>
                    <a:lnTo>
                      <a:pt x="118" y="127"/>
                    </a:lnTo>
                    <a:lnTo>
                      <a:pt x="135" y="128"/>
                    </a:lnTo>
                    <a:lnTo>
                      <a:pt x="135" y="128"/>
                    </a:lnTo>
                    <a:lnTo>
                      <a:pt x="126" y="130"/>
                    </a:lnTo>
                    <a:lnTo>
                      <a:pt x="126" y="130"/>
                    </a:lnTo>
                    <a:lnTo>
                      <a:pt x="141" y="128"/>
                    </a:lnTo>
                    <a:lnTo>
                      <a:pt x="141" y="128"/>
                    </a:lnTo>
                    <a:lnTo>
                      <a:pt x="128" y="130"/>
                    </a:lnTo>
                    <a:lnTo>
                      <a:pt x="128" y="130"/>
                    </a:lnTo>
                    <a:lnTo>
                      <a:pt x="132" y="130"/>
                    </a:lnTo>
                    <a:lnTo>
                      <a:pt x="132" y="130"/>
                    </a:lnTo>
                    <a:lnTo>
                      <a:pt x="131" y="130"/>
                    </a:lnTo>
                    <a:lnTo>
                      <a:pt x="131" y="130"/>
                    </a:lnTo>
                    <a:lnTo>
                      <a:pt x="128" y="130"/>
                    </a:lnTo>
                    <a:lnTo>
                      <a:pt x="128" y="130"/>
                    </a:lnTo>
                    <a:lnTo>
                      <a:pt x="112" y="136"/>
                    </a:lnTo>
                    <a:lnTo>
                      <a:pt x="112" y="136"/>
                    </a:lnTo>
                    <a:lnTo>
                      <a:pt x="108" y="136"/>
                    </a:lnTo>
                    <a:lnTo>
                      <a:pt x="108" y="136"/>
                    </a:lnTo>
                    <a:lnTo>
                      <a:pt x="100" y="137"/>
                    </a:lnTo>
                    <a:lnTo>
                      <a:pt x="100" y="137"/>
                    </a:lnTo>
                    <a:lnTo>
                      <a:pt x="60" y="140"/>
                    </a:lnTo>
                    <a:lnTo>
                      <a:pt x="60" y="140"/>
                    </a:lnTo>
                    <a:lnTo>
                      <a:pt x="62" y="142"/>
                    </a:lnTo>
                    <a:lnTo>
                      <a:pt x="62" y="142"/>
                    </a:lnTo>
                    <a:lnTo>
                      <a:pt x="60" y="142"/>
                    </a:lnTo>
                    <a:lnTo>
                      <a:pt x="60" y="142"/>
                    </a:lnTo>
                    <a:lnTo>
                      <a:pt x="63" y="142"/>
                    </a:lnTo>
                    <a:lnTo>
                      <a:pt x="63" y="142"/>
                    </a:lnTo>
                    <a:lnTo>
                      <a:pt x="62" y="143"/>
                    </a:lnTo>
                    <a:lnTo>
                      <a:pt x="62" y="143"/>
                    </a:lnTo>
                    <a:lnTo>
                      <a:pt x="59" y="143"/>
                    </a:lnTo>
                    <a:lnTo>
                      <a:pt x="59" y="143"/>
                    </a:lnTo>
                    <a:lnTo>
                      <a:pt x="60" y="143"/>
                    </a:lnTo>
                    <a:lnTo>
                      <a:pt x="60" y="143"/>
                    </a:lnTo>
                    <a:lnTo>
                      <a:pt x="59" y="143"/>
                    </a:lnTo>
                    <a:lnTo>
                      <a:pt x="59" y="143"/>
                    </a:lnTo>
                    <a:lnTo>
                      <a:pt x="70" y="143"/>
                    </a:lnTo>
                    <a:lnTo>
                      <a:pt x="70" y="143"/>
                    </a:lnTo>
                    <a:lnTo>
                      <a:pt x="63" y="143"/>
                    </a:lnTo>
                    <a:lnTo>
                      <a:pt x="63" y="143"/>
                    </a:lnTo>
                    <a:lnTo>
                      <a:pt x="63" y="145"/>
                    </a:lnTo>
                    <a:lnTo>
                      <a:pt x="63" y="145"/>
                    </a:lnTo>
                    <a:lnTo>
                      <a:pt x="72" y="145"/>
                    </a:lnTo>
                    <a:lnTo>
                      <a:pt x="72" y="145"/>
                    </a:lnTo>
                    <a:lnTo>
                      <a:pt x="56" y="145"/>
                    </a:lnTo>
                    <a:lnTo>
                      <a:pt x="56" y="145"/>
                    </a:lnTo>
                    <a:lnTo>
                      <a:pt x="46" y="145"/>
                    </a:lnTo>
                    <a:lnTo>
                      <a:pt x="46" y="145"/>
                    </a:lnTo>
                    <a:lnTo>
                      <a:pt x="44" y="145"/>
                    </a:lnTo>
                    <a:lnTo>
                      <a:pt x="44" y="145"/>
                    </a:lnTo>
                    <a:lnTo>
                      <a:pt x="49" y="148"/>
                    </a:lnTo>
                    <a:lnTo>
                      <a:pt x="49" y="148"/>
                    </a:lnTo>
                    <a:lnTo>
                      <a:pt x="46" y="148"/>
                    </a:lnTo>
                    <a:lnTo>
                      <a:pt x="46" y="148"/>
                    </a:lnTo>
                    <a:lnTo>
                      <a:pt x="43" y="148"/>
                    </a:lnTo>
                    <a:lnTo>
                      <a:pt x="43" y="148"/>
                    </a:lnTo>
                    <a:lnTo>
                      <a:pt x="40" y="148"/>
                    </a:lnTo>
                    <a:lnTo>
                      <a:pt x="40" y="148"/>
                    </a:lnTo>
                    <a:lnTo>
                      <a:pt x="27" y="149"/>
                    </a:lnTo>
                    <a:lnTo>
                      <a:pt x="27" y="149"/>
                    </a:lnTo>
                    <a:lnTo>
                      <a:pt x="14" y="149"/>
                    </a:lnTo>
                    <a:lnTo>
                      <a:pt x="14" y="149"/>
                    </a:lnTo>
                    <a:lnTo>
                      <a:pt x="8" y="152"/>
                    </a:lnTo>
                    <a:lnTo>
                      <a:pt x="8" y="152"/>
                    </a:lnTo>
                    <a:lnTo>
                      <a:pt x="0" y="152"/>
                    </a:lnTo>
                    <a:lnTo>
                      <a:pt x="0" y="152"/>
                    </a:lnTo>
                    <a:lnTo>
                      <a:pt x="6" y="155"/>
                    </a:lnTo>
                    <a:lnTo>
                      <a:pt x="6" y="155"/>
                    </a:lnTo>
                    <a:lnTo>
                      <a:pt x="14" y="157"/>
                    </a:lnTo>
                    <a:lnTo>
                      <a:pt x="14" y="157"/>
                    </a:lnTo>
                    <a:lnTo>
                      <a:pt x="8" y="155"/>
                    </a:lnTo>
                    <a:lnTo>
                      <a:pt x="8" y="155"/>
                    </a:lnTo>
                    <a:lnTo>
                      <a:pt x="11" y="157"/>
                    </a:lnTo>
                    <a:lnTo>
                      <a:pt x="11" y="157"/>
                    </a:lnTo>
                    <a:lnTo>
                      <a:pt x="13" y="157"/>
                    </a:lnTo>
                    <a:lnTo>
                      <a:pt x="13" y="157"/>
                    </a:lnTo>
                    <a:lnTo>
                      <a:pt x="42" y="155"/>
                    </a:lnTo>
                    <a:lnTo>
                      <a:pt x="42" y="155"/>
                    </a:lnTo>
                    <a:lnTo>
                      <a:pt x="42" y="157"/>
                    </a:lnTo>
                    <a:lnTo>
                      <a:pt x="42" y="157"/>
                    </a:lnTo>
                    <a:lnTo>
                      <a:pt x="34" y="157"/>
                    </a:lnTo>
                    <a:lnTo>
                      <a:pt x="34" y="157"/>
                    </a:lnTo>
                    <a:lnTo>
                      <a:pt x="34" y="158"/>
                    </a:lnTo>
                    <a:lnTo>
                      <a:pt x="34" y="158"/>
                    </a:lnTo>
                    <a:lnTo>
                      <a:pt x="34" y="160"/>
                    </a:lnTo>
                    <a:lnTo>
                      <a:pt x="34" y="160"/>
                    </a:lnTo>
                    <a:lnTo>
                      <a:pt x="52" y="161"/>
                    </a:lnTo>
                    <a:lnTo>
                      <a:pt x="52" y="161"/>
                    </a:lnTo>
                    <a:lnTo>
                      <a:pt x="42" y="163"/>
                    </a:lnTo>
                    <a:lnTo>
                      <a:pt x="42" y="163"/>
                    </a:lnTo>
                    <a:lnTo>
                      <a:pt x="42" y="164"/>
                    </a:lnTo>
                    <a:lnTo>
                      <a:pt x="42" y="164"/>
                    </a:lnTo>
                    <a:lnTo>
                      <a:pt x="29" y="164"/>
                    </a:lnTo>
                    <a:lnTo>
                      <a:pt x="29" y="164"/>
                    </a:lnTo>
                    <a:lnTo>
                      <a:pt x="46" y="167"/>
                    </a:lnTo>
                    <a:lnTo>
                      <a:pt x="46" y="167"/>
                    </a:lnTo>
                    <a:lnTo>
                      <a:pt x="39" y="167"/>
                    </a:lnTo>
                    <a:lnTo>
                      <a:pt x="39" y="167"/>
                    </a:lnTo>
                    <a:lnTo>
                      <a:pt x="23" y="171"/>
                    </a:lnTo>
                    <a:lnTo>
                      <a:pt x="23" y="171"/>
                    </a:lnTo>
                    <a:lnTo>
                      <a:pt x="13" y="171"/>
                    </a:lnTo>
                    <a:lnTo>
                      <a:pt x="13" y="171"/>
                    </a:lnTo>
                    <a:lnTo>
                      <a:pt x="8" y="172"/>
                    </a:lnTo>
                    <a:lnTo>
                      <a:pt x="8" y="172"/>
                    </a:lnTo>
                    <a:lnTo>
                      <a:pt x="27" y="175"/>
                    </a:lnTo>
                    <a:lnTo>
                      <a:pt x="27" y="175"/>
                    </a:lnTo>
                    <a:lnTo>
                      <a:pt x="76" y="184"/>
                    </a:lnTo>
                    <a:lnTo>
                      <a:pt x="76" y="184"/>
                    </a:lnTo>
                    <a:lnTo>
                      <a:pt x="44" y="189"/>
                    </a:lnTo>
                    <a:lnTo>
                      <a:pt x="44" y="189"/>
                    </a:lnTo>
                    <a:lnTo>
                      <a:pt x="69" y="187"/>
                    </a:lnTo>
                    <a:lnTo>
                      <a:pt x="69" y="187"/>
                    </a:lnTo>
                    <a:lnTo>
                      <a:pt x="66" y="187"/>
                    </a:lnTo>
                    <a:lnTo>
                      <a:pt x="66" y="187"/>
                    </a:lnTo>
                    <a:lnTo>
                      <a:pt x="50" y="187"/>
                    </a:lnTo>
                    <a:lnTo>
                      <a:pt x="50" y="187"/>
                    </a:lnTo>
                    <a:lnTo>
                      <a:pt x="52" y="189"/>
                    </a:lnTo>
                    <a:lnTo>
                      <a:pt x="52" y="189"/>
                    </a:lnTo>
                    <a:lnTo>
                      <a:pt x="44" y="190"/>
                    </a:lnTo>
                    <a:lnTo>
                      <a:pt x="44" y="190"/>
                    </a:lnTo>
                    <a:lnTo>
                      <a:pt x="36" y="190"/>
                    </a:lnTo>
                    <a:lnTo>
                      <a:pt x="36" y="190"/>
                    </a:lnTo>
                    <a:lnTo>
                      <a:pt x="47" y="192"/>
                    </a:lnTo>
                    <a:lnTo>
                      <a:pt x="47" y="192"/>
                    </a:lnTo>
                    <a:lnTo>
                      <a:pt x="43" y="195"/>
                    </a:lnTo>
                    <a:lnTo>
                      <a:pt x="43" y="195"/>
                    </a:lnTo>
                    <a:lnTo>
                      <a:pt x="50" y="198"/>
                    </a:lnTo>
                    <a:lnTo>
                      <a:pt x="50" y="198"/>
                    </a:lnTo>
                    <a:lnTo>
                      <a:pt x="47" y="199"/>
                    </a:lnTo>
                    <a:lnTo>
                      <a:pt x="47" y="199"/>
                    </a:lnTo>
                    <a:lnTo>
                      <a:pt x="54" y="199"/>
                    </a:lnTo>
                    <a:lnTo>
                      <a:pt x="54" y="199"/>
                    </a:lnTo>
                    <a:lnTo>
                      <a:pt x="75" y="202"/>
                    </a:lnTo>
                    <a:lnTo>
                      <a:pt x="75" y="202"/>
                    </a:lnTo>
                    <a:lnTo>
                      <a:pt x="60" y="202"/>
                    </a:lnTo>
                    <a:lnTo>
                      <a:pt x="60" y="202"/>
                    </a:lnTo>
                    <a:lnTo>
                      <a:pt x="34" y="201"/>
                    </a:lnTo>
                    <a:lnTo>
                      <a:pt x="34" y="201"/>
                    </a:lnTo>
                    <a:lnTo>
                      <a:pt x="43" y="201"/>
                    </a:lnTo>
                    <a:lnTo>
                      <a:pt x="43" y="201"/>
                    </a:lnTo>
                    <a:lnTo>
                      <a:pt x="42" y="205"/>
                    </a:lnTo>
                    <a:lnTo>
                      <a:pt x="42" y="205"/>
                    </a:lnTo>
                    <a:lnTo>
                      <a:pt x="49" y="207"/>
                    </a:lnTo>
                    <a:lnTo>
                      <a:pt x="49" y="207"/>
                    </a:lnTo>
                    <a:lnTo>
                      <a:pt x="56" y="210"/>
                    </a:lnTo>
                    <a:lnTo>
                      <a:pt x="56" y="210"/>
                    </a:lnTo>
                    <a:lnTo>
                      <a:pt x="83" y="210"/>
                    </a:lnTo>
                    <a:lnTo>
                      <a:pt x="83" y="210"/>
                    </a:lnTo>
                    <a:lnTo>
                      <a:pt x="87" y="216"/>
                    </a:lnTo>
                    <a:lnTo>
                      <a:pt x="87" y="216"/>
                    </a:lnTo>
                    <a:lnTo>
                      <a:pt x="80" y="217"/>
                    </a:lnTo>
                    <a:lnTo>
                      <a:pt x="80" y="217"/>
                    </a:lnTo>
                    <a:lnTo>
                      <a:pt x="77" y="219"/>
                    </a:lnTo>
                    <a:lnTo>
                      <a:pt x="77" y="219"/>
                    </a:lnTo>
                    <a:lnTo>
                      <a:pt x="33" y="219"/>
                    </a:lnTo>
                    <a:lnTo>
                      <a:pt x="33" y="219"/>
                    </a:lnTo>
                    <a:lnTo>
                      <a:pt x="36" y="220"/>
                    </a:lnTo>
                    <a:lnTo>
                      <a:pt x="36" y="220"/>
                    </a:lnTo>
                    <a:lnTo>
                      <a:pt x="31" y="222"/>
                    </a:lnTo>
                    <a:lnTo>
                      <a:pt x="31" y="222"/>
                    </a:lnTo>
                    <a:lnTo>
                      <a:pt x="24" y="223"/>
                    </a:lnTo>
                    <a:lnTo>
                      <a:pt x="24" y="223"/>
                    </a:lnTo>
                    <a:lnTo>
                      <a:pt x="23" y="223"/>
                    </a:lnTo>
                    <a:lnTo>
                      <a:pt x="23" y="223"/>
                    </a:lnTo>
                    <a:lnTo>
                      <a:pt x="46" y="226"/>
                    </a:lnTo>
                    <a:lnTo>
                      <a:pt x="46" y="226"/>
                    </a:lnTo>
                    <a:lnTo>
                      <a:pt x="49" y="228"/>
                    </a:lnTo>
                    <a:lnTo>
                      <a:pt x="49" y="228"/>
                    </a:lnTo>
                    <a:lnTo>
                      <a:pt x="50" y="228"/>
                    </a:lnTo>
                    <a:lnTo>
                      <a:pt x="50" y="228"/>
                    </a:lnTo>
                    <a:lnTo>
                      <a:pt x="59" y="231"/>
                    </a:lnTo>
                    <a:lnTo>
                      <a:pt x="59" y="231"/>
                    </a:lnTo>
                    <a:lnTo>
                      <a:pt x="46" y="231"/>
                    </a:lnTo>
                    <a:lnTo>
                      <a:pt x="46" y="231"/>
                    </a:lnTo>
                    <a:lnTo>
                      <a:pt x="47" y="232"/>
                    </a:lnTo>
                    <a:lnTo>
                      <a:pt x="47" y="232"/>
                    </a:lnTo>
                    <a:lnTo>
                      <a:pt x="52" y="232"/>
                    </a:lnTo>
                    <a:lnTo>
                      <a:pt x="52" y="232"/>
                    </a:lnTo>
                    <a:lnTo>
                      <a:pt x="53" y="232"/>
                    </a:lnTo>
                    <a:lnTo>
                      <a:pt x="53" y="232"/>
                    </a:lnTo>
                    <a:lnTo>
                      <a:pt x="40" y="231"/>
                    </a:lnTo>
                    <a:lnTo>
                      <a:pt x="40" y="231"/>
                    </a:lnTo>
                    <a:lnTo>
                      <a:pt x="63" y="231"/>
                    </a:lnTo>
                    <a:lnTo>
                      <a:pt x="63" y="231"/>
                    </a:lnTo>
                    <a:lnTo>
                      <a:pt x="53" y="232"/>
                    </a:lnTo>
                    <a:lnTo>
                      <a:pt x="53" y="232"/>
                    </a:lnTo>
                    <a:lnTo>
                      <a:pt x="63" y="232"/>
                    </a:lnTo>
                    <a:lnTo>
                      <a:pt x="63" y="232"/>
                    </a:lnTo>
                    <a:lnTo>
                      <a:pt x="72" y="234"/>
                    </a:lnTo>
                    <a:lnTo>
                      <a:pt x="72" y="234"/>
                    </a:lnTo>
                    <a:lnTo>
                      <a:pt x="119" y="238"/>
                    </a:lnTo>
                    <a:lnTo>
                      <a:pt x="119" y="238"/>
                    </a:lnTo>
                    <a:lnTo>
                      <a:pt x="99" y="238"/>
                    </a:lnTo>
                    <a:lnTo>
                      <a:pt x="99" y="238"/>
                    </a:lnTo>
                    <a:lnTo>
                      <a:pt x="105" y="238"/>
                    </a:lnTo>
                    <a:lnTo>
                      <a:pt x="105" y="238"/>
                    </a:lnTo>
                    <a:lnTo>
                      <a:pt x="92" y="238"/>
                    </a:lnTo>
                    <a:lnTo>
                      <a:pt x="92" y="238"/>
                    </a:lnTo>
                    <a:lnTo>
                      <a:pt x="86" y="241"/>
                    </a:lnTo>
                    <a:lnTo>
                      <a:pt x="86" y="241"/>
                    </a:lnTo>
                    <a:lnTo>
                      <a:pt x="100" y="244"/>
                    </a:lnTo>
                    <a:lnTo>
                      <a:pt x="100" y="244"/>
                    </a:lnTo>
                    <a:lnTo>
                      <a:pt x="113" y="249"/>
                    </a:lnTo>
                    <a:lnTo>
                      <a:pt x="113" y="249"/>
                    </a:lnTo>
                    <a:lnTo>
                      <a:pt x="103" y="249"/>
                    </a:lnTo>
                    <a:lnTo>
                      <a:pt x="103" y="249"/>
                    </a:lnTo>
                    <a:lnTo>
                      <a:pt x="108" y="250"/>
                    </a:lnTo>
                    <a:lnTo>
                      <a:pt x="108" y="250"/>
                    </a:lnTo>
                    <a:lnTo>
                      <a:pt x="98" y="250"/>
                    </a:lnTo>
                    <a:lnTo>
                      <a:pt x="98" y="250"/>
                    </a:lnTo>
                    <a:lnTo>
                      <a:pt x="90" y="250"/>
                    </a:lnTo>
                    <a:lnTo>
                      <a:pt x="90" y="250"/>
                    </a:lnTo>
                    <a:lnTo>
                      <a:pt x="72" y="255"/>
                    </a:lnTo>
                    <a:lnTo>
                      <a:pt x="72" y="255"/>
                    </a:lnTo>
                    <a:lnTo>
                      <a:pt x="86" y="253"/>
                    </a:lnTo>
                    <a:lnTo>
                      <a:pt x="86" y="253"/>
                    </a:lnTo>
                    <a:lnTo>
                      <a:pt x="96" y="255"/>
                    </a:lnTo>
                    <a:lnTo>
                      <a:pt x="96" y="255"/>
                    </a:lnTo>
                    <a:lnTo>
                      <a:pt x="177" y="250"/>
                    </a:lnTo>
                    <a:lnTo>
                      <a:pt x="177" y="250"/>
                    </a:lnTo>
                    <a:lnTo>
                      <a:pt x="185" y="252"/>
                    </a:lnTo>
                    <a:lnTo>
                      <a:pt x="185" y="252"/>
                    </a:lnTo>
                    <a:lnTo>
                      <a:pt x="165" y="255"/>
                    </a:lnTo>
                    <a:lnTo>
                      <a:pt x="165" y="255"/>
                    </a:lnTo>
                    <a:lnTo>
                      <a:pt x="154" y="256"/>
                    </a:lnTo>
                    <a:lnTo>
                      <a:pt x="154" y="256"/>
                    </a:lnTo>
                    <a:lnTo>
                      <a:pt x="154" y="258"/>
                    </a:lnTo>
                    <a:lnTo>
                      <a:pt x="154" y="258"/>
                    </a:lnTo>
                    <a:lnTo>
                      <a:pt x="151" y="259"/>
                    </a:lnTo>
                    <a:lnTo>
                      <a:pt x="151" y="259"/>
                    </a:lnTo>
                    <a:lnTo>
                      <a:pt x="161" y="259"/>
                    </a:lnTo>
                    <a:lnTo>
                      <a:pt x="161" y="259"/>
                    </a:lnTo>
                    <a:lnTo>
                      <a:pt x="154" y="259"/>
                    </a:lnTo>
                    <a:lnTo>
                      <a:pt x="154" y="259"/>
                    </a:lnTo>
                    <a:lnTo>
                      <a:pt x="158" y="263"/>
                    </a:lnTo>
                    <a:lnTo>
                      <a:pt x="158" y="263"/>
                    </a:lnTo>
                    <a:lnTo>
                      <a:pt x="151" y="263"/>
                    </a:lnTo>
                    <a:lnTo>
                      <a:pt x="151" y="263"/>
                    </a:lnTo>
                    <a:lnTo>
                      <a:pt x="148" y="263"/>
                    </a:lnTo>
                    <a:lnTo>
                      <a:pt x="148" y="263"/>
                    </a:lnTo>
                    <a:lnTo>
                      <a:pt x="123" y="263"/>
                    </a:lnTo>
                    <a:lnTo>
                      <a:pt x="123" y="263"/>
                    </a:lnTo>
                    <a:lnTo>
                      <a:pt x="133" y="264"/>
                    </a:lnTo>
                    <a:lnTo>
                      <a:pt x="133" y="264"/>
                    </a:lnTo>
                    <a:lnTo>
                      <a:pt x="139" y="266"/>
                    </a:lnTo>
                    <a:lnTo>
                      <a:pt x="139" y="266"/>
                    </a:lnTo>
                    <a:lnTo>
                      <a:pt x="144" y="266"/>
                    </a:lnTo>
                    <a:lnTo>
                      <a:pt x="144" y="266"/>
                    </a:lnTo>
                    <a:lnTo>
                      <a:pt x="145" y="266"/>
                    </a:lnTo>
                    <a:lnTo>
                      <a:pt x="145" y="266"/>
                    </a:lnTo>
                    <a:lnTo>
                      <a:pt x="139" y="267"/>
                    </a:lnTo>
                    <a:lnTo>
                      <a:pt x="139" y="267"/>
                    </a:lnTo>
                    <a:lnTo>
                      <a:pt x="133" y="267"/>
                    </a:lnTo>
                    <a:lnTo>
                      <a:pt x="133" y="267"/>
                    </a:lnTo>
                    <a:lnTo>
                      <a:pt x="142" y="269"/>
                    </a:lnTo>
                    <a:lnTo>
                      <a:pt x="142" y="269"/>
                    </a:lnTo>
                    <a:lnTo>
                      <a:pt x="154" y="272"/>
                    </a:lnTo>
                    <a:lnTo>
                      <a:pt x="154" y="272"/>
                    </a:lnTo>
                    <a:lnTo>
                      <a:pt x="155" y="272"/>
                    </a:lnTo>
                    <a:lnTo>
                      <a:pt x="155" y="272"/>
                    </a:lnTo>
                    <a:lnTo>
                      <a:pt x="151" y="273"/>
                    </a:lnTo>
                    <a:lnTo>
                      <a:pt x="151" y="273"/>
                    </a:lnTo>
                    <a:lnTo>
                      <a:pt x="146" y="275"/>
                    </a:lnTo>
                    <a:lnTo>
                      <a:pt x="146" y="275"/>
                    </a:lnTo>
                    <a:lnTo>
                      <a:pt x="139" y="276"/>
                    </a:lnTo>
                    <a:lnTo>
                      <a:pt x="139" y="276"/>
                    </a:lnTo>
                    <a:lnTo>
                      <a:pt x="161" y="276"/>
                    </a:lnTo>
                    <a:lnTo>
                      <a:pt x="161" y="276"/>
                    </a:lnTo>
                    <a:lnTo>
                      <a:pt x="159" y="276"/>
                    </a:lnTo>
                    <a:lnTo>
                      <a:pt x="159" y="276"/>
                    </a:lnTo>
                    <a:lnTo>
                      <a:pt x="155" y="276"/>
                    </a:lnTo>
                    <a:lnTo>
                      <a:pt x="155" y="276"/>
                    </a:lnTo>
                    <a:lnTo>
                      <a:pt x="165" y="278"/>
                    </a:lnTo>
                    <a:lnTo>
                      <a:pt x="165" y="278"/>
                    </a:lnTo>
                    <a:lnTo>
                      <a:pt x="172" y="279"/>
                    </a:lnTo>
                    <a:lnTo>
                      <a:pt x="172" y="279"/>
                    </a:lnTo>
                    <a:lnTo>
                      <a:pt x="195" y="281"/>
                    </a:lnTo>
                    <a:lnTo>
                      <a:pt x="195" y="281"/>
                    </a:lnTo>
                    <a:lnTo>
                      <a:pt x="187" y="281"/>
                    </a:lnTo>
                    <a:lnTo>
                      <a:pt x="187" y="281"/>
                    </a:lnTo>
                    <a:lnTo>
                      <a:pt x="181" y="281"/>
                    </a:lnTo>
                    <a:lnTo>
                      <a:pt x="181" y="281"/>
                    </a:lnTo>
                    <a:lnTo>
                      <a:pt x="217" y="287"/>
                    </a:lnTo>
                    <a:lnTo>
                      <a:pt x="217" y="287"/>
                    </a:lnTo>
                    <a:lnTo>
                      <a:pt x="254" y="290"/>
                    </a:lnTo>
                    <a:lnTo>
                      <a:pt x="254" y="290"/>
                    </a:lnTo>
                    <a:lnTo>
                      <a:pt x="250" y="291"/>
                    </a:lnTo>
                    <a:lnTo>
                      <a:pt x="250" y="291"/>
                    </a:lnTo>
                    <a:lnTo>
                      <a:pt x="251" y="291"/>
                    </a:lnTo>
                    <a:lnTo>
                      <a:pt x="251" y="291"/>
                    </a:lnTo>
                    <a:lnTo>
                      <a:pt x="253" y="291"/>
                    </a:lnTo>
                    <a:lnTo>
                      <a:pt x="253" y="291"/>
                    </a:lnTo>
                    <a:lnTo>
                      <a:pt x="258" y="290"/>
                    </a:lnTo>
                    <a:lnTo>
                      <a:pt x="258" y="290"/>
                    </a:lnTo>
                    <a:lnTo>
                      <a:pt x="267" y="294"/>
                    </a:lnTo>
                    <a:lnTo>
                      <a:pt x="267" y="294"/>
                    </a:lnTo>
                    <a:lnTo>
                      <a:pt x="260" y="293"/>
                    </a:lnTo>
                    <a:lnTo>
                      <a:pt x="260" y="293"/>
                    </a:lnTo>
                    <a:lnTo>
                      <a:pt x="247" y="297"/>
                    </a:lnTo>
                    <a:lnTo>
                      <a:pt x="247" y="297"/>
                    </a:lnTo>
                    <a:lnTo>
                      <a:pt x="258" y="297"/>
                    </a:lnTo>
                    <a:lnTo>
                      <a:pt x="258" y="297"/>
                    </a:lnTo>
                    <a:lnTo>
                      <a:pt x="251" y="297"/>
                    </a:lnTo>
                    <a:lnTo>
                      <a:pt x="251" y="297"/>
                    </a:lnTo>
                    <a:lnTo>
                      <a:pt x="271" y="297"/>
                    </a:lnTo>
                    <a:lnTo>
                      <a:pt x="271" y="297"/>
                    </a:lnTo>
                    <a:lnTo>
                      <a:pt x="290" y="296"/>
                    </a:lnTo>
                    <a:lnTo>
                      <a:pt x="290" y="296"/>
                    </a:lnTo>
                    <a:lnTo>
                      <a:pt x="287" y="297"/>
                    </a:lnTo>
                    <a:lnTo>
                      <a:pt x="287" y="297"/>
                    </a:lnTo>
                    <a:lnTo>
                      <a:pt x="281" y="297"/>
                    </a:lnTo>
                    <a:lnTo>
                      <a:pt x="281" y="297"/>
                    </a:lnTo>
                    <a:lnTo>
                      <a:pt x="300" y="297"/>
                    </a:lnTo>
                    <a:lnTo>
                      <a:pt x="300" y="297"/>
                    </a:lnTo>
                    <a:lnTo>
                      <a:pt x="337" y="299"/>
                    </a:lnTo>
                    <a:lnTo>
                      <a:pt x="337" y="299"/>
                    </a:lnTo>
                    <a:lnTo>
                      <a:pt x="319" y="299"/>
                    </a:lnTo>
                    <a:lnTo>
                      <a:pt x="319" y="299"/>
                    </a:lnTo>
                    <a:lnTo>
                      <a:pt x="323" y="29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62" name="Freeform 178"/>
              <p:cNvSpPr>
                <a:spLocks/>
              </p:cNvSpPr>
              <p:nvPr/>
            </p:nvSpPr>
            <p:spPr bwMode="auto">
              <a:xfrm>
                <a:off x="8314" y="12706"/>
                <a:ext cx="330" cy="101"/>
              </a:xfrm>
              <a:custGeom>
                <a:avLst/>
                <a:gdLst/>
                <a:ahLst/>
                <a:cxnLst>
                  <a:cxn ang="0">
                    <a:pos x="86" y="0"/>
                  </a:cxn>
                  <a:cxn ang="0">
                    <a:pos x="100" y="1"/>
                  </a:cxn>
                  <a:cxn ang="0">
                    <a:pos x="88" y="3"/>
                  </a:cxn>
                  <a:cxn ang="0">
                    <a:pos x="72" y="6"/>
                  </a:cxn>
                  <a:cxn ang="0">
                    <a:pos x="99" y="6"/>
                  </a:cxn>
                  <a:cxn ang="0">
                    <a:pos x="105" y="4"/>
                  </a:cxn>
                  <a:cxn ang="0">
                    <a:pos x="145" y="4"/>
                  </a:cxn>
                  <a:cxn ang="0">
                    <a:pos x="126" y="7"/>
                  </a:cxn>
                  <a:cxn ang="0">
                    <a:pos x="83" y="16"/>
                  </a:cxn>
                  <a:cxn ang="0">
                    <a:pos x="77" y="16"/>
                  </a:cxn>
                  <a:cxn ang="0">
                    <a:pos x="16" y="15"/>
                  </a:cxn>
                  <a:cxn ang="0">
                    <a:pos x="13" y="19"/>
                  </a:cxn>
                  <a:cxn ang="0">
                    <a:pos x="6" y="21"/>
                  </a:cxn>
                  <a:cxn ang="0">
                    <a:pos x="3" y="21"/>
                  </a:cxn>
                  <a:cxn ang="0">
                    <a:pos x="1" y="22"/>
                  </a:cxn>
                  <a:cxn ang="0">
                    <a:pos x="11" y="24"/>
                  </a:cxn>
                  <a:cxn ang="0">
                    <a:pos x="75" y="24"/>
                  </a:cxn>
                  <a:cxn ang="0">
                    <a:pos x="110" y="25"/>
                  </a:cxn>
                  <a:cxn ang="0">
                    <a:pos x="67" y="25"/>
                  </a:cxn>
                  <a:cxn ang="0">
                    <a:pos x="88" y="30"/>
                  </a:cxn>
                  <a:cxn ang="0">
                    <a:pos x="82" y="34"/>
                  </a:cxn>
                  <a:cxn ang="0">
                    <a:pos x="90" y="34"/>
                  </a:cxn>
                  <a:cxn ang="0">
                    <a:pos x="82" y="36"/>
                  </a:cxn>
                  <a:cxn ang="0">
                    <a:pos x="80" y="36"/>
                  </a:cxn>
                  <a:cxn ang="0">
                    <a:pos x="67" y="39"/>
                  </a:cxn>
                  <a:cxn ang="0">
                    <a:pos x="83" y="39"/>
                  </a:cxn>
                  <a:cxn ang="0">
                    <a:pos x="89" y="39"/>
                  </a:cxn>
                  <a:cxn ang="0">
                    <a:pos x="42" y="42"/>
                  </a:cxn>
                  <a:cxn ang="0">
                    <a:pos x="67" y="43"/>
                  </a:cxn>
                  <a:cxn ang="0">
                    <a:pos x="88" y="45"/>
                  </a:cxn>
                  <a:cxn ang="0">
                    <a:pos x="39" y="46"/>
                  </a:cxn>
                  <a:cxn ang="0">
                    <a:pos x="46" y="48"/>
                  </a:cxn>
                  <a:cxn ang="0">
                    <a:pos x="49" y="48"/>
                  </a:cxn>
                  <a:cxn ang="0">
                    <a:pos x="26" y="49"/>
                  </a:cxn>
                  <a:cxn ang="0">
                    <a:pos x="26" y="51"/>
                  </a:cxn>
                  <a:cxn ang="0">
                    <a:pos x="66" y="54"/>
                  </a:cxn>
                  <a:cxn ang="0">
                    <a:pos x="53" y="57"/>
                  </a:cxn>
                  <a:cxn ang="0">
                    <a:pos x="75" y="60"/>
                  </a:cxn>
                  <a:cxn ang="0">
                    <a:pos x="67" y="62"/>
                  </a:cxn>
                  <a:cxn ang="0">
                    <a:pos x="62" y="68"/>
                  </a:cxn>
                  <a:cxn ang="0">
                    <a:pos x="72" y="68"/>
                  </a:cxn>
                  <a:cxn ang="0">
                    <a:pos x="116" y="68"/>
                  </a:cxn>
                  <a:cxn ang="0">
                    <a:pos x="125" y="75"/>
                  </a:cxn>
                  <a:cxn ang="0">
                    <a:pos x="141" y="74"/>
                  </a:cxn>
                  <a:cxn ang="0">
                    <a:pos x="154" y="77"/>
                  </a:cxn>
                  <a:cxn ang="0">
                    <a:pos x="164" y="77"/>
                  </a:cxn>
                  <a:cxn ang="0">
                    <a:pos x="179" y="77"/>
                  </a:cxn>
                  <a:cxn ang="0">
                    <a:pos x="234" y="75"/>
                  </a:cxn>
                  <a:cxn ang="0">
                    <a:pos x="254" y="77"/>
                  </a:cxn>
                  <a:cxn ang="0">
                    <a:pos x="264" y="80"/>
                  </a:cxn>
                  <a:cxn ang="0">
                    <a:pos x="290" y="81"/>
                  </a:cxn>
                  <a:cxn ang="0">
                    <a:pos x="289" y="83"/>
                  </a:cxn>
                  <a:cxn ang="0">
                    <a:pos x="304" y="87"/>
                  </a:cxn>
                  <a:cxn ang="0">
                    <a:pos x="297" y="90"/>
                  </a:cxn>
                  <a:cxn ang="0">
                    <a:pos x="330" y="101"/>
                  </a:cxn>
                </a:cxnLst>
                <a:rect l="0" t="0" r="r" b="b"/>
                <a:pathLst>
                  <a:path w="330" h="101">
                    <a:moveTo>
                      <a:pt x="109" y="0"/>
                    </a:moveTo>
                    <a:lnTo>
                      <a:pt x="109" y="0"/>
                    </a:lnTo>
                    <a:lnTo>
                      <a:pt x="86" y="0"/>
                    </a:lnTo>
                    <a:lnTo>
                      <a:pt x="86" y="0"/>
                    </a:lnTo>
                    <a:lnTo>
                      <a:pt x="115" y="0"/>
                    </a:lnTo>
                    <a:lnTo>
                      <a:pt x="115" y="0"/>
                    </a:lnTo>
                    <a:lnTo>
                      <a:pt x="100" y="1"/>
                    </a:lnTo>
                    <a:lnTo>
                      <a:pt x="100" y="1"/>
                    </a:lnTo>
                    <a:lnTo>
                      <a:pt x="88" y="1"/>
                    </a:lnTo>
                    <a:lnTo>
                      <a:pt x="88" y="1"/>
                    </a:lnTo>
                    <a:lnTo>
                      <a:pt x="88" y="3"/>
                    </a:lnTo>
                    <a:lnTo>
                      <a:pt x="88" y="3"/>
                    </a:lnTo>
                    <a:lnTo>
                      <a:pt x="82" y="6"/>
                    </a:lnTo>
                    <a:lnTo>
                      <a:pt x="82" y="6"/>
                    </a:lnTo>
                    <a:lnTo>
                      <a:pt x="72" y="6"/>
                    </a:lnTo>
                    <a:lnTo>
                      <a:pt x="72" y="6"/>
                    </a:lnTo>
                    <a:lnTo>
                      <a:pt x="70" y="6"/>
                    </a:lnTo>
                    <a:lnTo>
                      <a:pt x="70" y="6"/>
                    </a:lnTo>
                    <a:lnTo>
                      <a:pt x="99" y="6"/>
                    </a:lnTo>
                    <a:lnTo>
                      <a:pt x="99" y="6"/>
                    </a:lnTo>
                    <a:lnTo>
                      <a:pt x="118" y="4"/>
                    </a:lnTo>
                    <a:lnTo>
                      <a:pt x="118" y="4"/>
                    </a:lnTo>
                    <a:lnTo>
                      <a:pt x="105" y="4"/>
                    </a:lnTo>
                    <a:lnTo>
                      <a:pt x="105" y="4"/>
                    </a:lnTo>
                    <a:lnTo>
                      <a:pt x="103" y="6"/>
                    </a:lnTo>
                    <a:lnTo>
                      <a:pt x="103" y="6"/>
                    </a:lnTo>
                    <a:lnTo>
                      <a:pt x="145" y="4"/>
                    </a:lnTo>
                    <a:lnTo>
                      <a:pt x="145" y="4"/>
                    </a:lnTo>
                    <a:lnTo>
                      <a:pt x="119" y="6"/>
                    </a:lnTo>
                    <a:lnTo>
                      <a:pt x="119" y="6"/>
                    </a:lnTo>
                    <a:lnTo>
                      <a:pt x="126" y="7"/>
                    </a:lnTo>
                    <a:lnTo>
                      <a:pt x="126" y="7"/>
                    </a:lnTo>
                    <a:lnTo>
                      <a:pt x="83" y="15"/>
                    </a:lnTo>
                    <a:lnTo>
                      <a:pt x="83" y="15"/>
                    </a:lnTo>
                    <a:lnTo>
                      <a:pt x="83" y="16"/>
                    </a:lnTo>
                    <a:lnTo>
                      <a:pt x="83" y="16"/>
                    </a:lnTo>
                    <a:lnTo>
                      <a:pt x="80" y="15"/>
                    </a:lnTo>
                    <a:lnTo>
                      <a:pt x="80" y="15"/>
                    </a:lnTo>
                    <a:lnTo>
                      <a:pt x="77" y="16"/>
                    </a:lnTo>
                    <a:lnTo>
                      <a:pt x="77" y="16"/>
                    </a:lnTo>
                    <a:lnTo>
                      <a:pt x="24" y="15"/>
                    </a:lnTo>
                    <a:lnTo>
                      <a:pt x="24" y="15"/>
                    </a:lnTo>
                    <a:lnTo>
                      <a:pt x="16" y="15"/>
                    </a:lnTo>
                    <a:lnTo>
                      <a:pt x="16" y="15"/>
                    </a:lnTo>
                    <a:lnTo>
                      <a:pt x="14" y="15"/>
                    </a:lnTo>
                    <a:lnTo>
                      <a:pt x="14" y="15"/>
                    </a:lnTo>
                    <a:lnTo>
                      <a:pt x="13" y="19"/>
                    </a:lnTo>
                    <a:lnTo>
                      <a:pt x="13" y="19"/>
                    </a:lnTo>
                    <a:lnTo>
                      <a:pt x="9" y="19"/>
                    </a:lnTo>
                    <a:lnTo>
                      <a:pt x="9" y="19"/>
                    </a:lnTo>
                    <a:lnTo>
                      <a:pt x="6" y="21"/>
                    </a:lnTo>
                    <a:lnTo>
                      <a:pt x="6" y="21"/>
                    </a:lnTo>
                    <a:lnTo>
                      <a:pt x="7" y="21"/>
                    </a:lnTo>
                    <a:lnTo>
                      <a:pt x="7" y="21"/>
                    </a:lnTo>
                    <a:lnTo>
                      <a:pt x="3" y="21"/>
                    </a:lnTo>
                    <a:lnTo>
                      <a:pt x="3" y="21"/>
                    </a:lnTo>
                    <a:lnTo>
                      <a:pt x="7" y="21"/>
                    </a:lnTo>
                    <a:lnTo>
                      <a:pt x="7" y="21"/>
                    </a:lnTo>
                    <a:lnTo>
                      <a:pt x="1" y="22"/>
                    </a:lnTo>
                    <a:lnTo>
                      <a:pt x="1" y="22"/>
                    </a:lnTo>
                    <a:lnTo>
                      <a:pt x="0" y="22"/>
                    </a:lnTo>
                    <a:lnTo>
                      <a:pt x="0" y="22"/>
                    </a:lnTo>
                    <a:lnTo>
                      <a:pt x="11" y="24"/>
                    </a:lnTo>
                    <a:lnTo>
                      <a:pt x="11" y="24"/>
                    </a:lnTo>
                    <a:lnTo>
                      <a:pt x="88" y="24"/>
                    </a:lnTo>
                    <a:lnTo>
                      <a:pt x="88" y="24"/>
                    </a:lnTo>
                    <a:lnTo>
                      <a:pt x="75" y="24"/>
                    </a:lnTo>
                    <a:lnTo>
                      <a:pt x="75" y="24"/>
                    </a:lnTo>
                    <a:lnTo>
                      <a:pt x="106" y="25"/>
                    </a:lnTo>
                    <a:lnTo>
                      <a:pt x="106" y="25"/>
                    </a:lnTo>
                    <a:lnTo>
                      <a:pt x="110" y="25"/>
                    </a:lnTo>
                    <a:lnTo>
                      <a:pt x="110" y="25"/>
                    </a:lnTo>
                    <a:lnTo>
                      <a:pt x="103" y="25"/>
                    </a:lnTo>
                    <a:lnTo>
                      <a:pt x="103" y="25"/>
                    </a:lnTo>
                    <a:lnTo>
                      <a:pt x="67" y="25"/>
                    </a:lnTo>
                    <a:lnTo>
                      <a:pt x="67" y="25"/>
                    </a:lnTo>
                    <a:lnTo>
                      <a:pt x="72" y="25"/>
                    </a:lnTo>
                    <a:lnTo>
                      <a:pt x="72" y="25"/>
                    </a:lnTo>
                    <a:lnTo>
                      <a:pt x="88" y="30"/>
                    </a:lnTo>
                    <a:lnTo>
                      <a:pt x="88" y="30"/>
                    </a:lnTo>
                    <a:lnTo>
                      <a:pt x="73" y="33"/>
                    </a:lnTo>
                    <a:lnTo>
                      <a:pt x="73" y="33"/>
                    </a:lnTo>
                    <a:lnTo>
                      <a:pt x="82" y="34"/>
                    </a:lnTo>
                    <a:lnTo>
                      <a:pt x="82" y="34"/>
                    </a:lnTo>
                    <a:lnTo>
                      <a:pt x="89" y="36"/>
                    </a:lnTo>
                    <a:lnTo>
                      <a:pt x="89" y="36"/>
                    </a:lnTo>
                    <a:lnTo>
                      <a:pt x="90" y="34"/>
                    </a:lnTo>
                    <a:lnTo>
                      <a:pt x="90" y="34"/>
                    </a:lnTo>
                    <a:lnTo>
                      <a:pt x="80" y="36"/>
                    </a:lnTo>
                    <a:lnTo>
                      <a:pt x="80" y="36"/>
                    </a:lnTo>
                    <a:lnTo>
                      <a:pt x="82" y="36"/>
                    </a:lnTo>
                    <a:lnTo>
                      <a:pt x="82" y="36"/>
                    </a:lnTo>
                    <a:lnTo>
                      <a:pt x="77" y="36"/>
                    </a:lnTo>
                    <a:lnTo>
                      <a:pt x="77" y="36"/>
                    </a:lnTo>
                    <a:lnTo>
                      <a:pt x="80" y="36"/>
                    </a:lnTo>
                    <a:lnTo>
                      <a:pt x="80" y="36"/>
                    </a:lnTo>
                    <a:lnTo>
                      <a:pt x="76" y="37"/>
                    </a:lnTo>
                    <a:lnTo>
                      <a:pt x="76" y="37"/>
                    </a:lnTo>
                    <a:lnTo>
                      <a:pt x="67" y="39"/>
                    </a:lnTo>
                    <a:lnTo>
                      <a:pt x="67" y="39"/>
                    </a:lnTo>
                    <a:lnTo>
                      <a:pt x="82" y="37"/>
                    </a:lnTo>
                    <a:lnTo>
                      <a:pt x="82" y="37"/>
                    </a:lnTo>
                    <a:lnTo>
                      <a:pt x="83" y="39"/>
                    </a:lnTo>
                    <a:lnTo>
                      <a:pt x="83" y="39"/>
                    </a:lnTo>
                    <a:lnTo>
                      <a:pt x="77" y="39"/>
                    </a:lnTo>
                    <a:lnTo>
                      <a:pt x="77" y="39"/>
                    </a:lnTo>
                    <a:lnTo>
                      <a:pt x="89" y="39"/>
                    </a:lnTo>
                    <a:lnTo>
                      <a:pt x="89" y="39"/>
                    </a:lnTo>
                    <a:lnTo>
                      <a:pt x="85" y="39"/>
                    </a:lnTo>
                    <a:lnTo>
                      <a:pt x="85" y="39"/>
                    </a:lnTo>
                    <a:lnTo>
                      <a:pt x="42" y="42"/>
                    </a:lnTo>
                    <a:lnTo>
                      <a:pt x="42" y="42"/>
                    </a:lnTo>
                    <a:lnTo>
                      <a:pt x="53" y="45"/>
                    </a:lnTo>
                    <a:lnTo>
                      <a:pt x="53" y="45"/>
                    </a:lnTo>
                    <a:lnTo>
                      <a:pt x="67" y="43"/>
                    </a:lnTo>
                    <a:lnTo>
                      <a:pt x="67" y="43"/>
                    </a:lnTo>
                    <a:lnTo>
                      <a:pt x="75" y="45"/>
                    </a:lnTo>
                    <a:lnTo>
                      <a:pt x="75" y="45"/>
                    </a:lnTo>
                    <a:lnTo>
                      <a:pt x="88" y="45"/>
                    </a:lnTo>
                    <a:lnTo>
                      <a:pt x="88" y="45"/>
                    </a:lnTo>
                    <a:lnTo>
                      <a:pt x="79" y="46"/>
                    </a:lnTo>
                    <a:lnTo>
                      <a:pt x="79" y="46"/>
                    </a:lnTo>
                    <a:lnTo>
                      <a:pt x="39" y="46"/>
                    </a:lnTo>
                    <a:lnTo>
                      <a:pt x="39" y="46"/>
                    </a:lnTo>
                    <a:lnTo>
                      <a:pt x="54" y="48"/>
                    </a:lnTo>
                    <a:lnTo>
                      <a:pt x="54" y="48"/>
                    </a:lnTo>
                    <a:lnTo>
                      <a:pt x="46" y="48"/>
                    </a:lnTo>
                    <a:lnTo>
                      <a:pt x="46" y="48"/>
                    </a:lnTo>
                    <a:lnTo>
                      <a:pt x="43" y="48"/>
                    </a:lnTo>
                    <a:lnTo>
                      <a:pt x="43" y="48"/>
                    </a:lnTo>
                    <a:lnTo>
                      <a:pt x="49" y="48"/>
                    </a:lnTo>
                    <a:lnTo>
                      <a:pt x="49" y="48"/>
                    </a:lnTo>
                    <a:lnTo>
                      <a:pt x="52" y="49"/>
                    </a:lnTo>
                    <a:lnTo>
                      <a:pt x="52" y="49"/>
                    </a:lnTo>
                    <a:lnTo>
                      <a:pt x="26" y="49"/>
                    </a:lnTo>
                    <a:lnTo>
                      <a:pt x="26" y="49"/>
                    </a:lnTo>
                    <a:lnTo>
                      <a:pt x="27" y="49"/>
                    </a:lnTo>
                    <a:lnTo>
                      <a:pt x="27" y="49"/>
                    </a:lnTo>
                    <a:lnTo>
                      <a:pt x="26" y="51"/>
                    </a:lnTo>
                    <a:lnTo>
                      <a:pt x="26" y="51"/>
                    </a:lnTo>
                    <a:lnTo>
                      <a:pt x="30" y="51"/>
                    </a:lnTo>
                    <a:lnTo>
                      <a:pt x="30" y="51"/>
                    </a:lnTo>
                    <a:lnTo>
                      <a:pt x="66" y="54"/>
                    </a:lnTo>
                    <a:lnTo>
                      <a:pt x="66" y="54"/>
                    </a:lnTo>
                    <a:lnTo>
                      <a:pt x="59" y="56"/>
                    </a:lnTo>
                    <a:lnTo>
                      <a:pt x="59" y="56"/>
                    </a:lnTo>
                    <a:lnTo>
                      <a:pt x="53" y="57"/>
                    </a:lnTo>
                    <a:lnTo>
                      <a:pt x="53" y="57"/>
                    </a:lnTo>
                    <a:lnTo>
                      <a:pt x="67" y="59"/>
                    </a:lnTo>
                    <a:lnTo>
                      <a:pt x="67" y="59"/>
                    </a:lnTo>
                    <a:lnTo>
                      <a:pt x="75" y="60"/>
                    </a:lnTo>
                    <a:lnTo>
                      <a:pt x="75" y="60"/>
                    </a:lnTo>
                    <a:lnTo>
                      <a:pt x="76" y="62"/>
                    </a:lnTo>
                    <a:lnTo>
                      <a:pt x="76" y="62"/>
                    </a:lnTo>
                    <a:lnTo>
                      <a:pt x="67" y="62"/>
                    </a:lnTo>
                    <a:lnTo>
                      <a:pt x="67" y="62"/>
                    </a:lnTo>
                    <a:lnTo>
                      <a:pt x="60" y="62"/>
                    </a:lnTo>
                    <a:lnTo>
                      <a:pt x="60" y="62"/>
                    </a:lnTo>
                    <a:lnTo>
                      <a:pt x="62" y="68"/>
                    </a:lnTo>
                    <a:lnTo>
                      <a:pt x="62" y="68"/>
                    </a:lnTo>
                    <a:lnTo>
                      <a:pt x="67" y="68"/>
                    </a:lnTo>
                    <a:lnTo>
                      <a:pt x="67" y="68"/>
                    </a:lnTo>
                    <a:lnTo>
                      <a:pt x="72" y="68"/>
                    </a:lnTo>
                    <a:lnTo>
                      <a:pt x="72" y="68"/>
                    </a:lnTo>
                    <a:lnTo>
                      <a:pt x="76" y="68"/>
                    </a:lnTo>
                    <a:lnTo>
                      <a:pt x="76" y="68"/>
                    </a:lnTo>
                    <a:lnTo>
                      <a:pt x="116" y="68"/>
                    </a:lnTo>
                    <a:lnTo>
                      <a:pt x="116" y="68"/>
                    </a:lnTo>
                    <a:lnTo>
                      <a:pt x="112" y="69"/>
                    </a:lnTo>
                    <a:lnTo>
                      <a:pt x="112" y="69"/>
                    </a:lnTo>
                    <a:lnTo>
                      <a:pt x="125" y="75"/>
                    </a:lnTo>
                    <a:lnTo>
                      <a:pt x="125" y="75"/>
                    </a:lnTo>
                    <a:lnTo>
                      <a:pt x="142" y="74"/>
                    </a:lnTo>
                    <a:lnTo>
                      <a:pt x="142" y="74"/>
                    </a:lnTo>
                    <a:lnTo>
                      <a:pt x="141" y="74"/>
                    </a:lnTo>
                    <a:lnTo>
                      <a:pt x="141" y="74"/>
                    </a:lnTo>
                    <a:lnTo>
                      <a:pt x="156" y="77"/>
                    </a:lnTo>
                    <a:lnTo>
                      <a:pt x="156" y="77"/>
                    </a:lnTo>
                    <a:lnTo>
                      <a:pt x="154" y="77"/>
                    </a:lnTo>
                    <a:lnTo>
                      <a:pt x="154" y="77"/>
                    </a:lnTo>
                    <a:lnTo>
                      <a:pt x="156" y="77"/>
                    </a:lnTo>
                    <a:lnTo>
                      <a:pt x="156" y="77"/>
                    </a:lnTo>
                    <a:lnTo>
                      <a:pt x="164" y="77"/>
                    </a:lnTo>
                    <a:lnTo>
                      <a:pt x="164" y="77"/>
                    </a:lnTo>
                    <a:lnTo>
                      <a:pt x="174" y="77"/>
                    </a:lnTo>
                    <a:lnTo>
                      <a:pt x="174" y="77"/>
                    </a:lnTo>
                    <a:lnTo>
                      <a:pt x="179" y="77"/>
                    </a:lnTo>
                    <a:lnTo>
                      <a:pt x="179" y="77"/>
                    </a:lnTo>
                    <a:lnTo>
                      <a:pt x="202" y="77"/>
                    </a:lnTo>
                    <a:lnTo>
                      <a:pt x="202" y="77"/>
                    </a:lnTo>
                    <a:lnTo>
                      <a:pt x="234" y="75"/>
                    </a:lnTo>
                    <a:lnTo>
                      <a:pt x="234" y="75"/>
                    </a:lnTo>
                    <a:lnTo>
                      <a:pt x="253" y="75"/>
                    </a:lnTo>
                    <a:lnTo>
                      <a:pt x="253" y="75"/>
                    </a:lnTo>
                    <a:lnTo>
                      <a:pt x="254" y="77"/>
                    </a:lnTo>
                    <a:lnTo>
                      <a:pt x="254" y="77"/>
                    </a:lnTo>
                    <a:lnTo>
                      <a:pt x="256" y="78"/>
                    </a:lnTo>
                    <a:lnTo>
                      <a:pt x="256" y="78"/>
                    </a:lnTo>
                    <a:lnTo>
                      <a:pt x="264" y="80"/>
                    </a:lnTo>
                    <a:lnTo>
                      <a:pt x="264" y="80"/>
                    </a:lnTo>
                    <a:lnTo>
                      <a:pt x="273" y="80"/>
                    </a:lnTo>
                    <a:lnTo>
                      <a:pt x="273" y="80"/>
                    </a:lnTo>
                    <a:lnTo>
                      <a:pt x="290" y="81"/>
                    </a:lnTo>
                    <a:lnTo>
                      <a:pt x="290" y="81"/>
                    </a:lnTo>
                    <a:lnTo>
                      <a:pt x="289" y="81"/>
                    </a:lnTo>
                    <a:lnTo>
                      <a:pt x="289" y="81"/>
                    </a:lnTo>
                    <a:lnTo>
                      <a:pt x="289" y="83"/>
                    </a:lnTo>
                    <a:lnTo>
                      <a:pt x="289" y="83"/>
                    </a:lnTo>
                    <a:lnTo>
                      <a:pt x="280" y="87"/>
                    </a:lnTo>
                    <a:lnTo>
                      <a:pt x="280" y="87"/>
                    </a:lnTo>
                    <a:lnTo>
                      <a:pt x="304" y="87"/>
                    </a:lnTo>
                    <a:lnTo>
                      <a:pt x="304" y="87"/>
                    </a:lnTo>
                    <a:lnTo>
                      <a:pt x="300" y="90"/>
                    </a:lnTo>
                    <a:lnTo>
                      <a:pt x="300" y="90"/>
                    </a:lnTo>
                    <a:lnTo>
                      <a:pt x="297" y="90"/>
                    </a:lnTo>
                    <a:lnTo>
                      <a:pt x="297" y="90"/>
                    </a:lnTo>
                    <a:lnTo>
                      <a:pt x="299" y="90"/>
                    </a:lnTo>
                    <a:lnTo>
                      <a:pt x="299" y="90"/>
                    </a:lnTo>
                    <a:lnTo>
                      <a:pt x="330" y="101"/>
                    </a:lnTo>
                    <a:lnTo>
                      <a:pt x="330" y="101"/>
                    </a:lnTo>
                    <a:lnTo>
                      <a:pt x="329" y="101"/>
                    </a:lnTo>
                    <a:lnTo>
                      <a:pt x="329" y="10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63" name="Line 179"/>
              <p:cNvSpPr>
                <a:spLocks noChangeShapeType="1"/>
              </p:cNvSpPr>
              <p:nvPr/>
            </p:nvSpPr>
            <p:spPr bwMode="auto">
              <a:xfrm>
                <a:off x="8173" y="10547"/>
                <a:ext cx="1" cy="1"/>
              </a:xfrm>
              <a:prstGeom prst="line">
                <a:avLst/>
              </a:prstGeom>
              <a:noFill/>
              <a:ln w="444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64" name="Freeform 180"/>
              <p:cNvSpPr>
                <a:spLocks/>
              </p:cNvSpPr>
              <p:nvPr/>
            </p:nvSpPr>
            <p:spPr bwMode="auto">
              <a:xfrm>
                <a:off x="7999" y="10547"/>
                <a:ext cx="223" cy="260"/>
              </a:xfrm>
              <a:custGeom>
                <a:avLst/>
                <a:gdLst/>
                <a:ahLst/>
                <a:cxnLst>
                  <a:cxn ang="0">
                    <a:pos x="108" y="3"/>
                  </a:cxn>
                  <a:cxn ang="0">
                    <a:pos x="102" y="3"/>
                  </a:cxn>
                  <a:cxn ang="0">
                    <a:pos x="69" y="13"/>
                  </a:cxn>
                  <a:cxn ang="0">
                    <a:pos x="71" y="20"/>
                  </a:cxn>
                  <a:cxn ang="0">
                    <a:pos x="45" y="23"/>
                  </a:cxn>
                  <a:cxn ang="0">
                    <a:pos x="53" y="29"/>
                  </a:cxn>
                  <a:cxn ang="0">
                    <a:pos x="0" y="32"/>
                  </a:cxn>
                  <a:cxn ang="0">
                    <a:pos x="18" y="37"/>
                  </a:cxn>
                  <a:cxn ang="0">
                    <a:pos x="38" y="40"/>
                  </a:cxn>
                  <a:cxn ang="0">
                    <a:pos x="62" y="44"/>
                  </a:cxn>
                  <a:cxn ang="0">
                    <a:pos x="41" y="50"/>
                  </a:cxn>
                  <a:cxn ang="0">
                    <a:pos x="82" y="59"/>
                  </a:cxn>
                  <a:cxn ang="0">
                    <a:pos x="143" y="70"/>
                  </a:cxn>
                  <a:cxn ang="0">
                    <a:pos x="115" y="76"/>
                  </a:cxn>
                  <a:cxn ang="0">
                    <a:pos x="188" y="74"/>
                  </a:cxn>
                  <a:cxn ang="0">
                    <a:pos x="196" y="77"/>
                  </a:cxn>
                  <a:cxn ang="0">
                    <a:pos x="134" y="82"/>
                  </a:cxn>
                  <a:cxn ang="0">
                    <a:pos x="153" y="86"/>
                  </a:cxn>
                  <a:cxn ang="0">
                    <a:pos x="161" y="95"/>
                  </a:cxn>
                  <a:cxn ang="0">
                    <a:pos x="171" y="95"/>
                  </a:cxn>
                  <a:cxn ang="0">
                    <a:pos x="114" y="99"/>
                  </a:cxn>
                  <a:cxn ang="0">
                    <a:pos x="166" y="105"/>
                  </a:cxn>
                  <a:cxn ang="0">
                    <a:pos x="187" y="106"/>
                  </a:cxn>
                  <a:cxn ang="0">
                    <a:pos x="177" y="108"/>
                  </a:cxn>
                  <a:cxn ang="0">
                    <a:pos x="200" y="108"/>
                  </a:cxn>
                  <a:cxn ang="0">
                    <a:pos x="173" y="114"/>
                  </a:cxn>
                  <a:cxn ang="0">
                    <a:pos x="204" y="117"/>
                  </a:cxn>
                  <a:cxn ang="0">
                    <a:pos x="187" y="118"/>
                  </a:cxn>
                  <a:cxn ang="0">
                    <a:pos x="186" y="118"/>
                  </a:cxn>
                  <a:cxn ang="0">
                    <a:pos x="108" y="121"/>
                  </a:cxn>
                  <a:cxn ang="0">
                    <a:pos x="124" y="129"/>
                  </a:cxn>
                  <a:cxn ang="0">
                    <a:pos x="85" y="129"/>
                  </a:cxn>
                  <a:cxn ang="0">
                    <a:pos x="30" y="129"/>
                  </a:cxn>
                  <a:cxn ang="0">
                    <a:pos x="48" y="132"/>
                  </a:cxn>
                  <a:cxn ang="0">
                    <a:pos x="81" y="144"/>
                  </a:cxn>
                  <a:cxn ang="0">
                    <a:pos x="88" y="145"/>
                  </a:cxn>
                  <a:cxn ang="0">
                    <a:pos x="58" y="160"/>
                  </a:cxn>
                  <a:cxn ang="0">
                    <a:pos x="48" y="165"/>
                  </a:cxn>
                  <a:cxn ang="0">
                    <a:pos x="72" y="168"/>
                  </a:cxn>
                  <a:cxn ang="0">
                    <a:pos x="109" y="168"/>
                  </a:cxn>
                  <a:cxn ang="0">
                    <a:pos x="78" y="172"/>
                  </a:cxn>
                  <a:cxn ang="0">
                    <a:pos x="62" y="174"/>
                  </a:cxn>
                  <a:cxn ang="0">
                    <a:pos x="69" y="175"/>
                  </a:cxn>
                  <a:cxn ang="0">
                    <a:pos x="28" y="178"/>
                  </a:cxn>
                  <a:cxn ang="0">
                    <a:pos x="41" y="186"/>
                  </a:cxn>
                  <a:cxn ang="0">
                    <a:pos x="53" y="189"/>
                  </a:cxn>
                  <a:cxn ang="0">
                    <a:pos x="81" y="203"/>
                  </a:cxn>
                  <a:cxn ang="0">
                    <a:pos x="61" y="209"/>
                  </a:cxn>
                  <a:cxn ang="0">
                    <a:pos x="69" y="210"/>
                  </a:cxn>
                  <a:cxn ang="0">
                    <a:pos x="78" y="215"/>
                  </a:cxn>
                  <a:cxn ang="0">
                    <a:pos x="107" y="218"/>
                  </a:cxn>
                  <a:cxn ang="0">
                    <a:pos x="76" y="218"/>
                  </a:cxn>
                  <a:cxn ang="0">
                    <a:pos x="153" y="224"/>
                  </a:cxn>
                  <a:cxn ang="0">
                    <a:pos x="181" y="237"/>
                  </a:cxn>
                  <a:cxn ang="0">
                    <a:pos x="213" y="237"/>
                  </a:cxn>
                  <a:cxn ang="0">
                    <a:pos x="222" y="245"/>
                  </a:cxn>
                  <a:cxn ang="0">
                    <a:pos x="118" y="243"/>
                  </a:cxn>
                  <a:cxn ang="0">
                    <a:pos x="104" y="251"/>
                  </a:cxn>
                  <a:cxn ang="0">
                    <a:pos x="130" y="252"/>
                  </a:cxn>
                  <a:cxn ang="0">
                    <a:pos x="157" y="255"/>
                  </a:cxn>
                  <a:cxn ang="0">
                    <a:pos x="112" y="257"/>
                  </a:cxn>
                  <a:cxn ang="0">
                    <a:pos x="131" y="260"/>
                  </a:cxn>
                </a:cxnLst>
                <a:rect l="0" t="0" r="r" b="b"/>
                <a:pathLst>
                  <a:path w="223" h="260">
                    <a:moveTo>
                      <a:pt x="111" y="0"/>
                    </a:moveTo>
                    <a:lnTo>
                      <a:pt x="105" y="3"/>
                    </a:lnTo>
                    <a:lnTo>
                      <a:pt x="112" y="3"/>
                    </a:lnTo>
                    <a:lnTo>
                      <a:pt x="112" y="3"/>
                    </a:lnTo>
                    <a:lnTo>
                      <a:pt x="109" y="3"/>
                    </a:lnTo>
                    <a:lnTo>
                      <a:pt x="109" y="3"/>
                    </a:lnTo>
                    <a:lnTo>
                      <a:pt x="108" y="3"/>
                    </a:lnTo>
                    <a:lnTo>
                      <a:pt x="108" y="3"/>
                    </a:lnTo>
                    <a:lnTo>
                      <a:pt x="109" y="3"/>
                    </a:lnTo>
                    <a:lnTo>
                      <a:pt x="109" y="3"/>
                    </a:lnTo>
                    <a:lnTo>
                      <a:pt x="109" y="5"/>
                    </a:lnTo>
                    <a:lnTo>
                      <a:pt x="109" y="5"/>
                    </a:lnTo>
                    <a:lnTo>
                      <a:pt x="91" y="5"/>
                    </a:lnTo>
                    <a:lnTo>
                      <a:pt x="91" y="5"/>
                    </a:lnTo>
                    <a:lnTo>
                      <a:pt x="102" y="3"/>
                    </a:lnTo>
                    <a:lnTo>
                      <a:pt x="102" y="3"/>
                    </a:lnTo>
                    <a:lnTo>
                      <a:pt x="72" y="7"/>
                    </a:lnTo>
                    <a:lnTo>
                      <a:pt x="72" y="7"/>
                    </a:lnTo>
                    <a:lnTo>
                      <a:pt x="75" y="7"/>
                    </a:lnTo>
                    <a:lnTo>
                      <a:pt x="75" y="7"/>
                    </a:lnTo>
                    <a:lnTo>
                      <a:pt x="66" y="10"/>
                    </a:lnTo>
                    <a:lnTo>
                      <a:pt x="66" y="10"/>
                    </a:lnTo>
                    <a:lnTo>
                      <a:pt x="69" y="13"/>
                    </a:lnTo>
                    <a:lnTo>
                      <a:pt x="69" y="13"/>
                    </a:lnTo>
                    <a:lnTo>
                      <a:pt x="66" y="13"/>
                    </a:lnTo>
                    <a:lnTo>
                      <a:pt x="66" y="13"/>
                    </a:lnTo>
                    <a:lnTo>
                      <a:pt x="56" y="17"/>
                    </a:lnTo>
                    <a:lnTo>
                      <a:pt x="56" y="17"/>
                    </a:lnTo>
                    <a:lnTo>
                      <a:pt x="49" y="19"/>
                    </a:lnTo>
                    <a:lnTo>
                      <a:pt x="49" y="19"/>
                    </a:lnTo>
                    <a:lnTo>
                      <a:pt x="71" y="20"/>
                    </a:lnTo>
                    <a:lnTo>
                      <a:pt x="71" y="20"/>
                    </a:lnTo>
                    <a:lnTo>
                      <a:pt x="65" y="22"/>
                    </a:lnTo>
                    <a:lnTo>
                      <a:pt x="65" y="22"/>
                    </a:lnTo>
                    <a:lnTo>
                      <a:pt x="68" y="23"/>
                    </a:lnTo>
                    <a:lnTo>
                      <a:pt x="68" y="23"/>
                    </a:lnTo>
                    <a:lnTo>
                      <a:pt x="66" y="23"/>
                    </a:lnTo>
                    <a:lnTo>
                      <a:pt x="66" y="23"/>
                    </a:lnTo>
                    <a:lnTo>
                      <a:pt x="45" y="23"/>
                    </a:lnTo>
                    <a:lnTo>
                      <a:pt x="45" y="23"/>
                    </a:lnTo>
                    <a:lnTo>
                      <a:pt x="45" y="26"/>
                    </a:lnTo>
                    <a:lnTo>
                      <a:pt x="45" y="26"/>
                    </a:lnTo>
                    <a:lnTo>
                      <a:pt x="41" y="28"/>
                    </a:lnTo>
                    <a:lnTo>
                      <a:pt x="41" y="28"/>
                    </a:lnTo>
                    <a:lnTo>
                      <a:pt x="52" y="29"/>
                    </a:lnTo>
                    <a:lnTo>
                      <a:pt x="52" y="29"/>
                    </a:lnTo>
                    <a:lnTo>
                      <a:pt x="53" y="29"/>
                    </a:lnTo>
                    <a:lnTo>
                      <a:pt x="53" y="29"/>
                    </a:lnTo>
                    <a:lnTo>
                      <a:pt x="33" y="29"/>
                    </a:lnTo>
                    <a:lnTo>
                      <a:pt x="33" y="29"/>
                    </a:lnTo>
                    <a:lnTo>
                      <a:pt x="20" y="29"/>
                    </a:lnTo>
                    <a:lnTo>
                      <a:pt x="20" y="29"/>
                    </a:lnTo>
                    <a:lnTo>
                      <a:pt x="5" y="32"/>
                    </a:lnTo>
                    <a:lnTo>
                      <a:pt x="5" y="32"/>
                    </a:lnTo>
                    <a:lnTo>
                      <a:pt x="0" y="32"/>
                    </a:lnTo>
                    <a:lnTo>
                      <a:pt x="0" y="32"/>
                    </a:lnTo>
                    <a:lnTo>
                      <a:pt x="3" y="32"/>
                    </a:lnTo>
                    <a:lnTo>
                      <a:pt x="3" y="32"/>
                    </a:lnTo>
                    <a:lnTo>
                      <a:pt x="32" y="35"/>
                    </a:lnTo>
                    <a:lnTo>
                      <a:pt x="32" y="35"/>
                    </a:lnTo>
                    <a:lnTo>
                      <a:pt x="19" y="37"/>
                    </a:lnTo>
                    <a:lnTo>
                      <a:pt x="19" y="37"/>
                    </a:lnTo>
                    <a:lnTo>
                      <a:pt x="18" y="37"/>
                    </a:lnTo>
                    <a:lnTo>
                      <a:pt x="18" y="37"/>
                    </a:lnTo>
                    <a:lnTo>
                      <a:pt x="22" y="35"/>
                    </a:lnTo>
                    <a:lnTo>
                      <a:pt x="22" y="35"/>
                    </a:lnTo>
                    <a:lnTo>
                      <a:pt x="20" y="35"/>
                    </a:lnTo>
                    <a:lnTo>
                      <a:pt x="20" y="35"/>
                    </a:lnTo>
                    <a:lnTo>
                      <a:pt x="39" y="40"/>
                    </a:lnTo>
                    <a:lnTo>
                      <a:pt x="39" y="40"/>
                    </a:lnTo>
                    <a:lnTo>
                      <a:pt x="38" y="40"/>
                    </a:lnTo>
                    <a:lnTo>
                      <a:pt x="38" y="40"/>
                    </a:lnTo>
                    <a:lnTo>
                      <a:pt x="56" y="40"/>
                    </a:lnTo>
                    <a:lnTo>
                      <a:pt x="56" y="40"/>
                    </a:lnTo>
                    <a:lnTo>
                      <a:pt x="48" y="41"/>
                    </a:lnTo>
                    <a:lnTo>
                      <a:pt x="48" y="41"/>
                    </a:lnTo>
                    <a:lnTo>
                      <a:pt x="46" y="41"/>
                    </a:lnTo>
                    <a:lnTo>
                      <a:pt x="46" y="41"/>
                    </a:lnTo>
                    <a:lnTo>
                      <a:pt x="62" y="44"/>
                    </a:lnTo>
                    <a:lnTo>
                      <a:pt x="62" y="44"/>
                    </a:lnTo>
                    <a:lnTo>
                      <a:pt x="59" y="46"/>
                    </a:lnTo>
                    <a:lnTo>
                      <a:pt x="59" y="46"/>
                    </a:lnTo>
                    <a:lnTo>
                      <a:pt x="66" y="46"/>
                    </a:lnTo>
                    <a:lnTo>
                      <a:pt x="66" y="46"/>
                    </a:lnTo>
                    <a:lnTo>
                      <a:pt x="48" y="49"/>
                    </a:lnTo>
                    <a:lnTo>
                      <a:pt x="48" y="49"/>
                    </a:lnTo>
                    <a:lnTo>
                      <a:pt x="41" y="50"/>
                    </a:lnTo>
                    <a:lnTo>
                      <a:pt x="41" y="50"/>
                    </a:lnTo>
                    <a:lnTo>
                      <a:pt x="64" y="53"/>
                    </a:lnTo>
                    <a:lnTo>
                      <a:pt x="64" y="53"/>
                    </a:lnTo>
                    <a:lnTo>
                      <a:pt x="66" y="56"/>
                    </a:lnTo>
                    <a:lnTo>
                      <a:pt x="66" y="56"/>
                    </a:lnTo>
                    <a:lnTo>
                      <a:pt x="71" y="58"/>
                    </a:lnTo>
                    <a:lnTo>
                      <a:pt x="71" y="58"/>
                    </a:lnTo>
                    <a:lnTo>
                      <a:pt x="82" y="59"/>
                    </a:lnTo>
                    <a:lnTo>
                      <a:pt x="82" y="59"/>
                    </a:lnTo>
                    <a:lnTo>
                      <a:pt x="62" y="59"/>
                    </a:lnTo>
                    <a:lnTo>
                      <a:pt x="62" y="59"/>
                    </a:lnTo>
                    <a:lnTo>
                      <a:pt x="74" y="61"/>
                    </a:lnTo>
                    <a:lnTo>
                      <a:pt x="74" y="61"/>
                    </a:lnTo>
                    <a:lnTo>
                      <a:pt x="127" y="68"/>
                    </a:lnTo>
                    <a:lnTo>
                      <a:pt x="127" y="68"/>
                    </a:lnTo>
                    <a:lnTo>
                      <a:pt x="143" y="70"/>
                    </a:lnTo>
                    <a:lnTo>
                      <a:pt x="143" y="70"/>
                    </a:lnTo>
                    <a:lnTo>
                      <a:pt x="154" y="74"/>
                    </a:lnTo>
                    <a:lnTo>
                      <a:pt x="154" y="74"/>
                    </a:lnTo>
                    <a:lnTo>
                      <a:pt x="145" y="74"/>
                    </a:lnTo>
                    <a:lnTo>
                      <a:pt x="145" y="74"/>
                    </a:lnTo>
                    <a:lnTo>
                      <a:pt x="150" y="74"/>
                    </a:lnTo>
                    <a:lnTo>
                      <a:pt x="150" y="74"/>
                    </a:lnTo>
                    <a:lnTo>
                      <a:pt x="115" y="76"/>
                    </a:lnTo>
                    <a:lnTo>
                      <a:pt x="115" y="76"/>
                    </a:lnTo>
                    <a:lnTo>
                      <a:pt x="118" y="76"/>
                    </a:lnTo>
                    <a:lnTo>
                      <a:pt x="118" y="76"/>
                    </a:lnTo>
                    <a:lnTo>
                      <a:pt x="131" y="76"/>
                    </a:lnTo>
                    <a:lnTo>
                      <a:pt x="131" y="76"/>
                    </a:lnTo>
                    <a:lnTo>
                      <a:pt x="122" y="79"/>
                    </a:lnTo>
                    <a:lnTo>
                      <a:pt x="122" y="79"/>
                    </a:lnTo>
                    <a:lnTo>
                      <a:pt x="188" y="74"/>
                    </a:lnTo>
                    <a:lnTo>
                      <a:pt x="188" y="74"/>
                    </a:lnTo>
                    <a:lnTo>
                      <a:pt x="190" y="77"/>
                    </a:lnTo>
                    <a:lnTo>
                      <a:pt x="190" y="77"/>
                    </a:lnTo>
                    <a:lnTo>
                      <a:pt x="187" y="77"/>
                    </a:lnTo>
                    <a:lnTo>
                      <a:pt x="187" y="77"/>
                    </a:lnTo>
                    <a:lnTo>
                      <a:pt x="194" y="77"/>
                    </a:lnTo>
                    <a:lnTo>
                      <a:pt x="194" y="77"/>
                    </a:lnTo>
                    <a:lnTo>
                      <a:pt x="196" y="77"/>
                    </a:lnTo>
                    <a:lnTo>
                      <a:pt x="196" y="77"/>
                    </a:lnTo>
                    <a:lnTo>
                      <a:pt x="167" y="80"/>
                    </a:lnTo>
                    <a:lnTo>
                      <a:pt x="167" y="80"/>
                    </a:lnTo>
                    <a:lnTo>
                      <a:pt x="176" y="80"/>
                    </a:lnTo>
                    <a:lnTo>
                      <a:pt x="176" y="80"/>
                    </a:lnTo>
                    <a:lnTo>
                      <a:pt x="163" y="82"/>
                    </a:lnTo>
                    <a:lnTo>
                      <a:pt x="163" y="82"/>
                    </a:lnTo>
                    <a:lnTo>
                      <a:pt x="134" y="82"/>
                    </a:lnTo>
                    <a:lnTo>
                      <a:pt x="134" y="82"/>
                    </a:lnTo>
                    <a:lnTo>
                      <a:pt x="135" y="83"/>
                    </a:lnTo>
                    <a:lnTo>
                      <a:pt x="135" y="83"/>
                    </a:lnTo>
                    <a:lnTo>
                      <a:pt x="158" y="85"/>
                    </a:lnTo>
                    <a:lnTo>
                      <a:pt x="158" y="85"/>
                    </a:lnTo>
                    <a:lnTo>
                      <a:pt x="158" y="86"/>
                    </a:lnTo>
                    <a:lnTo>
                      <a:pt x="158" y="86"/>
                    </a:lnTo>
                    <a:lnTo>
                      <a:pt x="153" y="86"/>
                    </a:lnTo>
                    <a:lnTo>
                      <a:pt x="153" y="86"/>
                    </a:lnTo>
                    <a:lnTo>
                      <a:pt x="151" y="88"/>
                    </a:lnTo>
                    <a:lnTo>
                      <a:pt x="151" y="88"/>
                    </a:lnTo>
                    <a:lnTo>
                      <a:pt x="153" y="88"/>
                    </a:lnTo>
                    <a:lnTo>
                      <a:pt x="153" y="88"/>
                    </a:lnTo>
                    <a:lnTo>
                      <a:pt x="160" y="95"/>
                    </a:lnTo>
                    <a:lnTo>
                      <a:pt x="160" y="95"/>
                    </a:lnTo>
                    <a:lnTo>
                      <a:pt x="161" y="95"/>
                    </a:lnTo>
                    <a:lnTo>
                      <a:pt x="161" y="95"/>
                    </a:lnTo>
                    <a:lnTo>
                      <a:pt x="173" y="95"/>
                    </a:lnTo>
                    <a:lnTo>
                      <a:pt x="173" y="95"/>
                    </a:lnTo>
                    <a:lnTo>
                      <a:pt x="171" y="95"/>
                    </a:lnTo>
                    <a:lnTo>
                      <a:pt x="171" y="95"/>
                    </a:lnTo>
                    <a:lnTo>
                      <a:pt x="168" y="95"/>
                    </a:lnTo>
                    <a:lnTo>
                      <a:pt x="168" y="95"/>
                    </a:lnTo>
                    <a:lnTo>
                      <a:pt x="171" y="95"/>
                    </a:lnTo>
                    <a:lnTo>
                      <a:pt x="171" y="95"/>
                    </a:lnTo>
                    <a:lnTo>
                      <a:pt x="178" y="95"/>
                    </a:lnTo>
                    <a:lnTo>
                      <a:pt x="178" y="95"/>
                    </a:lnTo>
                    <a:lnTo>
                      <a:pt x="186" y="95"/>
                    </a:lnTo>
                    <a:lnTo>
                      <a:pt x="186" y="95"/>
                    </a:lnTo>
                    <a:lnTo>
                      <a:pt x="122" y="95"/>
                    </a:lnTo>
                    <a:lnTo>
                      <a:pt x="122" y="95"/>
                    </a:lnTo>
                    <a:lnTo>
                      <a:pt x="114" y="99"/>
                    </a:lnTo>
                    <a:lnTo>
                      <a:pt x="114" y="99"/>
                    </a:lnTo>
                    <a:lnTo>
                      <a:pt x="117" y="100"/>
                    </a:lnTo>
                    <a:lnTo>
                      <a:pt x="117" y="100"/>
                    </a:lnTo>
                    <a:lnTo>
                      <a:pt x="141" y="103"/>
                    </a:lnTo>
                    <a:lnTo>
                      <a:pt x="141" y="103"/>
                    </a:lnTo>
                    <a:lnTo>
                      <a:pt x="138" y="105"/>
                    </a:lnTo>
                    <a:lnTo>
                      <a:pt x="138" y="105"/>
                    </a:lnTo>
                    <a:lnTo>
                      <a:pt x="166" y="105"/>
                    </a:lnTo>
                    <a:lnTo>
                      <a:pt x="166" y="105"/>
                    </a:lnTo>
                    <a:lnTo>
                      <a:pt x="168" y="105"/>
                    </a:lnTo>
                    <a:lnTo>
                      <a:pt x="168" y="105"/>
                    </a:lnTo>
                    <a:lnTo>
                      <a:pt x="171" y="106"/>
                    </a:lnTo>
                    <a:lnTo>
                      <a:pt x="171" y="106"/>
                    </a:lnTo>
                    <a:lnTo>
                      <a:pt x="178" y="106"/>
                    </a:lnTo>
                    <a:lnTo>
                      <a:pt x="178" y="106"/>
                    </a:lnTo>
                    <a:lnTo>
                      <a:pt x="187" y="106"/>
                    </a:lnTo>
                    <a:lnTo>
                      <a:pt x="187" y="106"/>
                    </a:lnTo>
                    <a:lnTo>
                      <a:pt x="174" y="106"/>
                    </a:lnTo>
                    <a:lnTo>
                      <a:pt x="174" y="106"/>
                    </a:lnTo>
                    <a:lnTo>
                      <a:pt x="174" y="108"/>
                    </a:lnTo>
                    <a:lnTo>
                      <a:pt x="174" y="108"/>
                    </a:lnTo>
                    <a:lnTo>
                      <a:pt x="186" y="108"/>
                    </a:lnTo>
                    <a:lnTo>
                      <a:pt x="186" y="108"/>
                    </a:lnTo>
                    <a:lnTo>
                      <a:pt x="177" y="108"/>
                    </a:lnTo>
                    <a:lnTo>
                      <a:pt x="177" y="108"/>
                    </a:lnTo>
                    <a:lnTo>
                      <a:pt x="190" y="108"/>
                    </a:lnTo>
                    <a:lnTo>
                      <a:pt x="190" y="108"/>
                    </a:lnTo>
                    <a:lnTo>
                      <a:pt x="191" y="108"/>
                    </a:lnTo>
                    <a:lnTo>
                      <a:pt x="191" y="108"/>
                    </a:lnTo>
                    <a:lnTo>
                      <a:pt x="201" y="108"/>
                    </a:lnTo>
                    <a:lnTo>
                      <a:pt x="201" y="108"/>
                    </a:lnTo>
                    <a:lnTo>
                      <a:pt x="200" y="108"/>
                    </a:lnTo>
                    <a:lnTo>
                      <a:pt x="200" y="108"/>
                    </a:lnTo>
                    <a:lnTo>
                      <a:pt x="201" y="108"/>
                    </a:lnTo>
                    <a:lnTo>
                      <a:pt x="201" y="108"/>
                    </a:lnTo>
                    <a:lnTo>
                      <a:pt x="193" y="111"/>
                    </a:lnTo>
                    <a:lnTo>
                      <a:pt x="193" y="111"/>
                    </a:lnTo>
                    <a:lnTo>
                      <a:pt x="186" y="111"/>
                    </a:lnTo>
                    <a:lnTo>
                      <a:pt x="186" y="111"/>
                    </a:lnTo>
                    <a:lnTo>
                      <a:pt x="173" y="114"/>
                    </a:lnTo>
                    <a:lnTo>
                      <a:pt x="173" y="114"/>
                    </a:lnTo>
                    <a:lnTo>
                      <a:pt x="200" y="115"/>
                    </a:lnTo>
                    <a:lnTo>
                      <a:pt x="200" y="115"/>
                    </a:lnTo>
                    <a:lnTo>
                      <a:pt x="200" y="118"/>
                    </a:lnTo>
                    <a:lnTo>
                      <a:pt x="200" y="118"/>
                    </a:lnTo>
                    <a:lnTo>
                      <a:pt x="187" y="118"/>
                    </a:lnTo>
                    <a:lnTo>
                      <a:pt x="187" y="118"/>
                    </a:lnTo>
                    <a:lnTo>
                      <a:pt x="204" y="117"/>
                    </a:lnTo>
                    <a:lnTo>
                      <a:pt x="204" y="117"/>
                    </a:lnTo>
                    <a:lnTo>
                      <a:pt x="211" y="118"/>
                    </a:lnTo>
                    <a:lnTo>
                      <a:pt x="211" y="118"/>
                    </a:lnTo>
                    <a:lnTo>
                      <a:pt x="209" y="118"/>
                    </a:lnTo>
                    <a:lnTo>
                      <a:pt x="209" y="118"/>
                    </a:lnTo>
                    <a:lnTo>
                      <a:pt x="222" y="118"/>
                    </a:lnTo>
                    <a:lnTo>
                      <a:pt x="222" y="118"/>
                    </a:lnTo>
                    <a:lnTo>
                      <a:pt x="187" y="118"/>
                    </a:lnTo>
                    <a:lnTo>
                      <a:pt x="187" y="118"/>
                    </a:lnTo>
                    <a:lnTo>
                      <a:pt x="188" y="118"/>
                    </a:lnTo>
                    <a:lnTo>
                      <a:pt x="188" y="118"/>
                    </a:lnTo>
                    <a:lnTo>
                      <a:pt x="190" y="118"/>
                    </a:lnTo>
                    <a:lnTo>
                      <a:pt x="190" y="118"/>
                    </a:lnTo>
                    <a:lnTo>
                      <a:pt x="180" y="118"/>
                    </a:lnTo>
                    <a:lnTo>
                      <a:pt x="180" y="118"/>
                    </a:lnTo>
                    <a:lnTo>
                      <a:pt x="186" y="118"/>
                    </a:lnTo>
                    <a:lnTo>
                      <a:pt x="186" y="118"/>
                    </a:lnTo>
                    <a:lnTo>
                      <a:pt x="120" y="118"/>
                    </a:lnTo>
                    <a:lnTo>
                      <a:pt x="120" y="118"/>
                    </a:lnTo>
                    <a:lnTo>
                      <a:pt x="104" y="121"/>
                    </a:lnTo>
                    <a:lnTo>
                      <a:pt x="104" y="121"/>
                    </a:lnTo>
                    <a:lnTo>
                      <a:pt x="105" y="121"/>
                    </a:lnTo>
                    <a:lnTo>
                      <a:pt x="105" y="121"/>
                    </a:lnTo>
                    <a:lnTo>
                      <a:pt x="108" y="121"/>
                    </a:lnTo>
                    <a:lnTo>
                      <a:pt x="108" y="121"/>
                    </a:lnTo>
                    <a:lnTo>
                      <a:pt x="118" y="127"/>
                    </a:lnTo>
                    <a:lnTo>
                      <a:pt x="118" y="127"/>
                    </a:lnTo>
                    <a:lnTo>
                      <a:pt x="120" y="127"/>
                    </a:lnTo>
                    <a:lnTo>
                      <a:pt x="120" y="127"/>
                    </a:lnTo>
                    <a:lnTo>
                      <a:pt x="120" y="129"/>
                    </a:lnTo>
                    <a:lnTo>
                      <a:pt x="120" y="129"/>
                    </a:lnTo>
                    <a:lnTo>
                      <a:pt x="124" y="129"/>
                    </a:lnTo>
                    <a:lnTo>
                      <a:pt x="124" y="129"/>
                    </a:lnTo>
                    <a:lnTo>
                      <a:pt x="121" y="129"/>
                    </a:lnTo>
                    <a:lnTo>
                      <a:pt x="121" y="129"/>
                    </a:lnTo>
                    <a:lnTo>
                      <a:pt x="112" y="129"/>
                    </a:lnTo>
                    <a:lnTo>
                      <a:pt x="112" y="129"/>
                    </a:lnTo>
                    <a:lnTo>
                      <a:pt x="111" y="129"/>
                    </a:lnTo>
                    <a:lnTo>
                      <a:pt x="111" y="129"/>
                    </a:lnTo>
                    <a:lnTo>
                      <a:pt x="85" y="129"/>
                    </a:lnTo>
                    <a:lnTo>
                      <a:pt x="85" y="129"/>
                    </a:lnTo>
                    <a:lnTo>
                      <a:pt x="74" y="129"/>
                    </a:lnTo>
                    <a:lnTo>
                      <a:pt x="74" y="129"/>
                    </a:lnTo>
                    <a:lnTo>
                      <a:pt x="76" y="129"/>
                    </a:lnTo>
                    <a:lnTo>
                      <a:pt x="76" y="129"/>
                    </a:lnTo>
                    <a:lnTo>
                      <a:pt x="58" y="129"/>
                    </a:lnTo>
                    <a:lnTo>
                      <a:pt x="58" y="129"/>
                    </a:lnTo>
                    <a:lnTo>
                      <a:pt x="30" y="129"/>
                    </a:lnTo>
                    <a:lnTo>
                      <a:pt x="30" y="129"/>
                    </a:lnTo>
                    <a:lnTo>
                      <a:pt x="28" y="129"/>
                    </a:lnTo>
                    <a:lnTo>
                      <a:pt x="28" y="129"/>
                    </a:lnTo>
                    <a:lnTo>
                      <a:pt x="9" y="133"/>
                    </a:lnTo>
                    <a:lnTo>
                      <a:pt x="9" y="133"/>
                    </a:lnTo>
                    <a:lnTo>
                      <a:pt x="41" y="132"/>
                    </a:lnTo>
                    <a:lnTo>
                      <a:pt x="41" y="132"/>
                    </a:lnTo>
                    <a:lnTo>
                      <a:pt x="48" y="132"/>
                    </a:lnTo>
                    <a:lnTo>
                      <a:pt x="48" y="132"/>
                    </a:lnTo>
                    <a:lnTo>
                      <a:pt x="16" y="132"/>
                    </a:lnTo>
                    <a:lnTo>
                      <a:pt x="16" y="132"/>
                    </a:lnTo>
                    <a:lnTo>
                      <a:pt x="52" y="135"/>
                    </a:lnTo>
                    <a:lnTo>
                      <a:pt x="52" y="135"/>
                    </a:lnTo>
                    <a:lnTo>
                      <a:pt x="65" y="142"/>
                    </a:lnTo>
                    <a:lnTo>
                      <a:pt x="65" y="142"/>
                    </a:lnTo>
                    <a:lnTo>
                      <a:pt x="81" y="144"/>
                    </a:lnTo>
                    <a:lnTo>
                      <a:pt x="81" y="144"/>
                    </a:lnTo>
                    <a:lnTo>
                      <a:pt x="84" y="144"/>
                    </a:lnTo>
                    <a:lnTo>
                      <a:pt x="84" y="144"/>
                    </a:lnTo>
                    <a:lnTo>
                      <a:pt x="87" y="144"/>
                    </a:lnTo>
                    <a:lnTo>
                      <a:pt x="87" y="144"/>
                    </a:lnTo>
                    <a:lnTo>
                      <a:pt x="88" y="144"/>
                    </a:lnTo>
                    <a:lnTo>
                      <a:pt x="88" y="144"/>
                    </a:lnTo>
                    <a:lnTo>
                      <a:pt x="88" y="145"/>
                    </a:lnTo>
                    <a:lnTo>
                      <a:pt x="88" y="145"/>
                    </a:lnTo>
                    <a:lnTo>
                      <a:pt x="94" y="147"/>
                    </a:lnTo>
                    <a:lnTo>
                      <a:pt x="94" y="147"/>
                    </a:lnTo>
                    <a:lnTo>
                      <a:pt x="61" y="154"/>
                    </a:lnTo>
                    <a:lnTo>
                      <a:pt x="61" y="154"/>
                    </a:lnTo>
                    <a:lnTo>
                      <a:pt x="56" y="157"/>
                    </a:lnTo>
                    <a:lnTo>
                      <a:pt x="56" y="157"/>
                    </a:lnTo>
                    <a:lnTo>
                      <a:pt x="58" y="160"/>
                    </a:lnTo>
                    <a:lnTo>
                      <a:pt x="58" y="160"/>
                    </a:lnTo>
                    <a:lnTo>
                      <a:pt x="66" y="160"/>
                    </a:lnTo>
                    <a:lnTo>
                      <a:pt x="66" y="160"/>
                    </a:lnTo>
                    <a:lnTo>
                      <a:pt x="76" y="162"/>
                    </a:lnTo>
                    <a:lnTo>
                      <a:pt x="76" y="162"/>
                    </a:lnTo>
                    <a:lnTo>
                      <a:pt x="74" y="165"/>
                    </a:lnTo>
                    <a:lnTo>
                      <a:pt x="74" y="165"/>
                    </a:lnTo>
                    <a:lnTo>
                      <a:pt x="48" y="165"/>
                    </a:lnTo>
                    <a:lnTo>
                      <a:pt x="48" y="165"/>
                    </a:lnTo>
                    <a:lnTo>
                      <a:pt x="43" y="165"/>
                    </a:lnTo>
                    <a:lnTo>
                      <a:pt x="43" y="165"/>
                    </a:lnTo>
                    <a:lnTo>
                      <a:pt x="48" y="166"/>
                    </a:lnTo>
                    <a:lnTo>
                      <a:pt x="48" y="166"/>
                    </a:lnTo>
                    <a:lnTo>
                      <a:pt x="69" y="168"/>
                    </a:lnTo>
                    <a:lnTo>
                      <a:pt x="69" y="168"/>
                    </a:lnTo>
                    <a:lnTo>
                      <a:pt x="72" y="168"/>
                    </a:lnTo>
                    <a:lnTo>
                      <a:pt x="72" y="168"/>
                    </a:lnTo>
                    <a:lnTo>
                      <a:pt x="68" y="168"/>
                    </a:lnTo>
                    <a:lnTo>
                      <a:pt x="68" y="168"/>
                    </a:lnTo>
                    <a:lnTo>
                      <a:pt x="91" y="168"/>
                    </a:lnTo>
                    <a:lnTo>
                      <a:pt x="91" y="168"/>
                    </a:lnTo>
                    <a:lnTo>
                      <a:pt x="89" y="169"/>
                    </a:lnTo>
                    <a:lnTo>
                      <a:pt x="89" y="169"/>
                    </a:lnTo>
                    <a:lnTo>
                      <a:pt x="109" y="168"/>
                    </a:lnTo>
                    <a:lnTo>
                      <a:pt x="109" y="168"/>
                    </a:lnTo>
                    <a:lnTo>
                      <a:pt x="117" y="169"/>
                    </a:lnTo>
                    <a:lnTo>
                      <a:pt x="117" y="169"/>
                    </a:lnTo>
                    <a:lnTo>
                      <a:pt x="91" y="168"/>
                    </a:lnTo>
                    <a:lnTo>
                      <a:pt x="91" y="168"/>
                    </a:lnTo>
                    <a:lnTo>
                      <a:pt x="98" y="171"/>
                    </a:lnTo>
                    <a:lnTo>
                      <a:pt x="98" y="171"/>
                    </a:lnTo>
                    <a:lnTo>
                      <a:pt x="78" y="172"/>
                    </a:lnTo>
                    <a:lnTo>
                      <a:pt x="78" y="172"/>
                    </a:lnTo>
                    <a:lnTo>
                      <a:pt x="76" y="172"/>
                    </a:lnTo>
                    <a:lnTo>
                      <a:pt x="76" y="172"/>
                    </a:lnTo>
                    <a:lnTo>
                      <a:pt x="69" y="172"/>
                    </a:lnTo>
                    <a:lnTo>
                      <a:pt x="69" y="172"/>
                    </a:lnTo>
                    <a:lnTo>
                      <a:pt x="62" y="172"/>
                    </a:lnTo>
                    <a:lnTo>
                      <a:pt x="62" y="172"/>
                    </a:lnTo>
                    <a:lnTo>
                      <a:pt x="62" y="174"/>
                    </a:lnTo>
                    <a:lnTo>
                      <a:pt x="62" y="174"/>
                    </a:lnTo>
                    <a:lnTo>
                      <a:pt x="59" y="174"/>
                    </a:lnTo>
                    <a:lnTo>
                      <a:pt x="59" y="174"/>
                    </a:lnTo>
                    <a:lnTo>
                      <a:pt x="58" y="174"/>
                    </a:lnTo>
                    <a:lnTo>
                      <a:pt x="58" y="174"/>
                    </a:lnTo>
                    <a:lnTo>
                      <a:pt x="53" y="175"/>
                    </a:lnTo>
                    <a:lnTo>
                      <a:pt x="53" y="175"/>
                    </a:lnTo>
                    <a:lnTo>
                      <a:pt x="69" y="175"/>
                    </a:lnTo>
                    <a:lnTo>
                      <a:pt x="69" y="175"/>
                    </a:lnTo>
                    <a:lnTo>
                      <a:pt x="13" y="177"/>
                    </a:lnTo>
                    <a:lnTo>
                      <a:pt x="13" y="177"/>
                    </a:lnTo>
                    <a:lnTo>
                      <a:pt x="10" y="177"/>
                    </a:lnTo>
                    <a:lnTo>
                      <a:pt x="10" y="177"/>
                    </a:lnTo>
                    <a:lnTo>
                      <a:pt x="22" y="177"/>
                    </a:lnTo>
                    <a:lnTo>
                      <a:pt x="22" y="177"/>
                    </a:lnTo>
                    <a:lnTo>
                      <a:pt x="28" y="178"/>
                    </a:lnTo>
                    <a:lnTo>
                      <a:pt x="28" y="178"/>
                    </a:lnTo>
                    <a:lnTo>
                      <a:pt x="32" y="183"/>
                    </a:lnTo>
                    <a:lnTo>
                      <a:pt x="32" y="183"/>
                    </a:lnTo>
                    <a:lnTo>
                      <a:pt x="33" y="184"/>
                    </a:lnTo>
                    <a:lnTo>
                      <a:pt x="33" y="184"/>
                    </a:lnTo>
                    <a:lnTo>
                      <a:pt x="29" y="184"/>
                    </a:lnTo>
                    <a:lnTo>
                      <a:pt x="29" y="184"/>
                    </a:lnTo>
                    <a:lnTo>
                      <a:pt x="41" y="186"/>
                    </a:lnTo>
                    <a:lnTo>
                      <a:pt x="41" y="186"/>
                    </a:lnTo>
                    <a:lnTo>
                      <a:pt x="45" y="187"/>
                    </a:lnTo>
                    <a:lnTo>
                      <a:pt x="45" y="187"/>
                    </a:lnTo>
                    <a:lnTo>
                      <a:pt x="38" y="187"/>
                    </a:lnTo>
                    <a:lnTo>
                      <a:pt x="38" y="187"/>
                    </a:lnTo>
                    <a:lnTo>
                      <a:pt x="45" y="191"/>
                    </a:lnTo>
                    <a:lnTo>
                      <a:pt x="45" y="191"/>
                    </a:lnTo>
                    <a:lnTo>
                      <a:pt x="53" y="189"/>
                    </a:lnTo>
                    <a:lnTo>
                      <a:pt x="53" y="189"/>
                    </a:lnTo>
                    <a:lnTo>
                      <a:pt x="74" y="192"/>
                    </a:lnTo>
                    <a:lnTo>
                      <a:pt x="74" y="192"/>
                    </a:lnTo>
                    <a:lnTo>
                      <a:pt x="61" y="192"/>
                    </a:lnTo>
                    <a:lnTo>
                      <a:pt x="61" y="192"/>
                    </a:lnTo>
                    <a:lnTo>
                      <a:pt x="82" y="198"/>
                    </a:lnTo>
                    <a:lnTo>
                      <a:pt x="82" y="198"/>
                    </a:lnTo>
                    <a:lnTo>
                      <a:pt x="81" y="203"/>
                    </a:lnTo>
                    <a:lnTo>
                      <a:pt x="81" y="203"/>
                    </a:lnTo>
                    <a:lnTo>
                      <a:pt x="74" y="204"/>
                    </a:lnTo>
                    <a:lnTo>
                      <a:pt x="74" y="204"/>
                    </a:lnTo>
                    <a:lnTo>
                      <a:pt x="72" y="204"/>
                    </a:lnTo>
                    <a:lnTo>
                      <a:pt x="72" y="204"/>
                    </a:lnTo>
                    <a:lnTo>
                      <a:pt x="75" y="209"/>
                    </a:lnTo>
                    <a:lnTo>
                      <a:pt x="75" y="209"/>
                    </a:lnTo>
                    <a:lnTo>
                      <a:pt x="61" y="209"/>
                    </a:lnTo>
                    <a:lnTo>
                      <a:pt x="61" y="209"/>
                    </a:lnTo>
                    <a:lnTo>
                      <a:pt x="69" y="210"/>
                    </a:lnTo>
                    <a:lnTo>
                      <a:pt x="69" y="210"/>
                    </a:lnTo>
                    <a:lnTo>
                      <a:pt x="71" y="210"/>
                    </a:lnTo>
                    <a:lnTo>
                      <a:pt x="71" y="210"/>
                    </a:lnTo>
                    <a:lnTo>
                      <a:pt x="64" y="210"/>
                    </a:lnTo>
                    <a:lnTo>
                      <a:pt x="64" y="210"/>
                    </a:lnTo>
                    <a:lnTo>
                      <a:pt x="69" y="210"/>
                    </a:lnTo>
                    <a:lnTo>
                      <a:pt x="69" y="210"/>
                    </a:lnTo>
                    <a:lnTo>
                      <a:pt x="84" y="210"/>
                    </a:lnTo>
                    <a:lnTo>
                      <a:pt x="84" y="210"/>
                    </a:lnTo>
                    <a:lnTo>
                      <a:pt x="104" y="215"/>
                    </a:lnTo>
                    <a:lnTo>
                      <a:pt x="104" y="215"/>
                    </a:lnTo>
                    <a:lnTo>
                      <a:pt x="95" y="215"/>
                    </a:lnTo>
                    <a:lnTo>
                      <a:pt x="95" y="215"/>
                    </a:lnTo>
                    <a:lnTo>
                      <a:pt x="78" y="215"/>
                    </a:lnTo>
                    <a:lnTo>
                      <a:pt x="78" y="215"/>
                    </a:lnTo>
                    <a:lnTo>
                      <a:pt x="69" y="215"/>
                    </a:lnTo>
                    <a:lnTo>
                      <a:pt x="69" y="215"/>
                    </a:lnTo>
                    <a:lnTo>
                      <a:pt x="108" y="218"/>
                    </a:lnTo>
                    <a:lnTo>
                      <a:pt x="108" y="218"/>
                    </a:lnTo>
                    <a:lnTo>
                      <a:pt x="112" y="218"/>
                    </a:lnTo>
                    <a:lnTo>
                      <a:pt x="112" y="218"/>
                    </a:lnTo>
                    <a:lnTo>
                      <a:pt x="107" y="218"/>
                    </a:lnTo>
                    <a:lnTo>
                      <a:pt x="107" y="218"/>
                    </a:lnTo>
                    <a:lnTo>
                      <a:pt x="115" y="218"/>
                    </a:lnTo>
                    <a:lnTo>
                      <a:pt x="115" y="218"/>
                    </a:lnTo>
                    <a:lnTo>
                      <a:pt x="72" y="216"/>
                    </a:lnTo>
                    <a:lnTo>
                      <a:pt x="72" y="216"/>
                    </a:lnTo>
                    <a:lnTo>
                      <a:pt x="72" y="218"/>
                    </a:lnTo>
                    <a:lnTo>
                      <a:pt x="72" y="218"/>
                    </a:lnTo>
                    <a:lnTo>
                      <a:pt x="76" y="218"/>
                    </a:lnTo>
                    <a:lnTo>
                      <a:pt x="76" y="218"/>
                    </a:lnTo>
                    <a:lnTo>
                      <a:pt x="111" y="218"/>
                    </a:lnTo>
                    <a:lnTo>
                      <a:pt x="111" y="218"/>
                    </a:lnTo>
                    <a:lnTo>
                      <a:pt x="160" y="221"/>
                    </a:lnTo>
                    <a:lnTo>
                      <a:pt x="160" y="221"/>
                    </a:lnTo>
                    <a:lnTo>
                      <a:pt x="178" y="222"/>
                    </a:lnTo>
                    <a:lnTo>
                      <a:pt x="178" y="222"/>
                    </a:lnTo>
                    <a:lnTo>
                      <a:pt x="153" y="224"/>
                    </a:lnTo>
                    <a:lnTo>
                      <a:pt x="153" y="224"/>
                    </a:lnTo>
                    <a:lnTo>
                      <a:pt x="148" y="224"/>
                    </a:lnTo>
                    <a:lnTo>
                      <a:pt x="148" y="224"/>
                    </a:lnTo>
                    <a:lnTo>
                      <a:pt x="125" y="230"/>
                    </a:lnTo>
                    <a:lnTo>
                      <a:pt x="125" y="230"/>
                    </a:lnTo>
                    <a:lnTo>
                      <a:pt x="130" y="230"/>
                    </a:lnTo>
                    <a:lnTo>
                      <a:pt x="130" y="230"/>
                    </a:lnTo>
                    <a:lnTo>
                      <a:pt x="181" y="237"/>
                    </a:lnTo>
                    <a:lnTo>
                      <a:pt x="181" y="237"/>
                    </a:lnTo>
                    <a:lnTo>
                      <a:pt x="183" y="237"/>
                    </a:lnTo>
                    <a:lnTo>
                      <a:pt x="183" y="237"/>
                    </a:lnTo>
                    <a:lnTo>
                      <a:pt x="193" y="237"/>
                    </a:lnTo>
                    <a:lnTo>
                      <a:pt x="193" y="237"/>
                    </a:lnTo>
                    <a:lnTo>
                      <a:pt x="194" y="237"/>
                    </a:lnTo>
                    <a:lnTo>
                      <a:pt x="194" y="237"/>
                    </a:lnTo>
                    <a:lnTo>
                      <a:pt x="213" y="237"/>
                    </a:lnTo>
                    <a:lnTo>
                      <a:pt x="213" y="237"/>
                    </a:lnTo>
                    <a:lnTo>
                      <a:pt x="213" y="242"/>
                    </a:lnTo>
                    <a:lnTo>
                      <a:pt x="213" y="242"/>
                    </a:lnTo>
                    <a:lnTo>
                      <a:pt x="209" y="240"/>
                    </a:lnTo>
                    <a:lnTo>
                      <a:pt x="209" y="240"/>
                    </a:lnTo>
                    <a:lnTo>
                      <a:pt x="223" y="245"/>
                    </a:lnTo>
                    <a:lnTo>
                      <a:pt x="223" y="245"/>
                    </a:lnTo>
                    <a:lnTo>
                      <a:pt x="222" y="245"/>
                    </a:lnTo>
                    <a:lnTo>
                      <a:pt x="222" y="245"/>
                    </a:lnTo>
                    <a:lnTo>
                      <a:pt x="117" y="240"/>
                    </a:lnTo>
                    <a:lnTo>
                      <a:pt x="117" y="240"/>
                    </a:lnTo>
                    <a:lnTo>
                      <a:pt x="109" y="243"/>
                    </a:lnTo>
                    <a:lnTo>
                      <a:pt x="109" y="243"/>
                    </a:lnTo>
                    <a:lnTo>
                      <a:pt x="115" y="243"/>
                    </a:lnTo>
                    <a:lnTo>
                      <a:pt x="115" y="243"/>
                    </a:lnTo>
                    <a:lnTo>
                      <a:pt x="118" y="243"/>
                    </a:lnTo>
                    <a:lnTo>
                      <a:pt x="118" y="243"/>
                    </a:lnTo>
                    <a:lnTo>
                      <a:pt x="105" y="246"/>
                    </a:lnTo>
                    <a:lnTo>
                      <a:pt x="105" y="246"/>
                    </a:lnTo>
                    <a:lnTo>
                      <a:pt x="105" y="248"/>
                    </a:lnTo>
                    <a:lnTo>
                      <a:pt x="105" y="248"/>
                    </a:lnTo>
                    <a:lnTo>
                      <a:pt x="104" y="249"/>
                    </a:lnTo>
                    <a:lnTo>
                      <a:pt x="104" y="249"/>
                    </a:lnTo>
                    <a:lnTo>
                      <a:pt x="104" y="251"/>
                    </a:lnTo>
                    <a:lnTo>
                      <a:pt x="104" y="251"/>
                    </a:lnTo>
                    <a:lnTo>
                      <a:pt x="122" y="252"/>
                    </a:lnTo>
                    <a:lnTo>
                      <a:pt x="122" y="252"/>
                    </a:lnTo>
                    <a:lnTo>
                      <a:pt x="124" y="252"/>
                    </a:lnTo>
                    <a:lnTo>
                      <a:pt x="124" y="252"/>
                    </a:lnTo>
                    <a:lnTo>
                      <a:pt x="122" y="252"/>
                    </a:lnTo>
                    <a:lnTo>
                      <a:pt x="122" y="252"/>
                    </a:lnTo>
                    <a:lnTo>
                      <a:pt x="130" y="252"/>
                    </a:lnTo>
                    <a:lnTo>
                      <a:pt x="130" y="252"/>
                    </a:lnTo>
                    <a:lnTo>
                      <a:pt x="131" y="252"/>
                    </a:lnTo>
                    <a:lnTo>
                      <a:pt x="131" y="252"/>
                    </a:lnTo>
                    <a:lnTo>
                      <a:pt x="131" y="254"/>
                    </a:lnTo>
                    <a:lnTo>
                      <a:pt x="131" y="254"/>
                    </a:lnTo>
                    <a:lnTo>
                      <a:pt x="145" y="255"/>
                    </a:lnTo>
                    <a:lnTo>
                      <a:pt x="145" y="255"/>
                    </a:lnTo>
                    <a:lnTo>
                      <a:pt x="157" y="255"/>
                    </a:lnTo>
                    <a:lnTo>
                      <a:pt x="157" y="255"/>
                    </a:lnTo>
                    <a:lnTo>
                      <a:pt x="138" y="255"/>
                    </a:lnTo>
                    <a:lnTo>
                      <a:pt x="138" y="255"/>
                    </a:lnTo>
                    <a:lnTo>
                      <a:pt x="127" y="255"/>
                    </a:lnTo>
                    <a:lnTo>
                      <a:pt x="127" y="255"/>
                    </a:lnTo>
                    <a:lnTo>
                      <a:pt x="108" y="257"/>
                    </a:lnTo>
                    <a:lnTo>
                      <a:pt x="108" y="257"/>
                    </a:lnTo>
                    <a:lnTo>
                      <a:pt x="112" y="257"/>
                    </a:lnTo>
                    <a:lnTo>
                      <a:pt x="112" y="257"/>
                    </a:lnTo>
                    <a:lnTo>
                      <a:pt x="120" y="257"/>
                    </a:lnTo>
                    <a:lnTo>
                      <a:pt x="120" y="257"/>
                    </a:lnTo>
                    <a:lnTo>
                      <a:pt x="121" y="257"/>
                    </a:lnTo>
                    <a:lnTo>
                      <a:pt x="121" y="257"/>
                    </a:lnTo>
                    <a:lnTo>
                      <a:pt x="124" y="257"/>
                    </a:lnTo>
                    <a:lnTo>
                      <a:pt x="124" y="257"/>
                    </a:lnTo>
                    <a:lnTo>
                      <a:pt x="131" y="260"/>
                    </a:lnTo>
                    <a:lnTo>
                      <a:pt x="131" y="260"/>
                    </a:lnTo>
                    <a:lnTo>
                      <a:pt x="137" y="260"/>
                    </a:lnTo>
                    <a:lnTo>
                      <a:pt x="137" y="260"/>
                    </a:lnTo>
                    <a:lnTo>
                      <a:pt x="145" y="260"/>
                    </a:lnTo>
                    <a:lnTo>
                      <a:pt x="145" y="26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65" name="Freeform 181"/>
              <p:cNvSpPr>
                <a:spLocks/>
              </p:cNvSpPr>
              <p:nvPr/>
            </p:nvSpPr>
            <p:spPr bwMode="auto">
              <a:xfrm>
                <a:off x="7975" y="10807"/>
                <a:ext cx="480" cy="234"/>
              </a:xfrm>
              <a:custGeom>
                <a:avLst/>
                <a:gdLst/>
                <a:ahLst/>
                <a:cxnLst>
                  <a:cxn ang="0">
                    <a:pos x="109" y="1"/>
                  </a:cxn>
                  <a:cxn ang="0">
                    <a:pos x="152" y="1"/>
                  </a:cxn>
                  <a:cxn ang="0">
                    <a:pos x="152" y="7"/>
                  </a:cxn>
                  <a:cxn ang="0">
                    <a:pos x="103" y="13"/>
                  </a:cxn>
                  <a:cxn ang="0">
                    <a:pos x="95" y="19"/>
                  </a:cxn>
                  <a:cxn ang="0">
                    <a:pos x="142" y="23"/>
                  </a:cxn>
                  <a:cxn ang="0">
                    <a:pos x="115" y="23"/>
                  </a:cxn>
                  <a:cxn ang="0">
                    <a:pos x="85" y="24"/>
                  </a:cxn>
                  <a:cxn ang="0">
                    <a:pos x="39" y="33"/>
                  </a:cxn>
                  <a:cxn ang="0">
                    <a:pos x="13" y="35"/>
                  </a:cxn>
                  <a:cxn ang="0">
                    <a:pos x="49" y="38"/>
                  </a:cxn>
                  <a:cxn ang="0">
                    <a:pos x="57" y="36"/>
                  </a:cxn>
                  <a:cxn ang="0">
                    <a:pos x="76" y="38"/>
                  </a:cxn>
                  <a:cxn ang="0">
                    <a:pos x="75" y="42"/>
                  </a:cxn>
                  <a:cxn ang="0">
                    <a:pos x="93" y="45"/>
                  </a:cxn>
                  <a:cxn ang="0">
                    <a:pos x="131" y="50"/>
                  </a:cxn>
                  <a:cxn ang="0">
                    <a:pos x="129" y="53"/>
                  </a:cxn>
                  <a:cxn ang="0">
                    <a:pos x="188" y="60"/>
                  </a:cxn>
                  <a:cxn ang="0">
                    <a:pos x="187" y="66"/>
                  </a:cxn>
                  <a:cxn ang="0">
                    <a:pos x="223" y="68"/>
                  </a:cxn>
                  <a:cxn ang="0">
                    <a:pos x="218" y="75"/>
                  </a:cxn>
                  <a:cxn ang="0">
                    <a:pos x="238" y="81"/>
                  </a:cxn>
                  <a:cxn ang="0">
                    <a:pos x="271" y="87"/>
                  </a:cxn>
                  <a:cxn ang="0">
                    <a:pos x="329" y="89"/>
                  </a:cxn>
                  <a:cxn ang="0">
                    <a:pos x="320" y="93"/>
                  </a:cxn>
                  <a:cxn ang="0">
                    <a:pos x="339" y="95"/>
                  </a:cxn>
                  <a:cxn ang="0">
                    <a:pos x="267" y="102"/>
                  </a:cxn>
                  <a:cxn ang="0">
                    <a:pos x="296" y="104"/>
                  </a:cxn>
                  <a:cxn ang="0">
                    <a:pos x="323" y="105"/>
                  </a:cxn>
                  <a:cxn ang="0">
                    <a:pos x="322" y="110"/>
                  </a:cxn>
                  <a:cxn ang="0">
                    <a:pos x="396" y="110"/>
                  </a:cxn>
                  <a:cxn ang="0">
                    <a:pos x="424" y="119"/>
                  </a:cxn>
                  <a:cxn ang="0">
                    <a:pos x="402" y="124"/>
                  </a:cxn>
                  <a:cxn ang="0">
                    <a:pos x="404" y="127"/>
                  </a:cxn>
                  <a:cxn ang="0">
                    <a:pos x="399" y="128"/>
                  </a:cxn>
                  <a:cxn ang="0">
                    <a:pos x="388" y="133"/>
                  </a:cxn>
                  <a:cxn ang="0">
                    <a:pos x="393" y="133"/>
                  </a:cxn>
                  <a:cxn ang="0">
                    <a:pos x="412" y="136"/>
                  </a:cxn>
                  <a:cxn ang="0">
                    <a:pos x="375" y="137"/>
                  </a:cxn>
                  <a:cxn ang="0">
                    <a:pos x="336" y="139"/>
                  </a:cxn>
                  <a:cxn ang="0">
                    <a:pos x="362" y="143"/>
                  </a:cxn>
                  <a:cxn ang="0">
                    <a:pos x="296" y="145"/>
                  </a:cxn>
                  <a:cxn ang="0">
                    <a:pos x="291" y="148"/>
                  </a:cxn>
                  <a:cxn ang="0">
                    <a:pos x="266" y="152"/>
                  </a:cxn>
                  <a:cxn ang="0">
                    <a:pos x="251" y="158"/>
                  </a:cxn>
                  <a:cxn ang="0">
                    <a:pos x="266" y="160"/>
                  </a:cxn>
                  <a:cxn ang="0">
                    <a:pos x="271" y="166"/>
                  </a:cxn>
                  <a:cxn ang="0">
                    <a:pos x="260" y="170"/>
                  </a:cxn>
                  <a:cxn ang="0">
                    <a:pos x="291" y="178"/>
                  </a:cxn>
                  <a:cxn ang="0">
                    <a:pos x="343" y="190"/>
                  </a:cxn>
                  <a:cxn ang="0">
                    <a:pos x="376" y="193"/>
                  </a:cxn>
                  <a:cxn ang="0">
                    <a:pos x="386" y="194"/>
                  </a:cxn>
                  <a:cxn ang="0">
                    <a:pos x="431" y="199"/>
                  </a:cxn>
                  <a:cxn ang="0">
                    <a:pos x="408" y="203"/>
                  </a:cxn>
                  <a:cxn ang="0">
                    <a:pos x="372" y="207"/>
                  </a:cxn>
                  <a:cxn ang="0">
                    <a:pos x="385" y="213"/>
                  </a:cxn>
                  <a:cxn ang="0">
                    <a:pos x="422" y="219"/>
                  </a:cxn>
                  <a:cxn ang="0">
                    <a:pos x="434" y="225"/>
                  </a:cxn>
                  <a:cxn ang="0">
                    <a:pos x="454" y="225"/>
                  </a:cxn>
                  <a:cxn ang="0">
                    <a:pos x="460" y="226"/>
                  </a:cxn>
                  <a:cxn ang="0">
                    <a:pos x="455" y="229"/>
                  </a:cxn>
                  <a:cxn ang="0">
                    <a:pos x="449" y="231"/>
                  </a:cxn>
                </a:cxnLst>
                <a:rect l="0" t="0" r="r" b="b"/>
                <a:pathLst>
                  <a:path w="480" h="234">
                    <a:moveTo>
                      <a:pt x="169" y="0"/>
                    </a:moveTo>
                    <a:lnTo>
                      <a:pt x="165" y="0"/>
                    </a:lnTo>
                    <a:lnTo>
                      <a:pt x="165" y="0"/>
                    </a:lnTo>
                    <a:lnTo>
                      <a:pt x="168" y="0"/>
                    </a:lnTo>
                    <a:lnTo>
                      <a:pt x="168" y="0"/>
                    </a:lnTo>
                    <a:lnTo>
                      <a:pt x="129" y="1"/>
                    </a:lnTo>
                    <a:lnTo>
                      <a:pt x="129" y="1"/>
                    </a:lnTo>
                    <a:lnTo>
                      <a:pt x="109" y="1"/>
                    </a:lnTo>
                    <a:lnTo>
                      <a:pt x="109" y="1"/>
                    </a:lnTo>
                    <a:lnTo>
                      <a:pt x="121" y="1"/>
                    </a:lnTo>
                    <a:lnTo>
                      <a:pt x="121" y="1"/>
                    </a:lnTo>
                    <a:lnTo>
                      <a:pt x="125" y="1"/>
                    </a:lnTo>
                    <a:lnTo>
                      <a:pt x="125" y="1"/>
                    </a:lnTo>
                    <a:lnTo>
                      <a:pt x="132" y="1"/>
                    </a:lnTo>
                    <a:lnTo>
                      <a:pt x="132" y="1"/>
                    </a:lnTo>
                    <a:lnTo>
                      <a:pt x="152" y="1"/>
                    </a:lnTo>
                    <a:lnTo>
                      <a:pt x="152" y="1"/>
                    </a:lnTo>
                    <a:lnTo>
                      <a:pt x="155" y="6"/>
                    </a:lnTo>
                    <a:lnTo>
                      <a:pt x="155" y="6"/>
                    </a:lnTo>
                    <a:lnTo>
                      <a:pt x="179" y="7"/>
                    </a:lnTo>
                    <a:lnTo>
                      <a:pt x="179" y="7"/>
                    </a:lnTo>
                    <a:lnTo>
                      <a:pt x="165" y="7"/>
                    </a:lnTo>
                    <a:lnTo>
                      <a:pt x="165" y="7"/>
                    </a:lnTo>
                    <a:lnTo>
                      <a:pt x="152" y="7"/>
                    </a:lnTo>
                    <a:lnTo>
                      <a:pt x="152" y="7"/>
                    </a:lnTo>
                    <a:lnTo>
                      <a:pt x="175" y="9"/>
                    </a:lnTo>
                    <a:lnTo>
                      <a:pt x="175" y="9"/>
                    </a:lnTo>
                    <a:lnTo>
                      <a:pt x="118" y="9"/>
                    </a:lnTo>
                    <a:lnTo>
                      <a:pt x="118" y="9"/>
                    </a:lnTo>
                    <a:lnTo>
                      <a:pt x="102" y="12"/>
                    </a:lnTo>
                    <a:lnTo>
                      <a:pt x="102" y="12"/>
                    </a:lnTo>
                    <a:lnTo>
                      <a:pt x="103" y="13"/>
                    </a:lnTo>
                    <a:lnTo>
                      <a:pt x="103" y="13"/>
                    </a:lnTo>
                    <a:lnTo>
                      <a:pt x="65" y="16"/>
                    </a:lnTo>
                    <a:lnTo>
                      <a:pt x="65" y="16"/>
                    </a:lnTo>
                    <a:lnTo>
                      <a:pt x="90" y="19"/>
                    </a:lnTo>
                    <a:lnTo>
                      <a:pt x="90" y="19"/>
                    </a:lnTo>
                    <a:lnTo>
                      <a:pt x="100" y="18"/>
                    </a:lnTo>
                    <a:lnTo>
                      <a:pt x="100" y="18"/>
                    </a:lnTo>
                    <a:lnTo>
                      <a:pt x="95" y="19"/>
                    </a:lnTo>
                    <a:lnTo>
                      <a:pt x="95" y="19"/>
                    </a:lnTo>
                    <a:lnTo>
                      <a:pt x="145" y="23"/>
                    </a:lnTo>
                    <a:lnTo>
                      <a:pt x="145" y="23"/>
                    </a:lnTo>
                    <a:lnTo>
                      <a:pt x="139" y="23"/>
                    </a:lnTo>
                    <a:lnTo>
                      <a:pt x="139" y="23"/>
                    </a:lnTo>
                    <a:lnTo>
                      <a:pt x="144" y="23"/>
                    </a:lnTo>
                    <a:lnTo>
                      <a:pt x="144" y="23"/>
                    </a:lnTo>
                    <a:lnTo>
                      <a:pt x="142" y="23"/>
                    </a:lnTo>
                    <a:lnTo>
                      <a:pt x="142" y="23"/>
                    </a:lnTo>
                    <a:lnTo>
                      <a:pt x="106" y="23"/>
                    </a:lnTo>
                    <a:lnTo>
                      <a:pt x="106" y="23"/>
                    </a:lnTo>
                    <a:lnTo>
                      <a:pt x="113" y="24"/>
                    </a:lnTo>
                    <a:lnTo>
                      <a:pt x="113" y="24"/>
                    </a:lnTo>
                    <a:lnTo>
                      <a:pt x="136" y="23"/>
                    </a:lnTo>
                    <a:lnTo>
                      <a:pt x="136" y="23"/>
                    </a:lnTo>
                    <a:lnTo>
                      <a:pt x="115" y="23"/>
                    </a:lnTo>
                    <a:lnTo>
                      <a:pt x="115" y="23"/>
                    </a:lnTo>
                    <a:lnTo>
                      <a:pt x="79" y="21"/>
                    </a:lnTo>
                    <a:lnTo>
                      <a:pt x="79" y="21"/>
                    </a:lnTo>
                    <a:lnTo>
                      <a:pt x="82" y="23"/>
                    </a:lnTo>
                    <a:lnTo>
                      <a:pt x="82" y="23"/>
                    </a:lnTo>
                    <a:lnTo>
                      <a:pt x="83" y="24"/>
                    </a:lnTo>
                    <a:lnTo>
                      <a:pt x="83" y="24"/>
                    </a:lnTo>
                    <a:lnTo>
                      <a:pt x="85" y="24"/>
                    </a:lnTo>
                    <a:lnTo>
                      <a:pt x="85" y="24"/>
                    </a:lnTo>
                    <a:lnTo>
                      <a:pt x="88" y="26"/>
                    </a:lnTo>
                    <a:lnTo>
                      <a:pt x="88" y="26"/>
                    </a:lnTo>
                    <a:lnTo>
                      <a:pt x="76" y="30"/>
                    </a:lnTo>
                    <a:lnTo>
                      <a:pt x="76" y="30"/>
                    </a:lnTo>
                    <a:lnTo>
                      <a:pt x="37" y="32"/>
                    </a:lnTo>
                    <a:lnTo>
                      <a:pt x="37" y="32"/>
                    </a:lnTo>
                    <a:lnTo>
                      <a:pt x="39" y="33"/>
                    </a:lnTo>
                    <a:lnTo>
                      <a:pt x="39" y="33"/>
                    </a:lnTo>
                    <a:lnTo>
                      <a:pt x="27" y="35"/>
                    </a:lnTo>
                    <a:lnTo>
                      <a:pt x="27" y="35"/>
                    </a:lnTo>
                    <a:lnTo>
                      <a:pt x="33" y="36"/>
                    </a:lnTo>
                    <a:lnTo>
                      <a:pt x="33" y="36"/>
                    </a:lnTo>
                    <a:lnTo>
                      <a:pt x="34" y="36"/>
                    </a:lnTo>
                    <a:lnTo>
                      <a:pt x="34" y="36"/>
                    </a:lnTo>
                    <a:lnTo>
                      <a:pt x="13" y="35"/>
                    </a:lnTo>
                    <a:lnTo>
                      <a:pt x="13" y="35"/>
                    </a:lnTo>
                    <a:lnTo>
                      <a:pt x="13" y="36"/>
                    </a:lnTo>
                    <a:lnTo>
                      <a:pt x="13" y="36"/>
                    </a:lnTo>
                    <a:lnTo>
                      <a:pt x="21" y="36"/>
                    </a:lnTo>
                    <a:lnTo>
                      <a:pt x="21" y="36"/>
                    </a:lnTo>
                    <a:lnTo>
                      <a:pt x="44" y="38"/>
                    </a:lnTo>
                    <a:lnTo>
                      <a:pt x="44" y="38"/>
                    </a:lnTo>
                    <a:lnTo>
                      <a:pt x="49" y="38"/>
                    </a:lnTo>
                    <a:lnTo>
                      <a:pt x="49" y="38"/>
                    </a:lnTo>
                    <a:lnTo>
                      <a:pt x="20" y="39"/>
                    </a:lnTo>
                    <a:lnTo>
                      <a:pt x="20" y="39"/>
                    </a:lnTo>
                    <a:lnTo>
                      <a:pt x="4" y="38"/>
                    </a:lnTo>
                    <a:lnTo>
                      <a:pt x="4" y="38"/>
                    </a:lnTo>
                    <a:lnTo>
                      <a:pt x="0" y="38"/>
                    </a:lnTo>
                    <a:lnTo>
                      <a:pt x="0" y="38"/>
                    </a:lnTo>
                    <a:lnTo>
                      <a:pt x="57" y="36"/>
                    </a:lnTo>
                    <a:lnTo>
                      <a:pt x="57" y="36"/>
                    </a:lnTo>
                    <a:lnTo>
                      <a:pt x="65" y="36"/>
                    </a:lnTo>
                    <a:lnTo>
                      <a:pt x="65" y="36"/>
                    </a:lnTo>
                    <a:lnTo>
                      <a:pt x="66" y="36"/>
                    </a:lnTo>
                    <a:lnTo>
                      <a:pt x="66" y="36"/>
                    </a:lnTo>
                    <a:lnTo>
                      <a:pt x="65" y="36"/>
                    </a:lnTo>
                    <a:lnTo>
                      <a:pt x="65" y="36"/>
                    </a:lnTo>
                    <a:lnTo>
                      <a:pt x="76" y="38"/>
                    </a:lnTo>
                    <a:lnTo>
                      <a:pt x="76" y="38"/>
                    </a:lnTo>
                    <a:lnTo>
                      <a:pt x="80" y="38"/>
                    </a:lnTo>
                    <a:lnTo>
                      <a:pt x="80" y="38"/>
                    </a:lnTo>
                    <a:lnTo>
                      <a:pt x="89" y="39"/>
                    </a:lnTo>
                    <a:lnTo>
                      <a:pt x="89" y="39"/>
                    </a:lnTo>
                    <a:lnTo>
                      <a:pt x="70" y="42"/>
                    </a:lnTo>
                    <a:lnTo>
                      <a:pt x="70" y="42"/>
                    </a:lnTo>
                    <a:lnTo>
                      <a:pt x="75" y="42"/>
                    </a:lnTo>
                    <a:lnTo>
                      <a:pt x="75" y="42"/>
                    </a:lnTo>
                    <a:lnTo>
                      <a:pt x="85" y="44"/>
                    </a:lnTo>
                    <a:lnTo>
                      <a:pt x="85" y="44"/>
                    </a:lnTo>
                    <a:lnTo>
                      <a:pt x="86" y="44"/>
                    </a:lnTo>
                    <a:lnTo>
                      <a:pt x="86" y="44"/>
                    </a:lnTo>
                    <a:lnTo>
                      <a:pt x="85" y="44"/>
                    </a:lnTo>
                    <a:lnTo>
                      <a:pt x="85" y="44"/>
                    </a:lnTo>
                    <a:lnTo>
                      <a:pt x="93" y="45"/>
                    </a:lnTo>
                    <a:lnTo>
                      <a:pt x="93" y="45"/>
                    </a:lnTo>
                    <a:lnTo>
                      <a:pt x="112" y="48"/>
                    </a:lnTo>
                    <a:lnTo>
                      <a:pt x="112" y="48"/>
                    </a:lnTo>
                    <a:lnTo>
                      <a:pt x="128" y="48"/>
                    </a:lnTo>
                    <a:lnTo>
                      <a:pt x="128" y="48"/>
                    </a:lnTo>
                    <a:lnTo>
                      <a:pt x="129" y="50"/>
                    </a:lnTo>
                    <a:lnTo>
                      <a:pt x="129" y="50"/>
                    </a:lnTo>
                    <a:lnTo>
                      <a:pt x="131" y="50"/>
                    </a:lnTo>
                    <a:lnTo>
                      <a:pt x="131" y="50"/>
                    </a:lnTo>
                    <a:lnTo>
                      <a:pt x="135" y="51"/>
                    </a:lnTo>
                    <a:lnTo>
                      <a:pt x="135" y="51"/>
                    </a:lnTo>
                    <a:lnTo>
                      <a:pt x="123" y="51"/>
                    </a:lnTo>
                    <a:lnTo>
                      <a:pt x="123" y="51"/>
                    </a:lnTo>
                    <a:lnTo>
                      <a:pt x="131" y="51"/>
                    </a:lnTo>
                    <a:lnTo>
                      <a:pt x="131" y="51"/>
                    </a:lnTo>
                    <a:lnTo>
                      <a:pt x="129" y="53"/>
                    </a:lnTo>
                    <a:lnTo>
                      <a:pt x="129" y="53"/>
                    </a:lnTo>
                    <a:lnTo>
                      <a:pt x="178" y="54"/>
                    </a:lnTo>
                    <a:lnTo>
                      <a:pt x="178" y="54"/>
                    </a:lnTo>
                    <a:lnTo>
                      <a:pt x="181" y="56"/>
                    </a:lnTo>
                    <a:lnTo>
                      <a:pt x="181" y="56"/>
                    </a:lnTo>
                    <a:lnTo>
                      <a:pt x="169" y="59"/>
                    </a:lnTo>
                    <a:lnTo>
                      <a:pt x="169" y="59"/>
                    </a:lnTo>
                    <a:lnTo>
                      <a:pt x="188" y="60"/>
                    </a:lnTo>
                    <a:lnTo>
                      <a:pt x="188" y="60"/>
                    </a:lnTo>
                    <a:lnTo>
                      <a:pt x="184" y="60"/>
                    </a:lnTo>
                    <a:lnTo>
                      <a:pt x="184" y="60"/>
                    </a:lnTo>
                    <a:lnTo>
                      <a:pt x="185" y="60"/>
                    </a:lnTo>
                    <a:lnTo>
                      <a:pt x="185" y="60"/>
                    </a:lnTo>
                    <a:lnTo>
                      <a:pt x="179" y="66"/>
                    </a:lnTo>
                    <a:lnTo>
                      <a:pt x="179" y="66"/>
                    </a:lnTo>
                    <a:lnTo>
                      <a:pt x="187" y="66"/>
                    </a:lnTo>
                    <a:lnTo>
                      <a:pt x="187" y="66"/>
                    </a:lnTo>
                    <a:lnTo>
                      <a:pt x="192" y="68"/>
                    </a:lnTo>
                    <a:lnTo>
                      <a:pt x="192" y="68"/>
                    </a:lnTo>
                    <a:lnTo>
                      <a:pt x="201" y="68"/>
                    </a:lnTo>
                    <a:lnTo>
                      <a:pt x="201" y="68"/>
                    </a:lnTo>
                    <a:lnTo>
                      <a:pt x="205" y="69"/>
                    </a:lnTo>
                    <a:lnTo>
                      <a:pt x="205" y="69"/>
                    </a:lnTo>
                    <a:lnTo>
                      <a:pt x="223" y="68"/>
                    </a:lnTo>
                    <a:lnTo>
                      <a:pt x="223" y="68"/>
                    </a:lnTo>
                    <a:lnTo>
                      <a:pt x="235" y="69"/>
                    </a:lnTo>
                    <a:lnTo>
                      <a:pt x="235" y="69"/>
                    </a:lnTo>
                    <a:lnTo>
                      <a:pt x="231" y="69"/>
                    </a:lnTo>
                    <a:lnTo>
                      <a:pt x="231" y="69"/>
                    </a:lnTo>
                    <a:lnTo>
                      <a:pt x="247" y="72"/>
                    </a:lnTo>
                    <a:lnTo>
                      <a:pt x="247" y="72"/>
                    </a:lnTo>
                    <a:lnTo>
                      <a:pt x="218" y="75"/>
                    </a:lnTo>
                    <a:lnTo>
                      <a:pt x="218" y="75"/>
                    </a:lnTo>
                    <a:lnTo>
                      <a:pt x="235" y="78"/>
                    </a:lnTo>
                    <a:lnTo>
                      <a:pt x="235" y="78"/>
                    </a:lnTo>
                    <a:lnTo>
                      <a:pt x="234" y="78"/>
                    </a:lnTo>
                    <a:lnTo>
                      <a:pt x="234" y="78"/>
                    </a:lnTo>
                    <a:lnTo>
                      <a:pt x="237" y="81"/>
                    </a:lnTo>
                    <a:lnTo>
                      <a:pt x="237" y="81"/>
                    </a:lnTo>
                    <a:lnTo>
                      <a:pt x="238" y="81"/>
                    </a:lnTo>
                    <a:lnTo>
                      <a:pt x="238" y="81"/>
                    </a:lnTo>
                    <a:lnTo>
                      <a:pt x="241" y="81"/>
                    </a:lnTo>
                    <a:lnTo>
                      <a:pt x="241" y="81"/>
                    </a:lnTo>
                    <a:lnTo>
                      <a:pt x="243" y="84"/>
                    </a:lnTo>
                    <a:lnTo>
                      <a:pt x="243" y="84"/>
                    </a:lnTo>
                    <a:lnTo>
                      <a:pt x="264" y="87"/>
                    </a:lnTo>
                    <a:lnTo>
                      <a:pt x="264" y="87"/>
                    </a:lnTo>
                    <a:lnTo>
                      <a:pt x="271" y="87"/>
                    </a:lnTo>
                    <a:lnTo>
                      <a:pt x="271" y="87"/>
                    </a:lnTo>
                    <a:lnTo>
                      <a:pt x="273" y="87"/>
                    </a:lnTo>
                    <a:lnTo>
                      <a:pt x="273" y="87"/>
                    </a:lnTo>
                    <a:lnTo>
                      <a:pt x="307" y="90"/>
                    </a:lnTo>
                    <a:lnTo>
                      <a:pt x="307" y="90"/>
                    </a:lnTo>
                    <a:lnTo>
                      <a:pt x="312" y="90"/>
                    </a:lnTo>
                    <a:lnTo>
                      <a:pt x="312" y="90"/>
                    </a:lnTo>
                    <a:lnTo>
                      <a:pt x="329" y="89"/>
                    </a:lnTo>
                    <a:lnTo>
                      <a:pt x="329" y="89"/>
                    </a:lnTo>
                    <a:lnTo>
                      <a:pt x="322" y="92"/>
                    </a:lnTo>
                    <a:lnTo>
                      <a:pt x="322" y="92"/>
                    </a:lnTo>
                    <a:lnTo>
                      <a:pt x="333" y="92"/>
                    </a:lnTo>
                    <a:lnTo>
                      <a:pt x="333" y="92"/>
                    </a:lnTo>
                    <a:lnTo>
                      <a:pt x="325" y="93"/>
                    </a:lnTo>
                    <a:lnTo>
                      <a:pt x="325" y="93"/>
                    </a:lnTo>
                    <a:lnTo>
                      <a:pt x="320" y="93"/>
                    </a:lnTo>
                    <a:lnTo>
                      <a:pt x="320" y="93"/>
                    </a:lnTo>
                    <a:lnTo>
                      <a:pt x="325" y="93"/>
                    </a:lnTo>
                    <a:lnTo>
                      <a:pt x="325" y="93"/>
                    </a:lnTo>
                    <a:lnTo>
                      <a:pt x="348" y="95"/>
                    </a:lnTo>
                    <a:lnTo>
                      <a:pt x="348" y="95"/>
                    </a:lnTo>
                    <a:lnTo>
                      <a:pt x="339" y="93"/>
                    </a:lnTo>
                    <a:lnTo>
                      <a:pt x="339" y="93"/>
                    </a:lnTo>
                    <a:lnTo>
                      <a:pt x="339" y="95"/>
                    </a:lnTo>
                    <a:lnTo>
                      <a:pt x="339" y="95"/>
                    </a:lnTo>
                    <a:lnTo>
                      <a:pt x="323" y="96"/>
                    </a:lnTo>
                    <a:lnTo>
                      <a:pt x="323" y="96"/>
                    </a:lnTo>
                    <a:lnTo>
                      <a:pt x="287" y="98"/>
                    </a:lnTo>
                    <a:lnTo>
                      <a:pt x="287" y="98"/>
                    </a:lnTo>
                    <a:lnTo>
                      <a:pt x="279" y="102"/>
                    </a:lnTo>
                    <a:lnTo>
                      <a:pt x="279" y="102"/>
                    </a:lnTo>
                    <a:lnTo>
                      <a:pt x="267" y="102"/>
                    </a:lnTo>
                    <a:lnTo>
                      <a:pt x="267" y="102"/>
                    </a:lnTo>
                    <a:lnTo>
                      <a:pt x="284" y="102"/>
                    </a:lnTo>
                    <a:lnTo>
                      <a:pt x="284" y="102"/>
                    </a:lnTo>
                    <a:lnTo>
                      <a:pt x="281" y="104"/>
                    </a:lnTo>
                    <a:lnTo>
                      <a:pt x="281" y="104"/>
                    </a:lnTo>
                    <a:lnTo>
                      <a:pt x="307" y="104"/>
                    </a:lnTo>
                    <a:lnTo>
                      <a:pt x="307" y="104"/>
                    </a:lnTo>
                    <a:lnTo>
                      <a:pt x="296" y="104"/>
                    </a:lnTo>
                    <a:lnTo>
                      <a:pt x="296" y="104"/>
                    </a:lnTo>
                    <a:lnTo>
                      <a:pt x="303" y="107"/>
                    </a:lnTo>
                    <a:lnTo>
                      <a:pt x="303" y="107"/>
                    </a:lnTo>
                    <a:lnTo>
                      <a:pt x="273" y="107"/>
                    </a:lnTo>
                    <a:lnTo>
                      <a:pt x="273" y="107"/>
                    </a:lnTo>
                    <a:lnTo>
                      <a:pt x="300" y="105"/>
                    </a:lnTo>
                    <a:lnTo>
                      <a:pt x="300" y="105"/>
                    </a:lnTo>
                    <a:lnTo>
                      <a:pt x="323" y="105"/>
                    </a:lnTo>
                    <a:lnTo>
                      <a:pt x="323" y="105"/>
                    </a:lnTo>
                    <a:lnTo>
                      <a:pt x="307" y="104"/>
                    </a:lnTo>
                    <a:lnTo>
                      <a:pt x="307" y="104"/>
                    </a:lnTo>
                    <a:lnTo>
                      <a:pt x="307" y="108"/>
                    </a:lnTo>
                    <a:lnTo>
                      <a:pt x="307" y="108"/>
                    </a:lnTo>
                    <a:lnTo>
                      <a:pt x="335" y="108"/>
                    </a:lnTo>
                    <a:lnTo>
                      <a:pt x="335" y="108"/>
                    </a:lnTo>
                    <a:lnTo>
                      <a:pt x="322" y="110"/>
                    </a:lnTo>
                    <a:lnTo>
                      <a:pt x="322" y="110"/>
                    </a:lnTo>
                    <a:lnTo>
                      <a:pt x="309" y="108"/>
                    </a:lnTo>
                    <a:lnTo>
                      <a:pt x="309" y="108"/>
                    </a:lnTo>
                    <a:lnTo>
                      <a:pt x="346" y="108"/>
                    </a:lnTo>
                    <a:lnTo>
                      <a:pt x="346" y="108"/>
                    </a:lnTo>
                    <a:lnTo>
                      <a:pt x="353" y="108"/>
                    </a:lnTo>
                    <a:lnTo>
                      <a:pt x="353" y="108"/>
                    </a:lnTo>
                    <a:lnTo>
                      <a:pt x="396" y="110"/>
                    </a:lnTo>
                    <a:lnTo>
                      <a:pt x="396" y="110"/>
                    </a:lnTo>
                    <a:lnTo>
                      <a:pt x="405" y="111"/>
                    </a:lnTo>
                    <a:lnTo>
                      <a:pt x="405" y="111"/>
                    </a:lnTo>
                    <a:lnTo>
                      <a:pt x="408" y="113"/>
                    </a:lnTo>
                    <a:lnTo>
                      <a:pt x="408" y="113"/>
                    </a:lnTo>
                    <a:lnTo>
                      <a:pt x="418" y="118"/>
                    </a:lnTo>
                    <a:lnTo>
                      <a:pt x="418" y="118"/>
                    </a:lnTo>
                    <a:lnTo>
                      <a:pt x="424" y="119"/>
                    </a:lnTo>
                    <a:lnTo>
                      <a:pt x="424" y="119"/>
                    </a:lnTo>
                    <a:lnTo>
                      <a:pt x="415" y="119"/>
                    </a:lnTo>
                    <a:lnTo>
                      <a:pt x="415" y="119"/>
                    </a:lnTo>
                    <a:lnTo>
                      <a:pt x="405" y="122"/>
                    </a:lnTo>
                    <a:lnTo>
                      <a:pt x="405" y="122"/>
                    </a:lnTo>
                    <a:lnTo>
                      <a:pt x="404" y="124"/>
                    </a:lnTo>
                    <a:lnTo>
                      <a:pt x="404" y="124"/>
                    </a:lnTo>
                    <a:lnTo>
                      <a:pt x="402" y="124"/>
                    </a:lnTo>
                    <a:lnTo>
                      <a:pt x="402" y="124"/>
                    </a:lnTo>
                    <a:lnTo>
                      <a:pt x="405" y="125"/>
                    </a:lnTo>
                    <a:lnTo>
                      <a:pt x="405" y="125"/>
                    </a:lnTo>
                    <a:lnTo>
                      <a:pt x="399" y="125"/>
                    </a:lnTo>
                    <a:lnTo>
                      <a:pt x="399" y="125"/>
                    </a:lnTo>
                    <a:lnTo>
                      <a:pt x="398" y="125"/>
                    </a:lnTo>
                    <a:lnTo>
                      <a:pt x="398" y="125"/>
                    </a:lnTo>
                    <a:lnTo>
                      <a:pt x="404" y="127"/>
                    </a:lnTo>
                    <a:lnTo>
                      <a:pt x="404" y="127"/>
                    </a:lnTo>
                    <a:lnTo>
                      <a:pt x="395" y="128"/>
                    </a:lnTo>
                    <a:lnTo>
                      <a:pt x="395" y="128"/>
                    </a:lnTo>
                    <a:lnTo>
                      <a:pt x="386" y="128"/>
                    </a:lnTo>
                    <a:lnTo>
                      <a:pt x="386" y="128"/>
                    </a:lnTo>
                    <a:lnTo>
                      <a:pt x="402" y="127"/>
                    </a:lnTo>
                    <a:lnTo>
                      <a:pt x="402" y="127"/>
                    </a:lnTo>
                    <a:lnTo>
                      <a:pt x="399" y="128"/>
                    </a:lnTo>
                    <a:lnTo>
                      <a:pt x="399" y="128"/>
                    </a:lnTo>
                    <a:lnTo>
                      <a:pt x="398" y="128"/>
                    </a:lnTo>
                    <a:lnTo>
                      <a:pt x="398" y="128"/>
                    </a:lnTo>
                    <a:lnTo>
                      <a:pt x="385" y="131"/>
                    </a:lnTo>
                    <a:lnTo>
                      <a:pt x="385" y="131"/>
                    </a:lnTo>
                    <a:lnTo>
                      <a:pt x="388" y="131"/>
                    </a:lnTo>
                    <a:lnTo>
                      <a:pt x="388" y="131"/>
                    </a:lnTo>
                    <a:lnTo>
                      <a:pt x="388" y="133"/>
                    </a:lnTo>
                    <a:lnTo>
                      <a:pt x="388" y="133"/>
                    </a:lnTo>
                    <a:lnTo>
                      <a:pt x="399" y="131"/>
                    </a:lnTo>
                    <a:lnTo>
                      <a:pt x="399" y="131"/>
                    </a:lnTo>
                    <a:lnTo>
                      <a:pt x="392" y="133"/>
                    </a:lnTo>
                    <a:lnTo>
                      <a:pt x="392" y="133"/>
                    </a:lnTo>
                    <a:lnTo>
                      <a:pt x="395" y="133"/>
                    </a:lnTo>
                    <a:lnTo>
                      <a:pt x="395" y="133"/>
                    </a:lnTo>
                    <a:lnTo>
                      <a:pt x="393" y="133"/>
                    </a:lnTo>
                    <a:lnTo>
                      <a:pt x="393" y="133"/>
                    </a:lnTo>
                    <a:lnTo>
                      <a:pt x="405" y="134"/>
                    </a:lnTo>
                    <a:lnTo>
                      <a:pt x="405" y="134"/>
                    </a:lnTo>
                    <a:lnTo>
                      <a:pt x="409" y="134"/>
                    </a:lnTo>
                    <a:lnTo>
                      <a:pt x="409" y="134"/>
                    </a:lnTo>
                    <a:lnTo>
                      <a:pt x="408" y="136"/>
                    </a:lnTo>
                    <a:lnTo>
                      <a:pt x="408" y="136"/>
                    </a:lnTo>
                    <a:lnTo>
                      <a:pt x="412" y="136"/>
                    </a:lnTo>
                    <a:lnTo>
                      <a:pt x="412" y="136"/>
                    </a:lnTo>
                    <a:lnTo>
                      <a:pt x="408" y="137"/>
                    </a:lnTo>
                    <a:lnTo>
                      <a:pt x="408" y="137"/>
                    </a:lnTo>
                    <a:lnTo>
                      <a:pt x="396" y="137"/>
                    </a:lnTo>
                    <a:lnTo>
                      <a:pt x="396" y="137"/>
                    </a:lnTo>
                    <a:lnTo>
                      <a:pt x="366" y="137"/>
                    </a:lnTo>
                    <a:lnTo>
                      <a:pt x="366" y="137"/>
                    </a:lnTo>
                    <a:lnTo>
                      <a:pt x="375" y="137"/>
                    </a:lnTo>
                    <a:lnTo>
                      <a:pt x="375" y="137"/>
                    </a:lnTo>
                    <a:lnTo>
                      <a:pt x="337" y="136"/>
                    </a:lnTo>
                    <a:lnTo>
                      <a:pt x="337" y="136"/>
                    </a:lnTo>
                    <a:lnTo>
                      <a:pt x="343" y="137"/>
                    </a:lnTo>
                    <a:lnTo>
                      <a:pt x="343" y="137"/>
                    </a:lnTo>
                    <a:lnTo>
                      <a:pt x="335" y="139"/>
                    </a:lnTo>
                    <a:lnTo>
                      <a:pt x="335" y="139"/>
                    </a:lnTo>
                    <a:lnTo>
                      <a:pt x="336" y="139"/>
                    </a:lnTo>
                    <a:lnTo>
                      <a:pt x="336" y="139"/>
                    </a:lnTo>
                    <a:lnTo>
                      <a:pt x="348" y="139"/>
                    </a:lnTo>
                    <a:lnTo>
                      <a:pt x="348" y="139"/>
                    </a:lnTo>
                    <a:lnTo>
                      <a:pt x="323" y="142"/>
                    </a:lnTo>
                    <a:lnTo>
                      <a:pt x="323" y="142"/>
                    </a:lnTo>
                    <a:lnTo>
                      <a:pt x="327" y="143"/>
                    </a:lnTo>
                    <a:lnTo>
                      <a:pt x="327" y="143"/>
                    </a:lnTo>
                    <a:lnTo>
                      <a:pt x="362" y="143"/>
                    </a:lnTo>
                    <a:lnTo>
                      <a:pt x="362" y="143"/>
                    </a:lnTo>
                    <a:lnTo>
                      <a:pt x="290" y="143"/>
                    </a:lnTo>
                    <a:lnTo>
                      <a:pt x="290" y="143"/>
                    </a:lnTo>
                    <a:lnTo>
                      <a:pt x="297" y="145"/>
                    </a:lnTo>
                    <a:lnTo>
                      <a:pt x="297" y="145"/>
                    </a:lnTo>
                    <a:lnTo>
                      <a:pt x="299" y="145"/>
                    </a:lnTo>
                    <a:lnTo>
                      <a:pt x="299" y="145"/>
                    </a:lnTo>
                    <a:lnTo>
                      <a:pt x="296" y="145"/>
                    </a:lnTo>
                    <a:lnTo>
                      <a:pt x="296" y="145"/>
                    </a:lnTo>
                    <a:lnTo>
                      <a:pt x="284" y="145"/>
                    </a:lnTo>
                    <a:lnTo>
                      <a:pt x="284" y="145"/>
                    </a:lnTo>
                    <a:lnTo>
                      <a:pt x="280" y="146"/>
                    </a:lnTo>
                    <a:lnTo>
                      <a:pt x="280" y="146"/>
                    </a:lnTo>
                    <a:lnTo>
                      <a:pt x="283" y="146"/>
                    </a:lnTo>
                    <a:lnTo>
                      <a:pt x="283" y="146"/>
                    </a:lnTo>
                    <a:lnTo>
                      <a:pt x="291" y="148"/>
                    </a:lnTo>
                    <a:lnTo>
                      <a:pt x="291" y="148"/>
                    </a:lnTo>
                    <a:lnTo>
                      <a:pt x="266" y="148"/>
                    </a:lnTo>
                    <a:lnTo>
                      <a:pt x="266" y="148"/>
                    </a:lnTo>
                    <a:lnTo>
                      <a:pt x="270" y="148"/>
                    </a:lnTo>
                    <a:lnTo>
                      <a:pt x="270" y="148"/>
                    </a:lnTo>
                    <a:lnTo>
                      <a:pt x="283" y="151"/>
                    </a:lnTo>
                    <a:lnTo>
                      <a:pt x="283" y="151"/>
                    </a:lnTo>
                    <a:lnTo>
                      <a:pt x="266" y="152"/>
                    </a:lnTo>
                    <a:lnTo>
                      <a:pt x="266" y="152"/>
                    </a:lnTo>
                    <a:lnTo>
                      <a:pt x="263" y="155"/>
                    </a:lnTo>
                    <a:lnTo>
                      <a:pt x="263" y="155"/>
                    </a:lnTo>
                    <a:lnTo>
                      <a:pt x="256" y="155"/>
                    </a:lnTo>
                    <a:lnTo>
                      <a:pt x="256" y="155"/>
                    </a:lnTo>
                    <a:lnTo>
                      <a:pt x="251" y="157"/>
                    </a:lnTo>
                    <a:lnTo>
                      <a:pt x="251" y="157"/>
                    </a:lnTo>
                    <a:lnTo>
                      <a:pt x="251" y="158"/>
                    </a:lnTo>
                    <a:lnTo>
                      <a:pt x="251" y="158"/>
                    </a:lnTo>
                    <a:lnTo>
                      <a:pt x="256" y="158"/>
                    </a:lnTo>
                    <a:lnTo>
                      <a:pt x="256" y="158"/>
                    </a:lnTo>
                    <a:lnTo>
                      <a:pt x="251" y="158"/>
                    </a:lnTo>
                    <a:lnTo>
                      <a:pt x="251" y="158"/>
                    </a:lnTo>
                    <a:lnTo>
                      <a:pt x="267" y="160"/>
                    </a:lnTo>
                    <a:lnTo>
                      <a:pt x="267" y="160"/>
                    </a:lnTo>
                    <a:lnTo>
                      <a:pt x="266" y="160"/>
                    </a:lnTo>
                    <a:lnTo>
                      <a:pt x="266" y="160"/>
                    </a:lnTo>
                    <a:lnTo>
                      <a:pt x="248" y="161"/>
                    </a:lnTo>
                    <a:lnTo>
                      <a:pt x="248" y="161"/>
                    </a:lnTo>
                    <a:lnTo>
                      <a:pt x="247" y="163"/>
                    </a:lnTo>
                    <a:lnTo>
                      <a:pt x="247" y="163"/>
                    </a:lnTo>
                    <a:lnTo>
                      <a:pt x="273" y="166"/>
                    </a:lnTo>
                    <a:lnTo>
                      <a:pt x="273" y="166"/>
                    </a:lnTo>
                    <a:lnTo>
                      <a:pt x="271" y="166"/>
                    </a:lnTo>
                    <a:lnTo>
                      <a:pt x="271" y="166"/>
                    </a:lnTo>
                    <a:lnTo>
                      <a:pt x="313" y="166"/>
                    </a:lnTo>
                    <a:lnTo>
                      <a:pt x="313" y="166"/>
                    </a:lnTo>
                    <a:lnTo>
                      <a:pt x="306" y="167"/>
                    </a:lnTo>
                    <a:lnTo>
                      <a:pt x="306" y="167"/>
                    </a:lnTo>
                    <a:lnTo>
                      <a:pt x="274" y="170"/>
                    </a:lnTo>
                    <a:lnTo>
                      <a:pt x="274" y="170"/>
                    </a:lnTo>
                    <a:lnTo>
                      <a:pt x="260" y="170"/>
                    </a:lnTo>
                    <a:lnTo>
                      <a:pt x="260" y="170"/>
                    </a:lnTo>
                    <a:lnTo>
                      <a:pt x="256" y="170"/>
                    </a:lnTo>
                    <a:lnTo>
                      <a:pt x="256" y="170"/>
                    </a:lnTo>
                    <a:lnTo>
                      <a:pt x="260" y="173"/>
                    </a:lnTo>
                    <a:lnTo>
                      <a:pt x="260" y="173"/>
                    </a:lnTo>
                    <a:lnTo>
                      <a:pt x="276" y="176"/>
                    </a:lnTo>
                    <a:lnTo>
                      <a:pt x="276" y="176"/>
                    </a:lnTo>
                    <a:lnTo>
                      <a:pt x="291" y="178"/>
                    </a:lnTo>
                    <a:lnTo>
                      <a:pt x="291" y="178"/>
                    </a:lnTo>
                    <a:lnTo>
                      <a:pt x="297" y="181"/>
                    </a:lnTo>
                    <a:lnTo>
                      <a:pt x="297" y="181"/>
                    </a:lnTo>
                    <a:lnTo>
                      <a:pt x="352" y="185"/>
                    </a:lnTo>
                    <a:lnTo>
                      <a:pt x="352" y="185"/>
                    </a:lnTo>
                    <a:lnTo>
                      <a:pt x="345" y="187"/>
                    </a:lnTo>
                    <a:lnTo>
                      <a:pt x="345" y="187"/>
                    </a:lnTo>
                    <a:lnTo>
                      <a:pt x="343" y="190"/>
                    </a:lnTo>
                    <a:lnTo>
                      <a:pt x="343" y="190"/>
                    </a:lnTo>
                    <a:lnTo>
                      <a:pt x="358" y="191"/>
                    </a:lnTo>
                    <a:lnTo>
                      <a:pt x="358" y="191"/>
                    </a:lnTo>
                    <a:lnTo>
                      <a:pt x="363" y="193"/>
                    </a:lnTo>
                    <a:lnTo>
                      <a:pt x="363" y="193"/>
                    </a:lnTo>
                    <a:lnTo>
                      <a:pt x="358" y="193"/>
                    </a:lnTo>
                    <a:lnTo>
                      <a:pt x="358" y="193"/>
                    </a:lnTo>
                    <a:lnTo>
                      <a:pt x="376" y="193"/>
                    </a:lnTo>
                    <a:lnTo>
                      <a:pt x="376" y="193"/>
                    </a:lnTo>
                    <a:lnTo>
                      <a:pt x="379" y="194"/>
                    </a:lnTo>
                    <a:lnTo>
                      <a:pt x="379" y="194"/>
                    </a:lnTo>
                    <a:lnTo>
                      <a:pt x="408" y="193"/>
                    </a:lnTo>
                    <a:lnTo>
                      <a:pt x="408" y="193"/>
                    </a:lnTo>
                    <a:lnTo>
                      <a:pt x="411" y="193"/>
                    </a:lnTo>
                    <a:lnTo>
                      <a:pt x="411" y="193"/>
                    </a:lnTo>
                    <a:lnTo>
                      <a:pt x="386" y="194"/>
                    </a:lnTo>
                    <a:lnTo>
                      <a:pt x="386" y="194"/>
                    </a:lnTo>
                    <a:lnTo>
                      <a:pt x="396" y="194"/>
                    </a:lnTo>
                    <a:lnTo>
                      <a:pt x="396" y="194"/>
                    </a:lnTo>
                    <a:lnTo>
                      <a:pt x="395" y="194"/>
                    </a:lnTo>
                    <a:lnTo>
                      <a:pt x="395" y="194"/>
                    </a:lnTo>
                    <a:lnTo>
                      <a:pt x="429" y="199"/>
                    </a:lnTo>
                    <a:lnTo>
                      <a:pt x="429" y="199"/>
                    </a:lnTo>
                    <a:lnTo>
                      <a:pt x="431" y="199"/>
                    </a:lnTo>
                    <a:lnTo>
                      <a:pt x="431" y="199"/>
                    </a:lnTo>
                    <a:lnTo>
                      <a:pt x="438" y="199"/>
                    </a:lnTo>
                    <a:lnTo>
                      <a:pt x="438" y="199"/>
                    </a:lnTo>
                    <a:lnTo>
                      <a:pt x="392" y="202"/>
                    </a:lnTo>
                    <a:lnTo>
                      <a:pt x="392" y="202"/>
                    </a:lnTo>
                    <a:lnTo>
                      <a:pt x="401" y="203"/>
                    </a:lnTo>
                    <a:lnTo>
                      <a:pt x="401" y="203"/>
                    </a:lnTo>
                    <a:lnTo>
                      <a:pt x="408" y="203"/>
                    </a:lnTo>
                    <a:lnTo>
                      <a:pt x="408" y="203"/>
                    </a:lnTo>
                    <a:lnTo>
                      <a:pt x="428" y="205"/>
                    </a:lnTo>
                    <a:lnTo>
                      <a:pt x="428" y="205"/>
                    </a:lnTo>
                    <a:lnTo>
                      <a:pt x="411" y="205"/>
                    </a:lnTo>
                    <a:lnTo>
                      <a:pt x="411" y="205"/>
                    </a:lnTo>
                    <a:lnTo>
                      <a:pt x="383" y="205"/>
                    </a:lnTo>
                    <a:lnTo>
                      <a:pt x="383" y="205"/>
                    </a:lnTo>
                    <a:lnTo>
                      <a:pt x="372" y="207"/>
                    </a:lnTo>
                    <a:lnTo>
                      <a:pt x="372" y="207"/>
                    </a:lnTo>
                    <a:lnTo>
                      <a:pt x="376" y="211"/>
                    </a:lnTo>
                    <a:lnTo>
                      <a:pt x="376" y="211"/>
                    </a:lnTo>
                    <a:lnTo>
                      <a:pt x="378" y="211"/>
                    </a:lnTo>
                    <a:lnTo>
                      <a:pt x="378" y="211"/>
                    </a:lnTo>
                    <a:lnTo>
                      <a:pt x="381" y="211"/>
                    </a:lnTo>
                    <a:lnTo>
                      <a:pt x="381" y="211"/>
                    </a:lnTo>
                    <a:lnTo>
                      <a:pt x="385" y="213"/>
                    </a:lnTo>
                    <a:lnTo>
                      <a:pt x="385" y="213"/>
                    </a:lnTo>
                    <a:lnTo>
                      <a:pt x="388" y="216"/>
                    </a:lnTo>
                    <a:lnTo>
                      <a:pt x="388" y="216"/>
                    </a:lnTo>
                    <a:lnTo>
                      <a:pt x="416" y="217"/>
                    </a:lnTo>
                    <a:lnTo>
                      <a:pt x="416" y="217"/>
                    </a:lnTo>
                    <a:lnTo>
                      <a:pt x="418" y="219"/>
                    </a:lnTo>
                    <a:lnTo>
                      <a:pt x="418" y="219"/>
                    </a:lnTo>
                    <a:lnTo>
                      <a:pt x="422" y="219"/>
                    </a:lnTo>
                    <a:lnTo>
                      <a:pt x="422" y="219"/>
                    </a:lnTo>
                    <a:lnTo>
                      <a:pt x="419" y="220"/>
                    </a:lnTo>
                    <a:lnTo>
                      <a:pt x="419" y="220"/>
                    </a:lnTo>
                    <a:lnTo>
                      <a:pt x="445" y="222"/>
                    </a:lnTo>
                    <a:lnTo>
                      <a:pt x="445" y="222"/>
                    </a:lnTo>
                    <a:lnTo>
                      <a:pt x="432" y="225"/>
                    </a:lnTo>
                    <a:lnTo>
                      <a:pt x="432" y="225"/>
                    </a:lnTo>
                    <a:lnTo>
                      <a:pt x="434" y="225"/>
                    </a:lnTo>
                    <a:lnTo>
                      <a:pt x="434" y="225"/>
                    </a:lnTo>
                    <a:lnTo>
                      <a:pt x="425" y="225"/>
                    </a:lnTo>
                    <a:lnTo>
                      <a:pt x="425" y="225"/>
                    </a:lnTo>
                    <a:lnTo>
                      <a:pt x="416" y="225"/>
                    </a:lnTo>
                    <a:lnTo>
                      <a:pt x="416" y="225"/>
                    </a:lnTo>
                    <a:lnTo>
                      <a:pt x="451" y="223"/>
                    </a:lnTo>
                    <a:lnTo>
                      <a:pt x="451" y="223"/>
                    </a:lnTo>
                    <a:lnTo>
                      <a:pt x="454" y="225"/>
                    </a:lnTo>
                    <a:lnTo>
                      <a:pt x="454" y="225"/>
                    </a:lnTo>
                    <a:lnTo>
                      <a:pt x="452" y="225"/>
                    </a:lnTo>
                    <a:lnTo>
                      <a:pt x="452" y="225"/>
                    </a:lnTo>
                    <a:lnTo>
                      <a:pt x="457" y="225"/>
                    </a:lnTo>
                    <a:lnTo>
                      <a:pt x="457" y="225"/>
                    </a:lnTo>
                    <a:lnTo>
                      <a:pt x="442" y="228"/>
                    </a:lnTo>
                    <a:lnTo>
                      <a:pt x="442" y="228"/>
                    </a:lnTo>
                    <a:lnTo>
                      <a:pt x="460" y="226"/>
                    </a:lnTo>
                    <a:lnTo>
                      <a:pt x="460" y="226"/>
                    </a:lnTo>
                    <a:lnTo>
                      <a:pt x="471" y="228"/>
                    </a:lnTo>
                    <a:lnTo>
                      <a:pt x="471" y="228"/>
                    </a:lnTo>
                    <a:lnTo>
                      <a:pt x="472" y="228"/>
                    </a:lnTo>
                    <a:lnTo>
                      <a:pt x="472" y="228"/>
                    </a:lnTo>
                    <a:lnTo>
                      <a:pt x="464" y="228"/>
                    </a:lnTo>
                    <a:lnTo>
                      <a:pt x="464" y="228"/>
                    </a:lnTo>
                    <a:lnTo>
                      <a:pt x="455" y="229"/>
                    </a:lnTo>
                    <a:lnTo>
                      <a:pt x="455" y="229"/>
                    </a:lnTo>
                    <a:lnTo>
                      <a:pt x="465" y="229"/>
                    </a:lnTo>
                    <a:lnTo>
                      <a:pt x="465" y="229"/>
                    </a:lnTo>
                    <a:lnTo>
                      <a:pt x="467" y="229"/>
                    </a:lnTo>
                    <a:lnTo>
                      <a:pt x="467" y="229"/>
                    </a:lnTo>
                    <a:lnTo>
                      <a:pt x="452" y="231"/>
                    </a:lnTo>
                    <a:lnTo>
                      <a:pt x="452" y="231"/>
                    </a:lnTo>
                    <a:lnTo>
                      <a:pt x="449" y="231"/>
                    </a:lnTo>
                    <a:lnTo>
                      <a:pt x="449" y="231"/>
                    </a:lnTo>
                    <a:lnTo>
                      <a:pt x="448" y="232"/>
                    </a:lnTo>
                    <a:lnTo>
                      <a:pt x="448" y="232"/>
                    </a:lnTo>
                    <a:lnTo>
                      <a:pt x="480" y="234"/>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66" name="Freeform 182"/>
              <p:cNvSpPr>
                <a:spLocks/>
              </p:cNvSpPr>
              <p:nvPr/>
            </p:nvSpPr>
            <p:spPr bwMode="auto">
              <a:xfrm>
                <a:off x="8353" y="11038"/>
                <a:ext cx="609" cy="271"/>
              </a:xfrm>
              <a:custGeom>
                <a:avLst/>
                <a:gdLst/>
                <a:ahLst/>
                <a:cxnLst>
                  <a:cxn ang="0">
                    <a:pos x="93" y="3"/>
                  </a:cxn>
                  <a:cxn ang="0">
                    <a:pos x="171" y="0"/>
                  </a:cxn>
                  <a:cxn ang="0">
                    <a:pos x="126" y="6"/>
                  </a:cxn>
                  <a:cxn ang="0">
                    <a:pos x="89" y="6"/>
                  </a:cxn>
                  <a:cxn ang="0">
                    <a:pos x="94" y="10"/>
                  </a:cxn>
                  <a:cxn ang="0">
                    <a:pos x="83" y="15"/>
                  </a:cxn>
                  <a:cxn ang="0">
                    <a:pos x="63" y="16"/>
                  </a:cxn>
                  <a:cxn ang="0">
                    <a:pos x="74" y="21"/>
                  </a:cxn>
                  <a:cxn ang="0">
                    <a:pos x="4" y="19"/>
                  </a:cxn>
                  <a:cxn ang="0">
                    <a:pos x="21" y="25"/>
                  </a:cxn>
                  <a:cxn ang="0">
                    <a:pos x="8" y="30"/>
                  </a:cxn>
                  <a:cxn ang="0">
                    <a:pos x="21" y="31"/>
                  </a:cxn>
                  <a:cxn ang="0">
                    <a:pos x="100" y="36"/>
                  </a:cxn>
                  <a:cxn ang="0">
                    <a:pos x="107" y="40"/>
                  </a:cxn>
                  <a:cxn ang="0">
                    <a:pos x="113" y="42"/>
                  </a:cxn>
                  <a:cxn ang="0">
                    <a:pos x="89" y="49"/>
                  </a:cxn>
                  <a:cxn ang="0">
                    <a:pos x="142" y="54"/>
                  </a:cxn>
                  <a:cxn ang="0">
                    <a:pos x="116" y="57"/>
                  </a:cxn>
                  <a:cxn ang="0">
                    <a:pos x="136" y="63"/>
                  </a:cxn>
                  <a:cxn ang="0">
                    <a:pos x="185" y="72"/>
                  </a:cxn>
                  <a:cxn ang="0">
                    <a:pos x="189" y="74"/>
                  </a:cxn>
                  <a:cxn ang="0">
                    <a:pos x="219" y="90"/>
                  </a:cxn>
                  <a:cxn ang="0">
                    <a:pos x="224" y="92"/>
                  </a:cxn>
                  <a:cxn ang="0">
                    <a:pos x="202" y="96"/>
                  </a:cxn>
                  <a:cxn ang="0">
                    <a:pos x="231" y="98"/>
                  </a:cxn>
                  <a:cxn ang="0">
                    <a:pos x="222" y="101"/>
                  </a:cxn>
                  <a:cxn ang="0">
                    <a:pos x="227" y="107"/>
                  </a:cxn>
                  <a:cxn ang="0">
                    <a:pos x="227" y="114"/>
                  </a:cxn>
                  <a:cxn ang="0">
                    <a:pos x="275" y="116"/>
                  </a:cxn>
                  <a:cxn ang="0">
                    <a:pos x="224" y="122"/>
                  </a:cxn>
                  <a:cxn ang="0">
                    <a:pos x="254" y="125"/>
                  </a:cxn>
                  <a:cxn ang="0">
                    <a:pos x="248" y="129"/>
                  </a:cxn>
                  <a:cxn ang="0">
                    <a:pos x="237" y="132"/>
                  </a:cxn>
                  <a:cxn ang="0">
                    <a:pos x="265" y="134"/>
                  </a:cxn>
                  <a:cxn ang="0">
                    <a:pos x="275" y="146"/>
                  </a:cxn>
                  <a:cxn ang="0">
                    <a:pos x="347" y="149"/>
                  </a:cxn>
                  <a:cxn ang="0">
                    <a:pos x="334" y="150"/>
                  </a:cxn>
                  <a:cxn ang="0">
                    <a:pos x="342" y="150"/>
                  </a:cxn>
                  <a:cxn ang="0">
                    <a:pos x="405" y="156"/>
                  </a:cxn>
                  <a:cxn ang="0">
                    <a:pos x="409" y="161"/>
                  </a:cxn>
                  <a:cxn ang="0">
                    <a:pos x="418" y="167"/>
                  </a:cxn>
                  <a:cxn ang="0">
                    <a:pos x="428" y="172"/>
                  </a:cxn>
                  <a:cxn ang="0">
                    <a:pos x="425" y="176"/>
                  </a:cxn>
                  <a:cxn ang="0">
                    <a:pos x="399" y="178"/>
                  </a:cxn>
                  <a:cxn ang="0">
                    <a:pos x="408" y="185"/>
                  </a:cxn>
                  <a:cxn ang="0">
                    <a:pos x="474" y="191"/>
                  </a:cxn>
                  <a:cxn ang="0">
                    <a:pos x="488" y="194"/>
                  </a:cxn>
                  <a:cxn ang="0">
                    <a:pos x="494" y="200"/>
                  </a:cxn>
                  <a:cxn ang="0">
                    <a:pos x="560" y="205"/>
                  </a:cxn>
                  <a:cxn ang="0">
                    <a:pos x="541" y="205"/>
                  </a:cxn>
                  <a:cxn ang="0">
                    <a:pos x="530" y="209"/>
                  </a:cxn>
                  <a:cxn ang="0">
                    <a:pos x="530" y="211"/>
                  </a:cxn>
                  <a:cxn ang="0">
                    <a:pos x="556" y="215"/>
                  </a:cxn>
                  <a:cxn ang="0">
                    <a:pos x="534" y="220"/>
                  </a:cxn>
                  <a:cxn ang="0">
                    <a:pos x="544" y="230"/>
                  </a:cxn>
                  <a:cxn ang="0">
                    <a:pos x="603" y="233"/>
                  </a:cxn>
                  <a:cxn ang="0">
                    <a:pos x="604" y="235"/>
                  </a:cxn>
                  <a:cxn ang="0">
                    <a:pos x="556" y="244"/>
                  </a:cxn>
                  <a:cxn ang="0">
                    <a:pos x="545" y="252"/>
                  </a:cxn>
                  <a:cxn ang="0">
                    <a:pos x="456" y="265"/>
                  </a:cxn>
                  <a:cxn ang="0">
                    <a:pos x="495" y="264"/>
                  </a:cxn>
                  <a:cxn ang="0">
                    <a:pos x="484" y="268"/>
                  </a:cxn>
                </a:cxnLst>
                <a:rect l="0" t="0" r="r" b="b"/>
                <a:pathLst>
                  <a:path w="609" h="271">
                    <a:moveTo>
                      <a:pt x="102" y="3"/>
                    </a:moveTo>
                    <a:lnTo>
                      <a:pt x="102" y="3"/>
                    </a:lnTo>
                    <a:lnTo>
                      <a:pt x="103" y="3"/>
                    </a:lnTo>
                    <a:lnTo>
                      <a:pt x="103" y="3"/>
                    </a:lnTo>
                    <a:lnTo>
                      <a:pt x="105" y="3"/>
                    </a:lnTo>
                    <a:lnTo>
                      <a:pt x="105" y="3"/>
                    </a:lnTo>
                    <a:lnTo>
                      <a:pt x="93" y="3"/>
                    </a:lnTo>
                    <a:lnTo>
                      <a:pt x="93" y="3"/>
                    </a:lnTo>
                    <a:lnTo>
                      <a:pt x="86" y="3"/>
                    </a:lnTo>
                    <a:lnTo>
                      <a:pt x="86" y="3"/>
                    </a:lnTo>
                    <a:lnTo>
                      <a:pt x="79" y="3"/>
                    </a:lnTo>
                    <a:lnTo>
                      <a:pt x="79" y="3"/>
                    </a:lnTo>
                    <a:lnTo>
                      <a:pt x="166" y="0"/>
                    </a:lnTo>
                    <a:lnTo>
                      <a:pt x="166" y="0"/>
                    </a:lnTo>
                    <a:lnTo>
                      <a:pt x="171" y="0"/>
                    </a:lnTo>
                    <a:lnTo>
                      <a:pt x="171" y="0"/>
                    </a:lnTo>
                    <a:lnTo>
                      <a:pt x="168" y="0"/>
                    </a:lnTo>
                    <a:lnTo>
                      <a:pt x="168" y="0"/>
                    </a:lnTo>
                    <a:lnTo>
                      <a:pt x="149" y="1"/>
                    </a:lnTo>
                    <a:lnTo>
                      <a:pt x="149" y="1"/>
                    </a:lnTo>
                    <a:lnTo>
                      <a:pt x="138" y="4"/>
                    </a:lnTo>
                    <a:lnTo>
                      <a:pt x="138" y="4"/>
                    </a:lnTo>
                    <a:lnTo>
                      <a:pt x="126" y="6"/>
                    </a:lnTo>
                    <a:lnTo>
                      <a:pt x="126" y="6"/>
                    </a:lnTo>
                    <a:lnTo>
                      <a:pt x="106" y="6"/>
                    </a:lnTo>
                    <a:lnTo>
                      <a:pt x="106" y="6"/>
                    </a:lnTo>
                    <a:lnTo>
                      <a:pt x="70" y="4"/>
                    </a:lnTo>
                    <a:lnTo>
                      <a:pt x="70" y="4"/>
                    </a:lnTo>
                    <a:lnTo>
                      <a:pt x="84" y="6"/>
                    </a:lnTo>
                    <a:lnTo>
                      <a:pt x="84" y="6"/>
                    </a:lnTo>
                    <a:lnTo>
                      <a:pt x="89" y="6"/>
                    </a:lnTo>
                    <a:lnTo>
                      <a:pt x="89" y="6"/>
                    </a:lnTo>
                    <a:lnTo>
                      <a:pt x="90" y="6"/>
                    </a:lnTo>
                    <a:lnTo>
                      <a:pt x="90" y="6"/>
                    </a:lnTo>
                    <a:lnTo>
                      <a:pt x="96" y="10"/>
                    </a:lnTo>
                    <a:lnTo>
                      <a:pt x="96" y="10"/>
                    </a:lnTo>
                    <a:lnTo>
                      <a:pt x="100" y="10"/>
                    </a:lnTo>
                    <a:lnTo>
                      <a:pt x="100" y="10"/>
                    </a:lnTo>
                    <a:lnTo>
                      <a:pt x="94" y="10"/>
                    </a:lnTo>
                    <a:lnTo>
                      <a:pt x="94" y="10"/>
                    </a:lnTo>
                    <a:lnTo>
                      <a:pt x="94" y="12"/>
                    </a:lnTo>
                    <a:lnTo>
                      <a:pt x="94" y="12"/>
                    </a:lnTo>
                    <a:lnTo>
                      <a:pt x="87" y="12"/>
                    </a:lnTo>
                    <a:lnTo>
                      <a:pt x="87" y="12"/>
                    </a:lnTo>
                    <a:lnTo>
                      <a:pt x="96" y="12"/>
                    </a:lnTo>
                    <a:lnTo>
                      <a:pt x="96" y="12"/>
                    </a:lnTo>
                    <a:lnTo>
                      <a:pt x="83" y="15"/>
                    </a:lnTo>
                    <a:lnTo>
                      <a:pt x="83" y="15"/>
                    </a:lnTo>
                    <a:lnTo>
                      <a:pt x="76" y="16"/>
                    </a:lnTo>
                    <a:lnTo>
                      <a:pt x="76" y="16"/>
                    </a:lnTo>
                    <a:lnTo>
                      <a:pt x="73" y="16"/>
                    </a:lnTo>
                    <a:lnTo>
                      <a:pt x="73" y="16"/>
                    </a:lnTo>
                    <a:lnTo>
                      <a:pt x="71" y="16"/>
                    </a:lnTo>
                    <a:lnTo>
                      <a:pt x="71" y="16"/>
                    </a:lnTo>
                    <a:lnTo>
                      <a:pt x="63" y="16"/>
                    </a:lnTo>
                    <a:lnTo>
                      <a:pt x="63" y="16"/>
                    </a:lnTo>
                    <a:lnTo>
                      <a:pt x="69" y="16"/>
                    </a:lnTo>
                    <a:lnTo>
                      <a:pt x="69" y="16"/>
                    </a:lnTo>
                    <a:lnTo>
                      <a:pt x="79" y="18"/>
                    </a:lnTo>
                    <a:lnTo>
                      <a:pt x="79" y="18"/>
                    </a:lnTo>
                    <a:lnTo>
                      <a:pt x="83" y="19"/>
                    </a:lnTo>
                    <a:lnTo>
                      <a:pt x="83" y="19"/>
                    </a:lnTo>
                    <a:lnTo>
                      <a:pt x="74" y="21"/>
                    </a:lnTo>
                    <a:lnTo>
                      <a:pt x="74" y="21"/>
                    </a:lnTo>
                    <a:lnTo>
                      <a:pt x="83" y="21"/>
                    </a:lnTo>
                    <a:lnTo>
                      <a:pt x="83" y="21"/>
                    </a:lnTo>
                    <a:lnTo>
                      <a:pt x="34" y="21"/>
                    </a:lnTo>
                    <a:lnTo>
                      <a:pt x="34" y="21"/>
                    </a:lnTo>
                    <a:lnTo>
                      <a:pt x="36" y="21"/>
                    </a:lnTo>
                    <a:lnTo>
                      <a:pt x="36" y="21"/>
                    </a:lnTo>
                    <a:lnTo>
                      <a:pt x="4" y="19"/>
                    </a:lnTo>
                    <a:lnTo>
                      <a:pt x="4" y="19"/>
                    </a:lnTo>
                    <a:lnTo>
                      <a:pt x="27" y="22"/>
                    </a:lnTo>
                    <a:lnTo>
                      <a:pt x="27" y="22"/>
                    </a:lnTo>
                    <a:lnTo>
                      <a:pt x="28" y="22"/>
                    </a:lnTo>
                    <a:lnTo>
                      <a:pt x="28" y="22"/>
                    </a:lnTo>
                    <a:lnTo>
                      <a:pt x="27" y="24"/>
                    </a:lnTo>
                    <a:lnTo>
                      <a:pt x="27" y="24"/>
                    </a:lnTo>
                    <a:lnTo>
                      <a:pt x="21" y="25"/>
                    </a:lnTo>
                    <a:lnTo>
                      <a:pt x="21" y="25"/>
                    </a:lnTo>
                    <a:lnTo>
                      <a:pt x="26" y="27"/>
                    </a:lnTo>
                    <a:lnTo>
                      <a:pt x="26" y="27"/>
                    </a:lnTo>
                    <a:lnTo>
                      <a:pt x="3" y="27"/>
                    </a:lnTo>
                    <a:lnTo>
                      <a:pt x="3" y="27"/>
                    </a:lnTo>
                    <a:lnTo>
                      <a:pt x="0" y="27"/>
                    </a:lnTo>
                    <a:lnTo>
                      <a:pt x="0" y="27"/>
                    </a:lnTo>
                    <a:lnTo>
                      <a:pt x="8" y="30"/>
                    </a:lnTo>
                    <a:lnTo>
                      <a:pt x="8" y="30"/>
                    </a:lnTo>
                    <a:lnTo>
                      <a:pt x="14" y="30"/>
                    </a:lnTo>
                    <a:lnTo>
                      <a:pt x="14" y="30"/>
                    </a:lnTo>
                    <a:lnTo>
                      <a:pt x="15" y="31"/>
                    </a:lnTo>
                    <a:lnTo>
                      <a:pt x="15" y="31"/>
                    </a:lnTo>
                    <a:lnTo>
                      <a:pt x="10" y="31"/>
                    </a:lnTo>
                    <a:lnTo>
                      <a:pt x="10" y="31"/>
                    </a:lnTo>
                    <a:lnTo>
                      <a:pt x="21" y="31"/>
                    </a:lnTo>
                    <a:lnTo>
                      <a:pt x="21" y="31"/>
                    </a:lnTo>
                    <a:lnTo>
                      <a:pt x="53" y="34"/>
                    </a:lnTo>
                    <a:lnTo>
                      <a:pt x="53" y="34"/>
                    </a:lnTo>
                    <a:lnTo>
                      <a:pt x="89" y="34"/>
                    </a:lnTo>
                    <a:lnTo>
                      <a:pt x="89" y="34"/>
                    </a:lnTo>
                    <a:lnTo>
                      <a:pt x="97" y="34"/>
                    </a:lnTo>
                    <a:lnTo>
                      <a:pt x="97" y="34"/>
                    </a:lnTo>
                    <a:lnTo>
                      <a:pt x="100" y="36"/>
                    </a:lnTo>
                    <a:lnTo>
                      <a:pt x="100" y="36"/>
                    </a:lnTo>
                    <a:lnTo>
                      <a:pt x="110" y="37"/>
                    </a:lnTo>
                    <a:lnTo>
                      <a:pt x="110" y="37"/>
                    </a:lnTo>
                    <a:lnTo>
                      <a:pt x="126" y="39"/>
                    </a:lnTo>
                    <a:lnTo>
                      <a:pt x="126" y="39"/>
                    </a:lnTo>
                    <a:lnTo>
                      <a:pt x="109" y="39"/>
                    </a:lnTo>
                    <a:lnTo>
                      <a:pt x="109" y="39"/>
                    </a:lnTo>
                    <a:lnTo>
                      <a:pt x="107" y="40"/>
                    </a:lnTo>
                    <a:lnTo>
                      <a:pt x="107" y="40"/>
                    </a:lnTo>
                    <a:lnTo>
                      <a:pt x="103" y="40"/>
                    </a:lnTo>
                    <a:lnTo>
                      <a:pt x="103" y="40"/>
                    </a:lnTo>
                    <a:lnTo>
                      <a:pt x="106" y="42"/>
                    </a:lnTo>
                    <a:lnTo>
                      <a:pt x="106" y="42"/>
                    </a:lnTo>
                    <a:lnTo>
                      <a:pt x="93" y="42"/>
                    </a:lnTo>
                    <a:lnTo>
                      <a:pt x="93" y="42"/>
                    </a:lnTo>
                    <a:lnTo>
                      <a:pt x="113" y="42"/>
                    </a:lnTo>
                    <a:lnTo>
                      <a:pt x="113" y="42"/>
                    </a:lnTo>
                    <a:lnTo>
                      <a:pt x="82" y="46"/>
                    </a:lnTo>
                    <a:lnTo>
                      <a:pt x="82" y="46"/>
                    </a:lnTo>
                    <a:lnTo>
                      <a:pt x="89" y="48"/>
                    </a:lnTo>
                    <a:lnTo>
                      <a:pt x="89" y="48"/>
                    </a:lnTo>
                    <a:lnTo>
                      <a:pt x="87" y="48"/>
                    </a:lnTo>
                    <a:lnTo>
                      <a:pt x="87" y="48"/>
                    </a:lnTo>
                    <a:lnTo>
                      <a:pt x="89" y="49"/>
                    </a:lnTo>
                    <a:lnTo>
                      <a:pt x="89" y="49"/>
                    </a:lnTo>
                    <a:lnTo>
                      <a:pt x="103" y="51"/>
                    </a:lnTo>
                    <a:lnTo>
                      <a:pt x="103" y="51"/>
                    </a:lnTo>
                    <a:lnTo>
                      <a:pt x="103" y="52"/>
                    </a:lnTo>
                    <a:lnTo>
                      <a:pt x="103" y="52"/>
                    </a:lnTo>
                    <a:lnTo>
                      <a:pt x="138" y="54"/>
                    </a:lnTo>
                    <a:lnTo>
                      <a:pt x="138" y="54"/>
                    </a:lnTo>
                    <a:lnTo>
                      <a:pt x="142" y="54"/>
                    </a:lnTo>
                    <a:lnTo>
                      <a:pt x="142" y="54"/>
                    </a:lnTo>
                    <a:lnTo>
                      <a:pt x="135" y="54"/>
                    </a:lnTo>
                    <a:lnTo>
                      <a:pt x="135" y="54"/>
                    </a:lnTo>
                    <a:lnTo>
                      <a:pt x="139" y="54"/>
                    </a:lnTo>
                    <a:lnTo>
                      <a:pt x="139" y="54"/>
                    </a:lnTo>
                    <a:lnTo>
                      <a:pt x="126" y="57"/>
                    </a:lnTo>
                    <a:lnTo>
                      <a:pt x="126" y="57"/>
                    </a:lnTo>
                    <a:lnTo>
                      <a:pt x="116" y="57"/>
                    </a:lnTo>
                    <a:lnTo>
                      <a:pt x="116" y="57"/>
                    </a:lnTo>
                    <a:lnTo>
                      <a:pt x="126" y="58"/>
                    </a:lnTo>
                    <a:lnTo>
                      <a:pt x="126" y="58"/>
                    </a:lnTo>
                    <a:lnTo>
                      <a:pt x="133" y="60"/>
                    </a:lnTo>
                    <a:lnTo>
                      <a:pt x="133" y="60"/>
                    </a:lnTo>
                    <a:lnTo>
                      <a:pt x="138" y="61"/>
                    </a:lnTo>
                    <a:lnTo>
                      <a:pt x="138" y="61"/>
                    </a:lnTo>
                    <a:lnTo>
                      <a:pt x="136" y="63"/>
                    </a:lnTo>
                    <a:lnTo>
                      <a:pt x="136" y="63"/>
                    </a:lnTo>
                    <a:lnTo>
                      <a:pt x="132" y="63"/>
                    </a:lnTo>
                    <a:lnTo>
                      <a:pt x="132" y="63"/>
                    </a:lnTo>
                    <a:lnTo>
                      <a:pt x="172" y="69"/>
                    </a:lnTo>
                    <a:lnTo>
                      <a:pt x="172" y="69"/>
                    </a:lnTo>
                    <a:lnTo>
                      <a:pt x="194" y="71"/>
                    </a:lnTo>
                    <a:lnTo>
                      <a:pt x="194" y="71"/>
                    </a:lnTo>
                    <a:lnTo>
                      <a:pt x="185" y="72"/>
                    </a:lnTo>
                    <a:lnTo>
                      <a:pt x="185" y="72"/>
                    </a:lnTo>
                    <a:lnTo>
                      <a:pt x="186" y="72"/>
                    </a:lnTo>
                    <a:lnTo>
                      <a:pt x="186" y="72"/>
                    </a:lnTo>
                    <a:lnTo>
                      <a:pt x="185" y="72"/>
                    </a:lnTo>
                    <a:lnTo>
                      <a:pt x="185" y="72"/>
                    </a:lnTo>
                    <a:lnTo>
                      <a:pt x="185" y="74"/>
                    </a:lnTo>
                    <a:lnTo>
                      <a:pt x="185" y="74"/>
                    </a:lnTo>
                    <a:lnTo>
                      <a:pt x="189" y="74"/>
                    </a:lnTo>
                    <a:lnTo>
                      <a:pt x="189" y="74"/>
                    </a:lnTo>
                    <a:lnTo>
                      <a:pt x="181" y="74"/>
                    </a:lnTo>
                    <a:lnTo>
                      <a:pt x="181" y="74"/>
                    </a:lnTo>
                    <a:lnTo>
                      <a:pt x="188" y="75"/>
                    </a:lnTo>
                    <a:lnTo>
                      <a:pt x="188" y="75"/>
                    </a:lnTo>
                    <a:lnTo>
                      <a:pt x="186" y="75"/>
                    </a:lnTo>
                    <a:lnTo>
                      <a:pt x="186" y="75"/>
                    </a:lnTo>
                    <a:lnTo>
                      <a:pt x="219" y="90"/>
                    </a:lnTo>
                    <a:lnTo>
                      <a:pt x="219" y="90"/>
                    </a:lnTo>
                    <a:lnTo>
                      <a:pt x="204" y="89"/>
                    </a:lnTo>
                    <a:lnTo>
                      <a:pt x="204" y="89"/>
                    </a:lnTo>
                    <a:lnTo>
                      <a:pt x="214" y="89"/>
                    </a:lnTo>
                    <a:lnTo>
                      <a:pt x="214" y="89"/>
                    </a:lnTo>
                    <a:lnTo>
                      <a:pt x="215" y="90"/>
                    </a:lnTo>
                    <a:lnTo>
                      <a:pt x="215" y="90"/>
                    </a:lnTo>
                    <a:lnTo>
                      <a:pt x="224" y="92"/>
                    </a:lnTo>
                    <a:lnTo>
                      <a:pt x="224" y="92"/>
                    </a:lnTo>
                    <a:lnTo>
                      <a:pt x="222" y="92"/>
                    </a:lnTo>
                    <a:lnTo>
                      <a:pt x="222" y="92"/>
                    </a:lnTo>
                    <a:lnTo>
                      <a:pt x="219" y="92"/>
                    </a:lnTo>
                    <a:lnTo>
                      <a:pt x="219" y="92"/>
                    </a:lnTo>
                    <a:lnTo>
                      <a:pt x="201" y="95"/>
                    </a:lnTo>
                    <a:lnTo>
                      <a:pt x="201" y="95"/>
                    </a:lnTo>
                    <a:lnTo>
                      <a:pt x="202" y="96"/>
                    </a:lnTo>
                    <a:lnTo>
                      <a:pt x="202" y="96"/>
                    </a:lnTo>
                    <a:lnTo>
                      <a:pt x="201" y="98"/>
                    </a:lnTo>
                    <a:lnTo>
                      <a:pt x="201" y="98"/>
                    </a:lnTo>
                    <a:lnTo>
                      <a:pt x="217" y="98"/>
                    </a:lnTo>
                    <a:lnTo>
                      <a:pt x="217" y="98"/>
                    </a:lnTo>
                    <a:lnTo>
                      <a:pt x="215" y="98"/>
                    </a:lnTo>
                    <a:lnTo>
                      <a:pt x="215" y="98"/>
                    </a:lnTo>
                    <a:lnTo>
                      <a:pt x="231" y="98"/>
                    </a:lnTo>
                    <a:lnTo>
                      <a:pt x="231" y="98"/>
                    </a:lnTo>
                    <a:lnTo>
                      <a:pt x="229" y="99"/>
                    </a:lnTo>
                    <a:lnTo>
                      <a:pt x="229" y="99"/>
                    </a:lnTo>
                    <a:lnTo>
                      <a:pt x="244" y="101"/>
                    </a:lnTo>
                    <a:lnTo>
                      <a:pt x="244" y="101"/>
                    </a:lnTo>
                    <a:lnTo>
                      <a:pt x="241" y="101"/>
                    </a:lnTo>
                    <a:lnTo>
                      <a:pt x="241" y="101"/>
                    </a:lnTo>
                    <a:lnTo>
                      <a:pt x="222" y="101"/>
                    </a:lnTo>
                    <a:lnTo>
                      <a:pt x="222" y="101"/>
                    </a:lnTo>
                    <a:lnTo>
                      <a:pt x="204" y="101"/>
                    </a:lnTo>
                    <a:lnTo>
                      <a:pt x="204" y="101"/>
                    </a:lnTo>
                    <a:lnTo>
                      <a:pt x="201" y="101"/>
                    </a:lnTo>
                    <a:lnTo>
                      <a:pt x="201" y="101"/>
                    </a:lnTo>
                    <a:lnTo>
                      <a:pt x="219" y="102"/>
                    </a:lnTo>
                    <a:lnTo>
                      <a:pt x="219" y="102"/>
                    </a:lnTo>
                    <a:lnTo>
                      <a:pt x="227" y="107"/>
                    </a:lnTo>
                    <a:lnTo>
                      <a:pt x="227" y="107"/>
                    </a:lnTo>
                    <a:lnTo>
                      <a:pt x="224" y="110"/>
                    </a:lnTo>
                    <a:lnTo>
                      <a:pt x="224" y="110"/>
                    </a:lnTo>
                    <a:lnTo>
                      <a:pt x="218" y="110"/>
                    </a:lnTo>
                    <a:lnTo>
                      <a:pt x="218" y="110"/>
                    </a:lnTo>
                    <a:lnTo>
                      <a:pt x="225" y="111"/>
                    </a:lnTo>
                    <a:lnTo>
                      <a:pt x="225" y="111"/>
                    </a:lnTo>
                    <a:lnTo>
                      <a:pt x="227" y="114"/>
                    </a:lnTo>
                    <a:lnTo>
                      <a:pt x="227" y="114"/>
                    </a:lnTo>
                    <a:lnTo>
                      <a:pt x="221" y="114"/>
                    </a:lnTo>
                    <a:lnTo>
                      <a:pt x="221" y="114"/>
                    </a:lnTo>
                    <a:lnTo>
                      <a:pt x="228" y="117"/>
                    </a:lnTo>
                    <a:lnTo>
                      <a:pt x="228" y="117"/>
                    </a:lnTo>
                    <a:lnTo>
                      <a:pt x="215" y="119"/>
                    </a:lnTo>
                    <a:lnTo>
                      <a:pt x="215" y="119"/>
                    </a:lnTo>
                    <a:lnTo>
                      <a:pt x="275" y="116"/>
                    </a:lnTo>
                    <a:lnTo>
                      <a:pt x="275" y="116"/>
                    </a:lnTo>
                    <a:lnTo>
                      <a:pt x="264" y="117"/>
                    </a:lnTo>
                    <a:lnTo>
                      <a:pt x="264" y="117"/>
                    </a:lnTo>
                    <a:lnTo>
                      <a:pt x="222" y="119"/>
                    </a:lnTo>
                    <a:lnTo>
                      <a:pt x="222" y="119"/>
                    </a:lnTo>
                    <a:lnTo>
                      <a:pt x="219" y="120"/>
                    </a:lnTo>
                    <a:lnTo>
                      <a:pt x="219" y="120"/>
                    </a:lnTo>
                    <a:lnTo>
                      <a:pt x="224" y="122"/>
                    </a:lnTo>
                    <a:lnTo>
                      <a:pt x="224" y="122"/>
                    </a:lnTo>
                    <a:lnTo>
                      <a:pt x="237" y="122"/>
                    </a:lnTo>
                    <a:lnTo>
                      <a:pt x="237" y="122"/>
                    </a:lnTo>
                    <a:lnTo>
                      <a:pt x="235" y="123"/>
                    </a:lnTo>
                    <a:lnTo>
                      <a:pt x="235" y="123"/>
                    </a:lnTo>
                    <a:lnTo>
                      <a:pt x="222" y="123"/>
                    </a:lnTo>
                    <a:lnTo>
                      <a:pt x="222" y="123"/>
                    </a:lnTo>
                    <a:lnTo>
                      <a:pt x="254" y="125"/>
                    </a:lnTo>
                    <a:lnTo>
                      <a:pt x="254" y="125"/>
                    </a:lnTo>
                    <a:lnTo>
                      <a:pt x="251" y="126"/>
                    </a:lnTo>
                    <a:lnTo>
                      <a:pt x="251" y="126"/>
                    </a:lnTo>
                    <a:lnTo>
                      <a:pt x="241" y="128"/>
                    </a:lnTo>
                    <a:lnTo>
                      <a:pt x="241" y="128"/>
                    </a:lnTo>
                    <a:lnTo>
                      <a:pt x="250" y="128"/>
                    </a:lnTo>
                    <a:lnTo>
                      <a:pt x="250" y="128"/>
                    </a:lnTo>
                    <a:lnTo>
                      <a:pt x="248" y="129"/>
                    </a:lnTo>
                    <a:lnTo>
                      <a:pt x="248" y="129"/>
                    </a:lnTo>
                    <a:lnTo>
                      <a:pt x="250" y="129"/>
                    </a:lnTo>
                    <a:lnTo>
                      <a:pt x="250" y="129"/>
                    </a:lnTo>
                    <a:lnTo>
                      <a:pt x="247" y="131"/>
                    </a:lnTo>
                    <a:lnTo>
                      <a:pt x="247" y="131"/>
                    </a:lnTo>
                    <a:lnTo>
                      <a:pt x="232" y="131"/>
                    </a:lnTo>
                    <a:lnTo>
                      <a:pt x="232" y="131"/>
                    </a:lnTo>
                    <a:lnTo>
                      <a:pt x="237" y="132"/>
                    </a:lnTo>
                    <a:lnTo>
                      <a:pt x="237" y="132"/>
                    </a:lnTo>
                    <a:lnTo>
                      <a:pt x="234" y="132"/>
                    </a:lnTo>
                    <a:lnTo>
                      <a:pt x="234" y="132"/>
                    </a:lnTo>
                    <a:lnTo>
                      <a:pt x="240" y="132"/>
                    </a:lnTo>
                    <a:lnTo>
                      <a:pt x="240" y="132"/>
                    </a:lnTo>
                    <a:lnTo>
                      <a:pt x="242" y="134"/>
                    </a:lnTo>
                    <a:lnTo>
                      <a:pt x="242" y="134"/>
                    </a:lnTo>
                    <a:lnTo>
                      <a:pt x="265" y="134"/>
                    </a:lnTo>
                    <a:lnTo>
                      <a:pt x="265" y="134"/>
                    </a:lnTo>
                    <a:lnTo>
                      <a:pt x="261" y="138"/>
                    </a:lnTo>
                    <a:lnTo>
                      <a:pt x="261" y="138"/>
                    </a:lnTo>
                    <a:lnTo>
                      <a:pt x="258" y="140"/>
                    </a:lnTo>
                    <a:lnTo>
                      <a:pt x="258" y="140"/>
                    </a:lnTo>
                    <a:lnTo>
                      <a:pt x="275" y="144"/>
                    </a:lnTo>
                    <a:lnTo>
                      <a:pt x="275" y="144"/>
                    </a:lnTo>
                    <a:lnTo>
                      <a:pt x="275" y="146"/>
                    </a:lnTo>
                    <a:lnTo>
                      <a:pt x="275" y="146"/>
                    </a:lnTo>
                    <a:lnTo>
                      <a:pt x="280" y="149"/>
                    </a:lnTo>
                    <a:lnTo>
                      <a:pt x="280" y="149"/>
                    </a:lnTo>
                    <a:lnTo>
                      <a:pt x="323" y="147"/>
                    </a:lnTo>
                    <a:lnTo>
                      <a:pt x="323" y="147"/>
                    </a:lnTo>
                    <a:lnTo>
                      <a:pt x="333" y="147"/>
                    </a:lnTo>
                    <a:lnTo>
                      <a:pt x="333" y="147"/>
                    </a:lnTo>
                    <a:lnTo>
                      <a:pt x="347" y="149"/>
                    </a:lnTo>
                    <a:lnTo>
                      <a:pt x="347" y="149"/>
                    </a:lnTo>
                    <a:lnTo>
                      <a:pt x="349" y="149"/>
                    </a:lnTo>
                    <a:lnTo>
                      <a:pt x="349" y="149"/>
                    </a:lnTo>
                    <a:lnTo>
                      <a:pt x="344" y="150"/>
                    </a:lnTo>
                    <a:lnTo>
                      <a:pt x="344" y="150"/>
                    </a:lnTo>
                    <a:lnTo>
                      <a:pt x="337" y="150"/>
                    </a:lnTo>
                    <a:lnTo>
                      <a:pt x="337" y="150"/>
                    </a:lnTo>
                    <a:lnTo>
                      <a:pt x="334" y="150"/>
                    </a:lnTo>
                    <a:lnTo>
                      <a:pt x="334" y="150"/>
                    </a:lnTo>
                    <a:lnTo>
                      <a:pt x="330" y="150"/>
                    </a:lnTo>
                    <a:lnTo>
                      <a:pt x="330" y="150"/>
                    </a:lnTo>
                    <a:lnTo>
                      <a:pt x="321" y="152"/>
                    </a:lnTo>
                    <a:lnTo>
                      <a:pt x="321" y="152"/>
                    </a:lnTo>
                    <a:lnTo>
                      <a:pt x="323" y="152"/>
                    </a:lnTo>
                    <a:lnTo>
                      <a:pt x="323" y="152"/>
                    </a:lnTo>
                    <a:lnTo>
                      <a:pt x="342" y="150"/>
                    </a:lnTo>
                    <a:lnTo>
                      <a:pt x="342" y="150"/>
                    </a:lnTo>
                    <a:lnTo>
                      <a:pt x="343" y="152"/>
                    </a:lnTo>
                    <a:lnTo>
                      <a:pt x="343" y="152"/>
                    </a:lnTo>
                    <a:lnTo>
                      <a:pt x="377" y="155"/>
                    </a:lnTo>
                    <a:lnTo>
                      <a:pt x="377" y="155"/>
                    </a:lnTo>
                    <a:lnTo>
                      <a:pt x="385" y="155"/>
                    </a:lnTo>
                    <a:lnTo>
                      <a:pt x="385" y="155"/>
                    </a:lnTo>
                    <a:lnTo>
                      <a:pt x="405" y="156"/>
                    </a:lnTo>
                    <a:lnTo>
                      <a:pt x="405" y="156"/>
                    </a:lnTo>
                    <a:lnTo>
                      <a:pt x="402" y="160"/>
                    </a:lnTo>
                    <a:lnTo>
                      <a:pt x="402" y="160"/>
                    </a:lnTo>
                    <a:lnTo>
                      <a:pt x="399" y="160"/>
                    </a:lnTo>
                    <a:lnTo>
                      <a:pt x="399" y="160"/>
                    </a:lnTo>
                    <a:lnTo>
                      <a:pt x="403" y="161"/>
                    </a:lnTo>
                    <a:lnTo>
                      <a:pt x="403" y="161"/>
                    </a:lnTo>
                    <a:lnTo>
                      <a:pt x="409" y="161"/>
                    </a:lnTo>
                    <a:lnTo>
                      <a:pt x="409" y="161"/>
                    </a:lnTo>
                    <a:lnTo>
                      <a:pt x="410" y="163"/>
                    </a:lnTo>
                    <a:lnTo>
                      <a:pt x="410" y="163"/>
                    </a:lnTo>
                    <a:lnTo>
                      <a:pt x="422" y="166"/>
                    </a:lnTo>
                    <a:lnTo>
                      <a:pt x="422" y="166"/>
                    </a:lnTo>
                    <a:lnTo>
                      <a:pt x="423" y="166"/>
                    </a:lnTo>
                    <a:lnTo>
                      <a:pt x="423" y="166"/>
                    </a:lnTo>
                    <a:lnTo>
                      <a:pt x="418" y="167"/>
                    </a:lnTo>
                    <a:lnTo>
                      <a:pt x="418" y="167"/>
                    </a:lnTo>
                    <a:lnTo>
                      <a:pt x="419" y="167"/>
                    </a:lnTo>
                    <a:lnTo>
                      <a:pt x="419" y="167"/>
                    </a:lnTo>
                    <a:lnTo>
                      <a:pt x="426" y="167"/>
                    </a:lnTo>
                    <a:lnTo>
                      <a:pt x="426" y="167"/>
                    </a:lnTo>
                    <a:lnTo>
                      <a:pt x="419" y="169"/>
                    </a:lnTo>
                    <a:lnTo>
                      <a:pt x="419" y="169"/>
                    </a:lnTo>
                    <a:lnTo>
                      <a:pt x="428" y="172"/>
                    </a:lnTo>
                    <a:lnTo>
                      <a:pt x="428" y="172"/>
                    </a:lnTo>
                    <a:lnTo>
                      <a:pt x="433" y="172"/>
                    </a:lnTo>
                    <a:lnTo>
                      <a:pt x="433" y="172"/>
                    </a:lnTo>
                    <a:lnTo>
                      <a:pt x="443" y="173"/>
                    </a:lnTo>
                    <a:lnTo>
                      <a:pt x="443" y="173"/>
                    </a:lnTo>
                    <a:lnTo>
                      <a:pt x="432" y="175"/>
                    </a:lnTo>
                    <a:lnTo>
                      <a:pt x="432" y="175"/>
                    </a:lnTo>
                    <a:lnTo>
                      <a:pt x="425" y="176"/>
                    </a:lnTo>
                    <a:lnTo>
                      <a:pt x="425" y="176"/>
                    </a:lnTo>
                    <a:lnTo>
                      <a:pt x="406" y="176"/>
                    </a:lnTo>
                    <a:lnTo>
                      <a:pt x="406" y="176"/>
                    </a:lnTo>
                    <a:lnTo>
                      <a:pt x="405" y="176"/>
                    </a:lnTo>
                    <a:lnTo>
                      <a:pt x="405" y="176"/>
                    </a:lnTo>
                    <a:lnTo>
                      <a:pt x="393" y="176"/>
                    </a:lnTo>
                    <a:lnTo>
                      <a:pt x="393" y="176"/>
                    </a:lnTo>
                    <a:lnTo>
                      <a:pt x="399" y="178"/>
                    </a:lnTo>
                    <a:lnTo>
                      <a:pt x="399" y="178"/>
                    </a:lnTo>
                    <a:lnTo>
                      <a:pt x="393" y="179"/>
                    </a:lnTo>
                    <a:lnTo>
                      <a:pt x="393" y="179"/>
                    </a:lnTo>
                    <a:lnTo>
                      <a:pt x="423" y="182"/>
                    </a:lnTo>
                    <a:lnTo>
                      <a:pt x="423" y="182"/>
                    </a:lnTo>
                    <a:lnTo>
                      <a:pt x="410" y="184"/>
                    </a:lnTo>
                    <a:lnTo>
                      <a:pt x="410" y="184"/>
                    </a:lnTo>
                    <a:lnTo>
                      <a:pt x="408" y="185"/>
                    </a:lnTo>
                    <a:lnTo>
                      <a:pt x="408" y="185"/>
                    </a:lnTo>
                    <a:lnTo>
                      <a:pt x="449" y="184"/>
                    </a:lnTo>
                    <a:lnTo>
                      <a:pt x="449" y="184"/>
                    </a:lnTo>
                    <a:lnTo>
                      <a:pt x="469" y="185"/>
                    </a:lnTo>
                    <a:lnTo>
                      <a:pt x="469" y="185"/>
                    </a:lnTo>
                    <a:lnTo>
                      <a:pt x="472" y="191"/>
                    </a:lnTo>
                    <a:lnTo>
                      <a:pt x="472" y="191"/>
                    </a:lnTo>
                    <a:lnTo>
                      <a:pt x="474" y="191"/>
                    </a:lnTo>
                    <a:lnTo>
                      <a:pt x="474" y="191"/>
                    </a:lnTo>
                    <a:lnTo>
                      <a:pt x="468" y="191"/>
                    </a:lnTo>
                    <a:lnTo>
                      <a:pt x="468" y="191"/>
                    </a:lnTo>
                    <a:lnTo>
                      <a:pt x="474" y="191"/>
                    </a:lnTo>
                    <a:lnTo>
                      <a:pt x="474" y="191"/>
                    </a:lnTo>
                    <a:lnTo>
                      <a:pt x="477" y="191"/>
                    </a:lnTo>
                    <a:lnTo>
                      <a:pt x="477" y="191"/>
                    </a:lnTo>
                    <a:lnTo>
                      <a:pt x="488" y="194"/>
                    </a:lnTo>
                    <a:lnTo>
                      <a:pt x="488" y="194"/>
                    </a:lnTo>
                    <a:lnTo>
                      <a:pt x="484" y="194"/>
                    </a:lnTo>
                    <a:lnTo>
                      <a:pt x="484" y="194"/>
                    </a:lnTo>
                    <a:lnTo>
                      <a:pt x="491" y="194"/>
                    </a:lnTo>
                    <a:lnTo>
                      <a:pt x="491" y="194"/>
                    </a:lnTo>
                    <a:lnTo>
                      <a:pt x="481" y="197"/>
                    </a:lnTo>
                    <a:lnTo>
                      <a:pt x="481" y="197"/>
                    </a:lnTo>
                    <a:lnTo>
                      <a:pt x="494" y="200"/>
                    </a:lnTo>
                    <a:lnTo>
                      <a:pt x="494" y="200"/>
                    </a:lnTo>
                    <a:lnTo>
                      <a:pt x="492" y="200"/>
                    </a:lnTo>
                    <a:lnTo>
                      <a:pt x="492" y="200"/>
                    </a:lnTo>
                    <a:lnTo>
                      <a:pt x="512" y="203"/>
                    </a:lnTo>
                    <a:lnTo>
                      <a:pt x="512" y="203"/>
                    </a:lnTo>
                    <a:lnTo>
                      <a:pt x="564" y="203"/>
                    </a:lnTo>
                    <a:lnTo>
                      <a:pt x="564" y="203"/>
                    </a:lnTo>
                    <a:lnTo>
                      <a:pt x="560" y="205"/>
                    </a:lnTo>
                    <a:lnTo>
                      <a:pt x="560" y="205"/>
                    </a:lnTo>
                    <a:lnTo>
                      <a:pt x="563" y="205"/>
                    </a:lnTo>
                    <a:lnTo>
                      <a:pt x="563" y="205"/>
                    </a:lnTo>
                    <a:lnTo>
                      <a:pt x="573" y="205"/>
                    </a:lnTo>
                    <a:lnTo>
                      <a:pt x="573" y="205"/>
                    </a:lnTo>
                    <a:lnTo>
                      <a:pt x="545" y="203"/>
                    </a:lnTo>
                    <a:lnTo>
                      <a:pt x="545" y="203"/>
                    </a:lnTo>
                    <a:lnTo>
                      <a:pt x="541" y="205"/>
                    </a:lnTo>
                    <a:lnTo>
                      <a:pt x="541" y="205"/>
                    </a:lnTo>
                    <a:lnTo>
                      <a:pt x="522" y="208"/>
                    </a:lnTo>
                    <a:lnTo>
                      <a:pt x="522" y="208"/>
                    </a:lnTo>
                    <a:lnTo>
                      <a:pt x="538" y="208"/>
                    </a:lnTo>
                    <a:lnTo>
                      <a:pt x="538" y="208"/>
                    </a:lnTo>
                    <a:lnTo>
                      <a:pt x="531" y="208"/>
                    </a:lnTo>
                    <a:lnTo>
                      <a:pt x="531" y="208"/>
                    </a:lnTo>
                    <a:lnTo>
                      <a:pt x="530" y="209"/>
                    </a:lnTo>
                    <a:lnTo>
                      <a:pt x="530" y="209"/>
                    </a:lnTo>
                    <a:lnTo>
                      <a:pt x="530" y="211"/>
                    </a:lnTo>
                    <a:lnTo>
                      <a:pt x="530" y="211"/>
                    </a:lnTo>
                    <a:lnTo>
                      <a:pt x="517" y="211"/>
                    </a:lnTo>
                    <a:lnTo>
                      <a:pt x="517" y="211"/>
                    </a:lnTo>
                    <a:lnTo>
                      <a:pt x="518" y="211"/>
                    </a:lnTo>
                    <a:lnTo>
                      <a:pt x="518" y="211"/>
                    </a:lnTo>
                    <a:lnTo>
                      <a:pt x="530" y="211"/>
                    </a:lnTo>
                    <a:lnTo>
                      <a:pt x="530" y="211"/>
                    </a:lnTo>
                    <a:lnTo>
                      <a:pt x="527" y="211"/>
                    </a:lnTo>
                    <a:lnTo>
                      <a:pt x="527" y="211"/>
                    </a:lnTo>
                    <a:lnTo>
                      <a:pt x="527" y="214"/>
                    </a:lnTo>
                    <a:lnTo>
                      <a:pt x="527" y="214"/>
                    </a:lnTo>
                    <a:lnTo>
                      <a:pt x="531" y="214"/>
                    </a:lnTo>
                    <a:lnTo>
                      <a:pt x="531" y="214"/>
                    </a:lnTo>
                    <a:lnTo>
                      <a:pt x="556" y="215"/>
                    </a:lnTo>
                    <a:lnTo>
                      <a:pt x="556" y="215"/>
                    </a:lnTo>
                    <a:lnTo>
                      <a:pt x="557" y="215"/>
                    </a:lnTo>
                    <a:lnTo>
                      <a:pt x="557" y="215"/>
                    </a:lnTo>
                    <a:lnTo>
                      <a:pt x="545" y="217"/>
                    </a:lnTo>
                    <a:lnTo>
                      <a:pt x="545" y="217"/>
                    </a:lnTo>
                    <a:lnTo>
                      <a:pt x="547" y="220"/>
                    </a:lnTo>
                    <a:lnTo>
                      <a:pt x="547" y="220"/>
                    </a:lnTo>
                    <a:lnTo>
                      <a:pt x="534" y="220"/>
                    </a:lnTo>
                    <a:lnTo>
                      <a:pt x="534" y="220"/>
                    </a:lnTo>
                    <a:lnTo>
                      <a:pt x="540" y="221"/>
                    </a:lnTo>
                    <a:lnTo>
                      <a:pt x="540" y="221"/>
                    </a:lnTo>
                    <a:lnTo>
                      <a:pt x="541" y="221"/>
                    </a:lnTo>
                    <a:lnTo>
                      <a:pt x="541" y="221"/>
                    </a:lnTo>
                    <a:lnTo>
                      <a:pt x="543" y="226"/>
                    </a:lnTo>
                    <a:lnTo>
                      <a:pt x="543" y="226"/>
                    </a:lnTo>
                    <a:lnTo>
                      <a:pt x="544" y="230"/>
                    </a:lnTo>
                    <a:lnTo>
                      <a:pt x="544" y="230"/>
                    </a:lnTo>
                    <a:lnTo>
                      <a:pt x="567" y="233"/>
                    </a:lnTo>
                    <a:lnTo>
                      <a:pt x="567" y="233"/>
                    </a:lnTo>
                    <a:lnTo>
                      <a:pt x="587" y="233"/>
                    </a:lnTo>
                    <a:lnTo>
                      <a:pt x="587" y="233"/>
                    </a:lnTo>
                    <a:lnTo>
                      <a:pt x="596" y="233"/>
                    </a:lnTo>
                    <a:lnTo>
                      <a:pt x="596" y="233"/>
                    </a:lnTo>
                    <a:lnTo>
                      <a:pt x="603" y="233"/>
                    </a:lnTo>
                    <a:lnTo>
                      <a:pt x="603" y="233"/>
                    </a:lnTo>
                    <a:lnTo>
                      <a:pt x="593" y="235"/>
                    </a:lnTo>
                    <a:lnTo>
                      <a:pt x="593" y="235"/>
                    </a:lnTo>
                    <a:lnTo>
                      <a:pt x="600" y="235"/>
                    </a:lnTo>
                    <a:lnTo>
                      <a:pt x="600" y="235"/>
                    </a:lnTo>
                    <a:lnTo>
                      <a:pt x="599" y="235"/>
                    </a:lnTo>
                    <a:lnTo>
                      <a:pt x="599" y="235"/>
                    </a:lnTo>
                    <a:lnTo>
                      <a:pt x="604" y="235"/>
                    </a:lnTo>
                    <a:lnTo>
                      <a:pt x="604" y="235"/>
                    </a:lnTo>
                    <a:lnTo>
                      <a:pt x="609" y="236"/>
                    </a:lnTo>
                    <a:lnTo>
                      <a:pt x="609" y="236"/>
                    </a:lnTo>
                    <a:lnTo>
                      <a:pt x="576" y="244"/>
                    </a:lnTo>
                    <a:lnTo>
                      <a:pt x="576" y="244"/>
                    </a:lnTo>
                    <a:lnTo>
                      <a:pt x="580" y="244"/>
                    </a:lnTo>
                    <a:lnTo>
                      <a:pt x="580" y="244"/>
                    </a:lnTo>
                    <a:lnTo>
                      <a:pt x="556" y="244"/>
                    </a:lnTo>
                    <a:lnTo>
                      <a:pt x="556" y="244"/>
                    </a:lnTo>
                    <a:lnTo>
                      <a:pt x="551" y="244"/>
                    </a:lnTo>
                    <a:lnTo>
                      <a:pt x="551" y="244"/>
                    </a:lnTo>
                    <a:lnTo>
                      <a:pt x="556" y="244"/>
                    </a:lnTo>
                    <a:lnTo>
                      <a:pt x="556" y="244"/>
                    </a:lnTo>
                    <a:lnTo>
                      <a:pt x="558" y="252"/>
                    </a:lnTo>
                    <a:lnTo>
                      <a:pt x="558" y="252"/>
                    </a:lnTo>
                    <a:lnTo>
                      <a:pt x="545" y="252"/>
                    </a:lnTo>
                    <a:lnTo>
                      <a:pt x="545" y="252"/>
                    </a:lnTo>
                    <a:lnTo>
                      <a:pt x="534" y="252"/>
                    </a:lnTo>
                    <a:lnTo>
                      <a:pt x="534" y="252"/>
                    </a:lnTo>
                    <a:lnTo>
                      <a:pt x="455" y="258"/>
                    </a:lnTo>
                    <a:lnTo>
                      <a:pt x="455" y="258"/>
                    </a:lnTo>
                    <a:lnTo>
                      <a:pt x="459" y="259"/>
                    </a:lnTo>
                    <a:lnTo>
                      <a:pt x="459" y="259"/>
                    </a:lnTo>
                    <a:lnTo>
                      <a:pt x="456" y="265"/>
                    </a:lnTo>
                    <a:lnTo>
                      <a:pt x="456" y="265"/>
                    </a:lnTo>
                    <a:lnTo>
                      <a:pt x="500" y="262"/>
                    </a:lnTo>
                    <a:lnTo>
                      <a:pt x="500" y="262"/>
                    </a:lnTo>
                    <a:lnTo>
                      <a:pt x="502" y="264"/>
                    </a:lnTo>
                    <a:lnTo>
                      <a:pt x="502" y="264"/>
                    </a:lnTo>
                    <a:lnTo>
                      <a:pt x="501" y="264"/>
                    </a:lnTo>
                    <a:lnTo>
                      <a:pt x="501" y="264"/>
                    </a:lnTo>
                    <a:lnTo>
                      <a:pt x="495" y="264"/>
                    </a:lnTo>
                    <a:lnTo>
                      <a:pt x="495" y="264"/>
                    </a:lnTo>
                    <a:lnTo>
                      <a:pt x="492" y="264"/>
                    </a:lnTo>
                    <a:lnTo>
                      <a:pt x="492" y="264"/>
                    </a:lnTo>
                    <a:lnTo>
                      <a:pt x="495" y="267"/>
                    </a:lnTo>
                    <a:lnTo>
                      <a:pt x="495" y="267"/>
                    </a:lnTo>
                    <a:lnTo>
                      <a:pt x="502" y="267"/>
                    </a:lnTo>
                    <a:lnTo>
                      <a:pt x="502" y="267"/>
                    </a:lnTo>
                    <a:lnTo>
                      <a:pt x="484" y="268"/>
                    </a:lnTo>
                    <a:lnTo>
                      <a:pt x="484" y="268"/>
                    </a:lnTo>
                    <a:lnTo>
                      <a:pt x="507" y="268"/>
                    </a:lnTo>
                    <a:lnTo>
                      <a:pt x="507" y="268"/>
                    </a:lnTo>
                    <a:lnTo>
                      <a:pt x="502" y="271"/>
                    </a:lnTo>
                    <a:lnTo>
                      <a:pt x="502" y="27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67" name="Freeform 183"/>
              <p:cNvSpPr>
                <a:spLocks/>
              </p:cNvSpPr>
              <p:nvPr/>
            </p:nvSpPr>
            <p:spPr bwMode="auto">
              <a:xfrm>
                <a:off x="8489" y="11308"/>
                <a:ext cx="375" cy="244"/>
              </a:xfrm>
              <a:custGeom>
                <a:avLst/>
                <a:gdLst/>
                <a:ahLst/>
                <a:cxnLst>
                  <a:cxn ang="0">
                    <a:pos x="326" y="3"/>
                  </a:cxn>
                  <a:cxn ang="0">
                    <a:pos x="319" y="4"/>
                  </a:cxn>
                  <a:cxn ang="0">
                    <a:pos x="318" y="6"/>
                  </a:cxn>
                  <a:cxn ang="0">
                    <a:pos x="300" y="10"/>
                  </a:cxn>
                  <a:cxn ang="0">
                    <a:pos x="259" y="13"/>
                  </a:cxn>
                  <a:cxn ang="0">
                    <a:pos x="237" y="13"/>
                  </a:cxn>
                  <a:cxn ang="0">
                    <a:pos x="243" y="15"/>
                  </a:cxn>
                  <a:cxn ang="0">
                    <a:pos x="259" y="16"/>
                  </a:cxn>
                  <a:cxn ang="0">
                    <a:pos x="267" y="21"/>
                  </a:cxn>
                  <a:cxn ang="0">
                    <a:pos x="283" y="24"/>
                  </a:cxn>
                  <a:cxn ang="0">
                    <a:pos x="339" y="28"/>
                  </a:cxn>
                  <a:cxn ang="0">
                    <a:pos x="348" y="36"/>
                  </a:cxn>
                  <a:cxn ang="0">
                    <a:pos x="315" y="42"/>
                  </a:cxn>
                  <a:cxn ang="0">
                    <a:pos x="333" y="45"/>
                  </a:cxn>
                  <a:cxn ang="0">
                    <a:pos x="322" y="48"/>
                  </a:cxn>
                  <a:cxn ang="0">
                    <a:pos x="290" y="54"/>
                  </a:cxn>
                  <a:cxn ang="0">
                    <a:pos x="318" y="57"/>
                  </a:cxn>
                  <a:cxn ang="0">
                    <a:pos x="279" y="60"/>
                  </a:cxn>
                  <a:cxn ang="0">
                    <a:pos x="289" y="60"/>
                  </a:cxn>
                  <a:cxn ang="0">
                    <a:pos x="286" y="63"/>
                  </a:cxn>
                  <a:cxn ang="0">
                    <a:pos x="290" y="67"/>
                  </a:cxn>
                  <a:cxn ang="0">
                    <a:pos x="290" y="75"/>
                  </a:cxn>
                  <a:cxn ang="0">
                    <a:pos x="260" y="77"/>
                  </a:cxn>
                  <a:cxn ang="0">
                    <a:pos x="204" y="77"/>
                  </a:cxn>
                  <a:cxn ang="0">
                    <a:pos x="206" y="78"/>
                  </a:cxn>
                  <a:cxn ang="0">
                    <a:pos x="160" y="89"/>
                  </a:cxn>
                  <a:cxn ang="0">
                    <a:pos x="109" y="89"/>
                  </a:cxn>
                  <a:cxn ang="0">
                    <a:pos x="108" y="93"/>
                  </a:cxn>
                  <a:cxn ang="0">
                    <a:pos x="118" y="95"/>
                  </a:cxn>
                  <a:cxn ang="0">
                    <a:pos x="56" y="98"/>
                  </a:cxn>
                  <a:cxn ang="0">
                    <a:pos x="72" y="99"/>
                  </a:cxn>
                  <a:cxn ang="0">
                    <a:pos x="70" y="102"/>
                  </a:cxn>
                  <a:cxn ang="0">
                    <a:pos x="58" y="107"/>
                  </a:cxn>
                  <a:cxn ang="0">
                    <a:pos x="83" y="114"/>
                  </a:cxn>
                  <a:cxn ang="0">
                    <a:pos x="69" y="116"/>
                  </a:cxn>
                  <a:cxn ang="0">
                    <a:pos x="19" y="122"/>
                  </a:cxn>
                  <a:cxn ang="0">
                    <a:pos x="10" y="125"/>
                  </a:cxn>
                  <a:cxn ang="0">
                    <a:pos x="13" y="129"/>
                  </a:cxn>
                  <a:cxn ang="0">
                    <a:pos x="14" y="137"/>
                  </a:cxn>
                  <a:cxn ang="0">
                    <a:pos x="12" y="143"/>
                  </a:cxn>
                  <a:cxn ang="0">
                    <a:pos x="89" y="147"/>
                  </a:cxn>
                  <a:cxn ang="0">
                    <a:pos x="104" y="152"/>
                  </a:cxn>
                  <a:cxn ang="0">
                    <a:pos x="135" y="153"/>
                  </a:cxn>
                  <a:cxn ang="0">
                    <a:pos x="106" y="158"/>
                  </a:cxn>
                  <a:cxn ang="0">
                    <a:pos x="118" y="162"/>
                  </a:cxn>
                  <a:cxn ang="0">
                    <a:pos x="121" y="164"/>
                  </a:cxn>
                  <a:cxn ang="0">
                    <a:pos x="131" y="169"/>
                  </a:cxn>
                  <a:cxn ang="0">
                    <a:pos x="131" y="175"/>
                  </a:cxn>
                  <a:cxn ang="0">
                    <a:pos x="131" y="179"/>
                  </a:cxn>
                  <a:cxn ang="0">
                    <a:pos x="127" y="179"/>
                  </a:cxn>
                  <a:cxn ang="0">
                    <a:pos x="99" y="182"/>
                  </a:cxn>
                  <a:cxn ang="0">
                    <a:pos x="93" y="187"/>
                  </a:cxn>
                  <a:cxn ang="0">
                    <a:pos x="76" y="191"/>
                  </a:cxn>
                  <a:cxn ang="0">
                    <a:pos x="48" y="199"/>
                  </a:cxn>
                  <a:cxn ang="0">
                    <a:pos x="48" y="205"/>
                  </a:cxn>
                  <a:cxn ang="0">
                    <a:pos x="46" y="209"/>
                  </a:cxn>
                  <a:cxn ang="0">
                    <a:pos x="16" y="220"/>
                  </a:cxn>
                  <a:cxn ang="0">
                    <a:pos x="86" y="227"/>
                  </a:cxn>
                  <a:cxn ang="0">
                    <a:pos x="82" y="232"/>
                  </a:cxn>
                  <a:cxn ang="0">
                    <a:pos x="83" y="236"/>
                  </a:cxn>
                  <a:cxn ang="0">
                    <a:pos x="98" y="236"/>
                  </a:cxn>
                  <a:cxn ang="0">
                    <a:pos x="131" y="242"/>
                  </a:cxn>
                </a:cxnLst>
                <a:rect l="0" t="0" r="r" b="b"/>
                <a:pathLst>
                  <a:path w="375" h="244">
                    <a:moveTo>
                      <a:pt x="366" y="1"/>
                    </a:moveTo>
                    <a:lnTo>
                      <a:pt x="375" y="0"/>
                    </a:lnTo>
                    <a:lnTo>
                      <a:pt x="375" y="0"/>
                    </a:lnTo>
                    <a:lnTo>
                      <a:pt x="374" y="1"/>
                    </a:lnTo>
                    <a:lnTo>
                      <a:pt x="374" y="1"/>
                    </a:lnTo>
                    <a:lnTo>
                      <a:pt x="375" y="1"/>
                    </a:lnTo>
                    <a:lnTo>
                      <a:pt x="375" y="1"/>
                    </a:lnTo>
                    <a:lnTo>
                      <a:pt x="326" y="3"/>
                    </a:lnTo>
                    <a:lnTo>
                      <a:pt x="326" y="3"/>
                    </a:lnTo>
                    <a:lnTo>
                      <a:pt x="328" y="3"/>
                    </a:lnTo>
                    <a:lnTo>
                      <a:pt x="328" y="3"/>
                    </a:lnTo>
                    <a:lnTo>
                      <a:pt x="339" y="3"/>
                    </a:lnTo>
                    <a:lnTo>
                      <a:pt x="339" y="3"/>
                    </a:lnTo>
                    <a:lnTo>
                      <a:pt x="332" y="3"/>
                    </a:lnTo>
                    <a:lnTo>
                      <a:pt x="332" y="3"/>
                    </a:lnTo>
                    <a:lnTo>
                      <a:pt x="319" y="4"/>
                    </a:lnTo>
                    <a:lnTo>
                      <a:pt x="319" y="4"/>
                    </a:lnTo>
                    <a:lnTo>
                      <a:pt x="322" y="4"/>
                    </a:lnTo>
                    <a:lnTo>
                      <a:pt x="322" y="4"/>
                    </a:lnTo>
                    <a:lnTo>
                      <a:pt x="320" y="4"/>
                    </a:lnTo>
                    <a:lnTo>
                      <a:pt x="320" y="4"/>
                    </a:lnTo>
                    <a:lnTo>
                      <a:pt x="316" y="6"/>
                    </a:lnTo>
                    <a:lnTo>
                      <a:pt x="316" y="6"/>
                    </a:lnTo>
                    <a:lnTo>
                      <a:pt x="318" y="6"/>
                    </a:lnTo>
                    <a:lnTo>
                      <a:pt x="318" y="6"/>
                    </a:lnTo>
                    <a:lnTo>
                      <a:pt x="309" y="7"/>
                    </a:lnTo>
                    <a:lnTo>
                      <a:pt x="309" y="7"/>
                    </a:lnTo>
                    <a:lnTo>
                      <a:pt x="316" y="9"/>
                    </a:lnTo>
                    <a:lnTo>
                      <a:pt x="316" y="9"/>
                    </a:lnTo>
                    <a:lnTo>
                      <a:pt x="309" y="10"/>
                    </a:lnTo>
                    <a:lnTo>
                      <a:pt x="309" y="10"/>
                    </a:lnTo>
                    <a:lnTo>
                      <a:pt x="300" y="10"/>
                    </a:lnTo>
                    <a:lnTo>
                      <a:pt x="300" y="10"/>
                    </a:lnTo>
                    <a:lnTo>
                      <a:pt x="283" y="12"/>
                    </a:lnTo>
                    <a:lnTo>
                      <a:pt x="283" y="12"/>
                    </a:lnTo>
                    <a:lnTo>
                      <a:pt x="280" y="13"/>
                    </a:lnTo>
                    <a:lnTo>
                      <a:pt x="280" y="13"/>
                    </a:lnTo>
                    <a:lnTo>
                      <a:pt x="282" y="13"/>
                    </a:lnTo>
                    <a:lnTo>
                      <a:pt x="282" y="13"/>
                    </a:lnTo>
                    <a:lnTo>
                      <a:pt x="259" y="13"/>
                    </a:lnTo>
                    <a:lnTo>
                      <a:pt x="259" y="13"/>
                    </a:lnTo>
                    <a:lnTo>
                      <a:pt x="256" y="15"/>
                    </a:lnTo>
                    <a:lnTo>
                      <a:pt x="256" y="15"/>
                    </a:lnTo>
                    <a:lnTo>
                      <a:pt x="223" y="12"/>
                    </a:lnTo>
                    <a:lnTo>
                      <a:pt x="223" y="12"/>
                    </a:lnTo>
                    <a:lnTo>
                      <a:pt x="234" y="13"/>
                    </a:lnTo>
                    <a:lnTo>
                      <a:pt x="234" y="13"/>
                    </a:lnTo>
                    <a:lnTo>
                      <a:pt x="237" y="13"/>
                    </a:lnTo>
                    <a:lnTo>
                      <a:pt x="237" y="13"/>
                    </a:lnTo>
                    <a:lnTo>
                      <a:pt x="257" y="13"/>
                    </a:lnTo>
                    <a:lnTo>
                      <a:pt x="257" y="13"/>
                    </a:lnTo>
                    <a:lnTo>
                      <a:pt x="257" y="15"/>
                    </a:lnTo>
                    <a:lnTo>
                      <a:pt x="257" y="15"/>
                    </a:lnTo>
                    <a:lnTo>
                      <a:pt x="244" y="15"/>
                    </a:lnTo>
                    <a:lnTo>
                      <a:pt x="244" y="15"/>
                    </a:lnTo>
                    <a:lnTo>
                      <a:pt x="243" y="15"/>
                    </a:lnTo>
                    <a:lnTo>
                      <a:pt x="243" y="15"/>
                    </a:lnTo>
                    <a:lnTo>
                      <a:pt x="240" y="15"/>
                    </a:lnTo>
                    <a:lnTo>
                      <a:pt x="240" y="15"/>
                    </a:lnTo>
                    <a:lnTo>
                      <a:pt x="241" y="15"/>
                    </a:lnTo>
                    <a:lnTo>
                      <a:pt x="241" y="15"/>
                    </a:lnTo>
                    <a:lnTo>
                      <a:pt x="247" y="16"/>
                    </a:lnTo>
                    <a:lnTo>
                      <a:pt x="247" y="16"/>
                    </a:lnTo>
                    <a:lnTo>
                      <a:pt x="259" y="16"/>
                    </a:lnTo>
                    <a:lnTo>
                      <a:pt x="259" y="16"/>
                    </a:lnTo>
                    <a:lnTo>
                      <a:pt x="249" y="19"/>
                    </a:lnTo>
                    <a:lnTo>
                      <a:pt x="249" y="19"/>
                    </a:lnTo>
                    <a:lnTo>
                      <a:pt x="251" y="19"/>
                    </a:lnTo>
                    <a:lnTo>
                      <a:pt x="251" y="19"/>
                    </a:lnTo>
                    <a:lnTo>
                      <a:pt x="249" y="21"/>
                    </a:lnTo>
                    <a:lnTo>
                      <a:pt x="249" y="21"/>
                    </a:lnTo>
                    <a:lnTo>
                      <a:pt x="267" y="21"/>
                    </a:lnTo>
                    <a:lnTo>
                      <a:pt x="267" y="21"/>
                    </a:lnTo>
                    <a:lnTo>
                      <a:pt x="264" y="21"/>
                    </a:lnTo>
                    <a:lnTo>
                      <a:pt x="264" y="21"/>
                    </a:lnTo>
                    <a:lnTo>
                      <a:pt x="272" y="21"/>
                    </a:lnTo>
                    <a:lnTo>
                      <a:pt x="272" y="21"/>
                    </a:lnTo>
                    <a:lnTo>
                      <a:pt x="293" y="22"/>
                    </a:lnTo>
                    <a:lnTo>
                      <a:pt x="293" y="22"/>
                    </a:lnTo>
                    <a:lnTo>
                      <a:pt x="283" y="24"/>
                    </a:lnTo>
                    <a:lnTo>
                      <a:pt x="283" y="24"/>
                    </a:lnTo>
                    <a:lnTo>
                      <a:pt x="287" y="27"/>
                    </a:lnTo>
                    <a:lnTo>
                      <a:pt x="287" y="27"/>
                    </a:lnTo>
                    <a:lnTo>
                      <a:pt x="286" y="27"/>
                    </a:lnTo>
                    <a:lnTo>
                      <a:pt x="286" y="27"/>
                    </a:lnTo>
                    <a:lnTo>
                      <a:pt x="289" y="27"/>
                    </a:lnTo>
                    <a:lnTo>
                      <a:pt x="289" y="27"/>
                    </a:lnTo>
                    <a:lnTo>
                      <a:pt x="339" y="28"/>
                    </a:lnTo>
                    <a:lnTo>
                      <a:pt x="339" y="28"/>
                    </a:lnTo>
                    <a:lnTo>
                      <a:pt x="333" y="28"/>
                    </a:lnTo>
                    <a:lnTo>
                      <a:pt x="333" y="28"/>
                    </a:lnTo>
                    <a:lnTo>
                      <a:pt x="336" y="30"/>
                    </a:lnTo>
                    <a:lnTo>
                      <a:pt x="336" y="30"/>
                    </a:lnTo>
                    <a:lnTo>
                      <a:pt x="338" y="30"/>
                    </a:lnTo>
                    <a:lnTo>
                      <a:pt x="338" y="30"/>
                    </a:lnTo>
                    <a:lnTo>
                      <a:pt x="348" y="36"/>
                    </a:lnTo>
                    <a:lnTo>
                      <a:pt x="348" y="36"/>
                    </a:lnTo>
                    <a:lnTo>
                      <a:pt x="358" y="36"/>
                    </a:lnTo>
                    <a:lnTo>
                      <a:pt x="358" y="36"/>
                    </a:lnTo>
                    <a:lnTo>
                      <a:pt x="336" y="40"/>
                    </a:lnTo>
                    <a:lnTo>
                      <a:pt x="336" y="40"/>
                    </a:lnTo>
                    <a:lnTo>
                      <a:pt x="315" y="40"/>
                    </a:lnTo>
                    <a:lnTo>
                      <a:pt x="315" y="40"/>
                    </a:lnTo>
                    <a:lnTo>
                      <a:pt x="315" y="42"/>
                    </a:lnTo>
                    <a:lnTo>
                      <a:pt x="315" y="42"/>
                    </a:lnTo>
                    <a:lnTo>
                      <a:pt x="320" y="42"/>
                    </a:lnTo>
                    <a:lnTo>
                      <a:pt x="320" y="42"/>
                    </a:lnTo>
                    <a:lnTo>
                      <a:pt x="313" y="43"/>
                    </a:lnTo>
                    <a:lnTo>
                      <a:pt x="313" y="43"/>
                    </a:lnTo>
                    <a:lnTo>
                      <a:pt x="330" y="45"/>
                    </a:lnTo>
                    <a:lnTo>
                      <a:pt x="330" y="45"/>
                    </a:lnTo>
                    <a:lnTo>
                      <a:pt x="333" y="45"/>
                    </a:lnTo>
                    <a:lnTo>
                      <a:pt x="333" y="45"/>
                    </a:lnTo>
                    <a:lnTo>
                      <a:pt x="336" y="46"/>
                    </a:lnTo>
                    <a:lnTo>
                      <a:pt x="336" y="46"/>
                    </a:lnTo>
                    <a:lnTo>
                      <a:pt x="335" y="48"/>
                    </a:lnTo>
                    <a:lnTo>
                      <a:pt x="335" y="48"/>
                    </a:lnTo>
                    <a:lnTo>
                      <a:pt x="330" y="48"/>
                    </a:lnTo>
                    <a:lnTo>
                      <a:pt x="330" y="48"/>
                    </a:lnTo>
                    <a:lnTo>
                      <a:pt x="322" y="48"/>
                    </a:lnTo>
                    <a:lnTo>
                      <a:pt x="322" y="48"/>
                    </a:lnTo>
                    <a:lnTo>
                      <a:pt x="323" y="48"/>
                    </a:lnTo>
                    <a:lnTo>
                      <a:pt x="323" y="48"/>
                    </a:lnTo>
                    <a:lnTo>
                      <a:pt x="293" y="52"/>
                    </a:lnTo>
                    <a:lnTo>
                      <a:pt x="293" y="52"/>
                    </a:lnTo>
                    <a:lnTo>
                      <a:pt x="299" y="54"/>
                    </a:lnTo>
                    <a:lnTo>
                      <a:pt x="299" y="54"/>
                    </a:lnTo>
                    <a:lnTo>
                      <a:pt x="290" y="54"/>
                    </a:lnTo>
                    <a:lnTo>
                      <a:pt x="290" y="54"/>
                    </a:lnTo>
                    <a:lnTo>
                      <a:pt x="272" y="54"/>
                    </a:lnTo>
                    <a:lnTo>
                      <a:pt x="272" y="54"/>
                    </a:lnTo>
                    <a:lnTo>
                      <a:pt x="315" y="57"/>
                    </a:lnTo>
                    <a:lnTo>
                      <a:pt x="315" y="57"/>
                    </a:lnTo>
                    <a:lnTo>
                      <a:pt x="316" y="57"/>
                    </a:lnTo>
                    <a:lnTo>
                      <a:pt x="316" y="57"/>
                    </a:lnTo>
                    <a:lnTo>
                      <a:pt x="318" y="57"/>
                    </a:lnTo>
                    <a:lnTo>
                      <a:pt x="318" y="57"/>
                    </a:lnTo>
                    <a:lnTo>
                      <a:pt x="302" y="58"/>
                    </a:lnTo>
                    <a:lnTo>
                      <a:pt x="302" y="58"/>
                    </a:lnTo>
                    <a:lnTo>
                      <a:pt x="300" y="58"/>
                    </a:lnTo>
                    <a:lnTo>
                      <a:pt x="300" y="58"/>
                    </a:lnTo>
                    <a:lnTo>
                      <a:pt x="282" y="60"/>
                    </a:lnTo>
                    <a:lnTo>
                      <a:pt x="282" y="60"/>
                    </a:lnTo>
                    <a:lnTo>
                      <a:pt x="279" y="60"/>
                    </a:lnTo>
                    <a:lnTo>
                      <a:pt x="279" y="60"/>
                    </a:lnTo>
                    <a:lnTo>
                      <a:pt x="286" y="60"/>
                    </a:lnTo>
                    <a:lnTo>
                      <a:pt x="286" y="60"/>
                    </a:lnTo>
                    <a:lnTo>
                      <a:pt x="296" y="58"/>
                    </a:lnTo>
                    <a:lnTo>
                      <a:pt x="296" y="58"/>
                    </a:lnTo>
                    <a:lnTo>
                      <a:pt x="287" y="60"/>
                    </a:lnTo>
                    <a:lnTo>
                      <a:pt x="287" y="60"/>
                    </a:lnTo>
                    <a:lnTo>
                      <a:pt x="289" y="60"/>
                    </a:lnTo>
                    <a:lnTo>
                      <a:pt x="289" y="60"/>
                    </a:lnTo>
                    <a:lnTo>
                      <a:pt x="276" y="60"/>
                    </a:lnTo>
                    <a:lnTo>
                      <a:pt x="276" y="60"/>
                    </a:lnTo>
                    <a:lnTo>
                      <a:pt x="279" y="61"/>
                    </a:lnTo>
                    <a:lnTo>
                      <a:pt x="279" y="61"/>
                    </a:lnTo>
                    <a:lnTo>
                      <a:pt x="279" y="63"/>
                    </a:lnTo>
                    <a:lnTo>
                      <a:pt x="279" y="63"/>
                    </a:lnTo>
                    <a:lnTo>
                      <a:pt x="286" y="63"/>
                    </a:lnTo>
                    <a:lnTo>
                      <a:pt x="286" y="63"/>
                    </a:lnTo>
                    <a:lnTo>
                      <a:pt x="285" y="63"/>
                    </a:lnTo>
                    <a:lnTo>
                      <a:pt x="285" y="63"/>
                    </a:lnTo>
                    <a:lnTo>
                      <a:pt x="277" y="64"/>
                    </a:lnTo>
                    <a:lnTo>
                      <a:pt x="277" y="64"/>
                    </a:lnTo>
                    <a:lnTo>
                      <a:pt x="279" y="66"/>
                    </a:lnTo>
                    <a:lnTo>
                      <a:pt x="279" y="66"/>
                    </a:lnTo>
                    <a:lnTo>
                      <a:pt x="290" y="67"/>
                    </a:lnTo>
                    <a:lnTo>
                      <a:pt x="290" y="67"/>
                    </a:lnTo>
                    <a:lnTo>
                      <a:pt x="293" y="67"/>
                    </a:lnTo>
                    <a:lnTo>
                      <a:pt x="293" y="67"/>
                    </a:lnTo>
                    <a:lnTo>
                      <a:pt x="295" y="67"/>
                    </a:lnTo>
                    <a:lnTo>
                      <a:pt x="295" y="67"/>
                    </a:lnTo>
                    <a:lnTo>
                      <a:pt x="295" y="69"/>
                    </a:lnTo>
                    <a:lnTo>
                      <a:pt x="295" y="69"/>
                    </a:lnTo>
                    <a:lnTo>
                      <a:pt x="290" y="75"/>
                    </a:lnTo>
                    <a:lnTo>
                      <a:pt x="290" y="75"/>
                    </a:lnTo>
                    <a:lnTo>
                      <a:pt x="300" y="75"/>
                    </a:lnTo>
                    <a:lnTo>
                      <a:pt x="300" y="75"/>
                    </a:lnTo>
                    <a:lnTo>
                      <a:pt x="310" y="77"/>
                    </a:lnTo>
                    <a:lnTo>
                      <a:pt x="310" y="77"/>
                    </a:lnTo>
                    <a:lnTo>
                      <a:pt x="296" y="78"/>
                    </a:lnTo>
                    <a:lnTo>
                      <a:pt x="296" y="78"/>
                    </a:lnTo>
                    <a:lnTo>
                      <a:pt x="260" y="77"/>
                    </a:lnTo>
                    <a:lnTo>
                      <a:pt x="260" y="77"/>
                    </a:lnTo>
                    <a:lnTo>
                      <a:pt x="257" y="77"/>
                    </a:lnTo>
                    <a:lnTo>
                      <a:pt x="257" y="77"/>
                    </a:lnTo>
                    <a:lnTo>
                      <a:pt x="236" y="77"/>
                    </a:lnTo>
                    <a:lnTo>
                      <a:pt x="236" y="77"/>
                    </a:lnTo>
                    <a:lnTo>
                      <a:pt x="234" y="77"/>
                    </a:lnTo>
                    <a:lnTo>
                      <a:pt x="234" y="77"/>
                    </a:lnTo>
                    <a:lnTo>
                      <a:pt x="204" y="77"/>
                    </a:lnTo>
                    <a:lnTo>
                      <a:pt x="204" y="77"/>
                    </a:lnTo>
                    <a:lnTo>
                      <a:pt x="194" y="77"/>
                    </a:lnTo>
                    <a:lnTo>
                      <a:pt x="194" y="77"/>
                    </a:lnTo>
                    <a:lnTo>
                      <a:pt x="190" y="77"/>
                    </a:lnTo>
                    <a:lnTo>
                      <a:pt x="190" y="77"/>
                    </a:lnTo>
                    <a:lnTo>
                      <a:pt x="191" y="77"/>
                    </a:lnTo>
                    <a:lnTo>
                      <a:pt x="191" y="77"/>
                    </a:lnTo>
                    <a:lnTo>
                      <a:pt x="206" y="78"/>
                    </a:lnTo>
                    <a:lnTo>
                      <a:pt x="206" y="78"/>
                    </a:lnTo>
                    <a:lnTo>
                      <a:pt x="220" y="83"/>
                    </a:lnTo>
                    <a:lnTo>
                      <a:pt x="220" y="83"/>
                    </a:lnTo>
                    <a:lnTo>
                      <a:pt x="188" y="83"/>
                    </a:lnTo>
                    <a:lnTo>
                      <a:pt x="188" y="83"/>
                    </a:lnTo>
                    <a:lnTo>
                      <a:pt x="157" y="87"/>
                    </a:lnTo>
                    <a:lnTo>
                      <a:pt x="157" y="87"/>
                    </a:lnTo>
                    <a:lnTo>
                      <a:pt x="160" y="89"/>
                    </a:lnTo>
                    <a:lnTo>
                      <a:pt x="160" y="89"/>
                    </a:lnTo>
                    <a:lnTo>
                      <a:pt x="144" y="90"/>
                    </a:lnTo>
                    <a:lnTo>
                      <a:pt x="144" y="90"/>
                    </a:lnTo>
                    <a:lnTo>
                      <a:pt x="138" y="90"/>
                    </a:lnTo>
                    <a:lnTo>
                      <a:pt x="138" y="90"/>
                    </a:lnTo>
                    <a:lnTo>
                      <a:pt x="135" y="90"/>
                    </a:lnTo>
                    <a:lnTo>
                      <a:pt x="135" y="90"/>
                    </a:lnTo>
                    <a:lnTo>
                      <a:pt x="109" y="89"/>
                    </a:lnTo>
                    <a:lnTo>
                      <a:pt x="109" y="89"/>
                    </a:lnTo>
                    <a:lnTo>
                      <a:pt x="105" y="90"/>
                    </a:lnTo>
                    <a:lnTo>
                      <a:pt x="105" y="90"/>
                    </a:lnTo>
                    <a:lnTo>
                      <a:pt x="108" y="90"/>
                    </a:lnTo>
                    <a:lnTo>
                      <a:pt x="108" y="90"/>
                    </a:lnTo>
                    <a:lnTo>
                      <a:pt x="104" y="92"/>
                    </a:lnTo>
                    <a:lnTo>
                      <a:pt x="104" y="92"/>
                    </a:lnTo>
                    <a:lnTo>
                      <a:pt x="108" y="93"/>
                    </a:lnTo>
                    <a:lnTo>
                      <a:pt x="108" y="93"/>
                    </a:lnTo>
                    <a:lnTo>
                      <a:pt x="109" y="93"/>
                    </a:lnTo>
                    <a:lnTo>
                      <a:pt x="109" y="93"/>
                    </a:lnTo>
                    <a:lnTo>
                      <a:pt x="121" y="93"/>
                    </a:lnTo>
                    <a:lnTo>
                      <a:pt x="121" y="93"/>
                    </a:lnTo>
                    <a:lnTo>
                      <a:pt x="119" y="95"/>
                    </a:lnTo>
                    <a:lnTo>
                      <a:pt x="119" y="95"/>
                    </a:lnTo>
                    <a:lnTo>
                      <a:pt x="118" y="95"/>
                    </a:lnTo>
                    <a:lnTo>
                      <a:pt x="118" y="95"/>
                    </a:lnTo>
                    <a:lnTo>
                      <a:pt x="116" y="95"/>
                    </a:lnTo>
                    <a:lnTo>
                      <a:pt x="116" y="95"/>
                    </a:lnTo>
                    <a:lnTo>
                      <a:pt x="108" y="95"/>
                    </a:lnTo>
                    <a:lnTo>
                      <a:pt x="108" y="95"/>
                    </a:lnTo>
                    <a:lnTo>
                      <a:pt x="62" y="98"/>
                    </a:lnTo>
                    <a:lnTo>
                      <a:pt x="62" y="98"/>
                    </a:lnTo>
                    <a:lnTo>
                      <a:pt x="56" y="98"/>
                    </a:lnTo>
                    <a:lnTo>
                      <a:pt x="56" y="98"/>
                    </a:lnTo>
                    <a:lnTo>
                      <a:pt x="72" y="98"/>
                    </a:lnTo>
                    <a:lnTo>
                      <a:pt x="72" y="98"/>
                    </a:lnTo>
                    <a:lnTo>
                      <a:pt x="82" y="98"/>
                    </a:lnTo>
                    <a:lnTo>
                      <a:pt x="82" y="98"/>
                    </a:lnTo>
                    <a:lnTo>
                      <a:pt x="73" y="99"/>
                    </a:lnTo>
                    <a:lnTo>
                      <a:pt x="73" y="99"/>
                    </a:lnTo>
                    <a:lnTo>
                      <a:pt x="72" y="99"/>
                    </a:lnTo>
                    <a:lnTo>
                      <a:pt x="72" y="99"/>
                    </a:lnTo>
                    <a:lnTo>
                      <a:pt x="85" y="101"/>
                    </a:lnTo>
                    <a:lnTo>
                      <a:pt x="85" y="101"/>
                    </a:lnTo>
                    <a:lnTo>
                      <a:pt x="91" y="102"/>
                    </a:lnTo>
                    <a:lnTo>
                      <a:pt x="91" y="102"/>
                    </a:lnTo>
                    <a:lnTo>
                      <a:pt x="79" y="102"/>
                    </a:lnTo>
                    <a:lnTo>
                      <a:pt x="79" y="102"/>
                    </a:lnTo>
                    <a:lnTo>
                      <a:pt x="70" y="102"/>
                    </a:lnTo>
                    <a:lnTo>
                      <a:pt x="70" y="102"/>
                    </a:lnTo>
                    <a:lnTo>
                      <a:pt x="55" y="102"/>
                    </a:lnTo>
                    <a:lnTo>
                      <a:pt x="55" y="102"/>
                    </a:lnTo>
                    <a:lnTo>
                      <a:pt x="52" y="104"/>
                    </a:lnTo>
                    <a:lnTo>
                      <a:pt x="52" y="104"/>
                    </a:lnTo>
                    <a:lnTo>
                      <a:pt x="63" y="107"/>
                    </a:lnTo>
                    <a:lnTo>
                      <a:pt x="63" y="107"/>
                    </a:lnTo>
                    <a:lnTo>
                      <a:pt x="58" y="107"/>
                    </a:lnTo>
                    <a:lnTo>
                      <a:pt x="58" y="107"/>
                    </a:lnTo>
                    <a:lnTo>
                      <a:pt x="55" y="108"/>
                    </a:lnTo>
                    <a:lnTo>
                      <a:pt x="55" y="108"/>
                    </a:lnTo>
                    <a:lnTo>
                      <a:pt x="58" y="108"/>
                    </a:lnTo>
                    <a:lnTo>
                      <a:pt x="58" y="108"/>
                    </a:lnTo>
                    <a:lnTo>
                      <a:pt x="63" y="111"/>
                    </a:lnTo>
                    <a:lnTo>
                      <a:pt x="63" y="111"/>
                    </a:lnTo>
                    <a:lnTo>
                      <a:pt x="83" y="114"/>
                    </a:lnTo>
                    <a:lnTo>
                      <a:pt x="83" y="114"/>
                    </a:lnTo>
                    <a:lnTo>
                      <a:pt x="56" y="114"/>
                    </a:lnTo>
                    <a:lnTo>
                      <a:pt x="56" y="114"/>
                    </a:lnTo>
                    <a:lnTo>
                      <a:pt x="53" y="114"/>
                    </a:lnTo>
                    <a:lnTo>
                      <a:pt x="53" y="114"/>
                    </a:lnTo>
                    <a:lnTo>
                      <a:pt x="70" y="116"/>
                    </a:lnTo>
                    <a:lnTo>
                      <a:pt x="70" y="116"/>
                    </a:lnTo>
                    <a:lnTo>
                      <a:pt x="69" y="116"/>
                    </a:lnTo>
                    <a:lnTo>
                      <a:pt x="69" y="116"/>
                    </a:lnTo>
                    <a:lnTo>
                      <a:pt x="62" y="117"/>
                    </a:lnTo>
                    <a:lnTo>
                      <a:pt x="62" y="117"/>
                    </a:lnTo>
                    <a:lnTo>
                      <a:pt x="35" y="120"/>
                    </a:lnTo>
                    <a:lnTo>
                      <a:pt x="35" y="120"/>
                    </a:lnTo>
                    <a:lnTo>
                      <a:pt x="22" y="122"/>
                    </a:lnTo>
                    <a:lnTo>
                      <a:pt x="22" y="122"/>
                    </a:lnTo>
                    <a:lnTo>
                      <a:pt x="19" y="122"/>
                    </a:lnTo>
                    <a:lnTo>
                      <a:pt x="19" y="122"/>
                    </a:lnTo>
                    <a:lnTo>
                      <a:pt x="23" y="122"/>
                    </a:lnTo>
                    <a:lnTo>
                      <a:pt x="23" y="122"/>
                    </a:lnTo>
                    <a:lnTo>
                      <a:pt x="25" y="122"/>
                    </a:lnTo>
                    <a:lnTo>
                      <a:pt x="25" y="122"/>
                    </a:lnTo>
                    <a:lnTo>
                      <a:pt x="7" y="125"/>
                    </a:lnTo>
                    <a:lnTo>
                      <a:pt x="7" y="125"/>
                    </a:lnTo>
                    <a:lnTo>
                      <a:pt x="10" y="125"/>
                    </a:lnTo>
                    <a:lnTo>
                      <a:pt x="10" y="125"/>
                    </a:lnTo>
                    <a:lnTo>
                      <a:pt x="2" y="128"/>
                    </a:lnTo>
                    <a:lnTo>
                      <a:pt x="2" y="128"/>
                    </a:lnTo>
                    <a:lnTo>
                      <a:pt x="12" y="129"/>
                    </a:lnTo>
                    <a:lnTo>
                      <a:pt x="12" y="129"/>
                    </a:lnTo>
                    <a:lnTo>
                      <a:pt x="25" y="129"/>
                    </a:lnTo>
                    <a:lnTo>
                      <a:pt x="25" y="129"/>
                    </a:lnTo>
                    <a:lnTo>
                      <a:pt x="13" y="129"/>
                    </a:lnTo>
                    <a:lnTo>
                      <a:pt x="13" y="129"/>
                    </a:lnTo>
                    <a:lnTo>
                      <a:pt x="25" y="129"/>
                    </a:lnTo>
                    <a:lnTo>
                      <a:pt x="25" y="129"/>
                    </a:lnTo>
                    <a:lnTo>
                      <a:pt x="19" y="129"/>
                    </a:lnTo>
                    <a:lnTo>
                      <a:pt x="19" y="129"/>
                    </a:lnTo>
                    <a:lnTo>
                      <a:pt x="40" y="135"/>
                    </a:lnTo>
                    <a:lnTo>
                      <a:pt x="40" y="135"/>
                    </a:lnTo>
                    <a:lnTo>
                      <a:pt x="14" y="137"/>
                    </a:lnTo>
                    <a:lnTo>
                      <a:pt x="14" y="137"/>
                    </a:lnTo>
                    <a:lnTo>
                      <a:pt x="10" y="138"/>
                    </a:lnTo>
                    <a:lnTo>
                      <a:pt x="10" y="138"/>
                    </a:lnTo>
                    <a:lnTo>
                      <a:pt x="20" y="137"/>
                    </a:lnTo>
                    <a:lnTo>
                      <a:pt x="20" y="137"/>
                    </a:lnTo>
                    <a:lnTo>
                      <a:pt x="23" y="138"/>
                    </a:lnTo>
                    <a:lnTo>
                      <a:pt x="23" y="138"/>
                    </a:lnTo>
                    <a:lnTo>
                      <a:pt x="12" y="143"/>
                    </a:lnTo>
                    <a:lnTo>
                      <a:pt x="12" y="143"/>
                    </a:lnTo>
                    <a:lnTo>
                      <a:pt x="0" y="146"/>
                    </a:lnTo>
                    <a:lnTo>
                      <a:pt x="0" y="146"/>
                    </a:lnTo>
                    <a:lnTo>
                      <a:pt x="70" y="147"/>
                    </a:lnTo>
                    <a:lnTo>
                      <a:pt x="70" y="147"/>
                    </a:lnTo>
                    <a:lnTo>
                      <a:pt x="73" y="147"/>
                    </a:lnTo>
                    <a:lnTo>
                      <a:pt x="73" y="147"/>
                    </a:lnTo>
                    <a:lnTo>
                      <a:pt x="89" y="147"/>
                    </a:lnTo>
                    <a:lnTo>
                      <a:pt x="89" y="147"/>
                    </a:lnTo>
                    <a:lnTo>
                      <a:pt x="108" y="147"/>
                    </a:lnTo>
                    <a:lnTo>
                      <a:pt x="108" y="147"/>
                    </a:lnTo>
                    <a:lnTo>
                      <a:pt x="95" y="147"/>
                    </a:lnTo>
                    <a:lnTo>
                      <a:pt x="95" y="147"/>
                    </a:lnTo>
                    <a:lnTo>
                      <a:pt x="111" y="152"/>
                    </a:lnTo>
                    <a:lnTo>
                      <a:pt x="111" y="152"/>
                    </a:lnTo>
                    <a:lnTo>
                      <a:pt x="104" y="152"/>
                    </a:lnTo>
                    <a:lnTo>
                      <a:pt x="104" y="152"/>
                    </a:lnTo>
                    <a:lnTo>
                      <a:pt x="105" y="152"/>
                    </a:lnTo>
                    <a:lnTo>
                      <a:pt x="105" y="152"/>
                    </a:lnTo>
                    <a:lnTo>
                      <a:pt x="114" y="152"/>
                    </a:lnTo>
                    <a:lnTo>
                      <a:pt x="114" y="152"/>
                    </a:lnTo>
                    <a:lnTo>
                      <a:pt x="137" y="153"/>
                    </a:lnTo>
                    <a:lnTo>
                      <a:pt x="137" y="153"/>
                    </a:lnTo>
                    <a:lnTo>
                      <a:pt x="135" y="153"/>
                    </a:lnTo>
                    <a:lnTo>
                      <a:pt x="135" y="153"/>
                    </a:lnTo>
                    <a:lnTo>
                      <a:pt x="124" y="155"/>
                    </a:lnTo>
                    <a:lnTo>
                      <a:pt x="124" y="155"/>
                    </a:lnTo>
                    <a:lnTo>
                      <a:pt x="96" y="155"/>
                    </a:lnTo>
                    <a:lnTo>
                      <a:pt x="96" y="155"/>
                    </a:lnTo>
                    <a:lnTo>
                      <a:pt x="96" y="156"/>
                    </a:lnTo>
                    <a:lnTo>
                      <a:pt x="96" y="156"/>
                    </a:lnTo>
                    <a:lnTo>
                      <a:pt x="106" y="158"/>
                    </a:lnTo>
                    <a:lnTo>
                      <a:pt x="106" y="158"/>
                    </a:lnTo>
                    <a:lnTo>
                      <a:pt x="101" y="158"/>
                    </a:lnTo>
                    <a:lnTo>
                      <a:pt x="101" y="158"/>
                    </a:lnTo>
                    <a:lnTo>
                      <a:pt x="116" y="159"/>
                    </a:lnTo>
                    <a:lnTo>
                      <a:pt x="116" y="159"/>
                    </a:lnTo>
                    <a:lnTo>
                      <a:pt x="114" y="161"/>
                    </a:lnTo>
                    <a:lnTo>
                      <a:pt x="114" y="161"/>
                    </a:lnTo>
                    <a:lnTo>
                      <a:pt x="118" y="162"/>
                    </a:lnTo>
                    <a:lnTo>
                      <a:pt x="118" y="162"/>
                    </a:lnTo>
                    <a:lnTo>
                      <a:pt x="125" y="162"/>
                    </a:lnTo>
                    <a:lnTo>
                      <a:pt x="125" y="162"/>
                    </a:lnTo>
                    <a:lnTo>
                      <a:pt x="121" y="162"/>
                    </a:lnTo>
                    <a:lnTo>
                      <a:pt x="121" y="162"/>
                    </a:lnTo>
                    <a:lnTo>
                      <a:pt x="122" y="162"/>
                    </a:lnTo>
                    <a:lnTo>
                      <a:pt x="122" y="162"/>
                    </a:lnTo>
                    <a:lnTo>
                      <a:pt x="121" y="164"/>
                    </a:lnTo>
                    <a:lnTo>
                      <a:pt x="121" y="164"/>
                    </a:lnTo>
                    <a:lnTo>
                      <a:pt x="116" y="167"/>
                    </a:lnTo>
                    <a:lnTo>
                      <a:pt x="116" y="167"/>
                    </a:lnTo>
                    <a:lnTo>
                      <a:pt x="106" y="167"/>
                    </a:lnTo>
                    <a:lnTo>
                      <a:pt x="106" y="167"/>
                    </a:lnTo>
                    <a:lnTo>
                      <a:pt x="108" y="167"/>
                    </a:lnTo>
                    <a:lnTo>
                      <a:pt x="108" y="167"/>
                    </a:lnTo>
                    <a:lnTo>
                      <a:pt x="131" y="169"/>
                    </a:lnTo>
                    <a:lnTo>
                      <a:pt x="131" y="169"/>
                    </a:lnTo>
                    <a:lnTo>
                      <a:pt x="135" y="169"/>
                    </a:lnTo>
                    <a:lnTo>
                      <a:pt x="135" y="169"/>
                    </a:lnTo>
                    <a:lnTo>
                      <a:pt x="138" y="173"/>
                    </a:lnTo>
                    <a:lnTo>
                      <a:pt x="138" y="173"/>
                    </a:lnTo>
                    <a:lnTo>
                      <a:pt x="131" y="173"/>
                    </a:lnTo>
                    <a:lnTo>
                      <a:pt x="131" y="173"/>
                    </a:lnTo>
                    <a:lnTo>
                      <a:pt x="131" y="175"/>
                    </a:lnTo>
                    <a:lnTo>
                      <a:pt x="131" y="175"/>
                    </a:lnTo>
                    <a:lnTo>
                      <a:pt x="137" y="176"/>
                    </a:lnTo>
                    <a:lnTo>
                      <a:pt x="137" y="176"/>
                    </a:lnTo>
                    <a:lnTo>
                      <a:pt x="122" y="176"/>
                    </a:lnTo>
                    <a:lnTo>
                      <a:pt x="122" y="176"/>
                    </a:lnTo>
                    <a:lnTo>
                      <a:pt x="124" y="176"/>
                    </a:lnTo>
                    <a:lnTo>
                      <a:pt x="124" y="176"/>
                    </a:lnTo>
                    <a:lnTo>
                      <a:pt x="131" y="179"/>
                    </a:lnTo>
                    <a:lnTo>
                      <a:pt x="131" y="179"/>
                    </a:lnTo>
                    <a:lnTo>
                      <a:pt x="138" y="181"/>
                    </a:lnTo>
                    <a:lnTo>
                      <a:pt x="138" y="181"/>
                    </a:lnTo>
                    <a:lnTo>
                      <a:pt x="141" y="179"/>
                    </a:lnTo>
                    <a:lnTo>
                      <a:pt x="141" y="179"/>
                    </a:lnTo>
                    <a:lnTo>
                      <a:pt x="138" y="181"/>
                    </a:lnTo>
                    <a:lnTo>
                      <a:pt x="138" y="181"/>
                    </a:lnTo>
                    <a:lnTo>
                      <a:pt x="127" y="179"/>
                    </a:lnTo>
                    <a:lnTo>
                      <a:pt x="127" y="179"/>
                    </a:lnTo>
                    <a:lnTo>
                      <a:pt x="128" y="179"/>
                    </a:lnTo>
                    <a:lnTo>
                      <a:pt x="128" y="179"/>
                    </a:lnTo>
                    <a:lnTo>
                      <a:pt x="101" y="182"/>
                    </a:lnTo>
                    <a:lnTo>
                      <a:pt x="101" y="182"/>
                    </a:lnTo>
                    <a:lnTo>
                      <a:pt x="98" y="182"/>
                    </a:lnTo>
                    <a:lnTo>
                      <a:pt x="98" y="182"/>
                    </a:lnTo>
                    <a:lnTo>
                      <a:pt x="99" y="182"/>
                    </a:lnTo>
                    <a:lnTo>
                      <a:pt x="99" y="182"/>
                    </a:lnTo>
                    <a:lnTo>
                      <a:pt x="104" y="184"/>
                    </a:lnTo>
                    <a:lnTo>
                      <a:pt x="104" y="184"/>
                    </a:lnTo>
                    <a:lnTo>
                      <a:pt x="108" y="185"/>
                    </a:lnTo>
                    <a:lnTo>
                      <a:pt x="108" y="185"/>
                    </a:lnTo>
                    <a:lnTo>
                      <a:pt x="102" y="185"/>
                    </a:lnTo>
                    <a:lnTo>
                      <a:pt x="102" y="185"/>
                    </a:lnTo>
                    <a:lnTo>
                      <a:pt x="93" y="187"/>
                    </a:lnTo>
                    <a:lnTo>
                      <a:pt x="93" y="187"/>
                    </a:lnTo>
                    <a:lnTo>
                      <a:pt x="83" y="187"/>
                    </a:lnTo>
                    <a:lnTo>
                      <a:pt x="83" y="187"/>
                    </a:lnTo>
                    <a:lnTo>
                      <a:pt x="85" y="188"/>
                    </a:lnTo>
                    <a:lnTo>
                      <a:pt x="85" y="188"/>
                    </a:lnTo>
                    <a:lnTo>
                      <a:pt x="99" y="191"/>
                    </a:lnTo>
                    <a:lnTo>
                      <a:pt x="99" y="191"/>
                    </a:lnTo>
                    <a:lnTo>
                      <a:pt x="76" y="191"/>
                    </a:lnTo>
                    <a:lnTo>
                      <a:pt x="76" y="191"/>
                    </a:lnTo>
                    <a:lnTo>
                      <a:pt x="68" y="194"/>
                    </a:lnTo>
                    <a:lnTo>
                      <a:pt x="68" y="194"/>
                    </a:lnTo>
                    <a:lnTo>
                      <a:pt x="55" y="196"/>
                    </a:lnTo>
                    <a:lnTo>
                      <a:pt x="55" y="196"/>
                    </a:lnTo>
                    <a:lnTo>
                      <a:pt x="50" y="197"/>
                    </a:lnTo>
                    <a:lnTo>
                      <a:pt x="50" y="197"/>
                    </a:lnTo>
                    <a:lnTo>
                      <a:pt x="48" y="199"/>
                    </a:lnTo>
                    <a:lnTo>
                      <a:pt x="48" y="199"/>
                    </a:lnTo>
                    <a:lnTo>
                      <a:pt x="53" y="202"/>
                    </a:lnTo>
                    <a:lnTo>
                      <a:pt x="53" y="202"/>
                    </a:lnTo>
                    <a:lnTo>
                      <a:pt x="50" y="203"/>
                    </a:lnTo>
                    <a:lnTo>
                      <a:pt x="50" y="203"/>
                    </a:lnTo>
                    <a:lnTo>
                      <a:pt x="59" y="205"/>
                    </a:lnTo>
                    <a:lnTo>
                      <a:pt x="59" y="205"/>
                    </a:lnTo>
                    <a:lnTo>
                      <a:pt x="48" y="205"/>
                    </a:lnTo>
                    <a:lnTo>
                      <a:pt x="48" y="205"/>
                    </a:lnTo>
                    <a:lnTo>
                      <a:pt x="43" y="205"/>
                    </a:lnTo>
                    <a:lnTo>
                      <a:pt x="43" y="205"/>
                    </a:lnTo>
                    <a:lnTo>
                      <a:pt x="48" y="206"/>
                    </a:lnTo>
                    <a:lnTo>
                      <a:pt x="48" y="206"/>
                    </a:lnTo>
                    <a:lnTo>
                      <a:pt x="43" y="208"/>
                    </a:lnTo>
                    <a:lnTo>
                      <a:pt x="43" y="208"/>
                    </a:lnTo>
                    <a:lnTo>
                      <a:pt x="46" y="209"/>
                    </a:lnTo>
                    <a:lnTo>
                      <a:pt x="46" y="209"/>
                    </a:lnTo>
                    <a:lnTo>
                      <a:pt x="10" y="215"/>
                    </a:lnTo>
                    <a:lnTo>
                      <a:pt x="10" y="215"/>
                    </a:lnTo>
                    <a:lnTo>
                      <a:pt x="12" y="218"/>
                    </a:lnTo>
                    <a:lnTo>
                      <a:pt x="12" y="218"/>
                    </a:lnTo>
                    <a:lnTo>
                      <a:pt x="17" y="218"/>
                    </a:lnTo>
                    <a:lnTo>
                      <a:pt x="17" y="218"/>
                    </a:lnTo>
                    <a:lnTo>
                      <a:pt x="16" y="220"/>
                    </a:lnTo>
                    <a:lnTo>
                      <a:pt x="16" y="220"/>
                    </a:lnTo>
                    <a:lnTo>
                      <a:pt x="20" y="220"/>
                    </a:lnTo>
                    <a:lnTo>
                      <a:pt x="20" y="220"/>
                    </a:lnTo>
                    <a:lnTo>
                      <a:pt x="19" y="220"/>
                    </a:lnTo>
                    <a:lnTo>
                      <a:pt x="19" y="220"/>
                    </a:lnTo>
                    <a:lnTo>
                      <a:pt x="73" y="229"/>
                    </a:lnTo>
                    <a:lnTo>
                      <a:pt x="73" y="229"/>
                    </a:lnTo>
                    <a:lnTo>
                      <a:pt x="86" y="227"/>
                    </a:lnTo>
                    <a:lnTo>
                      <a:pt x="86" y="227"/>
                    </a:lnTo>
                    <a:lnTo>
                      <a:pt x="85" y="230"/>
                    </a:lnTo>
                    <a:lnTo>
                      <a:pt x="85" y="230"/>
                    </a:lnTo>
                    <a:lnTo>
                      <a:pt x="82" y="232"/>
                    </a:lnTo>
                    <a:lnTo>
                      <a:pt x="82" y="232"/>
                    </a:lnTo>
                    <a:lnTo>
                      <a:pt x="88" y="232"/>
                    </a:lnTo>
                    <a:lnTo>
                      <a:pt x="88" y="232"/>
                    </a:lnTo>
                    <a:lnTo>
                      <a:pt x="82" y="232"/>
                    </a:lnTo>
                    <a:lnTo>
                      <a:pt x="82" y="232"/>
                    </a:lnTo>
                    <a:lnTo>
                      <a:pt x="79" y="233"/>
                    </a:lnTo>
                    <a:lnTo>
                      <a:pt x="79" y="233"/>
                    </a:lnTo>
                    <a:lnTo>
                      <a:pt x="73" y="233"/>
                    </a:lnTo>
                    <a:lnTo>
                      <a:pt x="73" y="233"/>
                    </a:lnTo>
                    <a:lnTo>
                      <a:pt x="69" y="235"/>
                    </a:lnTo>
                    <a:lnTo>
                      <a:pt x="69" y="235"/>
                    </a:lnTo>
                    <a:lnTo>
                      <a:pt x="83" y="236"/>
                    </a:lnTo>
                    <a:lnTo>
                      <a:pt x="83" y="236"/>
                    </a:lnTo>
                    <a:lnTo>
                      <a:pt x="93" y="236"/>
                    </a:lnTo>
                    <a:lnTo>
                      <a:pt x="93" y="236"/>
                    </a:lnTo>
                    <a:lnTo>
                      <a:pt x="86" y="236"/>
                    </a:lnTo>
                    <a:lnTo>
                      <a:pt x="86" y="236"/>
                    </a:lnTo>
                    <a:lnTo>
                      <a:pt x="88" y="236"/>
                    </a:lnTo>
                    <a:lnTo>
                      <a:pt x="88" y="236"/>
                    </a:lnTo>
                    <a:lnTo>
                      <a:pt x="98" y="236"/>
                    </a:lnTo>
                    <a:lnTo>
                      <a:pt x="98" y="236"/>
                    </a:lnTo>
                    <a:lnTo>
                      <a:pt x="108" y="236"/>
                    </a:lnTo>
                    <a:lnTo>
                      <a:pt x="108" y="236"/>
                    </a:lnTo>
                    <a:lnTo>
                      <a:pt x="128" y="239"/>
                    </a:lnTo>
                    <a:lnTo>
                      <a:pt x="128" y="239"/>
                    </a:lnTo>
                    <a:lnTo>
                      <a:pt x="119" y="239"/>
                    </a:lnTo>
                    <a:lnTo>
                      <a:pt x="119" y="239"/>
                    </a:lnTo>
                    <a:lnTo>
                      <a:pt x="131" y="242"/>
                    </a:lnTo>
                    <a:lnTo>
                      <a:pt x="131" y="242"/>
                    </a:lnTo>
                    <a:lnTo>
                      <a:pt x="135" y="242"/>
                    </a:lnTo>
                    <a:lnTo>
                      <a:pt x="135" y="242"/>
                    </a:lnTo>
                    <a:lnTo>
                      <a:pt x="91" y="244"/>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68" name="Freeform 184"/>
              <p:cNvSpPr>
                <a:spLocks/>
              </p:cNvSpPr>
              <p:nvPr/>
            </p:nvSpPr>
            <p:spPr bwMode="auto">
              <a:xfrm>
                <a:off x="8429" y="11552"/>
                <a:ext cx="281" cy="252"/>
              </a:xfrm>
              <a:custGeom>
                <a:avLst/>
                <a:gdLst/>
                <a:ahLst/>
                <a:cxnLst>
                  <a:cxn ang="0">
                    <a:pos x="172" y="4"/>
                  </a:cxn>
                  <a:cxn ang="0">
                    <a:pos x="202" y="4"/>
                  </a:cxn>
                  <a:cxn ang="0">
                    <a:pos x="197" y="12"/>
                  </a:cxn>
                  <a:cxn ang="0">
                    <a:pos x="208" y="18"/>
                  </a:cxn>
                  <a:cxn ang="0">
                    <a:pos x="244" y="21"/>
                  </a:cxn>
                  <a:cxn ang="0">
                    <a:pos x="250" y="24"/>
                  </a:cxn>
                  <a:cxn ang="0">
                    <a:pos x="211" y="33"/>
                  </a:cxn>
                  <a:cxn ang="0">
                    <a:pos x="234" y="42"/>
                  </a:cxn>
                  <a:cxn ang="0">
                    <a:pos x="202" y="45"/>
                  </a:cxn>
                  <a:cxn ang="0">
                    <a:pos x="175" y="47"/>
                  </a:cxn>
                  <a:cxn ang="0">
                    <a:pos x="172" y="51"/>
                  </a:cxn>
                  <a:cxn ang="0">
                    <a:pos x="184" y="53"/>
                  </a:cxn>
                  <a:cxn ang="0">
                    <a:pos x="169" y="57"/>
                  </a:cxn>
                  <a:cxn ang="0">
                    <a:pos x="162" y="59"/>
                  </a:cxn>
                  <a:cxn ang="0">
                    <a:pos x="207" y="60"/>
                  </a:cxn>
                  <a:cxn ang="0">
                    <a:pos x="221" y="65"/>
                  </a:cxn>
                  <a:cxn ang="0">
                    <a:pos x="281" y="72"/>
                  </a:cxn>
                  <a:cxn ang="0">
                    <a:pos x="266" y="77"/>
                  </a:cxn>
                  <a:cxn ang="0">
                    <a:pos x="201" y="80"/>
                  </a:cxn>
                  <a:cxn ang="0">
                    <a:pos x="197" y="84"/>
                  </a:cxn>
                  <a:cxn ang="0">
                    <a:pos x="209" y="86"/>
                  </a:cxn>
                  <a:cxn ang="0">
                    <a:pos x="211" y="90"/>
                  </a:cxn>
                  <a:cxn ang="0">
                    <a:pos x="212" y="95"/>
                  </a:cxn>
                  <a:cxn ang="0">
                    <a:pos x="201" y="95"/>
                  </a:cxn>
                  <a:cxn ang="0">
                    <a:pos x="139" y="101"/>
                  </a:cxn>
                  <a:cxn ang="0">
                    <a:pos x="143" y="101"/>
                  </a:cxn>
                  <a:cxn ang="0">
                    <a:pos x="136" y="110"/>
                  </a:cxn>
                  <a:cxn ang="0">
                    <a:pos x="73" y="112"/>
                  </a:cxn>
                  <a:cxn ang="0">
                    <a:pos x="67" y="115"/>
                  </a:cxn>
                  <a:cxn ang="0">
                    <a:pos x="60" y="118"/>
                  </a:cxn>
                  <a:cxn ang="0">
                    <a:pos x="87" y="122"/>
                  </a:cxn>
                  <a:cxn ang="0">
                    <a:pos x="26" y="121"/>
                  </a:cxn>
                  <a:cxn ang="0">
                    <a:pos x="27" y="122"/>
                  </a:cxn>
                  <a:cxn ang="0">
                    <a:pos x="6" y="131"/>
                  </a:cxn>
                  <a:cxn ang="0">
                    <a:pos x="66" y="133"/>
                  </a:cxn>
                  <a:cxn ang="0">
                    <a:pos x="56" y="143"/>
                  </a:cxn>
                  <a:cxn ang="0">
                    <a:pos x="85" y="148"/>
                  </a:cxn>
                  <a:cxn ang="0">
                    <a:pos x="99" y="157"/>
                  </a:cxn>
                  <a:cxn ang="0">
                    <a:pos x="108" y="158"/>
                  </a:cxn>
                  <a:cxn ang="0">
                    <a:pos x="73" y="160"/>
                  </a:cxn>
                  <a:cxn ang="0">
                    <a:pos x="95" y="163"/>
                  </a:cxn>
                  <a:cxn ang="0">
                    <a:pos x="105" y="164"/>
                  </a:cxn>
                  <a:cxn ang="0">
                    <a:pos x="112" y="170"/>
                  </a:cxn>
                  <a:cxn ang="0">
                    <a:pos x="80" y="175"/>
                  </a:cxn>
                  <a:cxn ang="0">
                    <a:pos x="50" y="176"/>
                  </a:cxn>
                  <a:cxn ang="0">
                    <a:pos x="13" y="179"/>
                  </a:cxn>
                  <a:cxn ang="0">
                    <a:pos x="10" y="194"/>
                  </a:cxn>
                  <a:cxn ang="0">
                    <a:pos x="56" y="201"/>
                  </a:cxn>
                  <a:cxn ang="0">
                    <a:pos x="105" y="204"/>
                  </a:cxn>
                  <a:cxn ang="0">
                    <a:pos x="130" y="207"/>
                  </a:cxn>
                  <a:cxn ang="0">
                    <a:pos x="97" y="210"/>
                  </a:cxn>
                  <a:cxn ang="0">
                    <a:pos x="92" y="214"/>
                  </a:cxn>
                  <a:cxn ang="0">
                    <a:pos x="86" y="217"/>
                  </a:cxn>
                  <a:cxn ang="0">
                    <a:pos x="128" y="222"/>
                  </a:cxn>
                  <a:cxn ang="0">
                    <a:pos x="90" y="225"/>
                  </a:cxn>
                  <a:cxn ang="0">
                    <a:pos x="119" y="223"/>
                  </a:cxn>
                  <a:cxn ang="0">
                    <a:pos x="130" y="226"/>
                  </a:cxn>
                  <a:cxn ang="0">
                    <a:pos x="141" y="231"/>
                  </a:cxn>
                  <a:cxn ang="0">
                    <a:pos x="141" y="237"/>
                  </a:cxn>
                  <a:cxn ang="0">
                    <a:pos x="128" y="238"/>
                  </a:cxn>
                  <a:cxn ang="0">
                    <a:pos x="135" y="243"/>
                  </a:cxn>
                  <a:cxn ang="0">
                    <a:pos x="93" y="250"/>
                  </a:cxn>
                </a:cxnLst>
                <a:rect l="0" t="0" r="r" b="b"/>
                <a:pathLst>
                  <a:path w="281" h="252">
                    <a:moveTo>
                      <a:pt x="151" y="0"/>
                    </a:moveTo>
                    <a:lnTo>
                      <a:pt x="151" y="0"/>
                    </a:lnTo>
                    <a:lnTo>
                      <a:pt x="130" y="3"/>
                    </a:lnTo>
                    <a:lnTo>
                      <a:pt x="130" y="3"/>
                    </a:lnTo>
                    <a:lnTo>
                      <a:pt x="151" y="4"/>
                    </a:lnTo>
                    <a:lnTo>
                      <a:pt x="151" y="4"/>
                    </a:lnTo>
                    <a:lnTo>
                      <a:pt x="172" y="4"/>
                    </a:lnTo>
                    <a:lnTo>
                      <a:pt x="172" y="4"/>
                    </a:lnTo>
                    <a:lnTo>
                      <a:pt x="198" y="3"/>
                    </a:lnTo>
                    <a:lnTo>
                      <a:pt x="198" y="3"/>
                    </a:lnTo>
                    <a:lnTo>
                      <a:pt x="194" y="4"/>
                    </a:lnTo>
                    <a:lnTo>
                      <a:pt x="194" y="4"/>
                    </a:lnTo>
                    <a:lnTo>
                      <a:pt x="198" y="4"/>
                    </a:lnTo>
                    <a:lnTo>
                      <a:pt x="198" y="4"/>
                    </a:lnTo>
                    <a:lnTo>
                      <a:pt x="202" y="4"/>
                    </a:lnTo>
                    <a:lnTo>
                      <a:pt x="202" y="4"/>
                    </a:lnTo>
                    <a:lnTo>
                      <a:pt x="159" y="12"/>
                    </a:lnTo>
                    <a:lnTo>
                      <a:pt x="159" y="12"/>
                    </a:lnTo>
                    <a:lnTo>
                      <a:pt x="194" y="12"/>
                    </a:lnTo>
                    <a:lnTo>
                      <a:pt x="194" y="12"/>
                    </a:lnTo>
                    <a:lnTo>
                      <a:pt x="198" y="12"/>
                    </a:lnTo>
                    <a:lnTo>
                      <a:pt x="198" y="12"/>
                    </a:lnTo>
                    <a:lnTo>
                      <a:pt x="197" y="12"/>
                    </a:lnTo>
                    <a:lnTo>
                      <a:pt x="197" y="12"/>
                    </a:lnTo>
                    <a:lnTo>
                      <a:pt x="194" y="12"/>
                    </a:lnTo>
                    <a:lnTo>
                      <a:pt x="194" y="12"/>
                    </a:lnTo>
                    <a:lnTo>
                      <a:pt x="202" y="15"/>
                    </a:lnTo>
                    <a:lnTo>
                      <a:pt x="202" y="15"/>
                    </a:lnTo>
                    <a:lnTo>
                      <a:pt x="207" y="15"/>
                    </a:lnTo>
                    <a:lnTo>
                      <a:pt x="207" y="15"/>
                    </a:lnTo>
                    <a:lnTo>
                      <a:pt x="208" y="18"/>
                    </a:lnTo>
                    <a:lnTo>
                      <a:pt x="208" y="18"/>
                    </a:lnTo>
                    <a:lnTo>
                      <a:pt x="214" y="20"/>
                    </a:lnTo>
                    <a:lnTo>
                      <a:pt x="214" y="20"/>
                    </a:lnTo>
                    <a:lnTo>
                      <a:pt x="221" y="23"/>
                    </a:lnTo>
                    <a:lnTo>
                      <a:pt x="221" y="23"/>
                    </a:lnTo>
                    <a:lnTo>
                      <a:pt x="245" y="21"/>
                    </a:lnTo>
                    <a:lnTo>
                      <a:pt x="245" y="21"/>
                    </a:lnTo>
                    <a:lnTo>
                      <a:pt x="244" y="21"/>
                    </a:lnTo>
                    <a:lnTo>
                      <a:pt x="244" y="21"/>
                    </a:lnTo>
                    <a:lnTo>
                      <a:pt x="241" y="21"/>
                    </a:lnTo>
                    <a:lnTo>
                      <a:pt x="241" y="21"/>
                    </a:lnTo>
                    <a:lnTo>
                      <a:pt x="243" y="21"/>
                    </a:lnTo>
                    <a:lnTo>
                      <a:pt x="243" y="21"/>
                    </a:lnTo>
                    <a:lnTo>
                      <a:pt x="255" y="23"/>
                    </a:lnTo>
                    <a:lnTo>
                      <a:pt x="255" y="23"/>
                    </a:lnTo>
                    <a:lnTo>
                      <a:pt x="250" y="24"/>
                    </a:lnTo>
                    <a:lnTo>
                      <a:pt x="250" y="24"/>
                    </a:lnTo>
                    <a:lnTo>
                      <a:pt x="248" y="27"/>
                    </a:lnTo>
                    <a:lnTo>
                      <a:pt x="248" y="27"/>
                    </a:lnTo>
                    <a:lnTo>
                      <a:pt x="227" y="32"/>
                    </a:lnTo>
                    <a:lnTo>
                      <a:pt x="227" y="32"/>
                    </a:lnTo>
                    <a:lnTo>
                      <a:pt x="232" y="33"/>
                    </a:lnTo>
                    <a:lnTo>
                      <a:pt x="232" y="33"/>
                    </a:lnTo>
                    <a:lnTo>
                      <a:pt x="211" y="33"/>
                    </a:lnTo>
                    <a:lnTo>
                      <a:pt x="211" y="33"/>
                    </a:lnTo>
                    <a:lnTo>
                      <a:pt x="197" y="36"/>
                    </a:lnTo>
                    <a:lnTo>
                      <a:pt x="197" y="36"/>
                    </a:lnTo>
                    <a:lnTo>
                      <a:pt x="234" y="35"/>
                    </a:lnTo>
                    <a:lnTo>
                      <a:pt x="234" y="35"/>
                    </a:lnTo>
                    <a:lnTo>
                      <a:pt x="234" y="41"/>
                    </a:lnTo>
                    <a:lnTo>
                      <a:pt x="234" y="41"/>
                    </a:lnTo>
                    <a:lnTo>
                      <a:pt x="234" y="42"/>
                    </a:lnTo>
                    <a:lnTo>
                      <a:pt x="234" y="42"/>
                    </a:lnTo>
                    <a:lnTo>
                      <a:pt x="228" y="44"/>
                    </a:lnTo>
                    <a:lnTo>
                      <a:pt x="228" y="44"/>
                    </a:lnTo>
                    <a:lnTo>
                      <a:pt x="230" y="45"/>
                    </a:lnTo>
                    <a:lnTo>
                      <a:pt x="230" y="45"/>
                    </a:lnTo>
                    <a:lnTo>
                      <a:pt x="198" y="45"/>
                    </a:lnTo>
                    <a:lnTo>
                      <a:pt x="198" y="45"/>
                    </a:lnTo>
                    <a:lnTo>
                      <a:pt x="202" y="45"/>
                    </a:lnTo>
                    <a:lnTo>
                      <a:pt x="202" y="45"/>
                    </a:lnTo>
                    <a:lnTo>
                      <a:pt x="189" y="44"/>
                    </a:lnTo>
                    <a:lnTo>
                      <a:pt x="189" y="44"/>
                    </a:lnTo>
                    <a:lnTo>
                      <a:pt x="184" y="47"/>
                    </a:lnTo>
                    <a:lnTo>
                      <a:pt x="184" y="47"/>
                    </a:lnTo>
                    <a:lnTo>
                      <a:pt x="161" y="47"/>
                    </a:lnTo>
                    <a:lnTo>
                      <a:pt x="161" y="47"/>
                    </a:lnTo>
                    <a:lnTo>
                      <a:pt x="175" y="47"/>
                    </a:lnTo>
                    <a:lnTo>
                      <a:pt x="175" y="47"/>
                    </a:lnTo>
                    <a:lnTo>
                      <a:pt x="188" y="47"/>
                    </a:lnTo>
                    <a:lnTo>
                      <a:pt x="188" y="47"/>
                    </a:lnTo>
                    <a:lnTo>
                      <a:pt x="155" y="50"/>
                    </a:lnTo>
                    <a:lnTo>
                      <a:pt x="155" y="50"/>
                    </a:lnTo>
                    <a:lnTo>
                      <a:pt x="164" y="51"/>
                    </a:lnTo>
                    <a:lnTo>
                      <a:pt x="164" y="51"/>
                    </a:lnTo>
                    <a:lnTo>
                      <a:pt x="172" y="51"/>
                    </a:lnTo>
                    <a:lnTo>
                      <a:pt x="172" y="51"/>
                    </a:lnTo>
                    <a:lnTo>
                      <a:pt x="166" y="51"/>
                    </a:lnTo>
                    <a:lnTo>
                      <a:pt x="166" y="51"/>
                    </a:lnTo>
                    <a:lnTo>
                      <a:pt x="179" y="53"/>
                    </a:lnTo>
                    <a:lnTo>
                      <a:pt x="179" y="53"/>
                    </a:lnTo>
                    <a:lnTo>
                      <a:pt x="187" y="53"/>
                    </a:lnTo>
                    <a:lnTo>
                      <a:pt x="187" y="53"/>
                    </a:lnTo>
                    <a:lnTo>
                      <a:pt x="184" y="53"/>
                    </a:lnTo>
                    <a:lnTo>
                      <a:pt x="184" y="53"/>
                    </a:lnTo>
                    <a:lnTo>
                      <a:pt x="185" y="54"/>
                    </a:lnTo>
                    <a:lnTo>
                      <a:pt x="185" y="54"/>
                    </a:lnTo>
                    <a:lnTo>
                      <a:pt x="192" y="56"/>
                    </a:lnTo>
                    <a:lnTo>
                      <a:pt x="192" y="56"/>
                    </a:lnTo>
                    <a:lnTo>
                      <a:pt x="165" y="57"/>
                    </a:lnTo>
                    <a:lnTo>
                      <a:pt x="165" y="57"/>
                    </a:lnTo>
                    <a:lnTo>
                      <a:pt x="169" y="57"/>
                    </a:lnTo>
                    <a:lnTo>
                      <a:pt x="169" y="57"/>
                    </a:lnTo>
                    <a:lnTo>
                      <a:pt x="162" y="57"/>
                    </a:lnTo>
                    <a:lnTo>
                      <a:pt x="162" y="57"/>
                    </a:lnTo>
                    <a:lnTo>
                      <a:pt x="162" y="59"/>
                    </a:lnTo>
                    <a:lnTo>
                      <a:pt x="162" y="59"/>
                    </a:lnTo>
                    <a:lnTo>
                      <a:pt x="172" y="59"/>
                    </a:lnTo>
                    <a:lnTo>
                      <a:pt x="172" y="59"/>
                    </a:lnTo>
                    <a:lnTo>
                      <a:pt x="162" y="59"/>
                    </a:lnTo>
                    <a:lnTo>
                      <a:pt x="162" y="59"/>
                    </a:lnTo>
                    <a:lnTo>
                      <a:pt x="159" y="59"/>
                    </a:lnTo>
                    <a:lnTo>
                      <a:pt x="159" y="59"/>
                    </a:lnTo>
                    <a:lnTo>
                      <a:pt x="215" y="56"/>
                    </a:lnTo>
                    <a:lnTo>
                      <a:pt x="215" y="56"/>
                    </a:lnTo>
                    <a:lnTo>
                      <a:pt x="214" y="57"/>
                    </a:lnTo>
                    <a:lnTo>
                      <a:pt x="214" y="57"/>
                    </a:lnTo>
                    <a:lnTo>
                      <a:pt x="207" y="60"/>
                    </a:lnTo>
                    <a:lnTo>
                      <a:pt x="207" y="60"/>
                    </a:lnTo>
                    <a:lnTo>
                      <a:pt x="209" y="60"/>
                    </a:lnTo>
                    <a:lnTo>
                      <a:pt x="209" y="60"/>
                    </a:lnTo>
                    <a:lnTo>
                      <a:pt x="222" y="63"/>
                    </a:lnTo>
                    <a:lnTo>
                      <a:pt x="222" y="63"/>
                    </a:lnTo>
                    <a:lnTo>
                      <a:pt x="218" y="65"/>
                    </a:lnTo>
                    <a:lnTo>
                      <a:pt x="218" y="65"/>
                    </a:lnTo>
                    <a:lnTo>
                      <a:pt x="221" y="65"/>
                    </a:lnTo>
                    <a:lnTo>
                      <a:pt x="221" y="65"/>
                    </a:lnTo>
                    <a:lnTo>
                      <a:pt x="218" y="65"/>
                    </a:lnTo>
                    <a:lnTo>
                      <a:pt x="218" y="65"/>
                    </a:lnTo>
                    <a:lnTo>
                      <a:pt x="225" y="68"/>
                    </a:lnTo>
                    <a:lnTo>
                      <a:pt x="225" y="68"/>
                    </a:lnTo>
                    <a:lnTo>
                      <a:pt x="264" y="72"/>
                    </a:lnTo>
                    <a:lnTo>
                      <a:pt x="264" y="72"/>
                    </a:lnTo>
                    <a:lnTo>
                      <a:pt x="281" y="72"/>
                    </a:lnTo>
                    <a:lnTo>
                      <a:pt x="281" y="72"/>
                    </a:lnTo>
                    <a:lnTo>
                      <a:pt x="271" y="75"/>
                    </a:lnTo>
                    <a:lnTo>
                      <a:pt x="271" y="75"/>
                    </a:lnTo>
                    <a:lnTo>
                      <a:pt x="274" y="75"/>
                    </a:lnTo>
                    <a:lnTo>
                      <a:pt x="274" y="75"/>
                    </a:lnTo>
                    <a:lnTo>
                      <a:pt x="276" y="75"/>
                    </a:lnTo>
                    <a:lnTo>
                      <a:pt x="276" y="75"/>
                    </a:lnTo>
                    <a:lnTo>
                      <a:pt x="266" y="77"/>
                    </a:lnTo>
                    <a:lnTo>
                      <a:pt x="266" y="77"/>
                    </a:lnTo>
                    <a:lnTo>
                      <a:pt x="240" y="78"/>
                    </a:lnTo>
                    <a:lnTo>
                      <a:pt x="240" y="78"/>
                    </a:lnTo>
                    <a:lnTo>
                      <a:pt x="241" y="80"/>
                    </a:lnTo>
                    <a:lnTo>
                      <a:pt x="241" y="80"/>
                    </a:lnTo>
                    <a:lnTo>
                      <a:pt x="214" y="78"/>
                    </a:lnTo>
                    <a:lnTo>
                      <a:pt x="214" y="78"/>
                    </a:lnTo>
                    <a:lnTo>
                      <a:pt x="201" y="80"/>
                    </a:lnTo>
                    <a:lnTo>
                      <a:pt x="201" y="80"/>
                    </a:lnTo>
                    <a:lnTo>
                      <a:pt x="199" y="81"/>
                    </a:lnTo>
                    <a:lnTo>
                      <a:pt x="199" y="81"/>
                    </a:lnTo>
                    <a:lnTo>
                      <a:pt x="162" y="81"/>
                    </a:lnTo>
                    <a:lnTo>
                      <a:pt x="162" y="81"/>
                    </a:lnTo>
                    <a:lnTo>
                      <a:pt x="181" y="83"/>
                    </a:lnTo>
                    <a:lnTo>
                      <a:pt x="181" y="83"/>
                    </a:lnTo>
                    <a:lnTo>
                      <a:pt x="197" y="84"/>
                    </a:lnTo>
                    <a:lnTo>
                      <a:pt x="197" y="84"/>
                    </a:lnTo>
                    <a:lnTo>
                      <a:pt x="198" y="84"/>
                    </a:lnTo>
                    <a:lnTo>
                      <a:pt x="198" y="84"/>
                    </a:lnTo>
                    <a:lnTo>
                      <a:pt x="201" y="84"/>
                    </a:lnTo>
                    <a:lnTo>
                      <a:pt x="201" y="84"/>
                    </a:lnTo>
                    <a:lnTo>
                      <a:pt x="204" y="86"/>
                    </a:lnTo>
                    <a:lnTo>
                      <a:pt x="204" y="86"/>
                    </a:lnTo>
                    <a:lnTo>
                      <a:pt x="209" y="86"/>
                    </a:lnTo>
                    <a:lnTo>
                      <a:pt x="209" y="86"/>
                    </a:lnTo>
                    <a:lnTo>
                      <a:pt x="208" y="87"/>
                    </a:lnTo>
                    <a:lnTo>
                      <a:pt x="208" y="87"/>
                    </a:lnTo>
                    <a:lnTo>
                      <a:pt x="215" y="89"/>
                    </a:lnTo>
                    <a:lnTo>
                      <a:pt x="215" y="89"/>
                    </a:lnTo>
                    <a:lnTo>
                      <a:pt x="214" y="90"/>
                    </a:lnTo>
                    <a:lnTo>
                      <a:pt x="214" y="90"/>
                    </a:lnTo>
                    <a:lnTo>
                      <a:pt x="211" y="90"/>
                    </a:lnTo>
                    <a:lnTo>
                      <a:pt x="211" y="90"/>
                    </a:lnTo>
                    <a:lnTo>
                      <a:pt x="218" y="90"/>
                    </a:lnTo>
                    <a:lnTo>
                      <a:pt x="218" y="90"/>
                    </a:lnTo>
                    <a:lnTo>
                      <a:pt x="207" y="92"/>
                    </a:lnTo>
                    <a:lnTo>
                      <a:pt x="207" y="92"/>
                    </a:lnTo>
                    <a:lnTo>
                      <a:pt x="202" y="93"/>
                    </a:lnTo>
                    <a:lnTo>
                      <a:pt x="202" y="93"/>
                    </a:lnTo>
                    <a:lnTo>
                      <a:pt x="212" y="95"/>
                    </a:lnTo>
                    <a:lnTo>
                      <a:pt x="212" y="95"/>
                    </a:lnTo>
                    <a:lnTo>
                      <a:pt x="220" y="95"/>
                    </a:lnTo>
                    <a:lnTo>
                      <a:pt x="220" y="95"/>
                    </a:lnTo>
                    <a:lnTo>
                      <a:pt x="214" y="95"/>
                    </a:lnTo>
                    <a:lnTo>
                      <a:pt x="214" y="95"/>
                    </a:lnTo>
                    <a:lnTo>
                      <a:pt x="217" y="95"/>
                    </a:lnTo>
                    <a:lnTo>
                      <a:pt x="217" y="95"/>
                    </a:lnTo>
                    <a:lnTo>
                      <a:pt x="201" y="95"/>
                    </a:lnTo>
                    <a:lnTo>
                      <a:pt x="201" y="95"/>
                    </a:lnTo>
                    <a:lnTo>
                      <a:pt x="230" y="98"/>
                    </a:lnTo>
                    <a:lnTo>
                      <a:pt x="230" y="98"/>
                    </a:lnTo>
                    <a:lnTo>
                      <a:pt x="185" y="99"/>
                    </a:lnTo>
                    <a:lnTo>
                      <a:pt x="185" y="99"/>
                    </a:lnTo>
                    <a:lnTo>
                      <a:pt x="143" y="99"/>
                    </a:lnTo>
                    <a:lnTo>
                      <a:pt x="143" y="99"/>
                    </a:lnTo>
                    <a:lnTo>
                      <a:pt x="139" y="101"/>
                    </a:lnTo>
                    <a:lnTo>
                      <a:pt x="139" y="101"/>
                    </a:lnTo>
                    <a:lnTo>
                      <a:pt x="146" y="101"/>
                    </a:lnTo>
                    <a:lnTo>
                      <a:pt x="146" y="101"/>
                    </a:lnTo>
                    <a:lnTo>
                      <a:pt x="136" y="101"/>
                    </a:lnTo>
                    <a:lnTo>
                      <a:pt x="136" y="101"/>
                    </a:lnTo>
                    <a:lnTo>
                      <a:pt x="139" y="101"/>
                    </a:lnTo>
                    <a:lnTo>
                      <a:pt x="139" y="101"/>
                    </a:lnTo>
                    <a:lnTo>
                      <a:pt x="143" y="101"/>
                    </a:lnTo>
                    <a:lnTo>
                      <a:pt x="143" y="101"/>
                    </a:lnTo>
                    <a:lnTo>
                      <a:pt x="142" y="102"/>
                    </a:lnTo>
                    <a:lnTo>
                      <a:pt x="142" y="102"/>
                    </a:lnTo>
                    <a:lnTo>
                      <a:pt x="142" y="106"/>
                    </a:lnTo>
                    <a:lnTo>
                      <a:pt x="142" y="106"/>
                    </a:lnTo>
                    <a:lnTo>
                      <a:pt x="138" y="109"/>
                    </a:lnTo>
                    <a:lnTo>
                      <a:pt x="138" y="109"/>
                    </a:lnTo>
                    <a:lnTo>
                      <a:pt x="136" y="110"/>
                    </a:lnTo>
                    <a:lnTo>
                      <a:pt x="136" y="110"/>
                    </a:lnTo>
                    <a:lnTo>
                      <a:pt x="109" y="110"/>
                    </a:lnTo>
                    <a:lnTo>
                      <a:pt x="109" y="110"/>
                    </a:lnTo>
                    <a:lnTo>
                      <a:pt x="105" y="110"/>
                    </a:lnTo>
                    <a:lnTo>
                      <a:pt x="105" y="110"/>
                    </a:lnTo>
                    <a:lnTo>
                      <a:pt x="77" y="112"/>
                    </a:lnTo>
                    <a:lnTo>
                      <a:pt x="77" y="112"/>
                    </a:lnTo>
                    <a:lnTo>
                      <a:pt x="73" y="112"/>
                    </a:lnTo>
                    <a:lnTo>
                      <a:pt x="73" y="112"/>
                    </a:lnTo>
                    <a:lnTo>
                      <a:pt x="76" y="112"/>
                    </a:lnTo>
                    <a:lnTo>
                      <a:pt x="76" y="112"/>
                    </a:lnTo>
                    <a:lnTo>
                      <a:pt x="70" y="113"/>
                    </a:lnTo>
                    <a:lnTo>
                      <a:pt x="70" y="113"/>
                    </a:lnTo>
                    <a:lnTo>
                      <a:pt x="70" y="115"/>
                    </a:lnTo>
                    <a:lnTo>
                      <a:pt x="70" y="115"/>
                    </a:lnTo>
                    <a:lnTo>
                      <a:pt x="67" y="115"/>
                    </a:lnTo>
                    <a:lnTo>
                      <a:pt x="67" y="115"/>
                    </a:lnTo>
                    <a:lnTo>
                      <a:pt x="72" y="115"/>
                    </a:lnTo>
                    <a:lnTo>
                      <a:pt x="72" y="115"/>
                    </a:lnTo>
                    <a:lnTo>
                      <a:pt x="59" y="115"/>
                    </a:lnTo>
                    <a:lnTo>
                      <a:pt x="59" y="115"/>
                    </a:lnTo>
                    <a:lnTo>
                      <a:pt x="85" y="118"/>
                    </a:lnTo>
                    <a:lnTo>
                      <a:pt x="85" y="118"/>
                    </a:lnTo>
                    <a:lnTo>
                      <a:pt x="60" y="118"/>
                    </a:lnTo>
                    <a:lnTo>
                      <a:pt x="60" y="118"/>
                    </a:lnTo>
                    <a:lnTo>
                      <a:pt x="69" y="118"/>
                    </a:lnTo>
                    <a:lnTo>
                      <a:pt x="69" y="118"/>
                    </a:lnTo>
                    <a:lnTo>
                      <a:pt x="70" y="118"/>
                    </a:lnTo>
                    <a:lnTo>
                      <a:pt x="70" y="118"/>
                    </a:lnTo>
                    <a:lnTo>
                      <a:pt x="77" y="119"/>
                    </a:lnTo>
                    <a:lnTo>
                      <a:pt x="77" y="119"/>
                    </a:lnTo>
                    <a:lnTo>
                      <a:pt x="87" y="122"/>
                    </a:lnTo>
                    <a:lnTo>
                      <a:pt x="87" y="122"/>
                    </a:lnTo>
                    <a:lnTo>
                      <a:pt x="93" y="122"/>
                    </a:lnTo>
                    <a:lnTo>
                      <a:pt x="93" y="122"/>
                    </a:lnTo>
                    <a:lnTo>
                      <a:pt x="57" y="121"/>
                    </a:lnTo>
                    <a:lnTo>
                      <a:pt x="57" y="121"/>
                    </a:lnTo>
                    <a:lnTo>
                      <a:pt x="36" y="121"/>
                    </a:lnTo>
                    <a:lnTo>
                      <a:pt x="36" y="121"/>
                    </a:lnTo>
                    <a:lnTo>
                      <a:pt x="26" y="121"/>
                    </a:lnTo>
                    <a:lnTo>
                      <a:pt x="26" y="121"/>
                    </a:lnTo>
                    <a:lnTo>
                      <a:pt x="39" y="121"/>
                    </a:lnTo>
                    <a:lnTo>
                      <a:pt x="39" y="121"/>
                    </a:lnTo>
                    <a:lnTo>
                      <a:pt x="30" y="121"/>
                    </a:lnTo>
                    <a:lnTo>
                      <a:pt x="30" y="121"/>
                    </a:lnTo>
                    <a:lnTo>
                      <a:pt x="24" y="122"/>
                    </a:lnTo>
                    <a:lnTo>
                      <a:pt x="24" y="122"/>
                    </a:lnTo>
                    <a:lnTo>
                      <a:pt x="27" y="122"/>
                    </a:lnTo>
                    <a:lnTo>
                      <a:pt x="27" y="122"/>
                    </a:lnTo>
                    <a:lnTo>
                      <a:pt x="44" y="124"/>
                    </a:lnTo>
                    <a:lnTo>
                      <a:pt x="44" y="124"/>
                    </a:lnTo>
                    <a:lnTo>
                      <a:pt x="39" y="124"/>
                    </a:lnTo>
                    <a:lnTo>
                      <a:pt x="39" y="124"/>
                    </a:lnTo>
                    <a:lnTo>
                      <a:pt x="34" y="127"/>
                    </a:lnTo>
                    <a:lnTo>
                      <a:pt x="34" y="127"/>
                    </a:lnTo>
                    <a:lnTo>
                      <a:pt x="6" y="131"/>
                    </a:lnTo>
                    <a:lnTo>
                      <a:pt x="6" y="131"/>
                    </a:lnTo>
                    <a:lnTo>
                      <a:pt x="13" y="133"/>
                    </a:lnTo>
                    <a:lnTo>
                      <a:pt x="13" y="133"/>
                    </a:lnTo>
                    <a:lnTo>
                      <a:pt x="17" y="133"/>
                    </a:lnTo>
                    <a:lnTo>
                      <a:pt x="17" y="133"/>
                    </a:lnTo>
                    <a:lnTo>
                      <a:pt x="52" y="133"/>
                    </a:lnTo>
                    <a:lnTo>
                      <a:pt x="52" y="133"/>
                    </a:lnTo>
                    <a:lnTo>
                      <a:pt x="66" y="133"/>
                    </a:lnTo>
                    <a:lnTo>
                      <a:pt x="66" y="133"/>
                    </a:lnTo>
                    <a:lnTo>
                      <a:pt x="67" y="140"/>
                    </a:lnTo>
                    <a:lnTo>
                      <a:pt x="67" y="140"/>
                    </a:lnTo>
                    <a:lnTo>
                      <a:pt x="76" y="142"/>
                    </a:lnTo>
                    <a:lnTo>
                      <a:pt x="76" y="142"/>
                    </a:lnTo>
                    <a:lnTo>
                      <a:pt x="47" y="142"/>
                    </a:lnTo>
                    <a:lnTo>
                      <a:pt x="47" y="142"/>
                    </a:lnTo>
                    <a:lnTo>
                      <a:pt x="56" y="143"/>
                    </a:lnTo>
                    <a:lnTo>
                      <a:pt x="56" y="143"/>
                    </a:lnTo>
                    <a:lnTo>
                      <a:pt x="77" y="145"/>
                    </a:lnTo>
                    <a:lnTo>
                      <a:pt x="77" y="145"/>
                    </a:lnTo>
                    <a:lnTo>
                      <a:pt x="85" y="146"/>
                    </a:lnTo>
                    <a:lnTo>
                      <a:pt x="85" y="146"/>
                    </a:lnTo>
                    <a:lnTo>
                      <a:pt x="89" y="146"/>
                    </a:lnTo>
                    <a:lnTo>
                      <a:pt x="89" y="146"/>
                    </a:lnTo>
                    <a:lnTo>
                      <a:pt x="85" y="148"/>
                    </a:lnTo>
                    <a:lnTo>
                      <a:pt x="85" y="148"/>
                    </a:lnTo>
                    <a:lnTo>
                      <a:pt x="70" y="152"/>
                    </a:lnTo>
                    <a:lnTo>
                      <a:pt x="70" y="152"/>
                    </a:lnTo>
                    <a:lnTo>
                      <a:pt x="100" y="155"/>
                    </a:lnTo>
                    <a:lnTo>
                      <a:pt x="100" y="155"/>
                    </a:lnTo>
                    <a:lnTo>
                      <a:pt x="96" y="157"/>
                    </a:lnTo>
                    <a:lnTo>
                      <a:pt x="96" y="157"/>
                    </a:lnTo>
                    <a:lnTo>
                      <a:pt x="99" y="157"/>
                    </a:lnTo>
                    <a:lnTo>
                      <a:pt x="99" y="157"/>
                    </a:lnTo>
                    <a:lnTo>
                      <a:pt x="106" y="157"/>
                    </a:lnTo>
                    <a:lnTo>
                      <a:pt x="106" y="157"/>
                    </a:lnTo>
                    <a:lnTo>
                      <a:pt x="105" y="158"/>
                    </a:lnTo>
                    <a:lnTo>
                      <a:pt x="105" y="158"/>
                    </a:lnTo>
                    <a:lnTo>
                      <a:pt x="110" y="158"/>
                    </a:lnTo>
                    <a:lnTo>
                      <a:pt x="110" y="158"/>
                    </a:lnTo>
                    <a:lnTo>
                      <a:pt x="108" y="158"/>
                    </a:lnTo>
                    <a:lnTo>
                      <a:pt x="108" y="158"/>
                    </a:lnTo>
                    <a:lnTo>
                      <a:pt x="83" y="158"/>
                    </a:lnTo>
                    <a:lnTo>
                      <a:pt x="83" y="158"/>
                    </a:lnTo>
                    <a:lnTo>
                      <a:pt x="69" y="158"/>
                    </a:lnTo>
                    <a:lnTo>
                      <a:pt x="69" y="158"/>
                    </a:lnTo>
                    <a:lnTo>
                      <a:pt x="66" y="158"/>
                    </a:lnTo>
                    <a:lnTo>
                      <a:pt x="66" y="158"/>
                    </a:lnTo>
                    <a:lnTo>
                      <a:pt x="73" y="160"/>
                    </a:lnTo>
                    <a:lnTo>
                      <a:pt x="73" y="160"/>
                    </a:lnTo>
                    <a:lnTo>
                      <a:pt x="85" y="160"/>
                    </a:lnTo>
                    <a:lnTo>
                      <a:pt x="85" y="160"/>
                    </a:lnTo>
                    <a:lnTo>
                      <a:pt x="103" y="158"/>
                    </a:lnTo>
                    <a:lnTo>
                      <a:pt x="103" y="158"/>
                    </a:lnTo>
                    <a:lnTo>
                      <a:pt x="85" y="161"/>
                    </a:lnTo>
                    <a:lnTo>
                      <a:pt x="85" y="161"/>
                    </a:lnTo>
                    <a:lnTo>
                      <a:pt x="95" y="163"/>
                    </a:lnTo>
                    <a:lnTo>
                      <a:pt x="95" y="163"/>
                    </a:lnTo>
                    <a:lnTo>
                      <a:pt x="92" y="166"/>
                    </a:lnTo>
                    <a:lnTo>
                      <a:pt x="92" y="166"/>
                    </a:lnTo>
                    <a:lnTo>
                      <a:pt x="119" y="164"/>
                    </a:lnTo>
                    <a:lnTo>
                      <a:pt x="119" y="164"/>
                    </a:lnTo>
                    <a:lnTo>
                      <a:pt x="106" y="163"/>
                    </a:lnTo>
                    <a:lnTo>
                      <a:pt x="106" y="163"/>
                    </a:lnTo>
                    <a:lnTo>
                      <a:pt x="105" y="164"/>
                    </a:lnTo>
                    <a:lnTo>
                      <a:pt x="105" y="164"/>
                    </a:lnTo>
                    <a:lnTo>
                      <a:pt x="122" y="166"/>
                    </a:lnTo>
                    <a:lnTo>
                      <a:pt x="122" y="166"/>
                    </a:lnTo>
                    <a:lnTo>
                      <a:pt x="105" y="169"/>
                    </a:lnTo>
                    <a:lnTo>
                      <a:pt x="105" y="169"/>
                    </a:lnTo>
                    <a:lnTo>
                      <a:pt x="96" y="170"/>
                    </a:lnTo>
                    <a:lnTo>
                      <a:pt x="96" y="170"/>
                    </a:lnTo>
                    <a:lnTo>
                      <a:pt x="112" y="170"/>
                    </a:lnTo>
                    <a:lnTo>
                      <a:pt x="112" y="170"/>
                    </a:lnTo>
                    <a:lnTo>
                      <a:pt x="113" y="170"/>
                    </a:lnTo>
                    <a:lnTo>
                      <a:pt x="113" y="170"/>
                    </a:lnTo>
                    <a:lnTo>
                      <a:pt x="115" y="170"/>
                    </a:lnTo>
                    <a:lnTo>
                      <a:pt x="115" y="170"/>
                    </a:lnTo>
                    <a:lnTo>
                      <a:pt x="83" y="172"/>
                    </a:lnTo>
                    <a:lnTo>
                      <a:pt x="83" y="172"/>
                    </a:lnTo>
                    <a:lnTo>
                      <a:pt x="80" y="175"/>
                    </a:lnTo>
                    <a:lnTo>
                      <a:pt x="80" y="175"/>
                    </a:lnTo>
                    <a:lnTo>
                      <a:pt x="85" y="173"/>
                    </a:lnTo>
                    <a:lnTo>
                      <a:pt x="85" y="173"/>
                    </a:lnTo>
                    <a:lnTo>
                      <a:pt x="96" y="173"/>
                    </a:lnTo>
                    <a:lnTo>
                      <a:pt x="96" y="173"/>
                    </a:lnTo>
                    <a:lnTo>
                      <a:pt x="83" y="173"/>
                    </a:lnTo>
                    <a:lnTo>
                      <a:pt x="83" y="173"/>
                    </a:lnTo>
                    <a:lnTo>
                      <a:pt x="50" y="176"/>
                    </a:lnTo>
                    <a:lnTo>
                      <a:pt x="50" y="176"/>
                    </a:lnTo>
                    <a:lnTo>
                      <a:pt x="50" y="178"/>
                    </a:lnTo>
                    <a:lnTo>
                      <a:pt x="50" y="178"/>
                    </a:lnTo>
                    <a:lnTo>
                      <a:pt x="33" y="179"/>
                    </a:lnTo>
                    <a:lnTo>
                      <a:pt x="33" y="179"/>
                    </a:lnTo>
                    <a:lnTo>
                      <a:pt x="26" y="181"/>
                    </a:lnTo>
                    <a:lnTo>
                      <a:pt x="26" y="181"/>
                    </a:lnTo>
                    <a:lnTo>
                      <a:pt x="13" y="179"/>
                    </a:lnTo>
                    <a:lnTo>
                      <a:pt x="13" y="179"/>
                    </a:lnTo>
                    <a:lnTo>
                      <a:pt x="0" y="179"/>
                    </a:lnTo>
                    <a:lnTo>
                      <a:pt x="0" y="179"/>
                    </a:lnTo>
                    <a:lnTo>
                      <a:pt x="10" y="181"/>
                    </a:lnTo>
                    <a:lnTo>
                      <a:pt x="10" y="181"/>
                    </a:lnTo>
                    <a:lnTo>
                      <a:pt x="14" y="182"/>
                    </a:lnTo>
                    <a:lnTo>
                      <a:pt x="14" y="182"/>
                    </a:lnTo>
                    <a:lnTo>
                      <a:pt x="10" y="194"/>
                    </a:lnTo>
                    <a:lnTo>
                      <a:pt x="10" y="194"/>
                    </a:lnTo>
                    <a:lnTo>
                      <a:pt x="7" y="198"/>
                    </a:lnTo>
                    <a:lnTo>
                      <a:pt x="7" y="198"/>
                    </a:lnTo>
                    <a:lnTo>
                      <a:pt x="39" y="196"/>
                    </a:lnTo>
                    <a:lnTo>
                      <a:pt x="39" y="196"/>
                    </a:lnTo>
                    <a:lnTo>
                      <a:pt x="37" y="199"/>
                    </a:lnTo>
                    <a:lnTo>
                      <a:pt x="37" y="199"/>
                    </a:lnTo>
                    <a:lnTo>
                      <a:pt x="56" y="201"/>
                    </a:lnTo>
                    <a:lnTo>
                      <a:pt x="56" y="201"/>
                    </a:lnTo>
                    <a:lnTo>
                      <a:pt x="74" y="199"/>
                    </a:lnTo>
                    <a:lnTo>
                      <a:pt x="74" y="199"/>
                    </a:lnTo>
                    <a:lnTo>
                      <a:pt x="103" y="204"/>
                    </a:lnTo>
                    <a:lnTo>
                      <a:pt x="103" y="204"/>
                    </a:lnTo>
                    <a:lnTo>
                      <a:pt x="113" y="205"/>
                    </a:lnTo>
                    <a:lnTo>
                      <a:pt x="113" y="205"/>
                    </a:lnTo>
                    <a:lnTo>
                      <a:pt x="105" y="204"/>
                    </a:lnTo>
                    <a:lnTo>
                      <a:pt x="105" y="204"/>
                    </a:lnTo>
                    <a:lnTo>
                      <a:pt x="110" y="207"/>
                    </a:lnTo>
                    <a:lnTo>
                      <a:pt x="110" y="207"/>
                    </a:lnTo>
                    <a:lnTo>
                      <a:pt x="108" y="207"/>
                    </a:lnTo>
                    <a:lnTo>
                      <a:pt x="108" y="207"/>
                    </a:lnTo>
                    <a:lnTo>
                      <a:pt x="109" y="208"/>
                    </a:lnTo>
                    <a:lnTo>
                      <a:pt x="109" y="208"/>
                    </a:lnTo>
                    <a:lnTo>
                      <a:pt x="130" y="207"/>
                    </a:lnTo>
                    <a:lnTo>
                      <a:pt x="130" y="207"/>
                    </a:lnTo>
                    <a:lnTo>
                      <a:pt x="119" y="210"/>
                    </a:lnTo>
                    <a:lnTo>
                      <a:pt x="119" y="210"/>
                    </a:lnTo>
                    <a:lnTo>
                      <a:pt x="112" y="210"/>
                    </a:lnTo>
                    <a:lnTo>
                      <a:pt x="112" y="210"/>
                    </a:lnTo>
                    <a:lnTo>
                      <a:pt x="113" y="210"/>
                    </a:lnTo>
                    <a:lnTo>
                      <a:pt x="113" y="210"/>
                    </a:lnTo>
                    <a:lnTo>
                      <a:pt x="97" y="210"/>
                    </a:lnTo>
                    <a:lnTo>
                      <a:pt x="97" y="210"/>
                    </a:lnTo>
                    <a:lnTo>
                      <a:pt x="89" y="211"/>
                    </a:lnTo>
                    <a:lnTo>
                      <a:pt x="89" y="211"/>
                    </a:lnTo>
                    <a:lnTo>
                      <a:pt x="97" y="211"/>
                    </a:lnTo>
                    <a:lnTo>
                      <a:pt x="97" y="211"/>
                    </a:lnTo>
                    <a:lnTo>
                      <a:pt x="89" y="211"/>
                    </a:lnTo>
                    <a:lnTo>
                      <a:pt x="89" y="211"/>
                    </a:lnTo>
                    <a:lnTo>
                      <a:pt x="92" y="214"/>
                    </a:lnTo>
                    <a:lnTo>
                      <a:pt x="92" y="214"/>
                    </a:lnTo>
                    <a:lnTo>
                      <a:pt x="74" y="214"/>
                    </a:lnTo>
                    <a:lnTo>
                      <a:pt x="74" y="214"/>
                    </a:lnTo>
                    <a:lnTo>
                      <a:pt x="85" y="216"/>
                    </a:lnTo>
                    <a:lnTo>
                      <a:pt x="85" y="216"/>
                    </a:lnTo>
                    <a:lnTo>
                      <a:pt x="72" y="216"/>
                    </a:lnTo>
                    <a:lnTo>
                      <a:pt x="72" y="216"/>
                    </a:lnTo>
                    <a:lnTo>
                      <a:pt x="86" y="217"/>
                    </a:lnTo>
                    <a:lnTo>
                      <a:pt x="86" y="217"/>
                    </a:lnTo>
                    <a:lnTo>
                      <a:pt x="128" y="220"/>
                    </a:lnTo>
                    <a:lnTo>
                      <a:pt x="128" y="220"/>
                    </a:lnTo>
                    <a:lnTo>
                      <a:pt x="132" y="220"/>
                    </a:lnTo>
                    <a:lnTo>
                      <a:pt x="132" y="220"/>
                    </a:lnTo>
                    <a:lnTo>
                      <a:pt x="125" y="222"/>
                    </a:lnTo>
                    <a:lnTo>
                      <a:pt x="125" y="222"/>
                    </a:lnTo>
                    <a:lnTo>
                      <a:pt x="128" y="222"/>
                    </a:lnTo>
                    <a:lnTo>
                      <a:pt x="128" y="222"/>
                    </a:lnTo>
                    <a:lnTo>
                      <a:pt x="129" y="222"/>
                    </a:lnTo>
                    <a:lnTo>
                      <a:pt x="129" y="222"/>
                    </a:lnTo>
                    <a:lnTo>
                      <a:pt x="92" y="223"/>
                    </a:lnTo>
                    <a:lnTo>
                      <a:pt x="92" y="223"/>
                    </a:lnTo>
                    <a:lnTo>
                      <a:pt x="89" y="225"/>
                    </a:lnTo>
                    <a:lnTo>
                      <a:pt x="89" y="225"/>
                    </a:lnTo>
                    <a:lnTo>
                      <a:pt x="90" y="225"/>
                    </a:lnTo>
                    <a:lnTo>
                      <a:pt x="90" y="225"/>
                    </a:lnTo>
                    <a:lnTo>
                      <a:pt x="106" y="225"/>
                    </a:lnTo>
                    <a:lnTo>
                      <a:pt x="106" y="225"/>
                    </a:lnTo>
                    <a:lnTo>
                      <a:pt x="99" y="225"/>
                    </a:lnTo>
                    <a:lnTo>
                      <a:pt x="99" y="225"/>
                    </a:lnTo>
                    <a:lnTo>
                      <a:pt x="128" y="223"/>
                    </a:lnTo>
                    <a:lnTo>
                      <a:pt x="128" y="223"/>
                    </a:lnTo>
                    <a:lnTo>
                      <a:pt x="119" y="223"/>
                    </a:lnTo>
                    <a:lnTo>
                      <a:pt x="119" y="223"/>
                    </a:lnTo>
                    <a:lnTo>
                      <a:pt x="102" y="225"/>
                    </a:lnTo>
                    <a:lnTo>
                      <a:pt x="102" y="225"/>
                    </a:lnTo>
                    <a:lnTo>
                      <a:pt x="110" y="225"/>
                    </a:lnTo>
                    <a:lnTo>
                      <a:pt x="110" y="225"/>
                    </a:lnTo>
                    <a:lnTo>
                      <a:pt x="113" y="225"/>
                    </a:lnTo>
                    <a:lnTo>
                      <a:pt x="113" y="225"/>
                    </a:lnTo>
                    <a:lnTo>
                      <a:pt x="130" y="226"/>
                    </a:lnTo>
                    <a:lnTo>
                      <a:pt x="130" y="226"/>
                    </a:lnTo>
                    <a:lnTo>
                      <a:pt x="141" y="228"/>
                    </a:lnTo>
                    <a:lnTo>
                      <a:pt x="141" y="228"/>
                    </a:lnTo>
                    <a:lnTo>
                      <a:pt x="138" y="228"/>
                    </a:lnTo>
                    <a:lnTo>
                      <a:pt x="138" y="228"/>
                    </a:lnTo>
                    <a:lnTo>
                      <a:pt x="138" y="231"/>
                    </a:lnTo>
                    <a:lnTo>
                      <a:pt x="138" y="231"/>
                    </a:lnTo>
                    <a:lnTo>
                      <a:pt x="141" y="231"/>
                    </a:lnTo>
                    <a:lnTo>
                      <a:pt x="141" y="231"/>
                    </a:lnTo>
                    <a:lnTo>
                      <a:pt x="130" y="231"/>
                    </a:lnTo>
                    <a:lnTo>
                      <a:pt x="130" y="231"/>
                    </a:lnTo>
                    <a:lnTo>
                      <a:pt x="136" y="234"/>
                    </a:lnTo>
                    <a:lnTo>
                      <a:pt x="136" y="234"/>
                    </a:lnTo>
                    <a:lnTo>
                      <a:pt x="130" y="234"/>
                    </a:lnTo>
                    <a:lnTo>
                      <a:pt x="130" y="234"/>
                    </a:lnTo>
                    <a:lnTo>
                      <a:pt x="141" y="237"/>
                    </a:lnTo>
                    <a:lnTo>
                      <a:pt x="141" y="237"/>
                    </a:lnTo>
                    <a:lnTo>
                      <a:pt x="135" y="238"/>
                    </a:lnTo>
                    <a:lnTo>
                      <a:pt x="135" y="238"/>
                    </a:lnTo>
                    <a:lnTo>
                      <a:pt x="126" y="238"/>
                    </a:lnTo>
                    <a:lnTo>
                      <a:pt x="126" y="238"/>
                    </a:lnTo>
                    <a:lnTo>
                      <a:pt x="123" y="238"/>
                    </a:lnTo>
                    <a:lnTo>
                      <a:pt x="123" y="238"/>
                    </a:lnTo>
                    <a:lnTo>
                      <a:pt x="128" y="238"/>
                    </a:lnTo>
                    <a:lnTo>
                      <a:pt x="128" y="238"/>
                    </a:lnTo>
                    <a:lnTo>
                      <a:pt x="130" y="241"/>
                    </a:lnTo>
                    <a:lnTo>
                      <a:pt x="130" y="241"/>
                    </a:lnTo>
                    <a:lnTo>
                      <a:pt x="129" y="241"/>
                    </a:lnTo>
                    <a:lnTo>
                      <a:pt x="129" y="241"/>
                    </a:lnTo>
                    <a:lnTo>
                      <a:pt x="130" y="243"/>
                    </a:lnTo>
                    <a:lnTo>
                      <a:pt x="130" y="243"/>
                    </a:lnTo>
                    <a:lnTo>
                      <a:pt x="135" y="243"/>
                    </a:lnTo>
                    <a:lnTo>
                      <a:pt x="135" y="243"/>
                    </a:lnTo>
                    <a:lnTo>
                      <a:pt x="85" y="249"/>
                    </a:lnTo>
                    <a:lnTo>
                      <a:pt x="85" y="249"/>
                    </a:lnTo>
                    <a:lnTo>
                      <a:pt x="92" y="249"/>
                    </a:lnTo>
                    <a:lnTo>
                      <a:pt x="92" y="249"/>
                    </a:lnTo>
                    <a:lnTo>
                      <a:pt x="92" y="250"/>
                    </a:lnTo>
                    <a:lnTo>
                      <a:pt x="92" y="250"/>
                    </a:lnTo>
                    <a:lnTo>
                      <a:pt x="93" y="250"/>
                    </a:lnTo>
                    <a:lnTo>
                      <a:pt x="93" y="250"/>
                    </a:lnTo>
                    <a:lnTo>
                      <a:pt x="87" y="252"/>
                    </a:lnTo>
                    <a:lnTo>
                      <a:pt x="87" y="252"/>
                    </a:lnTo>
                    <a:lnTo>
                      <a:pt x="89" y="252"/>
                    </a:lnTo>
                    <a:lnTo>
                      <a:pt x="89" y="252"/>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69" name="Freeform 185"/>
              <p:cNvSpPr>
                <a:spLocks/>
              </p:cNvSpPr>
              <p:nvPr/>
            </p:nvSpPr>
            <p:spPr bwMode="auto">
              <a:xfrm>
                <a:off x="8246" y="11804"/>
                <a:ext cx="272" cy="259"/>
              </a:xfrm>
              <a:custGeom>
                <a:avLst/>
                <a:gdLst/>
                <a:ahLst/>
                <a:cxnLst>
                  <a:cxn ang="0">
                    <a:pos x="236" y="3"/>
                  </a:cxn>
                  <a:cxn ang="0">
                    <a:pos x="217" y="4"/>
                  </a:cxn>
                  <a:cxn ang="0">
                    <a:pos x="206" y="7"/>
                  </a:cxn>
                  <a:cxn ang="0">
                    <a:pos x="220" y="10"/>
                  </a:cxn>
                  <a:cxn ang="0">
                    <a:pos x="255" y="27"/>
                  </a:cxn>
                  <a:cxn ang="0">
                    <a:pos x="263" y="31"/>
                  </a:cxn>
                  <a:cxn ang="0">
                    <a:pos x="259" y="31"/>
                  </a:cxn>
                  <a:cxn ang="0">
                    <a:pos x="237" y="42"/>
                  </a:cxn>
                  <a:cxn ang="0">
                    <a:pos x="245" y="45"/>
                  </a:cxn>
                  <a:cxn ang="0">
                    <a:pos x="173" y="59"/>
                  </a:cxn>
                  <a:cxn ang="0">
                    <a:pos x="140" y="68"/>
                  </a:cxn>
                  <a:cxn ang="0">
                    <a:pos x="117" y="71"/>
                  </a:cxn>
                  <a:cxn ang="0">
                    <a:pos x="121" y="74"/>
                  </a:cxn>
                  <a:cxn ang="0">
                    <a:pos x="104" y="81"/>
                  </a:cxn>
                  <a:cxn ang="0">
                    <a:pos x="125" y="81"/>
                  </a:cxn>
                  <a:cxn ang="0">
                    <a:pos x="125" y="87"/>
                  </a:cxn>
                  <a:cxn ang="0">
                    <a:pos x="110" y="92"/>
                  </a:cxn>
                  <a:cxn ang="0">
                    <a:pos x="181" y="93"/>
                  </a:cxn>
                  <a:cxn ang="0">
                    <a:pos x="209" y="95"/>
                  </a:cxn>
                  <a:cxn ang="0">
                    <a:pos x="183" y="101"/>
                  </a:cxn>
                  <a:cxn ang="0">
                    <a:pos x="112" y="104"/>
                  </a:cxn>
                  <a:cxn ang="0">
                    <a:pos x="85" y="108"/>
                  </a:cxn>
                  <a:cxn ang="0">
                    <a:pos x="88" y="116"/>
                  </a:cxn>
                  <a:cxn ang="0">
                    <a:pos x="110" y="117"/>
                  </a:cxn>
                  <a:cxn ang="0">
                    <a:pos x="122" y="119"/>
                  </a:cxn>
                  <a:cxn ang="0">
                    <a:pos x="122" y="120"/>
                  </a:cxn>
                  <a:cxn ang="0">
                    <a:pos x="104" y="128"/>
                  </a:cxn>
                  <a:cxn ang="0">
                    <a:pos x="117" y="134"/>
                  </a:cxn>
                  <a:cxn ang="0">
                    <a:pos x="85" y="139"/>
                  </a:cxn>
                  <a:cxn ang="0">
                    <a:pos x="99" y="146"/>
                  </a:cxn>
                  <a:cxn ang="0">
                    <a:pos x="143" y="152"/>
                  </a:cxn>
                  <a:cxn ang="0">
                    <a:pos x="71" y="154"/>
                  </a:cxn>
                  <a:cxn ang="0">
                    <a:pos x="43" y="155"/>
                  </a:cxn>
                  <a:cxn ang="0">
                    <a:pos x="98" y="157"/>
                  </a:cxn>
                  <a:cxn ang="0">
                    <a:pos x="87" y="160"/>
                  </a:cxn>
                  <a:cxn ang="0">
                    <a:pos x="71" y="161"/>
                  </a:cxn>
                  <a:cxn ang="0">
                    <a:pos x="43" y="169"/>
                  </a:cxn>
                  <a:cxn ang="0">
                    <a:pos x="78" y="178"/>
                  </a:cxn>
                  <a:cxn ang="0">
                    <a:pos x="52" y="182"/>
                  </a:cxn>
                  <a:cxn ang="0">
                    <a:pos x="77" y="184"/>
                  </a:cxn>
                  <a:cxn ang="0">
                    <a:pos x="98" y="187"/>
                  </a:cxn>
                  <a:cxn ang="0">
                    <a:pos x="79" y="188"/>
                  </a:cxn>
                  <a:cxn ang="0">
                    <a:pos x="164" y="194"/>
                  </a:cxn>
                  <a:cxn ang="0">
                    <a:pos x="143" y="203"/>
                  </a:cxn>
                  <a:cxn ang="0">
                    <a:pos x="144" y="205"/>
                  </a:cxn>
                  <a:cxn ang="0">
                    <a:pos x="127" y="206"/>
                  </a:cxn>
                  <a:cxn ang="0">
                    <a:pos x="156" y="212"/>
                  </a:cxn>
                  <a:cxn ang="0">
                    <a:pos x="181" y="212"/>
                  </a:cxn>
                  <a:cxn ang="0">
                    <a:pos x="144" y="212"/>
                  </a:cxn>
                  <a:cxn ang="0">
                    <a:pos x="108" y="218"/>
                  </a:cxn>
                  <a:cxn ang="0">
                    <a:pos x="64" y="225"/>
                  </a:cxn>
                  <a:cxn ang="0">
                    <a:pos x="79" y="228"/>
                  </a:cxn>
                  <a:cxn ang="0">
                    <a:pos x="61" y="229"/>
                  </a:cxn>
                  <a:cxn ang="0">
                    <a:pos x="55" y="232"/>
                  </a:cxn>
                  <a:cxn ang="0">
                    <a:pos x="62" y="240"/>
                  </a:cxn>
                  <a:cxn ang="0">
                    <a:pos x="51" y="238"/>
                  </a:cxn>
                  <a:cxn ang="0">
                    <a:pos x="0" y="238"/>
                  </a:cxn>
                  <a:cxn ang="0">
                    <a:pos x="91" y="250"/>
                  </a:cxn>
                  <a:cxn ang="0">
                    <a:pos x="131" y="256"/>
                  </a:cxn>
                  <a:cxn ang="0">
                    <a:pos x="144" y="256"/>
                  </a:cxn>
                  <a:cxn ang="0">
                    <a:pos x="147" y="258"/>
                  </a:cxn>
                  <a:cxn ang="0">
                    <a:pos x="184" y="258"/>
                  </a:cxn>
                </a:cxnLst>
                <a:rect l="0" t="0" r="r" b="b"/>
                <a:pathLst>
                  <a:path w="272" h="259">
                    <a:moveTo>
                      <a:pt x="272" y="0"/>
                    </a:moveTo>
                    <a:lnTo>
                      <a:pt x="266" y="0"/>
                    </a:lnTo>
                    <a:lnTo>
                      <a:pt x="266" y="0"/>
                    </a:lnTo>
                    <a:lnTo>
                      <a:pt x="268" y="0"/>
                    </a:lnTo>
                    <a:lnTo>
                      <a:pt x="268" y="0"/>
                    </a:lnTo>
                    <a:lnTo>
                      <a:pt x="240" y="0"/>
                    </a:lnTo>
                    <a:lnTo>
                      <a:pt x="240" y="0"/>
                    </a:lnTo>
                    <a:lnTo>
                      <a:pt x="236" y="3"/>
                    </a:lnTo>
                    <a:lnTo>
                      <a:pt x="236" y="3"/>
                    </a:lnTo>
                    <a:lnTo>
                      <a:pt x="223" y="3"/>
                    </a:lnTo>
                    <a:lnTo>
                      <a:pt x="223" y="3"/>
                    </a:lnTo>
                    <a:lnTo>
                      <a:pt x="222" y="4"/>
                    </a:lnTo>
                    <a:lnTo>
                      <a:pt x="222" y="4"/>
                    </a:lnTo>
                    <a:lnTo>
                      <a:pt x="220" y="4"/>
                    </a:lnTo>
                    <a:lnTo>
                      <a:pt x="220" y="4"/>
                    </a:lnTo>
                    <a:lnTo>
                      <a:pt x="217" y="4"/>
                    </a:lnTo>
                    <a:lnTo>
                      <a:pt x="217" y="4"/>
                    </a:lnTo>
                    <a:lnTo>
                      <a:pt x="214" y="4"/>
                    </a:lnTo>
                    <a:lnTo>
                      <a:pt x="214" y="4"/>
                    </a:lnTo>
                    <a:lnTo>
                      <a:pt x="216" y="4"/>
                    </a:lnTo>
                    <a:lnTo>
                      <a:pt x="216" y="4"/>
                    </a:lnTo>
                    <a:lnTo>
                      <a:pt x="224" y="6"/>
                    </a:lnTo>
                    <a:lnTo>
                      <a:pt x="224" y="6"/>
                    </a:lnTo>
                    <a:lnTo>
                      <a:pt x="206" y="7"/>
                    </a:lnTo>
                    <a:lnTo>
                      <a:pt x="206" y="7"/>
                    </a:lnTo>
                    <a:lnTo>
                      <a:pt x="207" y="9"/>
                    </a:lnTo>
                    <a:lnTo>
                      <a:pt x="207" y="9"/>
                    </a:lnTo>
                    <a:lnTo>
                      <a:pt x="200" y="7"/>
                    </a:lnTo>
                    <a:lnTo>
                      <a:pt x="200" y="7"/>
                    </a:lnTo>
                    <a:lnTo>
                      <a:pt x="212" y="10"/>
                    </a:lnTo>
                    <a:lnTo>
                      <a:pt x="212" y="10"/>
                    </a:lnTo>
                    <a:lnTo>
                      <a:pt x="220" y="10"/>
                    </a:lnTo>
                    <a:lnTo>
                      <a:pt x="220" y="10"/>
                    </a:lnTo>
                    <a:lnTo>
                      <a:pt x="253" y="18"/>
                    </a:lnTo>
                    <a:lnTo>
                      <a:pt x="253" y="18"/>
                    </a:lnTo>
                    <a:lnTo>
                      <a:pt x="266" y="19"/>
                    </a:lnTo>
                    <a:lnTo>
                      <a:pt x="266" y="19"/>
                    </a:lnTo>
                    <a:lnTo>
                      <a:pt x="256" y="27"/>
                    </a:lnTo>
                    <a:lnTo>
                      <a:pt x="256" y="27"/>
                    </a:lnTo>
                    <a:lnTo>
                      <a:pt x="255" y="27"/>
                    </a:lnTo>
                    <a:lnTo>
                      <a:pt x="255" y="27"/>
                    </a:lnTo>
                    <a:lnTo>
                      <a:pt x="257" y="27"/>
                    </a:lnTo>
                    <a:lnTo>
                      <a:pt x="257" y="27"/>
                    </a:lnTo>
                    <a:lnTo>
                      <a:pt x="265" y="27"/>
                    </a:lnTo>
                    <a:lnTo>
                      <a:pt x="265" y="27"/>
                    </a:lnTo>
                    <a:lnTo>
                      <a:pt x="270" y="28"/>
                    </a:lnTo>
                    <a:lnTo>
                      <a:pt x="270" y="28"/>
                    </a:lnTo>
                    <a:lnTo>
                      <a:pt x="263" y="31"/>
                    </a:lnTo>
                    <a:lnTo>
                      <a:pt x="263" y="31"/>
                    </a:lnTo>
                    <a:lnTo>
                      <a:pt x="250" y="31"/>
                    </a:lnTo>
                    <a:lnTo>
                      <a:pt x="250" y="31"/>
                    </a:lnTo>
                    <a:lnTo>
                      <a:pt x="252" y="31"/>
                    </a:lnTo>
                    <a:lnTo>
                      <a:pt x="252" y="31"/>
                    </a:lnTo>
                    <a:lnTo>
                      <a:pt x="257" y="31"/>
                    </a:lnTo>
                    <a:lnTo>
                      <a:pt x="257" y="31"/>
                    </a:lnTo>
                    <a:lnTo>
                      <a:pt x="259" y="31"/>
                    </a:lnTo>
                    <a:lnTo>
                      <a:pt x="259" y="31"/>
                    </a:lnTo>
                    <a:lnTo>
                      <a:pt x="259" y="33"/>
                    </a:lnTo>
                    <a:lnTo>
                      <a:pt x="259" y="33"/>
                    </a:lnTo>
                    <a:lnTo>
                      <a:pt x="259" y="34"/>
                    </a:lnTo>
                    <a:lnTo>
                      <a:pt x="259" y="34"/>
                    </a:lnTo>
                    <a:lnTo>
                      <a:pt x="237" y="39"/>
                    </a:lnTo>
                    <a:lnTo>
                      <a:pt x="237" y="39"/>
                    </a:lnTo>
                    <a:lnTo>
                      <a:pt x="237" y="42"/>
                    </a:lnTo>
                    <a:lnTo>
                      <a:pt x="237" y="42"/>
                    </a:lnTo>
                    <a:lnTo>
                      <a:pt x="222" y="44"/>
                    </a:lnTo>
                    <a:lnTo>
                      <a:pt x="222" y="44"/>
                    </a:lnTo>
                    <a:lnTo>
                      <a:pt x="229" y="44"/>
                    </a:lnTo>
                    <a:lnTo>
                      <a:pt x="229" y="44"/>
                    </a:lnTo>
                    <a:lnTo>
                      <a:pt x="235" y="45"/>
                    </a:lnTo>
                    <a:lnTo>
                      <a:pt x="235" y="45"/>
                    </a:lnTo>
                    <a:lnTo>
                      <a:pt x="245" y="45"/>
                    </a:lnTo>
                    <a:lnTo>
                      <a:pt x="245" y="45"/>
                    </a:lnTo>
                    <a:lnTo>
                      <a:pt x="243" y="45"/>
                    </a:lnTo>
                    <a:lnTo>
                      <a:pt x="243" y="45"/>
                    </a:lnTo>
                    <a:lnTo>
                      <a:pt x="237" y="53"/>
                    </a:lnTo>
                    <a:lnTo>
                      <a:pt x="237" y="53"/>
                    </a:lnTo>
                    <a:lnTo>
                      <a:pt x="229" y="53"/>
                    </a:lnTo>
                    <a:lnTo>
                      <a:pt x="229" y="53"/>
                    </a:lnTo>
                    <a:lnTo>
                      <a:pt x="173" y="59"/>
                    </a:lnTo>
                    <a:lnTo>
                      <a:pt x="173" y="59"/>
                    </a:lnTo>
                    <a:lnTo>
                      <a:pt x="177" y="59"/>
                    </a:lnTo>
                    <a:lnTo>
                      <a:pt x="177" y="59"/>
                    </a:lnTo>
                    <a:lnTo>
                      <a:pt x="131" y="62"/>
                    </a:lnTo>
                    <a:lnTo>
                      <a:pt x="131" y="62"/>
                    </a:lnTo>
                    <a:lnTo>
                      <a:pt x="140" y="66"/>
                    </a:lnTo>
                    <a:lnTo>
                      <a:pt x="140" y="66"/>
                    </a:lnTo>
                    <a:lnTo>
                      <a:pt x="140" y="68"/>
                    </a:lnTo>
                    <a:lnTo>
                      <a:pt x="140" y="68"/>
                    </a:lnTo>
                    <a:lnTo>
                      <a:pt x="137" y="66"/>
                    </a:lnTo>
                    <a:lnTo>
                      <a:pt x="137" y="66"/>
                    </a:lnTo>
                    <a:lnTo>
                      <a:pt x="131" y="68"/>
                    </a:lnTo>
                    <a:lnTo>
                      <a:pt x="131" y="68"/>
                    </a:lnTo>
                    <a:lnTo>
                      <a:pt x="118" y="71"/>
                    </a:lnTo>
                    <a:lnTo>
                      <a:pt x="118" y="71"/>
                    </a:lnTo>
                    <a:lnTo>
                      <a:pt x="117" y="71"/>
                    </a:lnTo>
                    <a:lnTo>
                      <a:pt x="117" y="71"/>
                    </a:lnTo>
                    <a:lnTo>
                      <a:pt x="110" y="72"/>
                    </a:lnTo>
                    <a:lnTo>
                      <a:pt x="110" y="72"/>
                    </a:lnTo>
                    <a:lnTo>
                      <a:pt x="110" y="74"/>
                    </a:lnTo>
                    <a:lnTo>
                      <a:pt x="110" y="74"/>
                    </a:lnTo>
                    <a:lnTo>
                      <a:pt x="120" y="74"/>
                    </a:lnTo>
                    <a:lnTo>
                      <a:pt x="120" y="74"/>
                    </a:lnTo>
                    <a:lnTo>
                      <a:pt x="121" y="74"/>
                    </a:lnTo>
                    <a:lnTo>
                      <a:pt x="121" y="74"/>
                    </a:lnTo>
                    <a:lnTo>
                      <a:pt x="107" y="80"/>
                    </a:lnTo>
                    <a:lnTo>
                      <a:pt x="107" y="80"/>
                    </a:lnTo>
                    <a:lnTo>
                      <a:pt x="104" y="80"/>
                    </a:lnTo>
                    <a:lnTo>
                      <a:pt x="104" y="80"/>
                    </a:lnTo>
                    <a:lnTo>
                      <a:pt x="110" y="81"/>
                    </a:lnTo>
                    <a:lnTo>
                      <a:pt x="110" y="81"/>
                    </a:lnTo>
                    <a:lnTo>
                      <a:pt x="104" y="81"/>
                    </a:lnTo>
                    <a:lnTo>
                      <a:pt x="104" y="81"/>
                    </a:lnTo>
                    <a:lnTo>
                      <a:pt x="102" y="83"/>
                    </a:lnTo>
                    <a:lnTo>
                      <a:pt x="102" y="83"/>
                    </a:lnTo>
                    <a:lnTo>
                      <a:pt x="130" y="81"/>
                    </a:lnTo>
                    <a:lnTo>
                      <a:pt x="130" y="81"/>
                    </a:lnTo>
                    <a:lnTo>
                      <a:pt x="131" y="81"/>
                    </a:lnTo>
                    <a:lnTo>
                      <a:pt x="131" y="81"/>
                    </a:lnTo>
                    <a:lnTo>
                      <a:pt x="125" y="81"/>
                    </a:lnTo>
                    <a:lnTo>
                      <a:pt x="125" y="81"/>
                    </a:lnTo>
                    <a:lnTo>
                      <a:pt x="127" y="83"/>
                    </a:lnTo>
                    <a:lnTo>
                      <a:pt x="127" y="83"/>
                    </a:lnTo>
                    <a:lnTo>
                      <a:pt x="128" y="83"/>
                    </a:lnTo>
                    <a:lnTo>
                      <a:pt x="128" y="83"/>
                    </a:lnTo>
                    <a:lnTo>
                      <a:pt x="115" y="83"/>
                    </a:lnTo>
                    <a:lnTo>
                      <a:pt x="115" y="83"/>
                    </a:lnTo>
                    <a:lnTo>
                      <a:pt x="125" y="87"/>
                    </a:lnTo>
                    <a:lnTo>
                      <a:pt x="125" y="87"/>
                    </a:lnTo>
                    <a:lnTo>
                      <a:pt x="124" y="87"/>
                    </a:lnTo>
                    <a:lnTo>
                      <a:pt x="124" y="87"/>
                    </a:lnTo>
                    <a:lnTo>
                      <a:pt x="122" y="89"/>
                    </a:lnTo>
                    <a:lnTo>
                      <a:pt x="122" y="89"/>
                    </a:lnTo>
                    <a:lnTo>
                      <a:pt x="111" y="92"/>
                    </a:lnTo>
                    <a:lnTo>
                      <a:pt x="111" y="92"/>
                    </a:lnTo>
                    <a:lnTo>
                      <a:pt x="110" y="92"/>
                    </a:lnTo>
                    <a:lnTo>
                      <a:pt x="110" y="92"/>
                    </a:lnTo>
                    <a:lnTo>
                      <a:pt x="104" y="92"/>
                    </a:lnTo>
                    <a:lnTo>
                      <a:pt x="104" y="92"/>
                    </a:lnTo>
                    <a:lnTo>
                      <a:pt x="124" y="95"/>
                    </a:lnTo>
                    <a:lnTo>
                      <a:pt x="124" y="95"/>
                    </a:lnTo>
                    <a:lnTo>
                      <a:pt x="153" y="95"/>
                    </a:lnTo>
                    <a:lnTo>
                      <a:pt x="153" y="95"/>
                    </a:lnTo>
                    <a:lnTo>
                      <a:pt x="181" y="93"/>
                    </a:lnTo>
                    <a:lnTo>
                      <a:pt x="181" y="93"/>
                    </a:lnTo>
                    <a:lnTo>
                      <a:pt x="200" y="95"/>
                    </a:lnTo>
                    <a:lnTo>
                      <a:pt x="200" y="95"/>
                    </a:lnTo>
                    <a:lnTo>
                      <a:pt x="197" y="95"/>
                    </a:lnTo>
                    <a:lnTo>
                      <a:pt x="197" y="95"/>
                    </a:lnTo>
                    <a:lnTo>
                      <a:pt x="213" y="95"/>
                    </a:lnTo>
                    <a:lnTo>
                      <a:pt x="213" y="95"/>
                    </a:lnTo>
                    <a:lnTo>
                      <a:pt x="209" y="95"/>
                    </a:lnTo>
                    <a:lnTo>
                      <a:pt x="209" y="95"/>
                    </a:lnTo>
                    <a:lnTo>
                      <a:pt x="187" y="98"/>
                    </a:lnTo>
                    <a:lnTo>
                      <a:pt x="187" y="98"/>
                    </a:lnTo>
                    <a:lnTo>
                      <a:pt x="184" y="99"/>
                    </a:lnTo>
                    <a:lnTo>
                      <a:pt x="184" y="99"/>
                    </a:lnTo>
                    <a:lnTo>
                      <a:pt x="176" y="101"/>
                    </a:lnTo>
                    <a:lnTo>
                      <a:pt x="176" y="101"/>
                    </a:lnTo>
                    <a:lnTo>
                      <a:pt x="183" y="101"/>
                    </a:lnTo>
                    <a:lnTo>
                      <a:pt x="183" y="101"/>
                    </a:lnTo>
                    <a:lnTo>
                      <a:pt x="122" y="102"/>
                    </a:lnTo>
                    <a:lnTo>
                      <a:pt x="122" y="102"/>
                    </a:lnTo>
                    <a:lnTo>
                      <a:pt x="101" y="102"/>
                    </a:lnTo>
                    <a:lnTo>
                      <a:pt x="101" y="102"/>
                    </a:lnTo>
                    <a:lnTo>
                      <a:pt x="115" y="104"/>
                    </a:lnTo>
                    <a:lnTo>
                      <a:pt x="115" y="104"/>
                    </a:lnTo>
                    <a:lnTo>
                      <a:pt x="112" y="104"/>
                    </a:lnTo>
                    <a:lnTo>
                      <a:pt x="112" y="104"/>
                    </a:lnTo>
                    <a:lnTo>
                      <a:pt x="65" y="104"/>
                    </a:lnTo>
                    <a:lnTo>
                      <a:pt x="65" y="104"/>
                    </a:lnTo>
                    <a:lnTo>
                      <a:pt x="82" y="105"/>
                    </a:lnTo>
                    <a:lnTo>
                      <a:pt x="82" y="105"/>
                    </a:lnTo>
                    <a:lnTo>
                      <a:pt x="85" y="105"/>
                    </a:lnTo>
                    <a:lnTo>
                      <a:pt x="85" y="105"/>
                    </a:lnTo>
                    <a:lnTo>
                      <a:pt x="85" y="108"/>
                    </a:lnTo>
                    <a:lnTo>
                      <a:pt x="85" y="108"/>
                    </a:lnTo>
                    <a:lnTo>
                      <a:pt x="62" y="114"/>
                    </a:lnTo>
                    <a:lnTo>
                      <a:pt x="62" y="114"/>
                    </a:lnTo>
                    <a:lnTo>
                      <a:pt x="61" y="114"/>
                    </a:lnTo>
                    <a:lnTo>
                      <a:pt x="61" y="114"/>
                    </a:lnTo>
                    <a:lnTo>
                      <a:pt x="77" y="114"/>
                    </a:lnTo>
                    <a:lnTo>
                      <a:pt x="77" y="114"/>
                    </a:lnTo>
                    <a:lnTo>
                      <a:pt x="88" y="116"/>
                    </a:lnTo>
                    <a:lnTo>
                      <a:pt x="88" y="116"/>
                    </a:lnTo>
                    <a:lnTo>
                      <a:pt x="85" y="116"/>
                    </a:lnTo>
                    <a:lnTo>
                      <a:pt x="85" y="116"/>
                    </a:lnTo>
                    <a:lnTo>
                      <a:pt x="104" y="117"/>
                    </a:lnTo>
                    <a:lnTo>
                      <a:pt x="104" y="117"/>
                    </a:lnTo>
                    <a:lnTo>
                      <a:pt x="102" y="117"/>
                    </a:lnTo>
                    <a:lnTo>
                      <a:pt x="102" y="117"/>
                    </a:lnTo>
                    <a:lnTo>
                      <a:pt x="110" y="117"/>
                    </a:lnTo>
                    <a:lnTo>
                      <a:pt x="110" y="117"/>
                    </a:lnTo>
                    <a:lnTo>
                      <a:pt x="118" y="117"/>
                    </a:lnTo>
                    <a:lnTo>
                      <a:pt x="118" y="117"/>
                    </a:lnTo>
                    <a:lnTo>
                      <a:pt x="130" y="119"/>
                    </a:lnTo>
                    <a:lnTo>
                      <a:pt x="130" y="119"/>
                    </a:lnTo>
                    <a:lnTo>
                      <a:pt x="131" y="119"/>
                    </a:lnTo>
                    <a:lnTo>
                      <a:pt x="131" y="119"/>
                    </a:lnTo>
                    <a:lnTo>
                      <a:pt x="122" y="119"/>
                    </a:lnTo>
                    <a:lnTo>
                      <a:pt x="122" y="119"/>
                    </a:lnTo>
                    <a:lnTo>
                      <a:pt x="125" y="119"/>
                    </a:lnTo>
                    <a:lnTo>
                      <a:pt x="125" y="119"/>
                    </a:lnTo>
                    <a:lnTo>
                      <a:pt x="111" y="120"/>
                    </a:lnTo>
                    <a:lnTo>
                      <a:pt x="111" y="120"/>
                    </a:lnTo>
                    <a:lnTo>
                      <a:pt x="117" y="120"/>
                    </a:lnTo>
                    <a:lnTo>
                      <a:pt x="117" y="120"/>
                    </a:lnTo>
                    <a:lnTo>
                      <a:pt x="122" y="120"/>
                    </a:lnTo>
                    <a:lnTo>
                      <a:pt x="122" y="120"/>
                    </a:lnTo>
                    <a:lnTo>
                      <a:pt x="115" y="123"/>
                    </a:lnTo>
                    <a:lnTo>
                      <a:pt x="115" y="123"/>
                    </a:lnTo>
                    <a:lnTo>
                      <a:pt x="118" y="126"/>
                    </a:lnTo>
                    <a:lnTo>
                      <a:pt x="118" y="126"/>
                    </a:lnTo>
                    <a:lnTo>
                      <a:pt x="120" y="126"/>
                    </a:lnTo>
                    <a:lnTo>
                      <a:pt x="120" y="126"/>
                    </a:lnTo>
                    <a:lnTo>
                      <a:pt x="104" y="128"/>
                    </a:lnTo>
                    <a:lnTo>
                      <a:pt x="104" y="128"/>
                    </a:lnTo>
                    <a:lnTo>
                      <a:pt x="99" y="130"/>
                    </a:lnTo>
                    <a:lnTo>
                      <a:pt x="99" y="130"/>
                    </a:lnTo>
                    <a:lnTo>
                      <a:pt x="92" y="131"/>
                    </a:lnTo>
                    <a:lnTo>
                      <a:pt x="92" y="131"/>
                    </a:lnTo>
                    <a:lnTo>
                      <a:pt x="94" y="131"/>
                    </a:lnTo>
                    <a:lnTo>
                      <a:pt x="94" y="131"/>
                    </a:lnTo>
                    <a:lnTo>
                      <a:pt x="117" y="134"/>
                    </a:lnTo>
                    <a:lnTo>
                      <a:pt x="117" y="134"/>
                    </a:lnTo>
                    <a:lnTo>
                      <a:pt x="115" y="134"/>
                    </a:lnTo>
                    <a:lnTo>
                      <a:pt x="115" y="134"/>
                    </a:lnTo>
                    <a:lnTo>
                      <a:pt x="108" y="134"/>
                    </a:lnTo>
                    <a:lnTo>
                      <a:pt x="108" y="134"/>
                    </a:lnTo>
                    <a:lnTo>
                      <a:pt x="102" y="134"/>
                    </a:lnTo>
                    <a:lnTo>
                      <a:pt x="102" y="134"/>
                    </a:lnTo>
                    <a:lnTo>
                      <a:pt x="85" y="139"/>
                    </a:lnTo>
                    <a:lnTo>
                      <a:pt x="85" y="139"/>
                    </a:lnTo>
                    <a:lnTo>
                      <a:pt x="115" y="143"/>
                    </a:lnTo>
                    <a:lnTo>
                      <a:pt x="115" y="143"/>
                    </a:lnTo>
                    <a:lnTo>
                      <a:pt x="111" y="143"/>
                    </a:lnTo>
                    <a:lnTo>
                      <a:pt x="111" y="143"/>
                    </a:lnTo>
                    <a:lnTo>
                      <a:pt x="91" y="146"/>
                    </a:lnTo>
                    <a:lnTo>
                      <a:pt x="91" y="146"/>
                    </a:lnTo>
                    <a:lnTo>
                      <a:pt x="99" y="146"/>
                    </a:lnTo>
                    <a:lnTo>
                      <a:pt x="99" y="146"/>
                    </a:lnTo>
                    <a:lnTo>
                      <a:pt x="117" y="148"/>
                    </a:lnTo>
                    <a:lnTo>
                      <a:pt x="117" y="148"/>
                    </a:lnTo>
                    <a:lnTo>
                      <a:pt x="114" y="148"/>
                    </a:lnTo>
                    <a:lnTo>
                      <a:pt x="114" y="148"/>
                    </a:lnTo>
                    <a:lnTo>
                      <a:pt x="138" y="152"/>
                    </a:lnTo>
                    <a:lnTo>
                      <a:pt x="138" y="152"/>
                    </a:lnTo>
                    <a:lnTo>
                      <a:pt x="143" y="152"/>
                    </a:lnTo>
                    <a:lnTo>
                      <a:pt x="143" y="152"/>
                    </a:lnTo>
                    <a:lnTo>
                      <a:pt x="131" y="152"/>
                    </a:lnTo>
                    <a:lnTo>
                      <a:pt x="131" y="152"/>
                    </a:lnTo>
                    <a:lnTo>
                      <a:pt x="98" y="152"/>
                    </a:lnTo>
                    <a:lnTo>
                      <a:pt x="98" y="152"/>
                    </a:lnTo>
                    <a:lnTo>
                      <a:pt x="99" y="152"/>
                    </a:lnTo>
                    <a:lnTo>
                      <a:pt x="99" y="152"/>
                    </a:lnTo>
                    <a:lnTo>
                      <a:pt x="71" y="154"/>
                    </a:lnTo>
                    <a:lnTo>
                      <a:pt x="71" y="154"/>
                    </a:lnTo>
                    <a:lnTo>
                      <a:pt x="69" y="154"/>
                    </a:lnTo>
                    <a:lnTo>
                      <a:pt x="69" y="154"/>
                    </a:lnTo>
                    <a:lnTo>
                      <a:pt x="45" y="154"/>
                    </a:lnTo>
                    <a:lnTo>
                      <a:pt x="45" y="154"/>
                    </a:lnTo>
                    <a:lnTo>
                      <a:pt x="38" y="155"/>
                    </a:lnTo>
                    <a:lnTo>
                      <a:pt x="38" y="155"/>
                    </a:lnTo>
                    <a:lnTo>
                      <a:pt x="43" y="155"/>
                    </a:lnTo>
                    <a:lnTo>
                      <a:pt x="43" y="155"/>
                    </a:lnTo>
                    <a:lnTo>
                      <a:pt x="41" y="155"/>
                    </a:lnTo>
                    <a:lnTo>
                      <a:pt x="41" y="155"/>
                    </a:lnTo>
                    <a:lnTo>
                      <a:pt x="84" y="155"/>
                    </a:lnTo>
                    <a:lnTo>
                      <a:pt x="84" y="155"/>
                    </a:lnTo>
                    <a:lnTo>
                      <a:pt x="91" y="155"/>
                    </a:lnTo>
                    <a:lnTo>
                      <a:pt x="91" y="155"/>
                    </a:lnTo>
                    <a:lnTo>
                      <a:pt x="98" y="157"/>
                    </a:lnTo>
                    <a:lnTo>
                      <a:pt x="98" y="157"/>
                    </a:lnTo>
                    <a:lnTo>
                      <a:pt x="99" y="157"/>
                    </a:lnTo>
                    <a:lnTo>
                      <a:pt x="99" y="157"/>
                    </a:lnTo>
                    <a:lnTo>
                      <a:pt x="84" y="158"/>
                    </a:lnTo>
                    <a:lnTo>
                      <a:pt x="84" y="158"/>
                    </a:lnTo>
                    <a:lnTo>
                      <a:pt x="82" y="160"/>
                    </a:lnTo>
                    <a:lnTo>
                      <a:pt x="82" y="160"/>
                    </a:lnTo>
                    <a:lnTo>
                      <a:pt x="87" y="160"/>
                    </a:lnTo>
                    <a:lnTo>
                      <a:pt x="87" y="160"/>
                    </a:lnTo>
                    <a:lnTo>
                      <a:pt x="84" y="160"/>
                    </a:lnTo>
                    <a:lnTo>
                      <a:pt x="84" y="160"/>
                    </a:lnTo>
                    <a:lnTo>
                      <a:pt x="87" y="160"/>
                    </a:lnTo>
                    <a:lnTo>
                      <a:pt x="87" y="160"/>
                    </a:lnTo>
                    <a:lnTo>
                      <a:pt x="69" y="161"/>
                    </a:lnTo>
                    <a:lnTo>
                      <a:pt x="69" y="161"/>
                    </a:lnTo>
                    <a:lnTo>
                      <a:pt x="71" y="161"/>
                    </a:lnTo>
                    <a:lnTo>
                      <a:pt x="71" y="161"/>
                    </a:lnTo>
                    <a:lnTo>
                      <a:pt x="68" y="163"/>
                    </a:lnTo>
                    <a:lnTo>
                      <a:pt x="68" y="163"/>
                    </a:lnTo>
                    <a:lnTo>
                      <a:pt x="48" y="166"/>
                    </a:lnTo>
                    <a:lnTo>
                      <a:pt x="48" y="166"/>
                    </a:lnTo>
                    <a:lnTo>
                      <a:pt x="45" y="169"/>
                    </a:lnTo>
                    <a:lnTo>
                      <a:pt x="45" y="169"/>
                    </a:lnTo>
                    <a:lnTo>
                      <a:pt x="43" y="169"/>
                    </a:lnTo>
                    <a:lnTo>
                      <a:pt x="43" y="169"/>
                    </a:lnTo>
                    <a:lnTo>
                      <a:pt x="35" y="169"/>
                    </a:lnTo>
                    <a:lnTo>
                      <a:pt x="35" y="169"/>
                    </a:lnTo>
                    <a:lnTo>
                      <a:pt x="72" y="173"/>
                    </a:lnTo>
                    <a:lnTo>
                      <a:pt x="72" y="173"/>
                    </a:lnTo>
                    <a:lnTo>
                      <a:pt x="91" y="176"/>
                    </a:lnTo>
                    <a:lnTo>
                      <a:pt x="91" y="176"/>
                    </a:lnTo>
                    <a:lnTo>
                      <a:pt x="78" y="178"/>
                    </a:lnTo>
                    <a:lnTo>
                      <a:pt x="78" y="178"/>
                    </a:lnTo>
                    <a:lnTo>
                      <a:pt x="107" y="179"/>
                    </a:lnTo>
                    <a:lnTo>
                      <a:pt x="107" y="179"/>
                    </a:lnTo>
                    <a:lnTo>
                      <a:pt x="64" y="179"/>
                    </a:lnTo>
                    <a:lnTo>
                      <a:pt x="64" y="179"/>
                    </a:lnTo>
                    <a:lnTo>
                      <a:pt x="54" y="182"/>
                    </a:lnTo>
                    <a:lnTo>
                      <a:pt x="54" y="182"/>
                    </a:lnTo>
                    <a:lnTo>
                      <a:pt x="52" y="182"/>
                    </a:lnTo>
                    <a:lnTo>
                      <a:pt x="52" y="182"/>
                    </a:lnTo>
                    <a:lnTo>
                      <a:pt x="66" y="182"/>
                    </a:lnTo>
                    <a:lnTo>
                      <a:pt x="66" y="182"/>
                    </a:lnTo>
                    <a:lnTo>
                      <a:pt x="28" y="184"/>
                    </a:lnTo>
                    <a:lnTo>
                      <a:pt x="28" y="184"/>
                    </a:lnTo>
                    <a:lnTo>
                      <a:pt x="72" y="184"/>
                    </a:lnTo>
                    <a:lnTo>
                      <a:pt x="72" y="184"/>
                    </a:lnTo>
                    <a:lnTo>
                      <a:pt x="77" y="184"/>
                    </a:lnTo>
                    <a:lnTo>
                      <a:pt x="77" y="184"/>
                    </a:lnTo>
                    <a:lnTo>
                      <a:pt x="92" y="184"/>
                    </a:lnTo>
                    <a:lnTo>
                      <a:pt x="92" y="184"/>
                    </a:lnTo>
                    <a:lnTo>
                      <a:pt x="95" y="184"/>
                    </a:lnTo>
                    <a:lnTo>
                      <a:pt x="95" y="184"/>
                    </a:lnTo>
                    <a:lnTo>
                      <a:pt x="99" y="184"/>
                    </a:lnTo>
                    <a:lnTo>
                      <a:pt x="99" y="184"/>
                    </a:lnTo>
                    <a:lnTo>
                      <a:pt x="98" y="187"/>
                    </a:lnTo>
                    <a:lnTo>
                      <a:pt x="98" y="187"/>
                    </a:lnTo>
                    <a:lnTo>
                      <a:pt x="97" y="188"/>
                    </a:lnTo>
                    <a:lnTo>
                      <a:pt x="97" y="188"/>
                    </a:lnTo>
                    <a:lnTo>
                      <a:pt x="79" y="188"/>
                    </a:lnTo>
                    <a:lnTo>
                      <a:pt x="79" y="188"/>
                    </a:lnTo>
                    <a:lnTo>
                      <a:pt x="82" y="188"/>
                    </a:lnTo>
                    <a:lnTo>
                      <a:pt x="82" y="188"/>
                    </a:lnTo>
                    <a:lnTo>
                      <a:pt x="79" y="188"/>
                    </a:lnTo>
                    <a:lnTo>
                      <a:pt x="79" y="188"/>
                    </a:lnTo>
                    <a:lnTo>
                      <a:pt x="157" y="188"/>
                    </a:lnTo>
                    <a:lnTo>
                      <a:pt x="157" y="188"/>
                    </a:lnTo>
                    <a:lnTo>
                      <a:pt x="133" y="188"/>
                    </a:lnTo>
                    <a:lnTo>
                      <a:pt x="133" y="188"/>
                    </a:lnTo>
                    <a:lnTo>
                      <a:pt x="134" y="191"/>
                    </a:lnTo>
                    <a:lnTo>
                      <a:pt x="134" y="191"/>
                    </a:lnTo>
                    <a:lnTo>
                      <a:pt x="164" y="194"/>
                    </a:lnTo>
                    <a:lnTo>
                      <a:pt x="164" y="194"/>
                    </a:lnTo>
                    <a:lnTo>
                      <a:pt x="163" y="197"/>
                    </a:lnTo>
                    <a:lnTo>
                      <a:pt x="163" y="197"/>
                    </a:lnTo>
                    <a:lnTo>
                      <a:pt x="158" y="200"/>
                    </a:lnTo>
                    <a:lnTo>
                      <a:pt x="158" y="200"/>
                    </a:lnTo>
                    <a:lnTo>
                      <a:pt x="150" y="202"/>
                    </a:lnTo>
                    <a:lnTo>
                      <a:pt x="150" y="202"/>
                    </a:lnTo>
                    <a:lnTo>
                      <a:pt x="143" y="203"/>
                    </a:lnTo>
                    <a:lnTo>
                      <a:pt x="143" y="203"/>
                    </a:lnTo>
                    <a:lnTo>
                      <a:pt x="137" y="203"/>
                    </a:lnTo>
                    <a:lnTo>
                      <a:pt x="137" y="203"/>
                    </a:lnTo>
                    <a:lnTo>
                      <a:pt x="145" y="203"/>
                    </a:lnTo>
                    <a:lnTo>
                      <a:pt x="145" y="203"/>
                    </a:lnTo>
                    <a:lnTo>
                      <a:pt x="144" y="203"/>
                    </a:lnTo>
                    <a:lnTo>
                      <a:pt x="144" y="203"/>
                    </a:lnTo>
                    <a:lnTo>
                      <a:pt x="144" y="205"/>
                    </a:lnTo>
                    <a:lnTo>
                      <a:pt x="144" y="205"/>
                    </a:lnTo>
                    <a:lnTo>
                      <a:pt x="140" y="203"/>
                    </a:lnTo>
                    <a:lnTo>
                      <a:pt x="140" y="203"/>
                    </a:lnTo>
                    <a:lnTo>
                      <a:pt x="127" y="206"/>
                    </a:lnTo>
                    <a:lnTo>
                      <a:pt x="127" y="206"/>
                    </a:lnTo>
                    <a:lnTo>
                      <a:pt x="128" y="206"/>
                    </a:lnTo>
                    <a:lnTo>
                      <a:pt x="128" y="206"/>
                    </a:lnTo>
                    <a:lnTo>
                      <a:pt x="127" y="206"/>
                    </a:lnTo>
                    <a:lnTo>
                      <a:pt x="127" y="206"/>
                    </a:lnTo>
                    <a:lnTo>
                      <a:pt x="148" y="208"/>
                    </a:lnTo>
                    <a:lnTo>
                      <a:pt x="148" y="208"/>
                    </a:lnTo>
                    <a:lnTo>
                      <a:pt x="147" y="209"/>
                    </a:lnTo>
                    <a:lnTo>
                      <a:pt x="147" y="209"/>
                    </a:lnTo>
                    <a:lnTo>
                      <a:pt x="138" y="209"/>
                    </a:lnTo>
                    <a:lnTo>
                      <a:pt x="138" y="209"/>
                    </a:lnTo>
                    <a:lnTo>
                      <a:pt x="156" y="212"/>
                    </a:lnTo>
                    <a:lnTo>
                      <a:pt x="156" y="212"/>
                    </a:lnTo>
                    <a:lnTo>
                      <a:pt x="154" y="214"/>
                    </a:lnTo>
                    <a:lnTo>
                      <a:pt x="154" y="214"/>
                    </a:lnTo>
                    <a:lnTo>
                      <a:pt x="138" y="212"/>
                    </a:lnTo>
                    <a:lnTo>
                      <a:pt x="138" y="212"/>
                    </a:lnTo>
                    <a:lnTo>
                      <a:pt x="148" y="214"/>
                    </a:lnTo>
                    <a:lnTo>
                      <a:pt x="148" y="214"/>
                    </a:lnTo>
                    <a:lnTo>
                      <a:pt x="181" y="212"/>
                    </a:lnTo>
                    <a:lnTo>
                      <a:pt x="181" y="212"/>
                    </a:lnTo>
                    <a:lnTo>
                      <a:pt x="157" y="211"/>
                    </a:lnTo>
                    <a:lnTo>
                      <a:pt x="157" y="211"/>
                    </a:lnTo>
                    <a:lnTo>
                      <a:pt x="154" y="211"/>
                    </a:lnTo>
                    <a:lnTo>
                      <a:pt x="154" y="211"/>
                    </a:lnTo>
                    <a:lnTo>
                      <a:pt x="141" y="212"/>
                    </a:lnTo>
                    <a:lnTo>
                      <a:pt x="141" y="212"/>
                    </a:lnTo>
                    <a:lnTo>
                      <a:pt x="144" y="212"/>
                    </a:lnTo>
                    <a:lnTo>
                      <a:pt x="144" y="212"/>
                    </a:lnTo>
                    <a:lnTo>
                      <a:pt x="115" y="217"/>
                    </a:lnTo>
                    <a:lnTo>
                      <a:pt x="115" y="217"/>
                    </a:lnTo>
                    <a:lnTo>
                      <a:pt x="120" y="217"/>
                    </a:lnTo>
                    <a:lnTo>
                      <a:pt x="120" y="217"/>
                    </a:lnTo>
                    <a:lnTo>
                      <a:pt x="114" y="217"/>
                    </a:lnTo>
                    <a:lnTo>
                      <a:pt x="114" y="217"/>
                    </a:lnTo>
                    <a:lnTo>
                      <a:pt x="108" y="218"/>
                    </a:lnTo>
                    <a:lnTo>
                      <a:pt x="108" y="218"/>
                    </a:lnTo>
                    <a:lnTo>
                      <a:pt x="110" y="220"/>
                    </a:lnTo>
                    <a:lnTo>
                      <a:pt x="110" y="220"/>
                    </a:lnTo>
                    <a:lnTo>
                      <a:pt x="75" y="222"/>
                    </a:lnTo>
                    <a:lnTo>
                      <a:pt x="75" y="222"/>
                    </a:lnTo>
                    <a:lnTo>
                      <a:pt x="69" y="222"/>
                    </a:lnTo>
                    <a:lnTo>
                      <a:pt x="69" y="222"/>
                    </a:lnTo>
                    <a:lnTo>
                      <a:pt x="64" y="225"/>
                    </a:lnTo>
                    <a:lnTo>
                      <a:pt x="64" y="225"/>
                    </a:lnTo>
                    <a:lnTo>
                      <a:pt x="58" y="225"/>
                    </a:lnTo>
                    <a:lnTo>
                      <a:pt x="58" y="225"/>
                    </a:lnTo>
                    <a:lnTo>
                      <a:pt x="59" y="226"/>
                    </a:lnTo>
                    <a:lnTo>
                      <a:pt x="59" y="226"/>
                    </a:lnTo>
                    <a:lnTo>
                      <a:pt x="62" y="226"/>
                    </a:lnTo>
                    <a:lnTo>
                      <a:pt x="62" y="226"/>
                    </a:lnTo>
                    <a:lnTo>
                      <a:pt x="79" y="228"/>
                    </a:lnTo>
                    <a:lnTo>
                      <a:pt x="79" y="228"/>
                    </a:lnTo>
                    <a:lnTo>
                      <a:pt x="68" y="229"/>
                    </a:lnTo>
                    <a:lnTo>
                      <a:pt x="68" y="229"/>
                    </a:lnTo>
                    <a:lnTo>
                      <a:pt x="71" y="229"/>
                    </a:lnTo>
                    <a:lnTo>
                      <a:pt x="71" y="229"/>
                    </a:lnTo>
                    <a:lnTo>
                      <a:pt x="59" y="229"/>
                    </a:lnTo>
                    <a:lnTo>
                      <a:pt x="59" y="229"/>
                    </a:lnTo>
                    <a:lnTo>
                      <a:pt x="61" y="229"/>
                    </a:lnTo>
                    <a:lnTo>
                      <a:pt x="61" y="229"/>
                    </a:lnTo>
                    <a:lnTo>
                      <a:pt x="58" y="229"/>
                    </a:lnTo>
                    <a:lnTo>
                      <a:pt x="58" y="229"/>
                    </a:lnTo>
                    <a:lnTo>
                      <a:pt x="56" y="232"/>
                    </a:lnTo>
                    <a:lnTo>
                      <a:pt x="56" y="232"/>
                    </a:lnTo>
                    <a:lnTo>
                      <a:pt x="59" y="232"/>
                    </a:lnTo>
                    <a:lnTo>
                      <a:pt x="59" y="232"/>
                    </a:lnTo>
                    <a:lnTo>
                      <a:pt x="55" y="232"/>
                    </a:lnTo>
                    <a:lnTo>
                      <a:pt x="55" y="232"/>
                    </a:lnTo>
                    <a:lnTo>
                      <a:pt x="69" y="232"/>
                    </a:lnTo>
                    <a:lnTo>
                      <a:pt x="69" y="232"/>
                    </a:lnTo>
                    <a:lnTo>
                      <a:pt x="58" y="234"/>
                    </a:lnTo>
                    <a:lnTo>
                      <a:pt x="58" y="234"/>
                    </a:lnTo>
                    <a:lnTo>
                      <a:pt x="64" y="238"/>
                    </a:lnTo>
                    <a:lnTo>
                      <a:pt x="64" y="238"/>
                    </a:lnTo>
                    <a:lnTo>
                      <a:pt x="62" y="240"/>
                    </a:lnTo>
                    <a:lnTo>
                      <a:pt x="62" y="240"/>
                    </a:lnTo>
                    <a:lnTo>
                      <a:pt x="69" y="240"/>
                    </a:lnTo>
                    <a:lnTo>
                      <a:pt x="69" y="240"/>
                    </a:lnTo>
                    <a:lnTo>
                      <a:pt x="87" y="240"/>
                    </a:lnTo>
                    <a:lnTo>
                      <a:pt x="87" y="240"/>
                    </a:lnTo>
                    <a:lnTo>
                      <a:pt x="62" y="238"/>
                    </a:lnTo>
                    <a:lnTo>
                      <a:pt x="62" y="238"/>
                    </a:lnTo>
                    <a:lnTo>
                      <a:pt x="51" y="238"/>
                    </a:lnTo>
                    <a:lnTo>
                      <a:pt x="51" y="238"/>
                    </a:lnTo>
                    <a:lnTo>
                      <a:pt x="45" y="238"/>
                    </a:lnTo>
                    <a:lnTo>
                      <a:pt x="45" y="238"/>
                    </a:lnTo>
                    <a:lnTo>
                      <a:pt x="49" y="238"/>
                    </a:lnTo>
                    <a:lnTo>
                      <a:pt x="49" y="238"/>
                    </a:lnTo>
                    <a:lnTo>
                      <a:pt x="2" y="238"/>
                    </a:lnTo>
                    <a:lnTo>
                      <a:pt x="2" y="238"/>
                    </a:lnTo>
                    <a:lnTo>
                      <a:pt x="0" y="238"/>
                    </a:lnTo>
                    <a:lnTo>
                      <a:pt x="0" y="238"/>
                    </a:lnTo>
                    <a:lnTo>
                      <a:pt x="32" y="241"/>
                    </a:lnTo>
                    <a:lnTo>
                      <a:pt x="32" y="241"/>
                    </a:lnTo>
                    <a:lnTo>
                      <a:pt x="25" y="240"/>
                    </a:lnTo>
                    <a:lnTo>
                      <a:pt x="25" y="240"/>
                    </a:lnTo>
                    <a:lnTo>
                      <a:pt x="48" y="241"/>
                    </a:lnTo>
                    <a:lnTo>
                      <a:pt x="48" y="241"/>
                    </a:lnTo>
                    <a:lnTo>
                      <a:pt x="91" y="250"/>
                    </a:lnTo>
                    <a:lnTo>
                      <a:pt x="91" y="250"/>
                    </a:lnTo>
                    <a:lnTo>
                      <a:pt x="102" y="250"/>
                    </a:lnTo>
                    <a:lnTo>
                      <a:pt x="102" y="250"/>
                    </a:lnTo>
                    <a:lnTo>
                      <a:pt x="120" y="256"/>
                    </a:lnTo>
                    <a:lnTo>
                      <a:pt x="120" y="256"/>
                    </a:lnTo>
                    <a:lnTo>
                      <a:pt x="128" y="255"/>
                    </a:lnTo>
                    <a:lnTo>
                      <a:pt x="128" y="255"/>
                    </a:lnTo>
                    <a:lnTo>
                      <a:pt x="131" y="256"/>
                    </a:lnTo>
                    <a:lnTo>
                      <a:pt x="131" y="256"/>
                    </a:lnTo>
                    <a:lnTo>
                      <a:pt x="160" y="258"/>
                    </a:lnTo>
                    <a:lnTo>
                      <a:pt x="160" y="258"/>
                    </a:lnTo>
                    <a:lnTo>
                      <a:pt x="177" y="256"/>
                    </a:lnTo>
                    <a:lnTo>
                      <a:pt x="177" y="256"/>
                    </a:lnTo>
                    <a:lnTo>
                      <a:pt x="164" y="256"/>
                    </a:lnTo>
                    <a:lnTo>
                      <a:pt x="164" y="256"/>
                    </a:lnTo>
                    <a:lnTo>
                      <a:pt x="144" y="256"/>
                    </a:lnTo>
                    <a:lnTo>
                      <a:pt x="144" y="256"/>
                    </a:lnTo>
                    <a:lnTo>
                      <a:pt x="151" y="256"/>
                    </a:lnTo>
                    <a:lnTo>
                      <a:pt x="151" y="256"/>
                    </a:lnTo>
                    <a:lnTo>
                      <a:pt x="150" y="256"/>
                    </a:lnTo>
                    <a:lnTo>
                      <a:pt x="150" y="256"/>
                    </a:lnTo>
                    <a:lnTo>
                      <a:pt x="151" y="258"/>
                    </a:lnTo>
                    <a:lnTo>
                      <a:pt x="151" y="258"/>
                    </a:lnTo>
                    <a:lnTo>
                      <a:pt x="147" y="258"/>
                    </a:lnTo>
                    <a:lnTo>
                      <a:pt x="147" y="258"/>
                    </a:lnTo>
                    <a:lnTo>
                      <a:pt x="144" y="259"/>
                    </a:lnTo>
                    <a:lnTo>
                      <a:pt x="144" y="259"/>
                    </a:lnTo>
                    <a:lnTo>
                      <a:pt x="122" y="259"/>
                    </a:lnTo>
                    <a:lnTo>
                      <a:pt x="122" y="259"/>
                    </a:lnTo>
                    <a:lnTo>
                      <a:pt x="183" y="258"/>
                    </a:lnTo>
                    <a:lnTo>
                      <a:pt x="183" y="258"/>
                    </a:lnTo>
                    <a:lnTo>
                      <a:pt x="184" y="258"/>
                    </a:lnTo>
                    <a:lnTo>
                      <a:pt x="184" y="258"/>
                    </a:lnTo>
                    <a:lnTo>
                      <a:pt x="223" y="259"/>
                    </a:lnTo>
                    <a:lnTo>
                      <a:pt x="223" y="259"/>
                    </a:lnTo>
                    <a:lnTo>
                      <a:pt x="217" y="25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70" name="Freeform 186"/>
              <p:cNvSpPr>
                <a:spLocks/>
              </p:cNvSpPr>
              <p:nvPr/>
            </p:nvSpPr>
            <p:spPr bwMode="auto">
              <a:xfrm>
                <a:off x="8453" y="12062"/>
                <a:ext cx="391" cy="224"/>
              </a:xfrm>
              <a:custGeom>
                <a:avLst/>
                <a:gdLst/>
                <a:ahLst/>
                <a:cxnLst>
                  <a:cxn ang="0">
                    <a:pos x="49" y="1"/>
                  </a:cxn>
                  <a:cxn ang="0">
                    <a:pos x="48" y="3"/>
                  </a:cxn>
                  <a:cxn ang="0">
                    <a:pos x="36" y="9"/>
                  </a:cxn>
                  <a:cxn ang="0">
                    <a:pos x="85" y="10"/>
                  </a:cxn>
                  <a:cxn ang="0">
                    <a:pos x="36" y="16"/>
                  </a:cxn>
                  <a:cxn ang="0">
                    <a:pos x="86" y="25"/>
                  </a:cxn>
                  <a:cxn ang="0">
                    <a:pos x="61" y="33"/>
                  </a:cxn>
                  <a:cxn ang="0">
                    <a:pos x="82" y="34"/>
                  </a:cxn>
                  <a:cxn ang="0">
                    <a:pos x="147" y="36"/>
                  </a:cxn>
                  <a:cxn ang="0">
                    <a:pos x="152" y="40"/>
                  </a:cxn>
                  <a:cxn ang="0">
                    <a:pos x="161" y="40"/>
                  </a:cxn>
                  <a:cxn ang="0">
                    <a:pos x="154" y="45"/>
                  </a:cxn>
                  <a:cxn ang="0">
                    <a:pos x="170" y="45"/>
                  </a:cxn>
                  <a:cxn ang="0">
                    <a:pos x="200" y="48"/>
                  </a:cxn>
                  <a:cxn ang="0">
                    <a:pos x="161" y="52"/>
                  </a:cxn>
                  <a:cxn ang="0">
                    <a:pos x="211" y="59"/>
                  </a:cxn>
                  <a:cxn ang="0">
                    <a:pos x="181" y="65"/>
                  </a:cxn>
                  <a:cxn ang="0">
                    <a:pos x="207" y="66"/>
                  </a:cxn>
                  <a:cxn ang="0">
                    <a:pos x="246" y="71"/>
                  </a:cxn>
                  <a:cxn ang="0">
                    <a:pos x="264" y="74"/>
                  </a:cxn>
                  <a:cxn ang="0">
                    <a:pos x="262" y="77"/>
                  </a:cxn>
                  <a:cxn ang="0">
                    <a:pos x="229" y="80"/>
                  </a:cxn>
                  <a:cxn ang="0">
                    <a:pos x="264" y="86"/>
                  </a:cxn>
                  <a:cxn ang="0">
                    <a:pos x="229" y="84"/>
                  </a:cxn>
                  <a:cxn ang="0">
                    <a:pos x="219" y="84"/>
                  </a:cxn>
                  <a:cxn ang="0">
                    <a:pos x="198" y="89"/>
                  </a:cxn>
                  <a:cxn ang="0">
                    <a:pos x="197" y="93"/>
                  </a:cxn>
                  <a:cxn ang="0">
                    <a:pos x="194" y="96"/>
                  </a:cxn>
                  <a:cxn ang="0">
                    <a:pos x="185" y="99"/>
                  </a:cxn>
                  <a:cxn ang="0">
                    <a:pos x="181" y="102"/>
                  </a:cxn>
                  <a:cxn ang="0">
                    <a:pos x="227" y="108"/>
                  </a:cxn>
                  <a:cxn ang="0">
                    <a:pos x="191" y="113"/>
                  </a:cxn>
                  <a:cxn ang="0">
                    <a:pos x="216" y="122"/>
                  </a:cxn>
                  <a:cxn ang="0">
                    <a:pos x="160" y="122"/>
                  </a:cxn>
                  <a:cxn ang="0">
                    <a:pos x="221" y="126"/>
                  </a:cxn>
                  <a:cxn ang="0">
                    <a:pos x="229" y="134"/>
                  </a:cxn>
                  <a:cxn ang="0">
                    <a:pos x="270" y="140"/>
                  </a:cxn>
                  <a:cxn ang="0">
                    <a:pos x="243" y="141"/>
                  </a:cxn>
                  <a:cxn ang="0">
                    <a:pos x="283" y="141"/>
                  </a:cxn>
                  <a:cxn ang="0">
                    <a:pos x="290" y="148"/>
                  </a:cxn>
                  <a:cxn ang="0">
                    <a:pos x="316" y="155"/>
                  </a:cxn>
                  <a:cxn ang="0">
                    <a:pos x="316" y="158"/>
                  </a:cxn>
                  <a:cxn ang="0">
                    <a:pos x="325" y="160"/>
                  </a:cxn>
                  <a:cxn ang="0">
                    <a:pos x="322" y="164"/>
                  </a:cxn>
                  <a:cxn ang="0">
                    <a:pos x="333" y="167"/>
                  </a:cxn>
                  <a:cxn ang="0">
                    <a:pos x="312" y="173"/>
                  </a:cxn>
                  <a:cxn ang="0">
                    <a:pos x="277" y="173"/>
                  </a:cxn>
                  <a:cxn ang="0">
                    <a:pos x="243" y="181"/>
                  </a:cxn>
                  <a:cxn ang="0">
                    <a:pos x="244" y="184"/>
                  </a:cxn>
                  <a:cxn ang="0">
                    <a:pos x="237" y="188"/>
                  </a:cxn>
                  <a:cxn ang="0">
                    <a:pos x="208" y="190"/>
                  </a:cxn>
                  <a:cxn ang="0">
                    <a:pos x="178" y="191"/>
                  </a:cxn>
                  <a:cxn ang="0">
                    <a:pos x="190" y="197"/>
                  </a:cxn>
                  <a:cxn ang="0">
                    <a:pos x="229" y="199"/>
                  </a:cxn>
                  <a:cxn ang="0">
                    <a:pos x="220" y="203"/>
                  </a:cxn>
                  <a:cxn ang="0">
                    <a:pos x="249" y="205"/>
                  </a:cxn>
                  <a:cxn ang="0">
                    <a:pos x="299" y="206"/>
                  </a:cxn>
                  <a:cxn ang="0">
                    <a:pos x="325" y="209"/>
                  </a:cxn>
                  <a:cxn ang="0">
                    <a:pos x="329" y="209"/>
                  </a:cxn>
                  <a:cxn ang="0">
                    <a:pos x="310" y="206"/>
                  </a:cxn>
                  <a:cxn ang="0">
                    <a:pos x="264" y="211"/>
                  </a:cxn>
                  <a:cxn ang="0">
                    <a:pos x="266" y="223"/>
                  </a:cxn>
                </a:cxnLst>
                <a:rect l="0" t="0" r="r" b="b"/>
                <a:pathLst>
                  <a:path w="391" h="224">
                    <a:moveTo>
                      <a:pt x="10" y="1"/>
                    </a:moveTo>
                    <a:lnTo>
                      <a:pt x="10" y="1"/>
                    </a:lnTo>
                    <a:lnTo>
                      <a:pt x="0" y="1"/>
                    </a:lnTo>
                    <a:lnTo>
                      <a:pt x="0" y="1"/>
                    </a:lnTo>
                    <a:lnTo>
                      <a:pt x="49" y="0"/>
                    </a:lnTo>
                    <a:lnTo>
                      <a:pt x="49" y="0"/>
                    </a:lnTo>
                    <a:lnTo>
                      <a:pt x="49" y="1"/>
                    </a:lnTo>
                    <a:lnTo>
                      <a:pt x="49" y="1"/>
                    </a:lnTo>
                    <a:lnTo>
                      <a:pt x="50" y="1"/>
                    </a:lnTo>
                    <a:lnTo>
                      <a:pt x="50" y="1"/>
                    </a:lnTo>
                    <a:lnTo>
                      <a:pt x="45" y="1"/>
                    </a:lnTo>
                    <a:lnTo>
                      <a:pt x="45" y="1"/>
                    </a:lnTo>
                    <a:lnTo>
                      <a:pt x="46" y="1"/>
                    </a:lnTo>
                    <a:lnTo>
                      <a:pt x="46" y="1"/>
                    </a:lnTo>
                    <a:lnTo>
                      <a:pt x="48" y="3"/>
                    </a:lnTo>
                    <a:lnTo>
                      <a:pt x="48" y="3"/>
                    </a:lnTo>
                    <a:lnTo>
                      <a:pt x="32" y="4"/>
                    </a:lnTo>
                    <a:lnTo>
                      <a:pt x="32" y="4"/>
                    </a:lnTo>
                    <a:lnTo>
                      <a:pt x="26" y="7"/>
                    </a:lnTo>
                    <a:lnTo>
                      <a:pt x="26" y="7"/>
                    </a:lnTo>
                    <a:lnTo>
                      <a:pt x="38" y="9"/>
                    </a:lnTo>
                    <a:lnTo>
                      <a:pt x="38" y="9"/>
                    </a:lnTo>
                    <a:lnTo>
                      <a:pt x="36" y="9"/>
                    </a:lnTo>
                    <a:lnTo>
                      <a:pt x="36" y="9"/>
                    </a:lnTo>
                    <a:lnTo>
                      <a:pt x="59" y="9"/>
                    </a:lnTo>
                    <a:lnTo>
                      <a:pt x="59" y="9"/>
                    </a:lnTo>
                    <a:lnTo>
                      <a:pt x="22" y="10"/>
                    </a:lnTo>
                    <a:lnTo>
                      <a:pt x="22" y="10"/>
                    </a:lnTo>
                    <a:lnTo>
                      <a:pt x="20" y="12"/>
                    </a:lnTo>
                    <a:lnTo>
                      <a:pt x="20" y="12"/>
                    </a:lnTo>
                    <a:lnTo>
                      <a:pt x="85" y="10"/>
                    </a:lnTo>
                    <a:lnTo>
                      <a:pt x="85" y="10"/>
                    </a:lnTo>
                    <a:lnTo>
                      <a:pt x="71" y="13"/>
                    </a:lnTo>
                    <a:lnTo>
                      <a:pt x="71" y="13"/>
                    </a:lnTo>
                    <a:lnTo>
                      <a:pt x="63" y="13"/>
                    </a:lnTo>
                    <a:lnTo>
                      <a:pt x="63" y="13"/>
                    </a:lnTo>
                    <a:lnTo>
                      <a:pt x="58" y="13"/>
                    </a:lnTo>
                    <a:lnTo>
                      <a:pt x="58" y="13"/>
                    </a:lnTo>
                    <a:lnTo>
                      <a:pt x="36" y="16"/>
                    </a:lnTo>
                    <a:lnTo>
                      <a:pt x="36" y="16"/>
                    </a:lnTo>
                    <a:lnTo>
                      <a:pt x="39" y="18"/>
                    </a:lnTo>
                    <a:lnTo>
                      <a:pt x="39" y="18"/>
                    </a:lnTo>
                    <a:lnTo>
                      <a:pt x="35" y="19"/>
                    </a:lnTo>
                    <a:lnTo>
                      <a:pt x="35" y="19"/>
                    </a:lnTo>
                    <a:lnTo>
                      <a:pt x="36" y="24"/>
                    </a:lnTo>
                    <a:lnTo>
                      <a:pt x="36" y="24"/>
                    </a:lnTo>
                    <a:lnTo>
                      <a:pt x="86" y="25"/>
                    </a:lnTo>
                    <a:lnTo>
                      <a:pt x="86" y="25"/>
                    </a:lnTo>
                    <a:lnTo>
                      <a:pt x="73" y="25"/>
                    </a:lnTo>
                    <a:lnTo>
                      <a:pt x="73" y="25"/>
                    </a:lnTo>
                    <a:lnTo>
                      <a:pt x="62" y="25"/>
                    </a:lnTo>
                    <a:lnTo>
                      <a:pt x="62" y="25"/>
                    </a:lnTo>
                    <a:lnTo>
                      <a:pt x="85" y="27"/>
                    </a:lnTo>
                    <a:lnTo>
                      <a:pt x="85" y="27"/>
                    </a:lnTo>
                    <a:lnTo>
                      <a:pt x="61" y="33"/>
                    </a:lnTo>
                    <a:lnTo>
                      <a:pt x="61" y="33"/>
                    </a:lnTo>
                    <a:lnTo>
                      <a:pt x="66" y="33"/>
                    </a:lnTo>
                    <a:lnTo>
                      <a:pt x="66" y="33"/>
                    </a:lnTo>
                    <a:lnTo>
                      <a:pt x="76" y="33"/>
                    </a:lnTo>
                    <a:lnTo>
                      <a:pt x="76" y="33"/>
                    </a:lnTo>
                    <a:lnTo>
                      <a:pt x="66" y="34"/>
                    </a:lnTo>
                    <a:lnTo>
                      <a:pt x="66" y="34"/>
                    </a:lnTo>
                    <a:lnTo>
                      <a:pt x="82" y="34"/>
                    </a:lnTo>
                    <a:lnTo>
                      <a:pt x="82" y="34"/>
                    </a:lnTo>
                    <a:lnTo>
                      <a:pt x="154" y="31"/>
                    </a:lnTo>
                    <a:lnTo>
                      <a:pt x="154" y="31"/>
                    </a:lnTo>
                    <a:lnTo>
                      <a:pt x="155" y="31"/>
                    </a:lnTo>
                    <a:lnTo>
                      <a:pt x="155" y="31"/>
                    </a:lnTo>
                    <a:lnTo>
                      <a:pt x="145" y="33"/>
                    </a:lnTo>
                    <a:lnTo>
                      <a:pt x="145" y="33"/>
                    </a:lnTo>
                    <a:lnTo>
                      <a:pt x="147" y="36"/>
                    </a:lnTo>
                    <a:lnTo>
                      <a:pt x="147" y="36"/>
                    </a:lnTo>
                    <a:lnTo>
                      <a:pt x="145" y="36"/>
                    </a:lnTo>
                    <a:lnTo>
                      <a:pt x="145" y="36"/>
                    </a:lnTo>
                    <a:lnTo>
                      <a:pt x="142" y="36"/>
                    </a:lnTo>
                    <a:lnTo>
                      <a:pt x="142" y="36"/>
                    </a:lnTo>
                    <a:lnTo>
                      <a:pt x="150" y="37"/>
                    </a:lnTo>
                    <a:lnTo>
                      <a:pt x="150" y="37"/>
                    </a:lnTo>
                    <a:lnTo>
                      <a:pt x="152" y="40"/>
                    </a:lnTo>
                    <a:lnTo>
                      <a:pt x="152" y="40"/>
                    </a:lnTo>
                    <a:lnTo>
                      <a:pt x="154" y="40"/>
                    </a:lnTo>
                    <a:lnTo>
                      <a:pt x="154" y="40"/>
                    </a:lnTo>
                    <a:lnTo>
                      <a:pt x="150" y="40"/>
                    </a:lnTo>
                    <a:lnTo>
                      <a:pt x="150" y="40"/>
                    </a:lnTo>
                    <a:lnTo>
                      <a:pt x="160" y="40"/>
                    </a:lnTo>
                    <a:lnTo>
                      <a:pt x="160" y="40"/>
                    </a:lnTo>
                    <a:lnTo>
                      <a:pt x="161" y="40"/>
                    </a:lnTo>
                    <a:lnTo>
                      <a:pt x="161" y="40"/>
                    </a:lnTo>
                    <a:lnTo>
                      <a:pt x="142" y="39"/>
                    </a:lnTo>
                    <a:lnTo>
                      <a:pt x="142" y="39"/>
                    </a:lnTo>
                    <a:lnTo>
                      <a:pt x="138" y="39"/>
                    </a:lnTo>
                    <a:lnTo>
                      <a:pt x="138" y="39"/>
                    </a:lnTo>
                    <a:lnTo>
                      <a:pt x="157" y="45"/>
                    </a:lnTo>
                    <a:lnTo>
                      <a:pt x="157" y="45"/>
                    </a:lnTo>
                    <a:lnTo>
                      <a:pt x="154" y="45"/>
                    </a:lnTo>
                    <a:lnTo>
                      <a:pt x="154" y="45"/>
                    </a:lnTo>
                    <a:lnTo>
                      <a:pt x="158" y="45"/>
                    </a:lnTo>
                    <a:lnTo>
                      <a:pt x="158" y="45"/>
                    </a:lnTo>
                    <a:lnTo>
                      <a:pt x="178" y="45"/>
                    </a:lnTo>
                    <a:lnTo>
                      <a:pt x="178" y="45"/>
                    </a:lnTo>
                    <a:lnTo>
                      <a:pt x="173" y="45"/>
                    </a:lnTo>
                    <a:lnTo>
                      <a:pt x="173" y="45"/>
                    </a:lnTo>
                    <a:lnTo>
                      <a:pt x="170" y="45"/>
                    </a:lnTo>
                    <a:lnTo>
                      <a:pt x="170" y="45"/>
                    </a:lnTo>
                    <a:lnTo>
                      <a:pt x="167" y="48"/>
                    </a:lnTo>
                    <a:lnTo>
                      <a:pt x="167" y="48"/>
                    </a:lnTo>
                    <a:lnTo>
                      <a:pt x="175" y="48"/>
                    </a:lnTo>
                    <a:lnTo>
                      <a:pt x="175" y="48"/>
                    </a:lnTo>
                    <a:lnTo>
                      <a:pt x="201" y="48"/>
                    </a:lnTo>
                    <a:lnTo>
                      <a:pt x="201" y="48"/>
                    </a:lnTo>
                    <a:lnTo>
                      <a:pt x="200" y="48"/>
                    </a:lnTo>
                    <a:lnTo>
                      <a:pt x="200" y="48"/>
                    </a:lnTo>
                    <a:lnTo>
                      <a:pt x="188" y="49"/>
                    </a:lnTo>
                    <a:lnTo>
                      <a:pt x="188" y="49"/>
                    </a:lnTo>
                    <a:lnTo>
                      <a:pt x="180" y="52"/>
                    </a:lnTo>
                    <a:lnTo>
                      <a:pt x="180" y="52"/>
                    </a:lnTo>
                    <a:lnTo>
                      <a:pt x="165" y="52"/>
                    </a:lnTo>
                    <a:lnTo>
                      <a:pt x="165" y="52"/>
                    </a:lnTo>
                    <a:lnTo>
                      <a:pt x="161" y="52"/>
                    </a:lnTo>
                    <a:lnTo>
                      <a:pt x="161" y="52"/>
                    </a:lnTo>
                    <a:lnTo>
                      <a:pt x="181" y="52"/>
                    </a:lnTo>
                    <a:lnTo>
                      <a:pt x="181" y="52"/>
                    </a:lnTo>
                    <a:lnTo>
                      <a:pt x="198" y="54"/>
                    </a:lnTo>
                    <a:lnTo>
                      <a:pt x="198" y="54"/>
                    </a:lnTo>
                    <a:lnTo>
                      <a:pt x="207" y="56"/>
                    </a:lnTo>
                    <a:lnTo>
                      <a:pt x="207" y="56"/>
                    </a:lnTo>
                    <a:lnTo>
                      <a:pt x="211" y="59"/>
                    </a:lnTo>
                    <a:lnTo>
                      <a:pt x="211" y="59"/>
                    </a:lnTo>
                    <a:lnTo>
                      <a:pt x="210" y="59"/>
                    </a:lnTo>
                    <a:lnTo>
                      <a:pt x="210" y="59"/>
                    </a:lnTo>
                    <a:lnTo>
                      <a:pt x="201" y="59"/>
                    </a:lnTo>
                    <a:lnTo>
                      <a:pt x="201" y="59"/>
                    </a:lnTo>
                    <a:lnTo>
                      <a:pt x="174" y="59"/>
                    </a:lnTo>
                    <a:lnTo>
                      <a:pt x="174" y="59"/>
                    </a:lnTo>
                    <a:lnTo>
                      <a:pt x="181" y="65"/>
                    </a:lnTo>
                    <a:lnTo>
                      <a:pt x="181" y="65"/>
                    </a:lnTo>
                    <a:lnTo>
                      <a:pt x="174" y="65"/>
                    </a:lnTo>
                    <a:lnTo>
                      <a:pt x="174" y="65"/>
                    </a:lnTo>
                    <a:lnTo>
                      <a:pt x="173" y="66"/>
                    </a:lnTo>
                    <a:lnTo>
                      <a:pt x="173" y="66"/>
                    </a:lnTo>
                    <a:lnTo>
                      <a:pt x="208" y="66"/>
                    </a:lnTo>
                    <a:lnTo>
                      <a:pt x="208" y="66"/>
                    </a:lnTo>
                    <a:lnTo>
                      <a:pt x="207" y="66"/>
                    </a:lnTo>
                    <a:lnTo>
                      <a:pt x="207" y="66"/>
                    </a:lnTo>
                    <a:lnTo>
                      <a:pt x="217" y="68"/>
                    </a:lnTo>
                    <a:lnTo>
                      <a:pt x="217" y="68"/>
                    </a:lnTo>
                    <a:lnTo>
                      <a:pt x="211" y="69"/>
                    </a:lnTo>
                    <a:lnTo>
                      <a:pt x="211" y="69"/>
                    </a:lnTo>
                    <a:lnTo>
                      <a:pt x="233" y="69"/>
                    </a:lnTo>
                    <a:lnTo>
                      <a:pt x="233" y="69"/>
                    </a:lnTo>
                    <a:lnTo>
                      <a:pt x="246" y="71"/>
                    </a:lnTo>
                    <a:lnTo>
                      <a:pt x="246" y="71"/>
                    </a:lnTo>
                    <a:lnTo>
                      <a:pt x="244" y="72"/>
                    </a:lnTo>
                    <a:lnTo>
                      <a:pt x="244" y="72"/>
                    </a:lnTo>
                    <a:lnTo>
                      <a:pt x="262" y="71"/>
                    </a:lnTo>
                    <a:lnTo>
                      <a:pt x="262" y="71"/>
                    </a:lnTo>
                    <a:lnTo>
                      <a:pt x="257" y="74"/>
                    </a:lnTo>
                    <a:lnTo>
                      <a:pt x="257" y="74"/>
                    </a:lnTo>
                    <a:lnTo>
                      <a:pt x="264" y="74"/>
                    </a:lnTo>
                    <a:lnTo>
                      <a:pt x="264" y="74"/>
                    </a:lnTo>
                    <a:lnTo>
                      <a:pt x="257" y="74"/>
                    </a:lnTo>
                    <a:lnTo>
                      <a:pt x="257" y="74"/>
                    </a:lnTo>
                    <a:lnTo>
                      <a:pt x="252" y="75"/>
                    </a:lnTo>
                    <a:lnTo>
                      <a:pt x="252" y="75"/>
                    </a:lnTo>
                    <a:lnTo>
                      <a:pt x="259" y="77"/>
                    </a:lnTo>
                    <a:lnTo>
                      <a:pt x="259" y="77"/>
                    </a:lnTo>
                    <a:lnTo>
                      <a:pt x="262" y="77"/>
                    </a:lnTo>
                    <a:lnTo>
                      <a:pt x="262" y="77"/>
                    </a:lnTo>
                    <a:lnTo>
                      <a:pt x="236" y="78"/>
                    </a:lnTo>
                    <a:lnTo>
                      <a:pt x="236" y="78"/>
                    </a:lnTo>
                    <a:lnTo>
                      <a:pt x="221" y="78"/>
                    </a:lnTo>
                    <a:lnTo>
                      <a:pt x="221" y="78"/>
                    </a:lnTo>
                    <a:lnTo>
                      <a:pt x="220" y="78"/>
                    </a:lnTo>
                    <a:lnTo>
                      <a:pt x="220" y="78"/>
                    </a:lnTo>
                    <a:lnTo>
                      <a:pt x="229" y="80"/>
                    </a:lnTo>
                    <a:lnTo>
                      <a:pt x="229" y="80"/>
                    </a:lnTo>
                    <a:lnTo>
                      <a:pt x="227" y="80"/>
                    </a:lnTo>
                    <a:lnTo>
                      <a:pt x="227" y="80"/>
                    </a:lnTo>
                    <a:lnTo>
                      <a:pt x="259" y="84"/>
                    </a:lnTo>
                    <a:lnTo>
                      <a:pt x="259" y="84"/>
                    </a:lnTo>
                    <a:lnTo>
                      <a:pt x="256" y="84"/>
                    </a:lnTo>
                    <a:lnTo>
                      <a:pt x="256" y="84"/>
                    </a:lnTo>
                    <a:lnTo>
                      <a:pt x="264" y="86"/>
                    </a:lnTo>
                    <a:lnTo>
                      <a:pt x="264" y="86"/>
                    </a:lnTo>
                    <a:lnTo>
                      <a:pt x="226" y="84"/>
                    </a:lnTo>
                    <a:lnTo>
                      <a:pt x="226" y="84"/>
                    </a:lnTo>
                    <a:lnTo>
                      <a:pt x="211" y="84"/>
                    </a:lnTo>
                    <a:lnTo>
                      <a:pt x="211" y="84"/>
                    </a:lnTo>
                    <a:lnTo>
                      <a:pt x="191" y="86"/>
                    </a:lnTo>
                    <a:lnTo>
                      <a:pt x="191" y="86"/>
                    </a:lnTo>
                    <a:lnTo>
                      <a:pt x="229" y="84"/>
                    </a:lnTo>
                    <a:lnTo>
                      <a:pt x="229" y="84"/>
                    </a:lnTo>
                    <a:lnTo>
                      <a:pt x="229" y="86"/>
                    </a:lnTo>
                    <a:lnTo>
                      <a:pt x="229" y="86"/>
                    </a:lnTo>
                    <a:lnTo>
                      <a:pt x="236" y="86"/>
                    </a:lnTo>
                    <a:lnTo>
                      <a:pt x="236" y="86"/>
                    </a:lnTo>
                    <a:lnTo>
                      <a:pt x="216" y="84"/>
                    </a:lnTo>
                    <a:lnTo>
                      <a:pt x="216" y="84"/>
                    </a:lnTo>
                    <a:lnTo>
                      <a:pt x="219" y="84"/>
                    </a:lnTo>
                    <a:lnTo>
                      <a:pt x="219" y="84"/>
                    </a:lnTo>
                    <a:lnTo>
                      <a:pt x="210" y="86"/>
                    </a:lnTo>
                    <a:lnTo>
                      <a:pt x="210" y="86"/>
                    </a:lnTo>
                    <a:lnTo>
                      <a:pt x="201" y="87"/>
                    </a:lnTo>
                    <a:lnTo>
                      <a:pt x="201" y="87"/>
                    </a:lnTo>
                    <a:lnTo>
                      <a:pt x="200" y="89"/>
                    </a:lnTo>
                    <a:lnTo>
                      <a:pt x="200" y="89"/>
                    </a:lnTo>
                    <a:lnTo>
                      <a:pt x="198" y="89"/>
                    </a:lnTo>
                    <a:lnTo>
                      <a:pt x="198" y="89"/>
                    </a:lnTo>
                    <a:lnTo>
                      <a:pt x="180" y="89"/>
                    </a:lnTo>
                    <a:lnTo>
                      <a:pt x="180" y="89"/>
                    </a:lnTo>
                    <a:lnTo>
                      <a:pt x="168" y="90"/>
                    </a:lnTo>
                    <a:lnTo>
                      <a:pt x="168" y="90"/>
                    </a:lnTo>
                    <a:lnTo>
                      <a:pt x="185" y="95"/>
                    </a:lnTo>
                    <a:lnTo>
                      <a:pt x="185" y="95"/>
                    </a:lnTo>
                    <a:lnTo>
                      <a:pt x="197" y="93"/>
                    </a:lnTo>
                    <a:lnTo>
                      <a:pt x="197" y="93"/>
                    </a:lnTo>
                    <a:lnTo>
                      <a:pt x="206" y="95"/>
                    </a:lnTo>
                    <a:lnTo>
                      <a:pt x="206" y="95"/>
                    </a:lnTo>
                    <a:lnTo>
                      <a:pt x="224" y="93"/>
                    </a:lnTo>
                    <a:lnTo>
                      <a:pt x="224" y="93"/>
                    </a:lnTo>
                    <a:lnTo>
                      <a:pt x="188" y="96"/>
                    </a:lnTo>
                    <a:lnTo>
                      <a:pt x="188" y="96"/>
                    </a:lnTo>
                    <a:lnTo>
                      <a:pt x="194" y="96"/>
                    </a:lnTo>
                    <a:lnTo>
                      <a:pt x="194" y="96"/>
                    </a:lnTo>
                    <a:lnTo>
                      <a:pt x="194" y="98"/>
                    </a:lnTo>
                    <a:lnTo>
                      <a:pt x="194" y="98"/>
                    </a:lnTo>
                    <a:lnTo>
                      <a:pt x="198" y="98"/>
                    </a:lnTo>
                    <a:lnTo>
                      <a:pt x="198" y="98"/>
                    </a:lnTo>
                    <a:lnTo>
                      <a:pt x="188" y="98"/>
                    </a:lnTo>
                    <a:lnTo>
                      <a:pt x="188" y="98"/>
                    </a:lnTo>
                    <a:lnTo>
                      <a:pt x="185" y="99"/>
                    </a:lnTo>
                    <a:lnTo>
                      <a:pt x="185" y="99"/>
                    </a:lnTo>
                    <a:lnTo>
                      <a:pt x="183" y="101"/>
                    </a:lnTo>
                    <a:lnTo>
                      <a:pt x="183" y="101"/>
                    </a:lnTo>
                    <a:lnTo>
                      <a:pt x="184" y="101"/>
                    </a:lnTo>
                    <a:lnTo>
                      <a:pt x="184" y="101"/>
                    </a:lnTo>
                    <a:lnTo>
                      <a:pt x="178" y="102"/>
                    </a:lnTo>
                    <a:lnTo>
                      <a:pt x="178" y="102"/>
                    </a:lnTo>
                    <a:lnTo>
                      <a:pt x="181" y="102"/>
                    </a:lnTo>
                    <a:lnTo>
                      <a:pt x="181" y="102"/>
                    </a:lnTo>
                    <a:lnTo>
                      <a:pt x="208" y="107"/>
                    </a:lnTo>
                    <a:lnTo>
                      <a:pt x="208" y="107"/>
                    </a:lnTo>
                    <a:lnTo>
                      <a:pt x="224" y="105"/>
                    </a:lnTo>
                    <a:lnTo>
                      <a:pt x="224" y="105"/>
                    </a:lnTo>
                    <a:lnTo>
                      <a:pt x="224" y="107"/>
                    </a:lnTo>
                    <a:lnTo>
                      <a:pt x="224" y="107"/>
                    </a:lnTo>
                    <a:lnTo>
                      <a:pt x="227" y="108"/>
                    </a:lnTo>
                    <a:lnTo>
                      <a:pt x="227" y="108"/>
                    </a:lnTo>
                    <a:lnTo>
                      <a:pt x="216" y="108"/>
                    </a:lnTo>
                    <a:lnTo>
                      <a:pt x="216" y="108"/>
                    </a:lnTo>
                    <a:lnTo>
                      <a:pt x="223" y="110"/>
                    </a:lnTo>
                    <a:lnTo>
                      <a:pt x="223" y="110"/>
                    </a:lnTo>
                    <a:lnTo>
                      <a:pt x="183" y="113"/>
                    </a:lnTo>
                    <a:lnTo>
                      <a:pt x="183" y="113"/>
                    </a:lnTo>
                    <a:lnTo>
                      <a:pt x="191" y="113"/>
                    </a:lnTo>
                    <a:lnTo>
                      <a:pt x="191" y="113"/>
                    </a:lnTo>
                    <a:lnTo>
                      <a:pt x="211" y="122"/>
                    </a:lnTo>
                    <a:lnTo>
                      <a:pt x="211" y="122"/>
                    </a:lnTo>
                    <a:lnTo>
                      <a:pt x="224" y="122"/>
                    </a:lnTo>
                    <a:lnTo>
                      <a:pt x="224" y="122"/>
                    </a:lnTo>
                    <a:lnTo>
                      <a:pt x="217" y="122"/>
                    </a:lnTo>
                    <a:lnTo>
                      <a:pt x="217" y="122"/>
                    </a:lnTo>
                    <a:lnTo>
                      <a:pt x="216" y="122"/>
                    </a:lnTo>
                    <a:lnTo>
                      <a:pt x="216" y="122"/>
                    </a:lnTo>
                    <a:lnTo>
                      <a:pt x="191" y="122"/>
                    </a:lnTo>
                    <a:lnTo>
                      <a:pt x="191" y="122"/>
                    </a:lnTo>
                    <a:lnTo>
                      <a:pt x="193" y="122"/>
                    </a:lnTo>
                    <a:lnTo>
                      <a:pt x="193" y="122"/>
                    </a:lnTo>
                    <a:lnTo>
                      <a:pt x="164" y="120"/>
                    </a:lnTo>
                    <a:lnTo>
                      <a:pt x="164" y="120"/>
                    </a:lnTo>
                    <a:lnTo>
                      <a:pt x="160" y="122"/>
                    </a:lnTo>
                    <a:lnTo>
                      <a:pt x="160" y="122"/>
                    </a:lnTo>
                    <a:lnTo>
                      <a:pt x="184" y="122"/>
                    </a:lnTo>
                    <a:lnTo>
                      <a:pt x="184" y="122"/>
                    </a:lnTo>
                    <a:lnTo>
                      <a:pt x="211" y="123"/>
                    </a:lnTo>
                    <a:lnTo>
                      <a:pt x="211" y="123"/>
                    </a:lnTo>
                    <a:lnTo>
                      <a:pt x="208" y="123"/>
                    </a:lnTo>
                    <a:lnTo>
                      <a:pt x="208" y="123"/>
                    </a:lnTo>
                    <a:lnTo>
                      <a:pt x="221" y="126"/>
                    </a:lnTo>
                    <a:lnTo>
                      <a:pt x="221" y="126"/>
                    </a:lnTo>
                    <a:lnTo>
                      <a:pt x="227" y="126"/>
                    </a:lnTo>
                    <a:lnTo>
                      <a:pt x="227" y="126"/>
                    </a:lnTo>
                    <a:lnTo>
                      <a:pt x="236" y="132"/>
                    </a:lnTo>
                    <a:lnTo>
                      <a:pt x="236" y="132"/>
                    </a:lnTo>
                    <a:lnTo>
                      <a:pt x="240" y="134"/>
                    </a:lnTo>
                    <a:lnTo>
                      <a:pt x="240" y="134"/>
                    </a:lnTo>
                    <a:lnTo>
                      <a:pt x="229" y="134"/>
                    </a:lnTo>
                    <a:lnTo>
                      <a:pt x="229" y="134"/>
                    </a:lnTo>
                    <a:lnTo>
                      <a:pt x="227" y="137"/>
                    </a:lnTo>
                    <a:lnTo>
                      <a:pt x="227" y="137"/>
                    </a:lnTo>
                    <a:lnTo>
                      <a:pt x="249" y="138"/>
                    </a:lnTo>
                    <a:lnTo>
                      <a:pt x="249" y="138"/>
                    </a:lnTo>
                    <a:lnTo>
                      <a:pt x="259" y="138"/>
                    </a:lnTo>
                    <a:lnTo>
                      <a:pt x="259" y="138"/>
                    </a:lnTo>
                    <a:lnTo>
                      <a:pt x="270" y="140"/>
                    </a:lnTo>
                    <a:lnTo>
                      <a:pt x="270" y="140"/>
                    </a:lnTo>
                    <a:lnTo>
                      <a:pt x="279" y="141"/>
                    </a:lnTo>
                    <a:lnTo>
                      <a:pt x="279" y="141"/>
                    </a:lnTo>
                    <a:lnTo>
                      <a:pt x="254" y="140"/>
                    </a:lnTo>
                    <a:lnTo>
                      <a:pt x="254" y="140"/>
                    </a:lnTo>
                    <a:lnTo>
                      <a:pt x="247" y="140"/>
                    </a:lnTo>
                    <a:lnTo>
                      <a:pt x="247" y="140"/>
                    </a:lnTo>
                    <a:lnTo>
                      <a:pt x="243" y="141"/>
                    </a:lnTo>
                    <a:lnTo>
                      <a:pt x="243" y="141"/>
                    </a:lnTo>
                    <a:lnTo>
                      <a:pt x="260" y="140"/>
                    </a:lnTo>
                    <a:lnTo>
                      <a:pt x="260" y="140"/>
                    </a:lnTo>
                    <a:lnTo>
                      <a:pt x="262" y="140"/>
                    </a:lnTo>
                    <a:lnTo>
                      <a:pt x="262" y="140"/>
                    </a:lnTo>
                    <a:lnTo>
                      <a:pt x="257" y="140"/>
                    </a:lnTo>
                    <a:lnTo>
                      <a:pt x="257" y="140"/>
                    </a:lnTo>
                    <a:lnTo>
                      <a:pt x="283" y="141"/>
                    </a:lnTo>
                    <a:lnTo>
                      <a:pt x="283" y="141"/>
                    </a:lnTo>
                    <a:lnTo>
                      <a:pt x="286" y="143"/>
                    </a:lnTo>
                    <a:lnTo>
                      <a:pt x="286" y="143"/>
                    </a:lnTo>
                    <a:lnTo>
                      <a:pt x="289" y="143"/>
                    </a:lnTo>
                    <a:lnTo>
                      <a:pt x="289" y="143"/>
                    </a:lnTo>
                    <a:lnTo>
                      <a:pt x="279" y="148"/>
                    </a:lnTo>
                    <a:lnTo>
                      <a:pt x="279" y="148"/>
                    </a:lnTo>
                    <a:lnTo>
                      <a:pt x="290" y="148"/>
                    </a:lnTo>
                    <a:lnTo>
                      <a:pt x="290" y="148"/>
                    </a:lnTo>
                    <a:lnTo>
                      <a:pt x="292" y="148"/>
                    </a:lnTo>
                    <a:lnTo>
                      <a:pt x="292" y="148"/>
                    </a:lnTo>
                    <a:lnTo>
                      <a:pt x="299" y="149"/>
                    </a:lnTo>
                    <a:lnTo>
                      <a:pt x="299" y="149"/>
                    </a:lnTo>
                    <a:lnTo>
                      <a:pt x="302" y="149"/>
                    </a:lnTo>
                    <a:lnTo>
                      <a:pt x="302" y="149"/>
                    </a:lnTo>
                    <a:lnTo>
                      <a:pt x="316" y="155"/>
                    </a:lnTo>
                    <a:lnTo>
                      <a:pt x="316" y="155"/>
                    </a:lnTo>
                    <a:lnTo>
                      <a:pt x="318" y="157"/>
                    </a:lnTo>
                    <a:lnTo>
                      <a:pt x="318" y="157"/>
                    </a:lnTo>
                    <a:lnTo>
                      <a:pt x="302" y="158"/>
                    </a:lnTo>
                    <a:lnTo>
                      <a:pt x="302" y="158"/>
                    </a:lnTo>
                    <a:lnTo>
                      <a:pt x="296" y="158"/>
                    </a:lnTo>
                    <a:lnTo>
                      <a:pt x="296" y="158"/>
                    </a:lnTo>
                    <a:lnTo>
                      <a:pt x="316" y="158"/>
                    </a:lnTo>
                    <a:lnTo>
                      <a:pt x="316" y="158"/>
                    </a:lnTo>
                    <a:lnTo>
                      <a:pt x="312" y="160"/>
                    </a:lnTo>
                    <a:lnTo>
                      <a:pt x="312" y="160"/>
                    </a:lnTo>
                    <a:lnTo>
                      <a:pt x="318" y="160"/>
                    </a:lnTo>
                    <a:lnTo>
                      <a:pt x="318" y="160"/>
                    </a:lnTo>
                    <a:lnTo>
                      <a:pt x="313" y="160"/>
                    </a:lnTo>
                    <a:lnTo>
                      <a:pt x="313" y="160"/>
                    </a:lnTo>
                    <a:lnTo>
                      <a:pt x="325" y="160"/>
                    </a:lnTo>
                    <a:lnTo>
                      <a:pt x="325" y="160"/>
                    </a:lnTo>
                    <a:lnTo>
                      <a:pt x="318" y="160"/>
                    </a:lnTo>
                    <a:lnTo>
                      <a:pt x="318" y="160"/>
                    </a:lnTo>
                    <a:lnTo>
                      <a:pt x="319" y="161"/>
                    </a:lnTo>
                    <a:lnTo>
                      <a:pt x="319" y="161"/>
                    </a:lnTo>
                    <a:lnTo>
                      <a:pt x="332" y="164"/>
                    </a:lnTo>
                    <a:lnTo>
                      <a:pt x="332" y="164"/>
                    </a:lnTo>
                    <a:lnTo>
                      <a:pt x="322" y="164"/>
                    </a:lnTo>
                    <a:lnTo>
                      <a:pt x="322" y="164"/>
                    </a:lnTo>
                    <a:lnTo>
                      <a:pt x="321" y="164"/>
                    </a:lnTo>
                    <a:lnTo>
                      <a:pt x="321" y="164"/>
                    </a:lnTo>
                    <a:lnTo>
                      <a:pt x="325" y="164"/>
                    </a:lnTo>
                    <a:lnTo>
                      <a:pt x="325" y="164"/>
                    </a:lnTo>
                    <a:lnTo>
                      <a:pt x="332" y="166"/>
                    </a:lnTo>
                    <a:lnTo>
                      <a:pt x="332" y="166"/>
                    </a:lnTo>
                    <a:lnTo>
                      <a:pt x="333" y="167"/>
                    </a:lnTo>
                    <a:lnTo>
                      <a:pt x="333" y="167"/>
                    </a:lnTo>
                    <a:lnTo>
                      <a:pt x="348" y="169"/>
                    </a:lnTo>
                    <a:lnTo>
                      <a:pt x="348" y="169"/>
                    </a:lnTo>
                    <a:lnTo>
                      <a:pt x="329" y="167"/>
                    </a:lnTo>
                    <a:lnTo>
                      <a:pt x="329" y="167"/>
                    </a:lnTo>
                    <a:lnTo>
                      <a:pt x="323" y="172"/>
                    </a:lnTo>
                    <a:lnTo>
                      <a:pt x="323" y="172"/>
                    </a:lnTo>
                    <a:lnTo>
                      <a:pt x="312" y="173"/>
                    </a:lnTo>
                    <a:lnTo>
                      <a:pt x="312" y="173"/>
                    </a:lnTo>
                    <a:lnTo>
                      <a:pt x="282" y="172"/>
                    </a:lnTo>
                    <a:lnTo>
                      <a:pt x="282" y="172"/>
                    </a:lnTo>
                    <a:lnTo>
                      <a:pt x="273" y="172"/>
                    </a:lnTo>
                    <a:lnTo>
                      <a:pt x="273" y="172"/>
                    </a:lnTo>
                    <a:lnTo>
                      <a:pt x="287" y="173"/>
                    </a:lnTo>
                    <a:lnTo>
                      <a:pt x="287" y="173"/>
                    </a:lnTo>
                    <a:lnTo>
                      <a:pt x="277" y="173"/>
                    </a:lnTo>
                    <a:lnTo>
                      <a:pt x="277" y="173"/>
                    </a:lnTo>
                    <a:lnTo>
                      <a:pt x="267" y="175"/>
                    </a:lnTo>
                    <a:lnTo>
                      <a:pt x="267" y="175"/>
                    </a:lnTo>
                    <a:lnTo>
                      <a:pt x="266" y="175"/>
                    </a:lnTo>
                    <a:lnTo>
                      <a:pt x="266" y="175"/>
                    </a:lnTo>
                    <a:lnTo>
                      <a:pt x="267" y="178"/>
                    </a:lnTo>
                    <a:lnTo>
                      <a:pt x="267" y="178"/>
                    </a:lnTo>
                    <a:lnTo>
                      <a:pt x="243" y="181"/>
                    </a:lnTo>
                    <a:lnTo>
                      <a:pt x="243" y="181"/>
                    </a:lnTo>
                    <a:lnTo>
                      <a:pt x="244" y="181"/>
                    </a:lnTo>
                    <a:lnTo>
                      <a:pt x="244" y="181"/>
                    </a:lnTo>
                    <a:lnTo>
                      <a:pt x="223" y="181"/>
                    </a:lnTo>
                    <a:lnTo>
                      <a:pt x="223" y="181"/>
                    </a:lnTo>
                    <a:lnTo>
                      <a:pt x="231" y="184"/>
                    </a:lnTo>
                    <a:lnTo>
                      <a:pt x="231" y="184"/>
                    </a:lnTo>
                    <a:lnTo>
                      <a:pt x="244" y="184"/>
                    </a:lnTo>
                    <a:lnTo>
                      <a:pt x="244" y="184"/>
                    </a:lnTo>
                    <a:lnTo>
                      <a:pt x="249" y="185"/>
                    </a:lnTo>
                    <a:lnTo>
                      <a:pt x="249" y="185"/>
                    </a:lnTo>
                    <a:lnTo>
                      <a:pt x="243" y="185"/>
                    </a:lnTo>
                    <a:lnTo>
                      <a:pt x="243" y="185"/>
                    </a:lnTo>
                    <a:lnTo>
                      <a:pt x="244" y="185"/>
                    </a:lnTo>
                    <a:lnTo>
                      <a:pt x="244" y="185"/>
                    </a:lnTo>
                    <a:lnTo>
                      <a:pt x="237" y="188"/>
                    </a:lnTo>
                    <a:lnTo>
                      <a:pt x="237" y="188"/>
                    </a:lnTo>
                    <a:lnTo>
                      <a:pt x="229" y="188"/>
                    </a:lnTo>
                    <a:lnTo>
                      <a:pt x="229" y="188"/>
                    </a:lnTo>
                    <a:lnTo>
                      <a:pt x="227" y="188"/>
                    </a:lnTo>
                    <a:lnTo>
                      <a:pt x="227" y="188"/>
                    </a:lnTo>
                    <a:lnTo>
                      <a:pt x="226" y="190"/>
                    </a:lnTo>
                    <a:lnTo>
                      <a:pt x="226" y="190"/>
                    </a:lnTo>
                    <a:lnTo>
                      <a:pt x="208" y="190"/>
                    </a:lnTo>
                    <a:lnTo>
                      <a:pt x="208" y="190"/>
                    </a:lnTo>
                    <a:lnTo>
                      <a:pt x="208" y="191"/>
                    </a:lnTo>
                    <a:lnTo>
                      <a:pt x="208" y="191"/>
                    </a:lnTo>
                    <a:lnTo>
                      <a:pt x="184" y="190"/>
                    </a:lnTo>
                    <a:lnTo>
                      <a:pt x="184" y="190"/>
                    </a:lnTo>
                    <a:lnTo>
                      <a:pt x="183" y="190"/>
                    </a:lnTo>
                    <a:lnTo>
                      <a:pt x="183" y="190"/>
                    </a:lnTo>
                    <a:lnTo>
                      <a:pt x="178" y="191"/>
                    </a:lnTo>
                    <a:lnTo>
                      <a:pt x="178" y="191"/>
                    </a:lnTo>
                    <a:lnTo>
                      <a:pt x="188" y="193"/>
                    </a:lnTo>
                    <a:lnTo>
                      <a:pt x="188" y="193"/>
                    </a:lnTo>
                    <a:lnTo>
                      <a:pt x="201" y="194"/>
                    </a:lnTo>
                    <a:lnTo>
                      <a:pt x="201" y="194"/>
                    </a:lnTo>
                    <a:lnTo>
                      <a:pt x="191" y="196"/>
                    </a:lnTo>
                    <a:lnTo>
                      <a:pt x="191" y="196"/>
                    </a:lnTo>
                    <a:lnTo>
                      <a:pt x="190" y="197"/>
                    </a:lnTo>
                    <a:lnTo>
                      <a:pt x="190" y="197"/>
                    </a:lnTo>
                    <a:lnTo>
                      <a:pt x="188" y="197"/>
                    </a:lnTo>
                    <a:lnTo>
                      <a:pt x="188" y="197"/>
                    </a:lnTo>
                    <a:lnTo>
                      <a:pt x="194" y="197"/>
                    </a:lnTo>
                    <a:lnTo>
                      <a:pt x="194" y="197"/>
                    </a:lnTo>
                    <a:lnTo>
                      <a:pt x="204" y="199"/>
                    </a:lnTo>
                    <a:lnTo>
                      <a:pt x="204" y="199"/>
                    </a:lnTo>
                    <a:lnTo>
                      <a:pt x="229" y="199"/>
                    </a:lnTo>
                    <a:lnTo>
                      <a:pt x="229" y="199"/>
                    </a:lnTo>
                    <a:lnTo>
                      <a:pt x="227" y="199"/>
                    </a:lnTo>
                    <a:lnTo>
                      <a:pt x="227" y="199"/>
                    </a:lnTo>
                    <a:lnTo>
                      <a:pt x="227" y="200"/>
                    </a:lnTo>
                    <a:lnTo>
                      <a:pt x="227" y="200"/>
                    </a:lnTo>
                    <a:lnTo>
                      <a:pt x="220" y="202"/>
                    </a:lnTo>
                    <a:lnTo>
                      <a:pt x="220" y="202"/>
                    </a:lnTo>
                    <a:lnTo>
                      <a:pt x="220" y="203"/>
                    </a:lnTo>
                    <a:lnTo>
                      <a:pt x="220" y="203"/>
                    </a:lnTo>
                    <a:lnTo>
                      <a:pt x="240" y="203"/>
                    </a:lnTo>
                    <a:lnTo>
                      <a:pt x="240" y="203"/>
                    </a:lnTo>
                    <a:lnTo>
                      <a:pt x="259" y="205"/>
                    </a:lnTo>
                    <a:lnTo>
                      <a:pt x="259" y="205"/>
                    </a:lnTo>
                    <a:lnTo>
                      <a:pt x="260" y="205"/>
                    </a:lnTo>
                    <a:lnTo>
                      <a:pt x="260" y="205"/>
                    </a:lnTo>
                    <a:lnTo>
                      <a:pt x="249" y="205"/>
                    </a:lnTo>
                    <a:lnTo>
                      <a:pt x="249" y="205"/>
                    </a:lnTo>
                    <a:lnTo>
                      <a:pt x="263" y="203"/>
                    </a:lnTo>
                    <a:lnTo>
                      <a:pt x="263" y="203"/>
                    </a:lnTo>
                    <a:lnTo>
                      <a:pt x="260" y="205"/>
                    </a:lnTo>
                    <a:lnTo>
                      <a:pt x="260" y="205"/>
                    </a:lnTo>
                    <a:lnTo>
                      <a:pt x="300" y="205"/>
                    </a:lnTo>
                    <a:lnTo>
                      <a:pt x="300" y="205"/>
                    </a:lnTo>
                    <a:lnTo>
                      <a:pt x="299" y="206"/>
                    </a:lnTo>
                    <a:lnTo>
                      <a:pt x="299" y="206"/>
                    </a:lnTo>
                    <a:lnTo>
                      <a:pt x="303" y="206"/>
                    </a:lnTo>
                    <a:lnTo>
                      <a:pt x="303" y="206"/>
                    </a:lnTo>
                    <a:lnTo>
                      <a:pt x="326" y="205"/>
                    </a:lnTo>
                    <a:lnTo>
                      <a:pt x="326" y="205"/>
                    </a:lnTo>
                    <a:lnTo>
                      <a:pt x="318" y="208"/>
                    </a:lnTo>
                    <a:lnTo>
                      <a:pt x="318" y="208"/>
                    </a:lnTo>
                    <a:lnTo>
                      <a:pt x="325" y="209"/>
                    </a:lnTo>
                    <a:lnTo>
                      <a:pt x="325" y="209"/>
                    </a:lnTo>
                    <a:lnTo>
                      <a:pt x="315" y="209"/>
                    </a:lnTo>
                    <a:lnTo>
                      <a:pt x="315" y="209"/>
                    </a:lnTo>
                    <a:lnTo>
                      <a:pt x="319" y="209"/>
                    </a:lnTo>
                    <a:lnTo>
                      <a:pt x="319" y="209"/>
                    </a:lnTo>
                    <a:lnTo>
                      <a:pt x="328" y="209"/>
                    </a:lnTo>
                    <a:lnTo>
                      <a:pt x="328" y="209"/>
                    </a:lnTo>
                    <a:lnTo>
                      <a:pt x="329" y="209"/>
                    </a:lnTo>
                    <a:lnTo>
                      <a:pt x="329" y="209"/>
                    </a:lnTo>
                    <a:lnTo>
                      <a:pt x="348" y="209"/>
                    </a:lnTo>
                    <a:lnTo>
                      <a:pt x="348" y="209"/>
                    </a:lnTo>
                    <a:lnTo>
                      <a:pt x="391" y="209"/>
                    </a:lnTo>
                    <a:lnTo>
                      <a:pt x="391" y="209"/>
                    </a:lnTo>
                    <a:lnTo>
                      <a:pt x="384" y="209"/>
                    </a:lnTo>
                    <a:lnTo>
                      <a:pt x="384" y="209"/>
                    </a:lnTo>
                    <a:lnTo>
                      <a:pt x="310" y="206"/>
                    </a:lnTo>
                    <a:lnTo>
                      <a:pt x="310" y="206"/>
                    </a:lnTo>
                    <a:lnTo>
                      <a:pt x="319" y="206"/>
                    </a:lnTo>
                    <a:lnTo>
                      <a:pt x="319" y="206"/>
                    </a:lnTo>
                    <a:lnTo>
                      <a:pt x="318" y="206"/>
                    </a:lnTo>
                    <a:lnTo>
                      <a:pt x="318" y="206"/>
                    </a:lnTo>
                    <a:lnTo>
                      <a:pt x="305" y="212"/>
                    </a:lnTo>
                    <a:lnTo>
                      <a:pt x="305" y="212"/>
                    </a:lnTo>
                    <a:lnTo>
                      <a:pt x="264" y="211"/>
                    </a:lnTo>
                    <a:lnTo>
                      <a:pt x="264" y="211"/>
                    </a:lnTo>
                    <a:lnTo>
                      <a:pt x="267" y="211"/>
                    </a:lnTo>
                    <a:lnTo>
                      <a:pt x="267" y="211"/>
                    </a:lnTo>
                    <a:lnTo>
                      <a:pt x="267" y="212"/>
                    </a:lnTo>
                    <a:lnTo>
                      <a:pt x="267" y="212"/>
                    </a:lnTo>
                    <a:lnTo>
                      <a:pt x="269" y="221"/>
                    </a:lnTo>
                    <a:lnTo>
                      <a:pt x="269" y="221"/>
                    </a:lnTo>
                    <a:lnTo>
                      <a:pt x="266" y="223"/>
                    </a:lnTo>
                    <a:lnTo>
                      <a:pt x="266" y="223"/>
                    </a:lnTo>
                    <a:lnTo>
                      <a:pt x="220" y="224"/>
                    </a:lnTo>
                    <a:lnTo>
                      <a:pt x="220" y="224"/>
                    </a:lnTo>
                    <a:lnTo>
                      <a:pt x="211" y="224"/>
                    </a:lnTo>
                    <a:lnTo>
                      <a:pt x="211" y="224"/>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71" name="Freeform 187"/>
              <p:cNvSpPr>
                <a:spLocks/>
              </p:cNvSpPr>
              <p:nvPr/>
            </p:nvSpPr>
            <p:spPr bwMode="auto">
              <a:xfrm>
                <a:off x="8582" y="12286"/>
                <a:ext cx="283" cy="288"/>
              </a:xfrm>
              <a:custGeom>
                <a:avLst/>
                <a:gdLst/>
                <a:ahLst/>
                <a:cxnLst>
                  <a:cxn ang="0">
                    <a:pos x="90" y="0"/>
                  </a:cxn>
                  <a:cxn ang="0">
                    <a:pos x="101" y="3"/>
                  </a:cxn>
                  <a:cxn ang="0">
                    <a:pos x="117" y="6"/>
                  </a:cxn>
                  <a:cxn ang="0">
                    <a:pos x="124" y="11"/>
                  </a:cxn>
                  <a:cxn ang="0">
                    <a:pos x="87" y="11"/>
                  </a:cxn>
                  <a:cxn ang="0">
                    <a:pos x="143" y="11"/>
                  </a:cxn>
                  <a:cxn ang="0">
                    <a:pos x="125" y="17"/>
                  </a:cxn>
                  <a:cxn ang="0">
                    <a:pos x="94" y="23"/>
                  </a:cxn>
                  <a:cxn ang="0">
                    <a:pos x="82" y="25"/>
                  </a:cxn>
                  <a:cxn ang="0">
                    <a:pos x="65" y="35"/>
                  </a:cxn>
                  <a:cxn ang="0">
                    <a:pos x="90" y="37"/>
                  </a:cxn>
                  <a:cxn ang="0">
                    <a:pos x="48" y="40"/>
                  </a:cxn>
                  <a:cxn ang="0">
                    <a:pos x="91" y="41"/>
                  </a:cxn>
                  <a:cxn ang="0">
                    <a:pos x="44" y="46"/>
                  </a:cxn>
                  <a:cxn ang="0">
                    <a:pos x="45" y="49"/>
                  </a:cxn>
                  <a:cxn ang="0">
                    <a:pos x="31" y="53"/>
                  </a:cxn>
                  <a:cxn ang="0">
                    <a:pos x="29" y="58"/>
                  </a:cxn>
                  <a:cxn ang="0">
                    <a:pos x="44" y="58"/>
                  </a:cxn>
                  <a:cxn ang="0">
                    <a:pos x="15" y="59"/>
                  </a:cxn>
                  <a:cxn ang="0">
                    <a:pos x="28" y="62"/>
                  </a:cxn>
                  <a:cxn ang="0">
                    <a:pos x="3" y="65"/>
                  </a:cxn>
                  <a:cxn ang="0">
                    <a:pos x="12" y="77"/>
                  </a:cxn>
                  <a:cxn ang="0">
                    <a:pos x="41" y="80"/>
                  </a:cxn>
                  <a:cxn ang="0">
                    <a:pos x="34" y="83"/>
                  </a:cxn>
                  <a:cxn ang="0">
                    <a:pos x="6" y="86"/>
                  </a:cxn>
                  <a:cxn ang="0">
                    <a:pos x="0" y="100"/>
                  </a:cxn>
                  <a:cxn ang="0">
                    <a:pos x="23" y="100"/>
                  </a:cxn>
                  <a:cxn ang="0">
                    <a:pos x="54" y="112"/>
                  </a:cxn>
                  <a:cxn ang="0">
                    <a:pos x="104" y="121"/>
                  </a:cxn>
                  <a:cxn ang="0">
                    <a:pos x="133" y="132"/>
                  </a:cxn>
                  <a:cxn ang="0">
                    <a:pos x="138" y="135"/>
                  </a:cxn>
                  <a:cxn ang="0">
                    <a:pos x="134" y="139"/>
                  </a:cxn>
                  <a:cxn ang="0">
                    <a:pos x="206" y="156"/>
                  </a:cxn>
                  <a:cxn ang="0">
                    <a:pos x="214" y="156"/>
                  </a:cxn>
                  <a:cxn ang="0">
                    <a:pos x="239" y="160"/>
                  </a:cxn>
                  <a:cxn ang="0">
                    <a:pos x="279" y="160"/>
                  </a:cxn>
                  <a:cxn ang="0">
                    <a:pos x="283" y="166"/>
                  </a:cxn>
                  <a:cxn ang="0">
                    <a:pos x="174" y="180"/>
                  </a:cxn>
                  <a:cxn ang="0">
                    <a:pos x="180" y="189"/>
                  </a:cxn>
                  <a:cxn ang="0">
                    <a:pos x="121" y="192"/>
                  </a:cxn>
                  <a:cxn ang="0">
                    <a:pos x="123" y="198"/>
                  </a:cxn>
                  <a:cxn ang="0">
                    <a:pos x="144" y="201"/>
                  </a:cxn>
                  <a:cxn ang="0">
                    <a:pos x="113" y="207"/>
                  </a:cxn>
                  <a:cxn ang="0">
                    <a:pos x="52" y="210"/>
                  </a:cxn>
                  <a:cxn ang="0">
                    <a:pos x="42" y="212"/>
                  </a:cxn>
                  <a:cxn ang="0">
                    <a:pos x="64" y="213"/>
                  </a:cxn>
                  <a:cxn ang="0">
                    <a:pos x="74" y="218"/>
                  </a:cxn>
                  <a:cxn ang="0">
                    <a:pos x="153" y="224"/>
                  </a:cxn>
                  <a:cxn ang="0">
                    <a:pos x="137" y="228"/>
                  </a:cxn>
                  <a:cxn ang="0">
                    <a:pos x="156" y="231"/>
                  </a:cxn>
                  <a:cxn ang="0">
                    <a:pos x="169" y="234"/>
                  </a:cxn>
                  <a:cxn ang="0">
                    <a:pos x="170" y="240"/>
                  </a:cxn>
                  <a:cxn ang="0">
                    <a:pos x="158" y="245"/>
                  </a:cxn>
                  <a:cxn ang="0">
                    <a:pos x="164" y="249"/>
                  </a:cxn>
                  <a:cxn ang="0">
                    <a:pos x="173" y="254"/>
                  </a:cxn>
                  <a:cxn ang="0">
                    <a:pos x="187" y="258"/>
                  </a:cxn>
                  <a:cxn ang="0">
                    <a:pos x="166" y="263"/>
                  </a:cxn>
                  <a:cxn ang="0">
                    <a:pos x="160" y="267"/>
                  </a:cxn>
                  <a:cxn ang="0">
                    <a:pos x="154" y="269"/>
                  </a:cxn>
                  <a:cxn ang="0">
                    <a:pos x="192" y="276"/>
                  </a:cxn>
                  <a:cxn ang="0">
                    <a:pos x="174" y="278"/>
                  </a:cxn>
                  <a:cxn ang="0">
                    <a:pos x="160" y="287"/>
                  </a:cxn>
                </a:cxnLst>
                <a:rect l="0" t="0" r="r" b="b"/>
                <a:pathLst>
                  <a:path w="283" h="288">
                    <a:moveTo>
                      <a:pt x="82" y="0"/>
                    </a:moveTo>
                    <a:lnTo>
                      <a:pt x="90" y="0"/>
                    </a:lnTo>
                    <a:lnTo>
                      <a:pt x="90" y="0"/>
                    </a:lnTo>
                    <a:lnTo>
                      <a:pt x="95" y="0"/>
                    </a:lnTo>
                    <a:lnTo>
                      <a:pt x="95" y="0"/>
                    </a:lnTo>
                    <a:lnTo>
                      <a:pt x="91" y="0"/>
                    </a:lnTo>
                    <a:lnTo>
                      <a:pt x="91" y="0"/>
                    </a:lnTo>
                    <a:lnTo>
                      <a:pt x="90" y="0"/>
                    </a:lnTo>
                    <a:lnTo>
                      <a:pt x="90" y="0"/>
                    </a:lnTo>
                    <a:lnTo>
                      <a:pt x="88" y="0"/>
                    </a:lnTo>
                    <a:lnTo>
                      <a:pt x="88" y="0"/>
                    </a:lnTo>
                    <a:lnTo>
                      <a:pt x="88" y="2"/>
                    </a:lnTo>
                    <a:lnTo>
                      <a:pt x="88" y="2"/>
                    </a:lnTo>
                    <a:lnTo>
                      <a:pt x="100" y="2"/>
                    </a:lnTo>
                    <a:lnTo>
                      <a:pt x="100" y="2"/>
                    </a:lnTo>
                    <a:lnTo>
                      <a:pt x="101" y="3"/>
                    </a:lnTo>
                    <a:lnTo>
                      <a:pt x="101" y="3"/>
                    </a:lnTo>
                    <a:lnTo>
                      <a:pt x="108" y="3"/>
                    </a:lnTo>
                    <a:lnTo>
                      <a:pt x="108" y="3"/>
                    </a:lnTo>
                    <a:lnTo>
                      <a:pt x="104" y="5"/>
                    </a:lnTo>
                    <a:lnTo>
                      <a:pt x="104" y="5"/>
                    </a:lnTo>
                    <a:lnTo>
                      <a:pt x="102" y="6"/>
                    </a:lnTo>
                    <a:lnTo>
                      <a:pt x="102" y="6"/>
                    </a:lnTo>
                    <a:lnTo>
                      <a:pt x="117" y="6"/>
                    </a:lnTo>
                    <a:lnTo>
                      <a:pt x="117" y="6"/>
                    </a:lnTo>
                    <a:lnTo>
                      <a:pt x="120" y="8"/>
                    </a:lnTo>
                    <a:lnTo>
                      <a:pt x="120" y="8"/>
                    </a:lnTo>
                    <a:lnTo>
                      <a:pt x="128" y="8"/>
                    </a:lnTo>
                    <a:lnTo>
                      <a:pt x="128" y="8"/>
                    </a:lnTo>
                    <a:lnTo>
                      <a:pt x="120" y="11"/>
                    </a:lnTo>
                    <a:lnTo>
                      <a:pt x="120" y="11"/>
                    </a:lnTo>
                    <a:lnTo>
                      <a:pt x="124" y="11"/>
                    </a:lnTo>
                    <a:lnTo>
                      <a:pt x="124" y="11"/>
                    </a:lnTo>
                    <a:lnTo>
                      <a:pt x="120" y="11"/>
                    </a:lnTo>
                    <a:lnTo>
                      <a:pt x="120" y="11"/>
                    </a:lnTo>
                    <a:lnTo>
                      <a:pt x="91" y="11"/>
                    </a:lnTo>
                    <a:lnTo>
                      <a:pt x="91" y="11"/>
                    </a:lnTo>
                    <a:lnTo>
                      <a:pt x="85" y="11"/>
                    </a:lnTo>
                    <a:lnTo>
                      <a:pt x="85" y="11"/>
                    </a:lnTo>
                    <a:lnTo>
                      <a:pt x="87" y="11"/>
                    </a:lnTo>
                    <a:lnTo>
                      <a:pt x="87" y="11"/>
                    </a:lnTo>
                    <a:lnTo>
                      <a:pt x="90" y="11"/>
                    </a:lnTo>
                    <a:lnTo>
                      <a:pt x="90" y="11"/>
                    </a:lnTo>
                    <a:lnTo>
                      <a:pt x="72" y="11"/>
                    </a:lnTo>
                    <a:lnTo>
                      <a:pt x="72" y="11"/>
                    </a:lnTo>
                    <a:lnTo>
                      <a:pt x="144" y="11"/>
                    </a:lnTo>
                    <a:lnTo>
                      <a:pt x="144" y="11"/>
                    </a:lnTo>
                    <a:lnTo>
                      <a:pt x="143" y="11"/>
                    </a:lnTo>
                    <a:lnTo>
                      <a:pt x="143" y="11"/>
                    </a:lnTo>
                    <a:lnTo>
                      <a:pt x="157" y="12"/>
                    </a:lnTo>
                    <a:lnTo>
                      <a:pt x="157" y="12"/>
                    </a:lnTo>
                    <a:lnTo>
                      <a:pt x="157" y="14"/>
                    </a:lnTo>
                    <a:lnTo>
                      <a:pt x="157" y="14"/>
                    </a:lnTo>
                    <a:lnTo>
                      <a:pt x="166" y="16"/>
                    </a:lnTo>
                    <a:lnTo>
                      <a:pt x="166" y="16"/>
                    </a:lnTo>
                    <a:lnTo>
                      <a:pt x="125" y="17"/>
                    </a:lnTo>
                    <a:lnTo>
                      <a:pt x="125" y="17"/>
                    </a:lnTo>
                    <a:lnTo>
                      <a:pt x="121" y="19"/>
                    </a:lnTo>
                    <a:lnTo>
                      <a:pt x="121" y="19"/>
                    </a:lnTo>
                    <a:lnTo>
                      <a:pt x="123" y="19"/>
                    </a:lnTo>
                    <a:lnTo>
                      <a:pt x="123" y="19"/>
                    </a:lnTo>
                    <a:lnTo>
                      <a:pt x="111" y="17"/>
                    </a:lnTo>
                    <a:lnTo>
                      <a:pt x="111" y="17"/>
                    </a:lnTo>
                    <a:lnTo>
                      <a:pt x="94" y="23"/>
                    </a:lnTo>
                    <a:lnTo>
                      <a:pt x="94" y="23"/>
                    </a:lnTo>
                    <a:lnTo>
                      <a:pt x="95" y="23"/>
                    </a:lnTo>
                    <a:lnTo>
                      <a:pt x="95" y="23"/>
                    </a:lnTo>
                    <a:lnTo>
                      <a:pt x="85" y="25"/>
                    </a:lnTo>
                    <a:lnTo>
                      <a:pt x="85" y="25"/>
                    </a:lnTo>
                    <a:lnTo>
                      <a:pt x="92" y="25"/>
                    </a:lnTo>
                    <a:lnTo>
                      <a:pt x="92" y="25"/>
                    </a:lnTo>
                    <a:lnTo>
                      <a:pt x="82" y="25"/>
                    </a:lnTo>
                    <a:lnTo>
                      <a:pt x="82" y="25"/>
                    </a:lnTo>
                    <a:lnTo>
                      <a:pt x="105" y="26"/>
                    </a:lnTo>
                    <a:lnTo>
                      <a:pt x="105" y="26"/>
                    </a:lnTo>
                    <a:lnTo>
                      <a:pt x="90" y="26"/>
                    </a:lnTo>
                    <a:lnTo>
                      <a:pt x="90" y="26"/>
                    </a:lnTo>
                    <a:lnTo>
                      <a:pt x="88" y="26"/>
                    </a:lnTo>
                    <a:lnTo>
                      <a:pt x="88" y="26"/>
                    </a:lnTo>
                    <a:lnTo>
                      <a:pt x="65" y="35"/>
                    </a:lnTo>
                    <a:lnTo>
                      <a:pt x="65" y="35"/>
                    </a:lnTo>
                    <a:lnTo>
                      <a:pt x="45" y="37"/>
                    </a:lnTo>
                    <a:lnTo>
                      <a:pt x="45" y="37"/>
                    </a:lnTo>
                    <a:lnTo>
                      <a:pt x="46" y="37"/>
                    </a:lnTo>
                    <a:lnTo>
                      <a:pt x="46" y="37"/>
                    </a:lnTo>
                    <a:lnTo>
                      <a:pt x="59" y="37"/>
                    </a:lnTo>
                    <a:lnTo>
                      <a:pt x="59" y="37"/>
                    </a:lnTo>
                    <a:lnTo>
                      <a:pt x="90" y="37"/>
                    </a:lnTo>
                    <a:lnTo>
                      <a:pt x="90" y="37"/>
                    </a:lnTo>
                    <a:lnTo>
                      <a:pt x="88" y="38"/>
                    </a:lnTo>
                    <a:lnTo>
                      <a:pt x="88" y="38"/>
                    </a:lnTo>
                    <a:lnTo>
                      <a:pt x="92" y="38"/>
                    </a:lnTo>
                    <a:lnTo>
                      <a:pt x="92" y="38"/>
                    </a:lnTo>
                    <a:lnTo>
                      <a:pt x="75" y="40"/>
                    </a:lnTo>
                    <a:lnTo>
                      <a:pt x="75" y="40"/>
                    </a:lnTo>
                    <a:lnTo>
                      <a:pt x="48" y="40"/>
                    </a:lnTo>
                    <a:lnTo>
                      <a:pt x="48" y="40"/>
                    </a:lnTo>
                    <a:lnTo>
                      <a:pt x="108" y="40"/>
                    </a:lnTo>
                    <a:lnTo>
                      <a:pt x="108" y="40"/>
                    </a:lnTo>
                    <a:lnTo>
                      <a:pt x="85" y="40"/>
                    </a:lnTo>
                    <a:lnTo>
                      <a:pt x="85" y="40"/>
                    </a:lnTo>
                    <a:lnTo>
                      <a:pt x="88" y="41"/>
                    </a:lnTo>
                    <a:lnTo>
                      <a:pt x="88" y="41"/>
                    </a:lnTo>
                    <a:lnTo>
                      <a:pt x="91" y="41"/>
                    </a:lnTo>
                    <a:lnTo>
                      <a:pt x="91" y="41"/>
                    </a:lnTo>
                    <a:lnTo>
                      <a:pt x="94" y="41"/>
                    </a:lnTo>
                    <a:lnTo>
                      <a:pt x="94" y="41"/>
                    </a:lnTo>
                    <a:lnTo>
                      <a:pt x="87" y="43"/>
                    </a:lnTo>
                    <a:lnTo>
                      <a:pt x="87" y="43"/>
                    </a:lnTo>
                    <a:lnTo>
                      <a:pt x="71" y="47"/>
                    </a:lnTo>
                    <a:lnTo>
                      <a:pt x="71" y="47"/>
                    </a:lnTo>
                    <a:lnTo>
                      <a:pt x="44" y="46"/>
                    </a:lnTo>
                    <a:lnTo>
                      <a:pt x="44" y="46"/>
                    </a:lnTo>
                    <a:lnTo>
                      <a:pt x="42" y="47"/>
                    </a:lnTo>
                    <a:lnTo>
                      <a:pt x="42" y="47"/>
                    </a:lnTo>
                    <a:lnTo>
                      <a:pt x="36" y="49"/>
                    </a:lnTo>
                    <a:lnTo>
                      <a:pt x="36" y="49"/>
                    </a:lnTo>
                    <a:lnTo>
                      <a:pt x="49" y="47"/>
                    </a:lnTo>
                    <a:lnTo>
                      <a:pt x="49" y="47"/>
                    </a:lnTo>
                    <a:lnTo>
                      <a:pt x="45" y="49"/>
                    </a:lnTo>
                    <a:lnTo>
                      <a:pt x="45" y="49"/>
                    </a:lnTo>
                    <a:lnTo>
                      <a:pt x="39" y="49"/>
                    </a:lnTo>
                    <a:lnTo>
                      <a:pt x="39" y="49"/>
                    </a:lnTo>
                    <a:lnTo>
                      <a:pt x="38" y="49"/>
                    </a:lnTo>
                    <a:lnTo>
                      <a:pt x="38" y="49"/>
                    </a:lnTo>
                    <a:lnTo>
                      <a:pt x="52" y="52"/>
                    </a:lnTo>
                    <a:lnTo>
                      <a:pt x="52" y="52"/>
                    </a:lnTo>
                    <a:lnTo>
                      <a:pt x="31" y="53"/>
                    </a:lnTo>
                    <a:lnTo>
                      <a:pt x="31" y="53"/>
                    </a:lnTo>
                    <a:lnTo>
                      <a:pt x="28" y="53"/>
                    </a:lnTo>
                    <a:lnTo>
                      <a:pt x="28" y="53"/>
                    </a:lnTo>
                    <a:lnTo>
                      <a:pt x="19" y="56"/>
                    </a:lnTo>
                    <a:lnTo>
                      <a:pt x="19" y="56"/>
                    </a:lnTo>
                    <a:lnTo>
                      <a:pt x="46" y="56"/>
                    </a:lnTo>
                    <a:lnTo>
                      <a:pt x="46" y="56"/>
                    </a:lnTo>
                    <a:lnTo>
                      <a:pt x="29" y="58"/>
                    </a:lnTo>
                    <a:lnTo>
                      <a:pt x="29" y="58"/>
                    </a:lnTo>
                    <a:lnTo>
                      <a:pt x="5" y="56"/>
                    </a:lnTo>
                    <a:lnTo>
                      <a:pt x="5" y="56"/>
                    </a:lnTo>
                    <a:lnTo>
                      <a:pt x="32" y="58"/>
                    </a:lnTo>
                    <a:lnTo>
                      <a:pt x="32" y="58"/>
                    </a:lnTo>
                    <a:lnTo>
                      <a:pt x="42" y="58"/>
                    </a:lnTo>
                    <a:lnTo>
                      <a:pt x="42" y="58"/>
                    </a:lnTo>
                    <a:lnTo>
                      <a:pt x="44" y="58"/>
                    </a:lnTo>
                    <a:lnTo>
                      <a:pt x="44" y="58"/>
                    </a:lnTo>
                    <a:lnTo>
                      <a:pt x="31" y="58"/>
                    </a:lnTo>
                    <a:lnTo>
                      <a:pt x="31" y="58"/>
                    </a:lnTo>
                    <a:lnTo>
                      <a:pt x="18" y="59"/>
                    </a:lnTo>
                    <a:lnTo>
                      <a:pt x="18" y="59"/>
                    </a:lnTo>
                    <a:lnTo>
                      <a:pt x="16" y="59"/>
                    </a:lnTo>
                    <a:lnTo>
                      <a:pt x="16" y="59"/>
                    </a:lnTo>
                    <a:lnTo>
                      <a:pt x="15" y="59"/>
                    </a:lnTo>
                    <a:lnTo>
                      <a:pt x="15" y="59"/>
                    </a:lnTo>
                    <a:lnTo>
                      <a:pt x="35" y="61"/>
                    </a:lnTo>
                    <a:lnTo>
                      <a:pt x="35" y="61"/>
                    </a:lnTo>
                    <a:lnTo>
                      <a:pt x="26" y="61"/>
                    </a:lnTo>
                    <a:lnTo>
                      <a:pt x="26" y="61"/>
                    </a:lnTo>
                    <a:lnTo>
                      <a:pt x="31" y="61"/>
                    </a:lnTo>
                    <a:lnTo>
                      <a:pt x="31" y="61"/>
                    </a:lnTo>
                    <a:lnTo>
                      <a:pt x="28" y="62"/>
                    </a:lnTo>
                    <a:lnTo>
                      <a:pt x="28" y="62"/>
                    </a:lnTo>
                    <a:lnTo>
                      <a:pt x="8" y="62"/>
                    </a:lnTo>
                    <a:lnTo>
                      <a:pt x="8" y="62"/>
                    </a:lnTo>
                    <a:lnTo>
                      <a:pt x="6" y="64"/>
                    </a:lnTo>
                    <a:lnTo>
                      <a:pt x="6" y="64"/>
                    </a:lnTo>
                    <a:lnTo>
                      <a:pt x="12" y="64"/>
                    </a:lnTo>
                    <a:lnTo>
                      <a:pt x="12" y="64"/>
                    </a:lnTo>
                    <a:lnTo>
                      <a:pt x="3" y="65"/>
                    </a:lnTo>
                    <a:lnTo>
                      <a:pt x="3" y="65"/>
                    </a:lnTo>
                    <a:lnTo>
                      <a:pt x="6" y="70"/>
                    </a:lnTo>
                    <a:lnTo>
                      <a:pt x="6" y="70"/>
                    </a:lnTo>
                    <a:lnTo>
                      <a:pt x="25" y="71"/>
                    </a:lnTo>
                    <a:lnTo>
                      <a:pt x="25" y="71"/>
                    </a:lnTo>
                    <a:lnTo>
                      <a:pt x="15" y="73"/>
                    </a:lnTo>
                    <a:lnTo>
                      <a:pt x="15" y="73"/>
                    </a:lnTo>
                    <a:lnTo>
                      <a:pt x="12" y="77"/>
                    </a:lnTo>
                    <a:lnTo>
                      <a:pt x="12" y="77"/>
                    </a:lnTo>
                    <a:lnTo>
                      <a:pt x="13" y="77"/>
                    </a:lnTo>
                    <a:lnTo>
                      <a:pt x="13" y="77"/>
                    </a:lnTo>
                    <a:lnTo>
                      <a:pt x="51" y="77"/>
                    </a:lnTo>
                    <a:lnTo>
                      <a:pt x="51" y="77"/>
                    </a:lnTo>
                    <a:lnTo>
                      <a:pt x="52" y="77"/>
                    </a:lnTo>
                    <a:lnTo>
                      <a:pt x="52" y="77"/>
                    </a:lnTo>
                    <a:lnTo>
                      <a:pt x="41" y="80"/>
                    </a:lnTo>
                    <a:lnTo>
                      <a:pt x="41" y="80"/>
                    </a:lnTo>
                    <a:lnTo>
                      <a:pt x="52" y="82"/>
                    </a:lnTo>
                    <a:lnTo>
                      <a:pt x="52" y="82"/>
                    </a:lnTo>
                    <a:lnTo>
                      <a:pt x="41" y="83"/>
                    </a:lnTo>
                    <a:lnTo>
                      <a:pt x="41" y="83"/>
                    </a:lnTo>
                    <a:lnTo>
                      <a:pt x="42" y="83"/>
                    </a:lnTo>
                    <a:lnTo>
                      <a:pt x="42" y="83"/>
                    </a:lnTo>
                    <a:lnTo>
                      <a:pt x="34" y="83"/>
                    </a:lnTo>
                    <a:lnTo>
                      <a:pt x="34" y="83"/>
                    </a:lnTo>
                    <a:lnTo>
                      <a:pt x="39" y="85"/>
                    </a:lnTo>
                    <a:lnTo>
                      <a:pt x="39" y="85"/>
                    </a:lnTo>
                    <a:lnTo>
                      <a:pt x="19" y="86"/>
                    </a:lnTo>
                    <a:lnTo>
                      <a:pt x="19" y="86"/>
                    </a:lnTo>
                    <a:lnTo>
                      <a:pt x="22" y="86"/>
                    </a:lnTo>
                    <a:lnTo>
                      <a:pt x="22" y="86"/>
                    </a:lnTo>
                    <a:lnTo>
                      <a:pt x="6" y="86"/>
                    </a:lnTo>
                    <a:lnTo>
                      <a:pt x="6" y="86"/>
                    </a:lnTo>
                    <a:lnTo>
                      <a:pt x="18" y="97"/>
                    </a:lnTo>
                    <a:lnTo>
                      <a:pt x="18" y="97"/>
                    </a:lnTo>
                    <a:lnTo>
                      <a:pt x="13" y="97"/>
                    </a:lnTo>
                    <a:lnTo>
                      <a:pt x="13" y="97"/>
                    </a:lnTo>
                    <a:lnTo>
                      <a:pt x="0" y="98"/>
                    </a:lnTo>
                    <a:lnTo>
                      <a:pt x="0" y="98"/>
                    </a:lnTo>
                    <a:lnTo>
                      <a:pt x="0" y="100"/>
                    </a:lnTo>
                    <a:lnTo>
                      <a:pt x="0" y="100"/>
                    </a:lnTo>
                    <a:lnTo>
                      <a:pt x="35" y="100"/>
                    </a:lnTo>
                    <a:lnTo>
                      <a:pt x="35" y="100"/>
                    </a:lnTo>
                    <a:lnTo>
                      <a:pt x="32" y="100"/>
                    </a:lnTo>
                    <a:lnTo>
                      <a:pt x="32" y="100"/>
                    </a:lnTo>
                    <a:lnTo>
                      <a:pt x="35" y="100"/>
                    </a:lnTo>
                    <a:lnTo>
                      <a:pt x="35" y="100"/>
                    </a:lnTo>
                    <a:lnTo>
                      <a:pt x="23" y="100"/>
                    </a:lnTo>
                    <a:lnTo>
                      <a:pt x="23" y="100"/>
                    </a:lnTo>
                    <a:lnTo>
                      <a:pt x="21" y="101"/>
                    </a:lnTo>
                    <a:lnTo>
                      <a:pt x="21" y="101"/>
                    </a:lnTo>
                    <a:lnTo>
                      <a:pt x="45" y="106"/>
                    </a:lnTo>
                    <a:lnTo>
                      <a:pt x="45" y="106"/>
                    </a:lnTo>
                    <a:lnTo>
                      <a:pt x="42" y="109"/>
                    </a:lnTo>
                    <a:lnTo>
                      <a:pt x="42" y="109"/>
                    </a:lnTo>
                    <a:lnTo>
                      <a:pt x="54" y="112"/>
                    </a:lnTo>
                    <a:lnTo>
                      <a:pt x="54" y="112"/>
                    </a:lnTo>
                    <a:lnTo>
                      <a:pt x="87" y="118"/>
                    </a:lnTo>
                    <a:lnTo>
                      <a:pt x="87" y="118"/>
                    </a:lnTo>
                    <a:lnTo>
                      <a:pt x="88" y="121"/>
                    </a:lnTo>
                    <a:lnTo>
                      <a:pt x="88" y="121"/>
                    </a:lnTo>
                    <a:lnTo>
                      <a:pt x="100" y="121"/>
                    </a:lnTo>
                    <a:lnTo>
                      <a:pt x="100" y="121"/>
                    </a:lnTo>
                    <a:lnTo>
                      <a:pt x="104" y="121"/>
                    </a:lnTo>
                    <a:lnTo>
                      <a:pt x="104" y="121"/>
                    </a:lnTo>
                    <a:lnTo>
                      <a:pt x="101" y="121"/>
                    </a:lnTo>
                    <a:lnTo>
                      <a:pt x="101" y="121"/>
                    </a:lnTo>
                    <a:lnTo>
                      <a:pt x="100" y="123"/>
                    </a:lnTo>
                    <a:lnTo>
                      <a:pt x="100" y="123"/>
                    </a:lnTo>
                    <a:lnTo>
                      <a:pt x="107" y="124"/>
                    </a:lnTo>
                    <a:lnTo>
                      <a:pt x="107" y="124"/>
                    </a:lnTo>
                    <a:lnTo>
                      <a:pt x="133" y="132"/>
                    </a:lnTo>
                    <a:lnTo>
                      <a:pt x="133" y="132"/>
                    </a:lnTo>
                    <a:lnTo>
                      <a:pt x="134" y="132"/>
                    </a:lnTo>
                    <a:lnTo>
                      <a:pt x="134" y="132"/>
                    </a:lnTo>
                    <a:lnTo>
                      <a:pt x="138" y="132"/>
                    </a:lnTo>
                    <a:lnTo>
                      <a:pt x="138" y="132"/>
                    </a:lnTo>
                    <a:lnTo>
                      <a:pt x="141" y="135"/>
                    </a:lnTo>
                    <a:lnTo>
                      <a:pt x="141" y="135"/>
                    </a:lnTo>
                    <a:lnTo>
                      <a:pt x="138" y="135"/>
                    </a:lnTo>
                    <a:lnTo>
                      <a:pt x="138" y="135"/>
                    </a:lnTo>
                    <a:lnTo>
                      <a:pt x="127" y="136"/>
                    </a:lnTo>
                    <a:lnTo>
                      <a:pt x="127" y="136"/>
                    </a:lnTo>
                    <a:lnTo>
                      <a:pt x="124" y="136"/>
                    </a:lnTo>
                    <a:lnTo>
                      <a:pt x="124" y="136"/>
                    </a:lnTo>
                    <a:lnTo>
                      <a:pt x="130" y="138"/>
                    </a:lnTo>
                    <a:lnTo>
                      <a:pt x="130" y="138"/>
                    </a:lnTo>
                    <a:lnTo>
                      <a:pt x="134" y="139"/>
                    </a:lnTo>
                    <a:lnTo>
                      <a:pt x="134" y="139"/>
                    </a:lnTo>
                    <a:lnTo>
                      <a:pt x="135" y="139"/>
                    </a:lnTo>
                    <a:lnTo>
                      <a:pt x="135" y="139"/>
                    </a:lnTo>
                    <a:lnTo>
                      <a:pt x="180" y="144"/>
                    </a:lnTo>
                    <a:lnTo>
                      <a:pt x="180" y="144"/>
                    </a:lnTo>
                    <a:lnTo>
                      <a:pt x="194" y="153"/>
                    </a:lnTo>
                    <a:lnTo>
                      <a:pt x="194" y="153"/>
                    </a:lnTo>
                    <a:lnTo>
                      <a:pt x="206" y="156"/>
                    </a:lnTo>
                    <a:lnTo>
                      <a:pt x="206" y="156"/>
                    </a:lnTo>
                    <a:lnTo>
                      <a:pt x="207" y="156"/>
                    </a:lnTo>
                    <a:lnTo>
                      <a:pt x="207" y="156"/>
                    </a:lnTo>
                    <a:lnTo>
                      <a:pt x="210" y="156"/>
                    </a:lnTo>
                    <a:lnTo>
                      <a:pt x="210" y="156"/>
                    </a:lnTo>
                    <a:lnTo>
                      <a:pt x="207" y="156"/>
                    </a:lnTo>
                    <a:lnTo>
                      <a:pt x="207" y="156"/>
                    </a:lnTo>
                    <a:lnTo>
                      <a:pt x="214" y="156"/>
                    </a:lnTo>
                    <a:lnTo>
                      <a:pt x="214" y="156"/>
                    </a:lnTo>
                    <a:lnTo>
                      <a:pt x="225" y="159"/>
                    </a:lnTo>
                    <a:lnTo>
                      <a:pt x="225" y="159"/>
                    </a:lnTo>
                    <a:lnTo>
                      <a:pt x="223" y="159"/>
                    </a:lnTo>
                    <a:lnTo>
                      <a:pt x="223" y="159"/>
                    </a:lnTo>
                    <a:lnTo>
                      <a:pt x="227" y="159"/>
                    </a:lnTo>
                    <a:lnTo>
                      <a:pt x="227" y="159"/>
                    </a:lnTo>
                    <a:lnTo>
                      <a:pt x="239" y="160"/>
                    </a:lnTo>
                    <a:lnTo>
                      <a:pt x="239" y="160"/>
                    </a:lnTo>
                    <a:lnTo>
                      <a:pt x="246" y="160"/>
                    </a:lnTo>
                    <a:lnTo>
                      <a:pt x="246" y="160"/>
                    </a:lnTo>
                    <a:lnTo>
                      <a:pt x="253" y="160"/>
                    </a:lnTo>
                    <a:lnTo>
                      <a:pt x="253" y="160"/>
                    </a:lnTo>
                    <a:lnTo>
                      <a:pt x="281" y="160"/>
                    </a:lnTo>
                    <a:lnTo>
                      <a:pt x="281" y="160"/>
                    </a:lnTo>
                    <a:lnTo>
                      <a:pt x="279" y="160"/>
                    </a:lnTo>
                    <a:lnTo>
                      <a:pt x="279" y="160"/>
                    </a:lnTo>
                    <a:lnTo>
                      <a:pt x="282" y="160"/>
                    </a:lnTo>
                    <a:lnTo>
                      <a:pt x="282" y="160"/>
                    </a:lnTo>
                    <a:lnTo>
                      <a:pt x="273" y="165"/>
                    </a:lnTo>
                    <a:lnTo>
                      <a:pt x="273" y="165"/>
                    </a:lnTo>
                    <a:lnTo>
                      <a:pt x="279" y="166"/>
                    </a:lnTo>
                    <a:lnTo>
                      <a:pt x="279" y="166"/>
                    </a:lnTo>
                    <a:lnTo>
                      <a:pt x="283" y="166"/>
                    </a:lnTo>
                    <a:lnTo>
                      <a:pt x="283" y="166"/>
                    </a:lnTo>
                    <a:lnTo>
                      <a:pt x="279" y="171"/>
                    </a:lnTo>
                    <a:lnTo>
                      <a:pt x="279" y="171"/>
                    </a:lnTo>
                    <a:lnTo>
                      <a:pt x="186" y="172"/>
                    </a:lnTo>
                    <a:lnTo>
                      <a:pt x="186" y="172"/>
                    </a:lnTo>
                    <a:lnTo>
                      <a:pt x="184" y="174"/>
                    </a:lnTo>
                    <a:lnTo>
                      <a:pt x="184" y="174"/>
                    </a:lnTo>
                    <a:lnTo>
                      <a:pt x="174" y="180"/>
                    </a:lnTo>
                    <a:lnTo>
                      <a:pt x="174" y="180"/>
                    </a:lnTo>
                    <a:lnTo>
                      <a:pt x="176" y="180"/>
                    </a:lnTo>
                    <a:lnTo>
                      <a:pt x="176" y="180"/>
                    </a:lnTo>
                    <a:lnTo>
                      <a:pt x="193" y="186"/>
                    </a:lnTo>
                    <a:lnTo>
                      <a:pt x="193" y="186"/>
                    </a:lnTo>
                    <a:lnTo>
                      <a:pt x="181" y="189"/>
                    </a:lnTo>
                    <a:lnTo>
                      <a:pt x="181" y="189"/>
                    </a:lnTo>
                    <a:lnTo>
                      <a:pt x="180" y="189"/>
                    </a:lnTo>
                    <a:lnTo>
                      <a:pt x="180" y="189"/>
                    </a:lnTo>
                    <a:lnTo>
                      <a:pt x="146" y="190"/>
                    </a:lnTo>
                    <a:lnTo>
                      <a:pt x="146" y="190"/>
                    </a:lnTo>
                    <a:lnTo>
                      <a:pt x="120" y="192"/>
                    </a:lnTo>
                    <a:lnTo>
                      <a:pt x="120" y="192"/>
                    </a:lnTo>
                    <a:lnTo>
                      <a:pt x="128" y="192"/>
                    </a:lnTo>
                    <a:lnTo>
                      <a:pt x="128" y="192"/>
                    </a:lnTo>
                    <a:lnTo>
                      <a:pt x="121" y="192"/>
                    </a:lnTo>
                    <a:lnTo>
                      <a:pt x="121" y="192"/>
                    </a:lnTo>
                    <a:lnTo>
                      <a:pt x="120" y="192"/>
                    </a:lnTo>
                    <a:lnTo>
                      <a:pt x="120" y="192"/>
                    </a:lnTo>
                    <a:lnTo>
                      <a:pt x="124" y="195"/>
                    </a:lnTo>
                    <a:lnTo>
                      <a:pt x="124" y="195"/>
                    </a:lnTo>
                    <a:lnTo>
                      <a:pt x="121" y="196"/>
                    </a:lnTo>
                    <a:lnTo>
                      <a:pt x="121" y="196"/>
                    </a:lnTo>
                    <a:lnTo>
                      <a:pt x="123" y="198"/>
                    </a:lnTo>
                    <a:lnTo>
                      <a:pt x="123" y="198"/>
                    </a:lnTo>
                    <a:lnTo>
                      <a:pt x="124" y="198"/>
                    </a:lnTo>
                    <a:lnTo>
                      <a:pt x="124" y="198"/>
                    </a:lnTo>
                    <a:lnTo>
                      <a:pt x="120" y="198"/>
                    </a:lnTo>
                    <a:lnTo>
                      <a:pt x="120" y="198"/>
                    </a:lnTo>
                    <a:lnTo>
                      <a:pt x="130" y="201"/>
                    </a:lnTo>
                    <a:lnTo>
                      <a:pt x="130" y="201"/>
                    </a:lnTo>
                    <a:lnTo>
                      <a:pt x="144" y="201"/>
                    </a:lnTo>
                    <a:lnTo>
                      <a:pt x="144" y="201"/>
                    </a:lnTo>
                    <a:lnTo>
                      <a:pt x="125" y="206"/>
                    </a:lnTo>
                    <a:lnTo>
                      <a:pt x="125" y="206"/>
                    </a:lnTo>
                    <a:lnTo>
                      <a:pt x="128" y="206"/>
                    </a:lnTo>
                    <a:lnTo>
                      <a:pt x="128" y="206"/>
                    </a:lnTo>
                    <a:lnTo>
                      <a:pt x="110" y="206"/>
                    </a:lnTo>
                    <a:lnTo>
                      <a:pt x="110" y="206"/>
                    </a:lnTo>
                    <a:lnTo>
                      <a:pt x="113" y="207"/>
                    </a:lnTo>
                    <a:lnTo>
                      <a:pt x="113" y="207"/>
                    </a:lnTo>
                    <a:lnTo>
                      <a:pt x="85" y="212"/>
                    </a:lnTo>
                    <a:lnTo>
                      <a:pt x="85" y="212"/>
                    </a:lnTo>
                    <a:lnTo>
                      <a:pt x="61" y="212"/>
                    </a:lnTo>
                    <a:lnTo>
                      <a:pt x="61" y="212"/>
                    </a:lnTo>
                    <a:lnTo>
                      <a:pt x="44" y="210"/>
                    </a:lnTo>
                    <a:lnTo>
                      <a:pt x="44" y="210"/>
                    </a:lnTo>
                    <a:lnTo>
                      <a:pt x="52" y="210"/>
                    </a:lnTo>
                    <a:lnTo>
                      <a:pt x="52" y="210"/>
                    </a:lnTo>
                    <a:lnTo>
                      <a:pt x="23" y="210"/>
                    </a:lnTo>
                    <a:lnTo>
                      <a:pt x="23" y="210"/>
                    </a:lnTo>
                    <a:lnTo>
                      <a:pt x="21" y="212"/>
                    </a:lnTo>
                    <a:lnTo>
                      <a:pt x="21" y="212"/>
                    </a:lnTo>
                    <a:lnTo>
                      <a:pt x="28" y="212"/>
                    </a:lnTo>
                    <a:lnTo>
                      <a:pt x="28" y="212"/>
                    </a:lnTo>
                    <a:lnTo>
                      <a:pt x="42" y="212"/>
                    </a:lnTo>
                    <a:lnTo>
                      <a:pt x="42" y="212"/>
                    </a:lnTo>
                    <a:lnTo>
                      <a:pt x="36" y="213"/>
                    </a:lnTo>
                    <a:lnTo>
                      <a:pt x="36" y="213"/>
                    </a:lnTo>
                    <a:lnTo>
                      <a:pt x="45" y="212"/>
                    </a:lnTo>
                    <a:lnTo>
                      <a:pt x="45" y="212"/>
                    </a:lnTo>
                    <a:lnTo>
                      <a:pt x="61" y="213"/>
                    </a:lnTo>
                    <a:lnTo>
                      <a:pt x="61" y="213"/>
                    </a:lnTo>
                    <a:lnTo>
                      <a:pt x="64" y="213"/>
                    </a:lnTo>
                    <a:lnTo>
                      <a:pt x="64" y="213"/>
                    </a:lnTo>
                    <a:lnTo>
                      <a:pt x="77" y="215"/>
                    </a:lnTo>
                    <a:lnTo>
                      <a:pt x="77" y="215"/>
                    </a:lnTo>
                    <a:lnTo>
                      <a:pt x="72" y="215"/>
                    </a:lnTo>
                    <a:lnTo>
                      <a:pt x="72" y="215"/>
                    </a:lnTo>
                    <a:lnTo>
                      <a:pt x="75" y="218"/>
                    </a:lnTo>
                    <a:lnTo>
                      <a:pt x="75" y="218"/>
                    </a:lnTo>
                    <a:lnTo>
                      <a:pt x="74" y="218"/>
                    </a:lnTo>
                    <a:lnTo>
                      <a:pt x="74" y="218"/>
                    </a:lnTo>
                    <a:lnTo>
                      <a:pt x="77" y="219"/>
                    </a:lnTo>
                    <a:lnTo>
                      <a:pt x="77" y="219"/>
                    </a:lnTo>
                    <a:lnTo>
                      <a:pt x="131" y="218"/>
                    </a:lnTo>
                    <a:lnTo>
                      <a:pt x="131" y="218"/>
                    </a:lnTo>
                    <a:lnTo>
                      <a:pt x="130" y="224"/>
                    </a:lnTo>
                    <a:lnTo>
                      <a:pt x="130" y="224"/>
                    </a:lnTo>
                    <a:lnTo>
                      <a:pt x="153" y="224"/>
                    </a:lnTo>
                    <a:lnTo>
                      <a:pt x="153" y="224"/>
                    </a:lnTo>
                    <a:lnTo>
                      <a:pt x="154" y="224"/>
                    </a:lnTo>
                    <a:lnTo>
                      <a:pt x="154" y="224"/>
                    </a:lnTo>
                    <a:lnTo>
                      <a:pt x="157" y="225"/>
                    </a:lnTo>
                    <a:lnTo>
                      <a:pt x="157" y="225"/>
                    </a:lnTo>
                    <a:lnTo>
                      <a:pt x="151" y="225"/>
                    </a:lnTo>
                    <a:lnTo>
                      <a:pt x="151" y="225"/>
                    </a:lnTo>
                    <a:lnTo>
                      <a:pt x="137" y="228"/>
                    </a:lnTo>
                    <a:lnTo>
                      <a:pt x="137" y="228"/>
                    </a:lnTo>
                    <a:lnTo>
                      <a:pt x="130" y="230"/>
                    </a:lnTo>
                    <a:lnTo>
                      <a:pt x="130" y="230"/>
                    </a:lnTo>
                    <a:lnTo>
                      <a:pt x="133" y="230"/>
                    </a:lnTo>
                    <a:lnTo>
                      <a:pt x="133" y="230"/>
                    </a:lnTo>
                    <a:lnTo>
                      <a:pt x="148" y="231"/>
                    </a:lnTo>
                    <a:lnTo>
                      <a:pt x="148" y="231"/>
                    </a:lnTo>
                    <a:lnTo>
                      <a:pt x="156" y="231"/>
                    </a:lnTo>
                    <a:lnTo>
                      <a:pt x="156" y="231"/>
                    </a:lnTo>
                    <a:lnTo>
                      <a:pt x="158" y="231"/>
                    </a:lnTo>
                    <a:lnTo>
                      <a:pt x="158" y="231"/>
                    </a:lnTo>
                    <a:lnTo>
                      <a:pt x="160" y="231"/>
                    </a:lnTo>
                    <a:lnTo>
                      <a:pt x="160" y="231"/>
                    </a:lnTo>
                    <a:lnTo>
                      <a:pt x="158" y="231"/>
                    </a:lnTo>
                    <a:lnTo>
                      <a:pt x="158" y="231"/>
                    </a:lnTo>
                    <a:lnTo>
                      <a:pt x="169" y="234"/>
                    </a:lnTo>
                    <a:lnTo>
                      <a:pt x="169" y="234"/>
                    </a:lnTo>
                    <a:lnTo>
                      <a:pt x="171" y="237"/>
                    </a:lnTo>
                    <a:lnTo>
                      <a:pt x="171" y="237"/>
                    </a:lnTo>
                    <a:lnTo>
                      <a:pt x="156" y="240"/>
                    </a:lnTo>
                    <a:lnTo>
                      <a:pt x="156" y="240"/>
                    </a:lnTo>
                    <a:lnTo>
                      <a:pt x="151" y="240"/>
                    </a:lnTo>
                    <a:lnTo>
                      <a:pt x="151" y="240"/>
                    </a:lnTo>
                    <a:lnTo>
                      <a:pt x="170" y="240"/>
                    </a:lnTo>
                    <a:lnTo>
                      <a:pt x="170" y="240"/>
                    </a:lnTo>
                    <a:lnTo>
                      <a:pt x="153" y="242"/>
                    </a:lnTo>
                    <a:lnTo>
                      <a:pt x="153" y="242"/>
                    </a:lnTo>
                    <a:lnTo>
                      <a:pt x="164" y="245"/>
                    </a:lnTo>
                    <a:lnTo>
                      <a:pt x="164" y="245"/>
                    </a:lnTo>
                    <a:lnTo>
                      <a:pt x="157" y="245"/>
                    </a:lnTo>
                    <a:lnTo>
                      <a:pt x="157" y="245"/>
                    </a:lnTo>
                    <a:lnTo>
                      <a:pt x="158" y="245"/>
                    </a:lnTo>
                    <a:lnTo>
                      <a:pt x="158" y="245"/>
                    </a:lnTo>
                    <a:lnTo>
                      <a:pt x="163" y="245"/>
                    </a:lnTo>
                    <a:lnTo>
                      <a:pt x="163" y="245"/>
                    </a:lnTo>
                    <a:lnTo>
                      <a:pt x="181" y="246"/>
                    </a:lnTo>
                    <a:lnTo>
                      <a:pt x="181" y="246"/>
                    </a:lnTo>
                    <a:lnTo>
                      <a:pt x="183" y="246"/>
                    </a:lnTo>
                    <a:lnTo>
                      <a:pt x="183" y="246"/>
                    </a:lnTo>
                    <a:lnTo>
                      <a:pt x="164" y="249"/>
                    </a:lnTo>
                    <a:lnTo>
                      <a:pt x="164" y="249"/>
                    </a:lnTo>
                    <a:lnTo>
                      <a:pt x="176" y="252"/>
                    </a:lnTo>
                    <a:lnTo>
                      <a:pt x="176" y="252"/>
                    </a:lnTo>
                    <a:lnTo>
                      <a:pt x="164" y="252"/>
                    </a:lnTo>
                    <a:lnTo>
                      <a:pt x="164" y="252"/>
                    </a:lnTo>
                    <a:lnTo>
                      <a:pt x="174" y="254"/>
                    </a:lnTo>
                    <a:lnTo>
                      <a:pt x="174" y="254"/>
                    </a:lnTo>
                    <a:lnTo>
                      <a:pt x="173" y="254"/>
                    </a:lnTo>
                    <a:lnTo>
                      <a:pt x="173" y="254"/>
                    </a:lnTo>
                    <a:lnTo>
                      <a:pt x="187" y="257"/>
                    </a:lnTo>
                    <a:lnTo>
                      <a:pt x="187" y="257"/>
                    </a:lnTo>
                    <a:lnTo>
                      <a:pt x="183" y="258"/>
                    </a:lnTo>
                    <a:lnTo>
                      <a:pt x="183" y="258"/>
                    </a:lnTo>
                    <a:lnTo>
                      <a:pt x="171" y="258"/>
                    </a:lnTo>
                    <a:lnTo>
                      <a:pt x="171" y="258"/>
                    </a:lnTo>
                    <a:lnTo>
                      <a:pt x="187" y="258"/>
                    </a:lnTo>
                    <a:lnTo>
                      <a:pt x="187" y="258"/>
                    </a:lnTo>
                    <a:lnTo>
                      <a:pt x="180" y="260"/>
                    </a:lnTo>
                    <a:lnTo>
                      <a:pt x="180" y="260"/>
                    </a:lnTo>
                    <a:lnTo>
                      <a:pt x="202" y="260"/>
                    </a:lnTo>
                    <a:lnTo>
                      <a:pt x="202" y="260"/>
                    </a:lnTo>
                    <a:lnTo>
                      <a:pt x="161" y="263"/>
                    </a:lnTo>
                    <a:lnTo>
                      <a:pt x="161" y="263"/>
                    </a:lnTo>
                    <a:lnTo>
                      <a:pt x="166" y="263"/>
                    </a:lnTo>
                    <a:lnTo>
                      <a:pt x="166" y="263"/>
                    </a:lnTo>
                    <a:lnTo>
                      <a:pt x="174" y="264"/>
                    </a:lnTo>
                    <a:lnTo>
                      <a:pt x="174" y="264"/>
                    </a:lnTo>
                    <a:lnTo>
                      <a:pt x="170" y="266"/>
                    </a:lnTo>
                    <a:lnTo>
                      <a:pt x="170" y="266"/>
                    </a:lnTo>
                    <a:lnTo>
                      <a:pt x="176" y="266"/>
                    </a:lnTo>
                    <a:lnTo>
                      <a:pt x="176" y="266"/>
                    </a:lnTo>
                    <a:lnTo>
                      <a:pt x="160" y="267"/>
                    </a:lnTo>
                    <a:lnTo>
                      <a:pt x="160" y="267"/>
                    </a:lnTo>
                    <a:lnTo>
                      <a:pt x="158" y="267"/>
                    </a:lnTo>
                    <a:lnTo>
                      <a:pt x="158" y="267"/>
                    </a:lnTo>
                    <a:lnTo>
                      <a:pt x="161" y="269"/>
                    </a:lnTo>
                    <a:lnTo>
                      <a:pt x="161" y="269"/>
                    </a:lnTo>
                    <a:lnTo>
                      <a:pt x="156" y="269"/>
                    </a:lnTo>
                    <a:lnTo>
                      <a:pt x="156" y="269"/>
                    </a:lnTo>
                    <a:lnTo>
                      <a:pt x="154" y="269"/>
                    </a:lnTo>
                    <a:lnTo>
                      <a:pt x="154" y="269"/>
                    </a:lnTo>
                    <a:lnTo>
                      <a:pt x="194" y="273"/>
                    </a:lnTo>
                    <a:lnTo>
                      <a:pt x="194" y="273"/>
                    </a:lnTo>
                    <a:lnTo>
                      <a:pt x="196" y="273"/>
                    </a:lnTo>
                    <a:lnTo>
                      <a:pt x="196" y="273"/>
                    </a:lnTo>
                    <a:lnTo>
                      <a:pt x="180" y="275"/>
                    </a:lnTo>
                    <a:lnTo>
                      <a:pt x="180" y="275"/>
                    </a:lnTo>
                    <a:lnTo>
                      <a:pt x="192" y="276"/>
                    </a:lnTo>
                    <a:lnTo>
                      <a:pt x="192" y="276"/>
                    </a:lnTo>
                    <a:lnTo>
                      <a:pt x="190" y="276"/>
                    </a:lnTo>
                    <a:lnTo>
                      <a:pt x="190" y="276"/>
                    </a:lnTo>
                    <a:lnTo>
                      <a:pt x="181" y="278"/>
                    </a:lnTo>
                    <a:lnTo>
                      <a:pt x="181" y="278"/>
                    </a:lnTo>
                    <a:lnTo>
                      <a:pt x="174" y="276"/>
                    </a:lnTo>
                    <a:lnTo>
                      <a:pt x="174" y="276"/>
                    </a:lnTo>
                    <a:lnTo>
                      <a:pt x="174" y="278"/>
                    </a:lnTo>
                    <a:lnTo>
                      <a:pt x="174" y="278"/>
                    </a:lnTo>
                    <a:lnTo>
                      <a:pt x="167" y="278"/>
                    </a:lnTo>
                    <a:lnTo>
                      <a:pt x="167" y="278"/>
                    </a:lnTo>
                    <a:lnTo>
                      <a:pt x="170" y="279"/>
                    </a:lnTo>
                    <a:lnTo>
                      <a:pt x="170" y="279"/>
                    </a:lnTo>
                    <a:lnTo>
                      <a:pt x="161" y="285"/>
                    </a:lnTo>
                    <a:lnTo>
                      <a:pt x="161" y="285"/>
                    </a:lnTo>
                    <a:lnTo>
                      <a:pt x="160" y="287"/>
                    </a:lnTo>
                    <a:lnTo>
                      <a:pt x="160" y="287"/>
                    </a:lnTo>
                    <a:lnTo>
                      <a:pt x="180" y="288"/>
                    </a:lnTo>
                    <a:lnTo>
                      <a:pt x="180" y="288"/>
                    </a:lnTo>
                    <a:lnTo>
                      <a:pt x="203" y="287"/>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72" name="Freeform 188"/>
              <p:cNvSpPr>
                <a:spLocks/>
              </p:cNvSpPr>
              <p:nvPr/>
            </p:nvSpPr>
            <p:spPr bwMode="auto">
              <a:xfrm>
                <a:off x="8638" y="12573"/>
                <a:ext cx="156" cy="127"/>
              </a:xfrm>
              <a:custGeom>
                <a:avLst/>
                <a:gdLst/>
                <a:ahLst/>
                <a:cxnLst>
                  <a:cxn ang="0">
                    <a:pos x="147" y="1"/>
                  </a:cxn>
                  <a:cxn ang="0">
                    <a:pos x="141" y="1"/>
                  </a:cxn>
                  <a:cxn ang="0">
                    <a:pos x="151" y="3"/>
                  </a:cxn>
                  <a:cxn ang="0">
                    <a:pos x="156" y="3"/>
                  </a:cxn>
                  <a:cxn ang="0">
                    <a:pos x="148" y="5"/>
                  </a:cxn>
                  <a:cxn ang="0">
                    <a:pos x="141" y="6"/>
                  </a:cxn>
                  <a:cxn ang="0">
                    <a:pos x="130" y="6"/>
                  </a:cxn>
                  <a:cxn ang="0">
                    <a:pos x="125" y="6"/>
                  </a:cxn>
                  <a:cxn ang="0">
                    <a:pos x="130" y="6"/>
                  </a:cxn>
                  <a:cxn ang="0">
                    <a:pos x="107" y="9"/>
                  </a:cxn>
                  <a:cxn ang="0">
                    <a:pos x="98" y="9"/>
                  </a:cxn>
                  <a:cxn ang="0">
                    <a:pos x="77" y="12"/>
                  </a:cxn>
                  <a:cxn ang="0">
                    <a:pos x="87" y="14"/>
                  </a:cxn>
                  <a:cxn ang="0">
                    <a:pos x="107" y="18"/>
                  </a:cxn>
                  <a:cxn ang="0">
                    <a:pos x="82" y="21"/>
                  </a:cxn>
                  <a:cxn ang="0">
                    <a:pos x="67" y="23"/>
                  </a:cxn>
                  <a:cxn ang="0">
                    <a:pos x="46" y="24"/>
                  </a:cxn>
                  <a:cxn ang="0">
                    <a:pos x="77" y="27"/>
                  </a:cxn>
                  <a:cxn ang="0">
                    <a:pos x="100" y="29"/>
                  </a:cxn>
                  <a:cxn ang="0">
                    <a:pos x="92" y="29"/>
                  </a:cxn>
                  <a:cxn ang="0">
                    <a:pos x="102" y="30"/>
                  </a:cxn>
                  <a:cxn ang="0">
                    <a:pos x="92" y="30"/>
                  </a:cxn>
                  <a:cxn ang="0">
                    <a:pos x="81" y="32"/>
                  </a:cxn>
                  <a:cxn ang="0">
                    <a:pos x="59" y="36"/>
                  </a:cxn>
                  <a:cxn ang="0">
                    <a:pos x="12" y="51"/>
                  </a:cxn>
                  <a:cxn ang="0">
                    <a:pos x="13" y="50"/>
                  </a:cxn>
                  <a:cxn ang="0">
                    <a:pos x="8" y="51"/>
                  </a:cxn>
                  <a:cxn ang="0">
                    <a:pos x="5" y="53"/>
                  </a:cxn>
                  <a:cxn ang="0">
                    <a:pos x="5" y="54"/>
                  </a:cxn>
                  <a:cxn ang="0">
                    <a:pos x="6" y="56"/>
                  </a:cxn>
                  <a:cxn ang="0">
                    <a:pos x="19" y="56"/>
                  </a:cxn>
                  <a:cxn ang="0">
                    <a:pos x="35" y="56"/>
                  </a:cxn>
                  <a:cxn ang="0">
                    <a:pos x="59" y="59"/>
                  </a:cxn>
                  <a:cxn ang="0">
                    <a:pos x="61" y="62"/>
                  </a:cxn>
                  <a:cxn ang="0">
                    <a:pos x="77" y="63"/>
                  </a:cxn>
                  <a:cxn ang="0">
                    <a:pos x="87" y="74"/>
                  </a:cxn>
                  <a:cxn ang="0">
                    <a:pos x="71" y="77"/>
                  </a:cxn>
                  <a:cxn ang="0">
                    <a:pos x="65" y="75"/>
                  </a:cxn>
                  <a:cxn ang="0">
                    <a:pos x="84" y="77"/>
                  </a:cxn>
                  <a:cxn ang="0">
                    <a:pos x="75" y="80"/>
                  </a:cxn>
                  <a:cxn ang="0">
                    <a:pos x="85" y="81"/>
                  </a:cxn>
                  <a:cxn ang="0">
                    <a:pos x="84" y="84"/>
                  </a:cxn>
                  <a:cxn ang="0">
                    <a:pos x="75" y="84"/>
                  </a:cxn>
                  <a:cxn ang="0">
                    <a:pos x="57" y="86"/>
                  </a:cxn>
                  <a:cxn ang="0">
                    <a:pos x="69" y="86"/>
                  </a:cxn>
                  <a:cxn ang="0">
                    <a:pos x="95" y="87"/>
                  </a:cxn>
                  <a:cxn ang="0">
                    <a:pos x="87" y="97"/>
                  </a:cxn>
                  <a:cxn ang="0">
                    <a:pos x="88" y="98"/>
                  </a:cxn>
                  <a:cxn ang="0">
                    <a:pos x="68" y="101"/>
                  </a:cxn>
                  <a:cxn ang="0">
                    <a:pos x="81" y="104"/>
                  </a:cxn>
                  <a:cxn ang="0">
                    <a:pos x="77" y="106"/>
                  </a:cxn>
                  <a:cxn ang="0">
                    <a:pos x="64" y="109"/>
                  </a:cxn>
                  <a:cxn ang="0">
                    <a:pos x="77" y="115"/>
                  </a:cxn>
                  <a:cxn ang="0">
                    <a:pos x="65" y="115"/>
                  </a:cxn>
                  <a:cxn ang="0">
                    <a:pos x="51" y="122"/>
                  </a:cxn>
                  <a:cxn ang="0">
                    <a:pos x="51" y="124"/>
                  </a:cxn>
                  <a:cxn ang="0">
                    <a:pos x="54" y="127"/>
                  </a:cxn>
                </a:cxnLst>
                <a:rect l="0" t="0" r="r" b="b"/>
                <a:pathLst>
                  <a:path w="156" h="127">
                    <a:moveTo>
                      <a:pt x="147" y="0"/>
                    </a:moveTo>
                    <a:lnTo>
                      <a:pt x="147" y="0"/>
                    </a:lnTo>
                    <a:lnTo>
                      <a:pt x="147" y="1"/>
                    </a:lnTo>
                    <a:lnTo>
                      <a:pt x="147" y="1"/>
                    </a:lnTo>
                    <a:lnTo>
                      <a:pt x="144" y="1"/>
                    </a:lnTo>
                    <a:lnTo>
                      <a:pt x="144" y="1"/>
                    </a:lnTo>
                    <a:lnTo>
                      <a:pt x="141" y="1"/>
                    </a:lnTo>
                    <a:lnTo>
                      <a:pt x="141" y="1"/>
                    </a:lnTo>
                    <a:lnTo>
                      <a:pt x="140" y="1"/>
                    </a:lnTo>
                    <a:lnTo>
                      <a:pt x="140" y="1"/>
                    </a:lnTo>
                    <a:lnTo>
                      <a:pt x="151" y="3"/>
                    </a:lnTo>
                    <a:lnTo>
                      <a:pt x="151" y="3"/>
                    </a:lnTo>
                    <a:lnTo>
                      <a:pt x="153" y="3"/>
                    </a:lnTo>
                    <a:lnTo>
                      <a:pt x="153" y="3"/>
                    </a:lnTo>
                    <a:lnTo>
                      <a:pt x="156" y="3"/>
                    </a:lnTo>
                    <a:lnTo>
                      <a:pt x="156" y="3"/>
                    </a:lnTo>
                    <a:lnTo>
                      <a:pt x="143" y="3"/>
                    </a:lnTo>
                    <a:lnTo>
                      <a:pt x="143" y="3"/>
                    </a:lnTo>
                    <a:lnTo>
                      <a:pt x="148" y="5"/>
                    </a:lnTo>
                    <a:lnTo>
                      <a:pt x="148" y="5"/>
                    </a:lnTo>
                    <a:lnTo>
                      <a:pt x="143" y="5"/>
                    </a:lnTo>
                    <a:lnTo>
                      <a:pt x="143" y="5"/>
                    </a:lnTo>
                    <a:lnTo>
                      <a:pt x="141" y="6"/>
                    </a:lnTo>
                    <a:lnTo>
                      <a:pt x="141" y="6"/>
                    </a:lnTo>
                    <a:lnTo>
                      <a:pt x="144" y="6"/>
                    </a:lnTo>
                    <a:lnTo>
                      <a:pt x="144" y="6"/>
                    </a:lnTo>
                    <a:lnTo>
                      <a:pt x="130" y="6"/>
                    </a:lnTo>
                    <a:lnTo>
                      <a:pt x="130" y="6"/>
                    </a:lnTo>
                    <a:lnTo>
                      <a:pt x="140" y="6"/>
                    </a:lnTo>
                    <a:lnTo>
                      <a:pt x="140" y="6"/>
                    </a:lnTo>
                    <a:lnTo>
                      <a:pt x="125" y="6"/>
                    </a:lnTo>
                    <a:lnTo>
                      <a:pt x="125" y="6"/>
                    </a:lnTo>
                    <a:lnTo>
                      <a:pt x="124" y="6"/>
                    </a:lnTo>
                    <a:lnTo>
                      <a:pt x="124" y="6"/>
                    </a:lnTo>
                    <a:lnTo>
                      <a:pt x="130" y="6"/>
                    </a:lnTo>
                    <a:lnTo>
                      <a:pt x="130" y="6"/>
                    </a:lnTo>
                    <a:lnTo>
                      <a:pt x="105" y="9"/>
                    </a:lnTo>
                    <a:lnTo>
                      <a:pt x="105" y="9"/>
                    </a:lnTo>
                    <a:lnTo>
                      <a:pt x="107" y="9"/>
                    </a:lnTo>
                    <a:lnTo>
                      <a:pt x="107" y="9"/>
                    </a:lnTo>
                    <a:lnTo>
                      <a:pt x="105" y="9"/>
                    </a:lnTo>
                    <a:lnTo>
                      <a:pt x="105" y="9"/>
                    </a:lnTo>
                    <a:lnTo>
                      <a:pt x="98" y="9"/>
                    </a:lnTo>
                    <a:lnTo>
                      <a:pt x="98" y="9"/>
                    </a:lnTo>
                    <a:lnTo>
                      <a:pt x="97" y="11"/>
                    </a:lnTo>
                    <a:lnTo>
                      <a:pt x="97" y="11"/>
                    </a:lnTo>
                    <a:lnTo>
                      <a:pt x="77" y="12"/>
                    </a:lnTo>
                    <a:lnTo>
                      <a:pt x="77" y="12"/>
                    </a:lnTo>
                    <a:lnTo>
                      <a:pt x="78" y="12"/>
                    </a:lnTo>
                    <a:lnTo>
                      <a:pt x="78" y="12"/>
                    </a:lnTo>
                    <a:lnTo>
                      <a:pt x="87" y="14"/>
                    </a:lnTo>
                    <a:lnTo>
                      <a:pt x="87" y="14"/>
                    </a:lnTo>
                    <a:lnTo>
                      <a:pt x="108" y="18"/>
                    </a:lnTo>
                    <a:lnTo>
                      <a:pt x="108" y="18"/>
                    </a:lnTo>
                    <a:lnTo>
                      <a:pt x="107" y="18"/>
                    </a:lnTo>
                    <a:lnTo>
                      <a:pt x="107" y="18"/>
                    </a:lnTo>
                    <a:lnTo>
                      <a:pt x="67" y="21"/>
                    </a:lnTo>
                    <a:lnTo>
                      <a:pt x="67" y="21"/>
                    </a:lnTo>
                    <a:lnTo>
                      <a:pt x="82" y="21"/>
                    </a:lnTo>
                    <a:lnTo>
                      <a:pt x="82" y="21"/>
                    </a:lnTo>
                    <a:lnTo>
                      <a:pt x="84" y="23"/>
                    </a:lnTo>
                    <a:lnTo>
                      <a:pt x="84" y="23"/>
                    </a:lnTo>
                    <a:lnTo>
                      <a:pt x="67" y="23"/>
                    </a:lnTo>
                    <a:lnTo>
                      <a:pt x="67" y="23"/>
                    </a:lnTo>
                    <a:lnTo>
                      <a:pt x="49" y="23"/>
                    </a:lnTo>
                    <a:lnTo>
                      <a:pt x="49" y="23"/>
                    </a:lnTo>
                    <a:lnTo>
                      <a:pt x="46" y="24"/>
                    </a:lnTo>
                    <a:lnTo>
                      <a:pt x="46" y="24"/>
                    </a:lnTo>
                    <a:lnTo>
                      <a:pt x="45" y="24"/>
                    </a:lnTo>
                    <a:lnTo>
                      <a:pt x="45" y="24"/>
                    </a:lnTo>
                    <a:lnTo>
                      <a:pt x="77" y="27"/>
                    </a:lnTo>
                    <a:lnTo>
                      <a:pt x="77" y="27"/>
                    </a:lnTo>
                    <a:lnTo>
                      <a:pt x="59" y="27"/>
                    </a:lnTo>
                    <a:lnTo>
                      <a:pt x="59" y="27"/>
                    </a:lnTo>
                    <a:lnTo>
                      <a:pt x="100" y="29"/>
                    </a:lnTo>
                    <a:lnTo>
                      <a:pt x="100" y="29"/>
                    </a:lnTo>
                    <a:lnTo>
                      <a:pt x="91" y="27"/>
                    </a:lnTo>
                    <a:lnTo>
                      <a:pt x="91" y="27"/>
                    </a:lnTo>
                    <a:lnTo>
                      <a:pt x="92" y="29"/>
                    </a:lnTo>
                    <a:lnTo>
                      <a:pt x="92" y="29"/>
                    </a:lnTo>
                    <a:lnTo>
                      <a:pt x="100" y="29"/>
                    </a:lnTo>
                    <a:lnTo>
                      <a:pt x="100" y="29"/>
                    </a:lnTo>
                    <a:lnTo>
                      <a:pt x="102" y="30"/>
                    </a:lnTo>
                    <a:lnTo>
                      <a:pt x="102" y="30"/>
                    </a:lnTo>
                    <a:lnTo>
                      <a:pt x="91" y="30"/>
                    </a:lnTo>
                    <a:lnTo>
                      <a:pt x="91" y="30"/>
                    </a:lnTo>
                    <a:lnTo>
                      <a:pt x="92" y="30"/>
                    </a:lnTo>
                    <a:lnTo>
                      <a:pt x="92" y="30"/>
                    </a:lnTo>
                    <a:lnTo>
                      <a:pt x="90" y="32"/>
                    </a:lnTo>
                    <a:lnTo>
                      <a:pt x="90" y="32"/>
                    </a:lnTo>
                    <a:lnTo>
                      <a:pt x="81" y="32"/>
                    </a:lnTo>
                    <a:lnTo>
                      <a:pt x="81" y="32"/>
                    </a:lnTo>
                    <a:lnTo>
                      <a:pt x="87" y="33"/>
                    </a:lnTo>
                    <a:lnTo>
                      <a:pt x="87" y="33"/>
                    </a:lnTo>
                    <a:lnTo>
                      <a:pt x="59" y="36"/>
                    </a:lnTo>
                    <a:lnTo>
                      <a:pt x="59" y="36"/>
                    </a:lnTo>
                    <a:lnTo>
                      <a:pt x="0" y="41"/>
                    </a:lnTo>
                    <a:lnTo>
                      <a:pt x="0" y="41"/>
                    </a:lnTo>
                    <a:lnTo>
                      <a:pt x="12" y="51"/>
                    </a:lnTo>
                    <a:lnTo>
                      <a:pt x="12" y="51"/>
                    </a:lnTo>
                    <a:lnTo>
                      <a:pt x="19" y="50"/>
                    </a:lnTo>
                    <a:lnTo>
                      <a:pt x="19" y="50"/>
                    </a:lnTo>
                    <a:lnTo>
                      <a:pt x="13" y="50"/>
                    </a:lnTo>
                    <a:lnTo>
                      <a:pt x="13" y="50"/>
                    </a:lnTo>
                    <a:lnTo>
                      <a:pt x="13" y="51"/>
                    </a:lnTo>
                    <a:lnTo>
                      <a:pt x="13" y="51"/>
                    </a:lnTo>
                    <a:lnTo>
                      <a:pt x="8" y="51"/>
                    </a:lnTo>
                    <a:lnTo>
                      <a:pt x="8" y="51"/>
                    </a:lnTo>
                    <a:lnTo>
                      <a:pt x="6" y="51"/>
                    </a:lnTo>
                    <a:lnTo>
                      <a:pt x="6" y="51"/>
                    </a:lnTo>
                    <a:lnTo>
                      <a:pt x="5" y="53"/>
                    </a:lnTo>
                    <a:lnTo>
                      <a:pt x="5" y="53"/>
                    </a:lnTo>
                    <a:lnTo>
                      <a:pt x="6" y="53"/>
                    </a:lnTo>
                    <a:lnTo>
                      <a:pt x="6" y="53"/>
                    </a:lnTo>
                    <a:lnTo>
                      <a:pt x="5" y="54"/>
                    </a:lnTo>
                    <a:lnTo>
                      <a:pt x="5" y="54"/>
                    </a:lnTo>
                    <a:lnTo>
                      <a:pt x="3" y="56"/>
                    </a:lnTo>
                    <a:lnTo>
                      <a:pt x="3" y="56"/>
                    </a:lnTo>
                    <a:lnTo>
                      <a:pt x="6" y="56"/>
                    </a:lnTo>
                    <a:lnTo>
                      <a:pt x="6" y="56"/>
                    </a:lnTo>
                    <a:lnTo>
                      <a:pt x="12" y="56"/>
                    </a:lnTo>
                    <a:lnTo>
                      <a:pt x="12" y="56"/>
                    </a:lnTo>
                    <a:lnTo>
                      <a:pt x="19" y="56"/>
                    </a:lnTo>
                    <a:lnTo>
                      <a:pt x="19" y="56"/>
                    </a:lnTo>
                    <a:lnTo>
                      <a:pt x="6" y="57"/>
                    </a:lnTo>
                    <a:lnTo>
                      <a:pt x="6" y="57"/>
                    </a:lnTo>
                    <a:lnTo>
                      <a:pt x="35" y="56"/>
                    </a:lnTo>
                    <a:lnTo>
                      <a:pt x="35" y="56"/>
                    </a:lnTo>
                    <a:lnTo>
                      <a:pt x="58" y="59"/>
                    </a:lnTo>
                    <a:lnTo>
                      <a:pt x="58" y="59"/>
                    </a:lnTo>
                    <a:lnTo>
                      <a:pt x="59" y="59"/>
                    </a:lnTo>
                    <a:lnTo>
                      <a:pt x="59" y="59"/>
                    </a:lnTo>
                    <a:lnTo>
                      <a:pt x="61" y="59"/>
                    </a:lnTo>
                    <a:lnTo>
                      <a:pt x="61" y="59"/>
                    </a:lnTo>
                    <a:lnTo>
                      <a:pt x="61" y="62"/>
                    </a:lnTo>
                    <a:lnTo>
                      <a:pt x="61" y="62"/>
                    </a:lnTo>
                    <a:lnTo>
                      <a:pt x="90" y="62"/>
                    </a:lnTo>
                    <a:lnTo>
                      <a:pt x="90" y="62"/>
                    </a:lnTo>
                    <a:lnTo>
                      <a:pt x="77" y="63"/>
                    </a:lnTo>
                    <a:lnTo>
                      <a:pt x="77" y="63"/>
                    </a:lnTo>
                    <a:lnTo>
                      <a:pt x="78" y="65"/>
                    </a:lnTo>
                    <a:lnTo>
                      <a:pt x="78" y="65"/>
                    </a:lnTo>
                    <a:lnTo>
                      <a:pt x="87" y="74"/>
                    </a:lnTo>
                    <a:lnTo>
                      <a:pt x="87" y="74"/>
                    </a:lnTo>
                    <a:lnTo>
                      <a:pt x="74" y="74"/>
                    </a:lnTo>
                    <a:lnTo>
                      <a:pt x="74" y="74"/>
                    </a:lnTo>
                    <a:lnTo>
                      <a:pt x="71" y="77"/>
                    </a:lnTo>
                    <a:lnTo>
                      <a:pt x="71" y="77"/>
                    </a:lnTo>
                    <a:lnTo>
                      <a:pt x="59" y="75"/>
                    </a:lnTo>
                    <a:lnTo>
                      <a:pt x="59" y="75"/>
                    </a:lnTo>
                    <a:lnTo>
                      <a:pt x="65" y="75"/>
                    </a:lnTo>
                    <a:lnTo>
                      <a:pt x="65" y="75"/>
                    </a:lnTo>
                    <a:lnTo>
                      <a:pt x="78" y="75"/>
                    </a:lnTo>
                    <a:lnTo>
                      <a:pt x="78" y="75"/>
                    </a:lnTo>
                    <a:lnTo>
                      <a:pt x="84" y="77"/>
                    </a:lnTo>
                    <a:lnTo>
                      <a:pt x="84" y="77"/>
                    </a:lnTo>
                    <a:lnTo>
                      <a:pt x="68" y="78"/>
                    </a:lnTo>
                    <a:lnTo>
                      <a:pt x="68" y="78"/>
                    </a:lnTo>
                    <a:lnTo>
                      <a:pt x="75" y="80"/>
                    </a:lnTo>
                    <a:lnTo>
                      <a:pt x="75" y="80"/>
                    </a:lnTo>
                    <a:lnTo>
                      <a:pt x="79" y="80"/>
                    </a:lnTo>
                    <a:lnTo>
                      <a:pt x="79" y="80"/>
                    </a:lnTo>
                    <a:lnTo>
                      <a:pt x="85" y="81"/>
                    </a:lnTo>
                    <a:lnTo>
                      <a:pt x="85" y="81"/>
                    </a:lnTo>
                    <a:lnTo>
                      <a:pt x="87" y="81"/>
                    </a:lnTo>
                    <a:lnTo>
                      <a:pt x="87" y="81"/>
                    </a:lnTo>
                    <a:lnTo>
                      <a:pt x="84" y="84"/>
                    </a:lnTo>
                    <a:lnTo>
                      <a:pt x="84" y="84"/>
                    </a:lnTo>
                    <a:lnTo>
                      <a:pt x="77" y="84"/>
                    </a:lnTo>
                    <a:lnTo>
                      <a:pt x="77" y="84"/>
                    </a:lnTo>
                    <a:lnTo>
                      <a:pt x="75" y="84"/>
                    </a:lnTo>
                    <a:lnTo>
                      <a:pt x="75" y="84"/>
                    </a:lnTo>
                    <a:lnTo>
                      <a:pt x="74" y="84"/>
                    </a:lnTo>
                    <a:lnTo>
                      <a:pt x="74" y="84"/>
                    </a:lnTo>
                    <a:lnTo>
                      <a:pt x="57" y="86"/>
                    </a:lnTo>
                    <a:lnTo>
                      <a:pt x="57" y="86"/>
                    </a:lnTo>
                    <a:lnTo>
                      <a:pt x="52" y="86"/>
                    </a:lnTo>
                    <a:lnTo>
                      <a:pt x="52" y="86"/>
                    </a:lnTo>
                    <a:lnTo>
                      <a:pt x="69" y="86"/>
                    </a:lnTo>
                    <a:lnTo>
                      <a:pt x="69" y="86"/>
                    </a:lnTo>
                    <a:lnTo>
                      <a:pt x="62" y="86"/>
                    </a:lnTo>
                    <a:lnTo>
                      <a:pt x="62" y="86"/>
                    </a:lnTo>
                    <a:lnTo>
                      <a:pt x="95" y="87"/>
                    </a:lnTo>
                    <a:lnTo>
                      <a:pt x="95" y="87"/>
                    </a:lnTo>
                    <a:lnTo>
                      <a:pt x="88" y="95"/>
                    </a:lnTo>
                    <a:lnTo>
                      <a:pt x="88" y="95"/>
                    </a:lnTo>
                    <a:lnTo>
                      <a:pt x="87" y="97"/>
                    </a:lnTo>
                    <a:lnTo>
                      <a:pt x="87" y="97"/>
                    </a:lnTo>
                    <a:lnTo>
                      <a:pt x="91" y="98"/>
                    </a:lnTo>
                    <a:lnTo>
                      <a:pt x="91" y="98"/>
                    </a:lnTo>
                    <a:lnTo>
                      <a:pt x="88" y="98"/>
                    </a:lnTo>
                    <a:lnTo>
                      <a:pt x="88" y="98"/>
                    </a:lnTo>
                    <a:lnTo>
                      <a:pt x="87" y="100"/>
                    </a:lnTo>
                    <a:lnTo>
                      <a:pt x="87" y="100"/>
                    </a:lnTo>
                    <a:lnTo>
                      <a:pt x="68" y="101"/>
                    </a:lnTo>
                    <a:lnTo>
                      <a:pt x="68" y="101"/>
                    </a:lnTo>
                    <a:lnTo>
                      <a:pt x="74" y="101"/>
                    </a:lnTo>
                    <a:lnTo>
                      <a:pt x="74" y="101"/>
                    </a:lnTo>
                    <a:lnTo>
                      <a:pt x="81" y="104"/>
                    </a:lnTo>
                    <a:lnTo>
                      <a:pt x="81" y="104"/>
                    </a:lnTo>
                    <a:lnTo>
                      <a:pt x="69" y="104"/>
                    </a:lnTo>
                    <a:lnTo>
                      <a:pt x="69" y="104"/>
                    </a:lnTo>
                    <a:lnTo>
                      <a:pt x="77" y="106"/>
                    </a:lnTo>
                    <a:lnTo>
                      <a:pt x="77" y="106"/>
                    </a:lnTo>
                    <a:lnTo>
                      <a:pt x="59" y="109"/>
                    </a:lnTo>
                    <a:lnTo>
                      <a:pt x="59" y="109"/>
                    </a:lnTo>
                    <a:lnTo>
                      <a:pt x="64" y="109"/>
                    </a:lnTo>
                    <a:lnTo>
                      <a:pt x="64" y="109"/>
                    </a:lnTo>
                    <a:lnTo>
                      <a:pt x="75" y="112"/>
                    </a:lnTo>
                    <a:lnTo>
                      <a:pt x="75" y="112"/>
                    </a:lnTo>
                    <a:lnTo>
                      <a:pt x="77" y="115"/>
                    </a:lnTo>
                    <a:lnTo>
                      <a:pt x="77" y="115"/>
                    </a:lnTo>
                    <a:lnTo>
                      <a:pt x="64" y="113"/>
                    </a:lnTo>
                    <a:lnTo>
                      <a:pt x="64" y="113"/>
                    </a:lnTo>
                    <a:lnTo>
                      <a:pt x="65" y="115"/>
                    </a:lnTo>
                    <a:lnTo>
                      <a:pt x="65" y="115"/>
                    </a:lnTo>
                    <a:lnTo>
                      <a:pt x="42" y="119"/>
                    </a:lnTo>
                    <a:lnTo>
                      <a:pt x="42" y="119"/>
                    </a:lnTo>
                    <a:lnTo>
                      <a:pt x="51" y="122"/>
                    </a:lnTo>
                    <a:lnTo>
                      <a:pt x="51" y="122"/>
                    </a:lnTo>
                    <a:lnTo>
                      <a:pt x="48" y="124"/>
                    </a:lnTo>
                    <a:lnTo>
                      <a:pt x="48" y="124"/>
                    </a:lnTo>
                    <a:lnTo>
                      <a:pt x="51" y="124"/>
                    </a:lnTo>
                    <a:lnTo>
                      <a:pt x="51" y="124"/>
                    </a:lnTo>
                    <a:lnTo>
                      <a:pt x="59" y="125"/>
                    </a:lnTo>
                    <a:lnTo>
                      <a:pt x="59" y="125"/>
                    </a:lnTo>
                    <a:lnTo>
                      <a:pt x="54" y="127"/>
                    </a:lnTo>
                    <a:lnTo>
                      <a:pt x="54" y="127"/>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73" name="Line 189"/>
              <p:cNvSpPr>
                <a:spLocks noChangeShapeType="1"/>
              </p:cNvSpPr>
              <p:nvPr/>
            </p:nvSpPr>
            <p:spPr bwMode="auto">
              <a:xfrm>
                <a:off x="8173" y="10547"/>
                <a:ext cx="1" cy="1"/>
              </a:xfrm>
              <a:prstGeom prst="line">
                <a:avLst/>
              </a:prstGeom>
              <a:noFill/>
              <a:ln w="444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74" name="Freeform 190"/>
              <p:cNvSpPr>
                <a:spLocks/>
              </p:cNvSpPr>
              <p:nvPr/>
            </p:nvSpPr>
            <p:spPr bwMode="auto">
              <a:xfrm>
                <a:off x="8143" y="10547"/>
                <a:ext cx="419" cy="292"/>
              </a:xfrm>
              <a:custGeom>
                <a:avLst/>
                <a:gdLst/>
                <a:ahLst/>
                <a:cxnLst>
                  <a:cxn ang="0">
                    <a:pos x="10" y="2"/>
                  </a:cxn>
                  <a:cxn ang="0">
                    <a:pos x="36" y="13"/>
                  </a:cxn>
                  <a:cxn ang="0">
                    <a:pos x="0" y="17"/>
                  </a:cxn>
                  <a:cxn ang="0">
                    <a:pos x="36" y="22"/>
                  </a:cxn>
                  <a:cxn ang="0">
                    <a:pos x="73" y="32"/>
                  </a:cxn>
                  <a:cxn ang="0">
                    <a:pos x="83" y="41"/>
                  </a:cxn>
                  <a:cxn ang="0">
                    <a:pos x="23" y="47"/>
                  </a:cxn>
                  <a:cxn ang="0">
                    <a:pos x="55" y="55"/>
                  </a:cxn>
                  <a:cxn ang="0">
                    <a:pos x="34" y="59"/>
                  </a:cxn>
                  <a:cxn ang="0">
                    <a:pos x="32" y="61"/>
                  </a:cxn>
                  <a:cxn ang="0">
                    <a:pos x="72" y="62"/>
                  </a:cxn>
                  <a:cxn ang="0">
                    <a:pos x="66" y="62"/>
                  </a:cxn>
                  <a:cxn ang="0">
                    <a:pos x="60" y="64"/>
                  </a:cxn>
                  <a:cxn ang="0">
                    <a:pos x="56" y="64"/>
                  </a:cxn>
                  <a:cxn ang="0">
                    <a:pos x="90" y="70"/>
                  </a:cxn>
                  <a:cxn ang="0">
                    <a:pos x="73" y="73"/>
                  </a:cxn>
                  <a:cxn ang="0">
                    <a:pos x="72" y="80"/>
                  </a:cxn>
                  <a:cxn ang="0">
                    <a:pos x="85" y="83"/>
                  </a:cxn>
                  <a:cxn ang="0">
                    <a:pos x="92" y="86"/>
                  </a:cxn>
                  <a:cxn ang="0">
                    <a:pos x="131" y="91"/>
                  </a:cxn>
                  <a:cxn ang="0">
                    <a:pos x="118" y="91"/>
                  </a:cxn>
                  <a:cxn ang="0">
                    <a:pos x="109" y="97"/>
                  </a:cxn>
                  <a:cxn ang="0">
                    <a:pos x="111" y="99"/>
                  </a:cxn>
                  <a:cxn ang="0">
                    <a:pos x="138" y="103"/>
                  </a:cxn>
                  <a:cxn ang="0">
                    <a:pos x="174" y="108"/>
                  </a:cxn>
                  <a:cxn ang="0">
                    <a:pos x="177" y="109"/>
                  </a:cxn>
                  <a:cxn ang="0">
                    <a:pos x="158" y="114"/>
                  </a:cxn>
                  <a:cxn ang="0">
                    <a:pos x="236" y="121"/>
                  </a:cxn>
                  <a:cxn ang="0">
                    <a:pos x="251" y="129"/>
                  </a:cxn>
                  <a:cxn ang="0">
                    <a:pos x="248" y="130"/>
                  </a:cxn>
                  <a:cxn ang="0">
                    <a:pos x="220" y="136"/>
                  </a:cxn>
                  <a:cxn ang="0">
                    <a:pos x="293" y="142"/>
                  </a:cxn>
                  <a:cxn ang="0">
                    <a:pos x="277" y="148"/>
                  </a:cxn>
                  <a:cxn ang="0">
                    <a:pos x="289" y="151"/>
                  </a:cxn>
                  <a:cxn ang="0">
                    <a:pos x="327" y="151"/>
                  </a:cxn>
                  <a:cxn ang="0">
                    <a:pos x="368" y="157"/>
                  </a:cxn>
                  <a:cxn ang="0">
                    <a:pos x="419" y="166"/>
                  </a:cxn>
                  <a:cxn ang="0">
                    <a:pos x="378" y="174"/>
                  </a:cxn>
                  <a:cxn ang="0">
                    <a:pos x="398" y="184"/>
                  </a:cxn>
                  <a:cxn ang="0">
                    <a:pos x="385" y="189"/>
                  </a:cxn>
                  <a:cxn ang="0">
                    <a:pos x="396" y="191"/>
                  </a:cxn>
                  <a:cxn ang="0">
                    <a:pos x="416" y="200"/>
                  </a:cxn>
                  <a:cxn ang="0">
                    <a:pos x="302" y="197"/>
                  </a:cxn>
                  <a:cxn ang="0">
                    <a:pos x="290" y="203"/>
                  </a:cxn>
                  <a:cxn ang="0">
                    <a:pos x="257" y="210"/>
                  </a:cxn>
                  <a:cxn ang="0">
                    <a:pos x="223" y="212"/>
                  </a:cxn>
                  <a:cxn ang="0">
                    <a:pos x="264" y="213"/>
                  </a:cxn>
                  <a:cxn ang="0">
                    <a:pos x="257" y="218"/>
                  </a:cxn>
                  <a:cxn ang="0">
                    <a:pos x="134" y="224"/>
                  </a:cxn>
                  <a:cxn ang="0">
                    <a:pos x="126" y="228"/>
                  </a:cxn>
                  <a:cxn ang="0">
                    <a:pos x="168" y="230"/>
                  </a:cxn>
                  <a:cxn ang="0">
                    <a:pos x="168" y="242"/>
                  </a:cxn>
                  <a:cxn ang="0">
                    <a:pos x="181" y="246"/>
                  </a:cxn>
                  <a:cxn ang="0">
                    <a:pos x="211" y="248"/>
                  </a:cxn>
                  <a:cxn ang="0">
                    <a:pos x="261" y="254"/>
                  </a:cxn>
                  <a:cxn ang="0">
                    <a:pos x="270" y="255"/>
                  </a:cxn>
                  <a:cxn ang="0">
                    <a:pos x="259" y="263"/>
                  </a:cxn>
                  <a:cxn ang="0">
                    <a:pos x="246" y="273"/>
                  </a:cxn>
                  <a:cxn ang="0">
                    <a:pos x="248" y="278"/>
                  </a:cxn>
                  <a:cxn ang="0">
                    <a:pos x="247" y="279"/>
                  </a:cxn>
                  <a:cxn ang="0">
                    <a:pos x="172" y="281"/>
                  </a:cxn>
                  <a:cxn ang="0">
                    <a:pos x="185" y="289"/>
                  </a:cxn>
                </a:cxnLst>
                <a:rect l="0" t="0" r="r" b="b"/>
                <a:pathLst>
                  <a:path w="419" h="292">
                    <a:moveTo>
                      <a:pt x="19" y="0"/>
                    </a:moveTo>
                    <a:lnTo>
                      <a:pt x="19" y="0"/>
                    </a:lnTo>
                    <a:lnTo>
                      <a:pt x="11" y="0"/>
                    </a:lnTo>
                    <a:lnTo>
                      <a:pt x="11" y="0"/>
                    </a:lnTo>
                    <a:lnTo>
                      <a:pt x="20" y="2"/>
                    </a:lnTo>
                    <a:lnTo>
                      <a:pt x="20" y="2"/>
                    </a:lnTo>
                    <a:lnTo>
                      <a:pt x="10" y="2"/>
                    </a:lnTo>
                    <a:lnTo>
                      <a:pt x="10" y="2"/>
                    </a:lnTo>
                    <a:lnTo>
                      <a:pt x="6" y="3"/>
                    </a:lnTo>
                    <a:lnTo>
                      <a:pt x="6" y="3"/>
                    </a:lnTo>
                    <a:lnTo>
                      <a:pt x="13" y="5"/>
                    </a:lnTo>
                    <a:lnTo>
                      <a:pt x="13" y="5"/>
                    </a:lnTo>
                    <a:lnTo>
                      <a:pt x="4" y="5"/>
                    </a:lnTo>
                    <a:lnTo>
                      <a:pt x="4" y="5"/>
                    </a:lnTo>
                    <a:lnTo>
                      <a:pt x="36" y="13"/>
                    </a:lnTo>
                    <a:lnTo>
                      <a:pt x="36" y="13"/>
                    </a:lnTo>
                    <a:lnTo>
                      <a:pt x="40" y="13"/>
                    </a:lnTo>
                    <a:lnTo>
                      <a:pt x="40" y="13"/>
                    </a:lnTo>
                    <a:lnTo>
                      <a:pt x="42" y="13"/>
                    </a:lnTo>
                    <a:lnTo>
                      <a:pt x="42" y="13"/>
                    </a:lnTo>
                    <a:lnTo>
                      <a:pt x="24" y="13"/>
                    </a:lnTo>
                    <a:lnTo>
                      <a:pt x="24" y="13"/>
                    </a:lnTo>
                    <a:lnTo>
                      <a:pt x="0" y="17"/>
                    </a:lnTo>
                    <a:lnTo>
                      <a:pt x="0" y="17"/>
                    </a:lnTo>
                    <a:lnTo>
                      <a:pt x="19" y="20"/>
                    </a:lnTo>
                    <a:lnTo>
                      <a:pt x="19" y="20"/>
                    </a:lnTo>
                    <a:lnTo>
                      <a:pt x="17" y="22"/>
                    </a:lnTo>
                    <a:lnTo>
                      <a:pt x="17" y="22"/>
                    </a:lnTo>
                    <a:lnTo>
                      <a:pt x="40" y="22"/>
                    </a:lnTo>
                    <a:lnTo>
                      <a:pt x="40" y="22"/>
                    </a:lnTo>
                    <a:lnTo>
                      <a:pt x="36" y="22"/>
                    </a:lnTo>
                    <a:lnTo>
                      <a:pt x="36" y="22"/>
                    </a:lnTo>
                    <a:lnTo>
                      <a:pt x="33" y="23"/>
                    </a:lnTo>
                    <a:lnTo>
                      <a:pt x="33" y="23"/>
                    </a:lnTo>
                    <a:lnTo>
                      <a:pt x="17" y="28"/>
                    </a:lnTo>
                    <a:lnTo>
                      <a:pt x="17" y="28"/>
                    </a:lnTo>
                    <a:lnTo>
                      <a:pt x="52" y="32"/>
                    </a:lnTo>
                    <a:lnTo>
                      <a:pt x="52" y="32"/>
                    </a:lnTo>
                    <a:lnTo>
                      <a:pt x="73" y="32"/>
                    </a:lnTo>
                    <a:lnTo>
                      <a:pt x="73" y="32"/>
                    </a:lnTo>
                    <a:lnTo>
                      <a:pt x="67" y="32"/>
                    </a:lnTo>
                    <a:lnTo>
                      <a:pt x="67" y="32"/>
                    </a:lnTo>
                    <a:lnTo>
                      <a:pt x="85" y="40"/>
                    </a:lnTo>
                    <a:lnTo>
                      <a:pt x="85" y="40"/>
                    </a:lnTo>
                    <a:lnTo>
                      <a:pt x="89" y="40"/>
                    </a:lnTo>
                    <a:lnTo>
                      <a:pt x="89" y="40"/>
                    </a:lnTo>
                    <a:lnTo>
                      <a:pt x="83" y="41"/>
                    </a:lnTo>
                    <a:lnTo>
                      <a:pt x="83" y="41"/>
                    </a:lnTo>
                    <a:lnTo>
                      <a:pt x="85" y="41"/>
                    </a:lnTo>
                    <a:lnTo>
                      <a:pt x="85" y="41"/>
                    </a:lnTo>
                    <a:lnTo>
                      <a:pt x="83" y="43"/>
                    </a:lnTo>
                    <a:lnTo>
                      <a:pt x="83" y="43"/>
                    </a:lnTo>
                    <a:lnTo>
                      <a:pt x="88" y="44"/>
                    </a:lnTo>
                    <a:lnTo>
                      <a:pt x="88" y="44"/>
                    </a:lnTo>
                    <a:lnTo>
                      <a:pt x="23" y="47"/>
                    </a:lnTo>
                    <a:lnTo>
                      <a:pt x="23" y="47"/>
                    </a:lnTo>
                    <a:lnTo>
                      <a:pt x="36" y="53"/>
                    </a:lnTo>
                    <a:lnTo>
                      <a:pt x="36" y="53"/>
                    </a:lnTo>
                    <a:lnTo>
                      <a:pt x="27" y="55"/>
                    </a:lnTo>
                    <a:lnTo>
                      <a:pt x="27" y="55"/>
                    </a:lnTo>
                    <a:lnTo>
                      <a:pt x="23" y="55"/>
                    </a:lnTo>
                    <a:lnTo>
                      <a:pt x="23" y="55"/>
                    </a:lnTo>
                    <a:lnTo>
                      <a:pt x="55" y="55"/>
                    </a:lnTo>
                    <a:lnTo>
                      <a:pt x="55" y="55"/>
                    </a:lnTo>
                    <a:lnTo>
                      <a:pt x="53" y="55"/>
                    </a:lnTo>
                    <a:lnTo>
                      <a:pt x="53" y="55"/>
                    </a:lnTo>
                    <a:lnTo>
                      <a:pt x="26" y="56"/>
                    </a:lnTo>
                    <a:lnTo>
                      <a:pt x="26" y="56"/>
                    </a:lnTo>
                    <a:lnTo>
                      <a:pt x="33" y="58"/>
                    </a:lnTo>
                    <a:lnTo>
                      <a:pt x="33" y="58"/>
                    </a:lnTo>
                    <a:lnTo>
                      <a:pt x="34" y="59"/>
                    </a:lnTo>
                    <a:lnTo>
                      <a:pt x="34" y="59"/>
                    </a:lnTo>
                    <a:lnTo>
                      <a:pt x="26" y="59"/>
                    </a:lnTo>
                    <a:lnTo>
                      <a:pt x="26" y="59"/>
                    </a:lnTo>
                    <a:lnTo>
                      <a:pt x="34" y="59"/>
                    </a:lnTo>
                    <a:lnTo>
                      <a:pt x="34" y="59"/>
                    </a:lnTo>
                    <a:lnTo>
                      <a:pt x="39" y="59"/>
                    </a:lnTo>
                    <a:lnTo>
                      <a:pt x="39" y="59"/>
                    </a:lnTo>
                    <a:lnTo>
                      <a:pt x="32" y="61"/>
                    </a:lnTo>
                    <a:lnTo>
                      <a:pt x="32" y="61"/>
                    </a:lnTo>
                    <a:lnTo>
                      <a:pt x="34" y="61"/>
                    </a:lnTo>
                    <a:lnTo>
                      <a:pt x="34" y="61"/>
                    </a:lnTo>
                    <a:lnTo>
                      <a:pt x="34" y="62"/>
                    </a:lnTo>
                    <a:lnTo>
                      <a:pt x="34" y="62"/>
                    </a:lnTo>
                    <a:lnTo>
                      <a:pt x="86" y="62"/>
                    </a:lnTo>
                    <a:lnTo>
                      <a:pt x="86" y="62"/>
                    </a:lnTo>
                    <a:lnTo>
                      <a:pt x="72" y="62"/>
                    </a:lnTo>
                    <a:lnTo>
                      <a:pt x="72" y="62"/>
                    </a:lnTo>
                    <a:lnTo>
                      <a:pt x="85" y="62"/>
                    </a:lnTo>
                    <a:lnTo>
                      <a:pt x="85" y="62"/>
                    </a:lnTo>
                    <a:lnTo>
                      <a:pt x="62" y="61"/>
                    </a:lnTo>
                    <a:lnTo>
                      <a:pt x="62" y="61"/>
                    </a:lnTo>
                    <a:lnTo>
                      <a:pt x="63" y="61"/>
                    </a:lnTo>
                    <a:lnTo>
                      <a:pt x="63" y="61"/>
                    </a:lnTo>
                    <a:lnTo>
                      <a:pt x="66" y="62"/>
                    </a:lnTo>
                    <a:lnTo>
                      <a:pt x="66" y="62"/>
                    </a:lnTo>
                    <a:lnTo>
                      <a:pt x="65" y="62"/>
                    </a:lnTo>
                    <a:lnTo>
                      <a:pt x="65" y="62"/>
                    </a:lnTo>
                    <a:lnTo>
                      <a:pt x="66" y="64"/>
                    </a:lnTo>
                    <a:lnTo>
                      <a:pt x="66" y="64"/>
                    </a:lnTo>
                    <a:lnTo>
                      <a:pt x="65" y="64"/>
                    </a:lnTo>
                    <a:lnTo>
                      <a:pt x="65" y="64"/>
                    </a:lnTo>
                    <a:lnTo>
                      <a:pt x="60" y="64"/>
                    </a:lnTo>
                    <a:lnTo>
                      <a:pt x="60" y="64"/>
                    </a:lnTo>
                    <a:lnTo>
                      <a:pt x="17" y="64"/>
                    </a:lnTo>
                    <a:lnTo>
                      <a:pt x="17" y="64"/>
                    </a:lnTo>
                    <a:lnTo>
                      <a:pt x="42" y="64"/>
                    </a:lnTo>
                    <a:lnTo>
                      <a:pt x="42" y="64"/>
                    </a:lnTo>
                    <a:lnTo>
                      <a:pt x="52" y="64"/>
                    </a:lnTo>
                    <a:lnTo>
                      <a:pt x="52" y="64"/>
                    </a:lnTo>
                    <a:lnTo>
                      <a:pt x="56" y="64"/>
                    </a:lnTo>
                    <a:lnTo>
                      <a:pt x="56" y="64"/>
                    </a:lnTo>
                    <a:lnTo>
                      <a:pt x="55" y="65"/>
                    </a:lnTo>
                    <a:lnTo>
                      <a:pt x="55" y="65"/>
                    </a:lnTo>
                    <a:lnTo>
                      <a:pt x="59" y="71"/>
                    </a:lnTo>
                    <a:lnTo>
                      <a:pt x="59" y="71"/>
                    </a:lnTo>
                    <a:lnTo>
                      <a:pt x="66" y="71"/>
                    </a:lnTo>
                    <a:lnTo>
                      <a:pt x="66" y="71"/>
                    </a:lnTo>
                    <a:lnTo>
                      <a:pt x="90" y="70"/>
                    </a:lnTo>
                    <a:lnTo>
                      <a:pt x="90" y="70"/>
                    </a:lnTo>
                    <a:lnTo>
                      <a:pt x="89" y="71"/>
                    </a:lnTo>
                    <a:lnTo>
                      <a:pt x="89" y="71"/>
                    </a:lnTo>
                    <a:lnTo>
                      <a:pt x="93" y="73"/>
                    </a:lnTo>
                    <a:lnTo>
                      <a:pt x="93" y="73"/>
                    </a:lnTo>
                    <a:lnTo>
                      <a:pt x="82" y="71"/>
                    </a:lnTo>
                    <a:lnTo>
                      <a:pt x="82" y="71"/>
                    </a:lnTo>
                    <a:lnTo>
                      <a:pt x="73" y="73"/>
                    </a:lnTo>
                    <a:lnTo>
                      <a:pt x="73" y="73"/>
                    </a:lnTo>
                    <a:lnTo>
                      <a:pt x="83" y="74"/>
                    </a:lnTo>
                    <a:lnTo>
                      <a:pt x="83" y="74"/>
                    </a:lnTo>
                    <a:lnTo>
                      <a:pt x="85" y="76"/>
                    </a:lnTo>
                    <a:lnTo>
                      <a:pt x="85" y="76"/>
                    </a:lnTo>
                    <a:lnTo>
                      <a:pt x="83" y="79"/>
                    </a:lnTo>
                    <a:lnTo>
                      <a:pt x="83" y="79"/>
                    </a:lnTo>
                    <a:lnTo>
                      <a:pt x="72" y="80"/>
                    </a:lnTo>
                    <a:lnTo>
                      <a:pt x="72" y="80"/>
                    </a:lnTo>
                    <a:lnTo>
                      <a:pt x="63" y="82"/>
                    </a:lnTo>
                    <a:lnTo>
                      <a:pt x="63" y="82"/>
                    </a:lnTo>
                    <a:lnTo>
                      <a:pt x="43" y="82"/>
                    </a:lnTo>
                    <a:lnTo>
                      <a:pt x="43" y="82"/>
                    </a:lnTo>
                    <a:lnTo>
                      <a:pt x="34" y="83"/>
                    </a:lnTo>
                    <a:lnTo>
                      <a:pt x="34" y="83"/>
                    </a:lnTo>
                    <a:lnTo>
                      <a:pt x="85" y="83"/>
                    </a:lnTo>
                    <a:lnTo>
                      <a:pt x="85" y="83"/>
                    </a:lnTo>
                    <a:lnTo>
                      <a:pt x="89" y="85"/>
                    </a:lnTo>
                    <a:lnTo>
                      <a:pt x="89" y="85"/>
                    </a:lnTo>
                    <a:lnTo>
                      <a:pt x="90" y="85"/>
                    </a:lnTo>
                    <a:lnTo>
                      <a:pt x="90" y="85"/>
                    </a:lnTo>
                    <a:lnTo>
                      <a:pt x="75" y="86"/>
                    </a:lnTo>
                    <a:lnTo>
                      <a:pt x="75" y="86"/>
                    </a:lnTo>
                    <a:lnTo>
                      <a:pt x="92" y="86"/>
                    </a:lnTo>
                    <a:lnTo>
                      <a:pt x="92" y="86"/>
                    </a:lnTo>
                    <a:lnTo>
                      <a:pt x="121" y="85"/>
                    </a:lnTo>
                    <a:lnTo>
                      <a:pt x="121" y="85"/>
                    </a:lnTo>
                    <a:lnTo>
                      <a:pt x="122" y="88"/>
                    </a:lnTo>
                    <a:lnTo>
                      <a:pt x="122" y="88"/>
                    </a:lnTo>
                    <a:lnTo>
                      <a:pt x="118" y="88"/>
                    </a:lnTo>
                    <a:lnTo>
                      <a:pt x="118" y="88"/>
                    </a:lnTo>
                    <a:lnTo>
                      <a:pt x="131" y="91"/>
                    </a:lnTo>
                    <a:lnTo>
                      <a:pt x="131" y="91"/>
                    </a:lnTo>
                    <a:lnTo>
                      <a:pt x="119" y="91"/>
                    </a:lnTo>
                    <a:lnTo>
                      <a:pt x="119" y="91"/>
                    </a:lnTo>
                    <a:lnTo>
                      <a:pt x="113" y="91"/>
                    </a:lnTo>
                    <a:lnTo>
                      <a:pt x="113" y="91"/>
                    </a:lnTo>
                    <a:lnTo>
                      <a:pt x="123" y="91"/>
                    </a:lnTo>
                    <a:lnTo>
                      <a:pt x="123" y="91"/>
                    </a:lnTo>
                    <a:lnTo>
                      <a:pt x="118" y="91"/>
                    </a:lnTo>
                    <a:lnTo>
                      <a:pt x="118" y="91"/>
                    </a:lnTo>
                    <a:lnTo>
                      <a:pt x="119" y="91"/>
                    </a:lnTo>
                    <a:lnTo>
                      <a:pt x="119" y="91"/>
                    </a:lnTo>
                    <a:lnTo>
                      <a:pt x="121" y="92"/>
                    </a:lnTo>
                    <a:lnTo>
                      <a:pt x="121" y="92"/>
                    </a:lnTo>
                    <a:lnTo>
                      <a:pt x="115" y="97"/>
                    </a:lnTo>
                    <a:lnTo>
                      <a:pt x="115" y="97"/>
                    </a:lnTo>
                    <a:lnTo>
                      <a:pt x="109" y="97"/>
                    </a:lnTo>
                    <a:lnTo>
                      <a:pt x="109" y="97"/>
                    </a:lnTo>
                    <a:lnTo>
                      <a:pt x="113" y="99"/>
                    </a:lnTo>
                    <a:lnTo>
                      <a:pt x="113" y="99"/>
                    </a:lnTo>
                    <a:lnTo>
                      <a:pt x="106" y="99"/>
                    </a:lnTo>
                    <a:lnTo>
                      <a:pt x="106" y="99"/>
                    </a:lnTo>
                    <a:lnTo>
                      <a:pt x="109" y="99"/>
                    </a:lnTo>
                    <a:lnTo>
                      <a:pt x="109" y="99"/>
                    </a:lnTo>
                    <a:lnTo>
                      <a:pt x="111" y="99"/>
                    </a:lnTo>
                    <a:lnTo>
                      <a:pt x="111" y="99"/>
                    </a:lnTo>
                    <a:lnTo>
                      <a:pt x="119" y="102"/>
                    </a:lnTo>
                    <a:lnTo>
                      <a:pt x="119" y="102"/>
                    </a:lnTo>
                    <a:lnTo>
                      <a:pt x="115" y="102"/>
                    </a:lnTo>
                    <a:lnTo>
                      <a:pt x="115" y="102"/>
                    </a:lnTo>
                    <a:lnTo>
                      <a:pt x="131" y="102"/>
                    </a:lnTo>
                    <a:lnTo>
                      <a:pt x="131" y="102"/>
                    </a:lnTo>
                    <a:lnTo>
                      <a:pt x="138" y="103"/>
                    </a:lnTo>
                    <a:lnTo>
                      <a:pt x="138" y="103"/>
                    </a:lnTo>
                    <a:lnTo>
                      <a:pt x="144" y="103"/>
                    </a:lnTo>
                    <a:lnTo>
                      <a:pt x="144" y="103"/>
                    </a:lnTo>
                    <a:lnTo>
                      <a:pt x="158" y="105"/>
                    </a:lnTo>
                    <a:lnTo>
                      <a:pt x="158" y="105"/>
                    </a:lnTo>
                    <a:lnTo>
                      <a:pt x="169" y="106"/>
                    </a:lnTo>
                    <a:lnTo>
                      <a:pt x="169" y="106"/>
                    </a:lnTo>
                    <a:lnTo>
                      <a:pt x="174" y="108"/>
                    </a:lnTo>
                    <a:lnTo>
                      <a:pt x="174" y="108"/>
                    </a:lnTo>
                    <a:lnTo>
                      <a:pt x="161" y="108"/>
                    </a:lnTo>
                    <a:lnTo>
                      <a:pt x="161" y="108"/>
                    </a:lnTo>
                    <a:lnTo>
                      <a:pt x="165" y="108"/>
                    </a:lnTo>
                    <a:lnTo>
                      <a:pt x="165" y="108"/>
                    </a:lnTo>
                    <a:lnTo>
                      <a:pt x="162" y="108"/>
                    </a:lnTo>
                    <a:lnTo>
                      <a:pt x="162" y="108"/>
                    </a:lnTo>
                    <a:lnTo>
                      <a:pt x="177" y="109"/>
                    </a:lnTo>
                    <a:lnTo>
                      <a:pt x="177" y="109"/>
                    </a:lnTo>
                    <a:lnTo>
                      <a:pt x="168" y="109"/>
                    </a:lnTo>
                    <a:lnTo>
                      <a:pt x="168" y="109"/>
                    </a:lnTo>
                    <a:lnTo>
                      <a:pt x="162" y="109"/>
                    </a:lnTo>
                    <a:lnTo>
                      <a:pt x="162" y="109"/>
                    </a:lnTo>
                    <a:lnTo>
                      <a:pt x="159" y="114"/>
                    </a:lnTo>
                    <a:lnTo>
                      <a:pt x="159" y="114"/>
                    </a:lnTo>
                    <a:lnTo>
                      <a:pt x="158" y="114"/>
                    </a:lnTo>
                    <a:lnTo>
                      <a:pt x="158" y="114"/>
                    </a:lnTo>
                    <a:lnTo>
                      <a:pt x="208" y="118"/>
                    </a:lnTo>
                    <a:lnTo>
                      <a:pt x="208" y="118"/>
                    </a:lnTo>
                    <a:lnTo>
                      <a:pt x="238" y="121"/>
                    </a:lnTo>
                    <a:lnTo>
                      <a:pt x="238" y="121"/>
                    </a:lnTo>
                    <a:lnTo>
                      <a:pt x="234" y="121"/>
                    </a:lnTo>
                    <a:lnTo>
                      <a:pt x="234" y="121"/>
                    </a:lnTo>
                    <a:lnTo>
                      <a:pt x="236" y="121"/>
                    </a:lnTo>
                    <a:lnTo>
                      <a:pt x="236" y="121"/>
                    </a:lnTo>
                    <a:lnTo>
                      <a:pt x="227" y="124"/>
                    </a:lnTo>
                    <a:lnTo>
                      <a:pt x="227" y="124"/>
                    </a:lnTo>
                    <a:lnTo>
                      <a:pt x="227" y="127"/>
                    </a:lnTo>
                    <a:lnTo>
                      <a:pt x="227" y="127"/>
                    </a:lnTo>
                    <a:lnTo>
                      <a:pt x="230" y="126"/>
                    </a:lnTo>
                    <a:lnTo>
                      <a:pt x="230" y="126"/>
                    </a:lnTo>
                    <a:lnTo>
                      <a:pt x="251" y="129"/>
                    </a:lnTo>
                    <a:lnTo>
                      <a:pt x="251" y="129"/>
                    </a:lnTo>
                    <a:lnTo>
                      <a:pt x="253" y="129"/>
                    </a:lnTo>
                    <a:lnTo>
                      <a:pt x="253" y="129"/>
                    </a:lnTo>
                    <a:lnTo>
                      <a:pt x="244" y="129"/>
                    </a:lnTo>
                    <a:lnTo>
                      <a:pt x="244" y="129"/>
                    </a:lnTo>
                    <a:lnTo>
                      <a:pt x="246" y="129"/>
                    </a:lnTo>
                    <a:lnTo>
                      <a:pt x="246" y="129"/>
                    </a:lnTo>
                    <a:lnTo>
                      <a:pt x="248" y="130"/>
                    </a:lnTo>
                    <a:lnTo>
                      <a:pt x="248" y="130"/>
                    </a:lnTo>
                    <a:lnTo>
                      <a:pt x="220" y="132"/>
                    </a:lnTo>
                    <a:lnTo>
                      <a:pt x="220" y="132"/>
                    </a:lnTo>
                    <a:lnTo>
                      <a:pt x="218" y="135"/>
                    </a:lnTo>
                    <a:lnTo>
                      <a:pt x="218" y="135"/>
                    </a:lnTo>
                    <a:lnTo>
                      <a:pt x="214" y="135"/>
                    </a:lnTo>
                    <a:lnTo>
                      <a:pt x="214" y="135"/>
                    </a:lnTo>
                    <a:lnTo>
                      <a:pt x="220" y="136"/>
                    </a:lnTo>
                    <a:lnTo>
                      <a:pt x="220" y="136"/>
                    </a:lnTo>
                    <a:lnTo>
                      <a:pt x="210" y="139"/>
                    </a:lnTo>
                    <a:lnTo>
                      <a:pt x="210" y="139"/>
                    </a:lnTo>
                    <a:lnTo>
                      <a:pt x="241" y="141"/>
                    </a:lnTo>
                    <a:lnTo>
                      <a:pt x="241" y="141"/>
                    </a:lnTo>
                    <a:lnTo>
                      <a:pt x="276" y="139"/>
                    </a:lnTo>
                    <a:lnTo>
                      <a:pt x="276" y="139"/>
                    </a:lnTo>
                    <a:lnTo>
                      <a:pt x="293" y="142"/>
                    </a:lnTo>
                    <a:lnTo>
                      <a:pt x="293" y="142"/>
                    </a:lnTo>
                    <a:lnTo>
                      <a:pt x="293" y="144"/>
                    </a:lnTo>
                    <a:lnTo>
                      <a:pt x="293" y="144"/>
                    </a:lnTo>
                    <a:lnTo>
                      <a:pt x="294" y="144"/>
                    </a:lnTo>
                    <a:lnTo>
                      <a:pt x="294" y="144"/>
                    </a:lnTo>
                    <a:lnTo>
                      <a:pt x="279" y="148"/>
                    </a:lnTo>
                    <a:lnTo>
                      <a:pt x="279" y="148"/>
                    </a:lnTo>
                    <a:lnTo>
                      <a:pt x="277" y="148"/>
                    </a:lnTo>
                    <a:lnTo>
                      <a:pt x="277" y="148"/>
                    </a:lnTo>
                    <a:lnTo>
                      <a:pt x="292" y="147"/>
                    </a:lnTo>
                    <a:lnTo>
                      <a:pt x="292" y="147"/>
                    </a:lnTo>
                    <a:lnTo>
                      <a:pt x="286" y="148"/>
                    </a:lnTo>
                    <a:lnTo>
                      <a:pt x="286" y="148"/>
                    </a:lnTo>
                    <a:lnTo>
                      <a:pt x="281" y="150"/>
                    </a:lnTo>
                    <a:lnTo>
                      <a:pt x="281" y="150"/>
                    </a:lnTo>
                    <a:lnTo>
                      <a:pt x="289" y="151"/>
                    </a:lnTo>
                    <a:lnTo>
                      <a:pt x="289" y="151"/>
                    </a:lnTo>
                    <a:lnTo>
                      <a:pt x="292" y="151"/>
                    </a:lnTo>
                    <a:lnTo>
                      <a:pt x="292" y="151"/>
                    </a:lnTo>
                    <a:lnTo>
                      <a:pt x="307" y="151"/>
                    </a:lnTo>
                    <a:lnTo>
                      <a:pt x="307" y="151"/>
                    </a:lnTo>
                    <a:lnTo>
                      <a:pt x="323" y="151"/>
                    </a:lnTo>
                    <a:lnTo>
                      <a:pt x="323" y="151"/>
                    </a:lnTo>
                    <a:lnTo>
                      <a:pt x="327" y="151"/>
                    </a:lnTo>
                    <a:lnTo>
                      <a:pt x="327" y="151"/>
                    </a:lnTo>
                    <a:lnTo>
                      <a:pt x="346" y="151"/>
                    </a:lnTo>
                    <a:lnTo>
                      <a:pt x="346" y="151"/>
                    </a:lnTo>
                    <a:lnTo>
                      <a:pt x="358" y="156"/>
                    </a:lnTo>
                    <a:lnTo>
                      <a:pt x="358" y="156"/>
                    </a:lnTo>
                    <a:lnTo>
                      <a:pt x="363" y="156"/>
                    </a:lnTo>
                    <a:lnTo>
                      <a:pt x="363" y="156"/>
                    </a:lnTo>
                    <a:lnTo>
                      <a:pt x="368" y="157"/>
                    </a:lnTo>
                    <a:lnTo>
                      <a:pt x="368" y="157"/>
                    </a:lnTo>
                    <a:lnTo>
                      <a:pt x="411" y="160"/>
                    </a:lnTo>
                    <a:lnTo>
                      <a:pt x="411" y="160"/>
                    </a:lnTo>
                    <a:lnTo>
                      <a:pt x="415" y="165"/>
                    </a:lnTo>
                    <a:lnTo>
                      <a:pt x="415" y="165"/>
                    </a:lnTo>
                    <a:lnTo>
                      <a:pt x="418" y="166"/>
                    </a:lnTo>
                    <a:lnTo>
                      <a:pt x="418" y="166"/>
                    </a:lnTo>
                    <a:lnTo>
                      <a:pt x="419" y="166"/>
                    </a:lnTo>
                    <a:lnTo>
                      <a:pt x="419" y="166"/>
                    </a:lnTo>
                    <a:lnTo>
                      <a:pt x="415" y="166"/>
                    </a:lnTo>
                    <a:lnTo>
                      <a:pt x="415" y="166"/>
                    </a:lnTo>
                    <a:lnTo>
                      <a:pt x="386" y="166"/>
                    </a:lnTo>
                    <a:lnTo>
                      <a:pt x="386" y="166"/>
                    </a:lnTo>
                    <a:lnTo>
                      <a:pt x="383" y="168"/>
                    </a:lnTo>
                    <a:lnTo>
                      <a:pt x="383" y="168"/>
                    </a:lnTo>
                    <a:lnTo>
                      <a:pt x="378" y="174"/>
                    </a:lnTo>
                    <a:lnTo>
                      <a:pt x="378" y="174"/>
                    </a:lnTo>
                    <a:lnTo>
                      <a:pt x="381" y="174"/>
                    </a:lnTo>
                    <a:lnTo>
                      <a:pt x="381" y="174"/>
                    </a:lnTo>
                    <a:lnTo>
                      <a:pt x="372" y="177"/>
                    </a:lnTo>
                    <a:lnTo>
                      <a:pt x="372" y="177"/>
                    </a:lnTo>
                    <a:lnTo>
                      <a:pt x="372" y="180"/>
                    </a:lnTo>
                    <a:lnTo>
                      <a:pt x="372" y="180"/>
                    </a:lnTo>
                    <a:lnTo>
                      <a:pt x="398" y="184"/>
                    </a:lnTo>
                    <a:lnTo>
                      <a:pt x="398" y="184"/>
                    </a:lnTo>
                    <a:lnTo>
                      <a:pt x="392" y="186"/>
                    </a:lnTo>
                    <a:lnTo>
                      <a:pt x="392" y="186"/>
                    </a:lnTo>
                    <a:lnTo>
                      <a:pt x="379" y="186"/>
                    </a:lnTo>
                    <a:lnTo>
                      <a:pt x="379" y="186"/>
                    </a:lnTo>
                    <a:lnTo>
                      <a:pt x="388" y="187"/>
                    </a:lnTo>
                    <a:lnTo>
                      <a:pt x="388" y="187"/>
                    </a:lnTo>
                    <a:lnTo>
                      <a:pt x="385" y="189"/>
                    </a:lnTo>
                    <a:lnTo>
                      <a:pt x="385" y="189"/>
                    </a:lnTo>
                    <a:lnTo>
                      <a:pt x="391" y="189"/>
                    </a:lnTo>
                    <a:lnTo>
                      <a:pt x="391" y="189"/>
                    </a:lnTo>
                    <a:lnTo>
                      <a:pt x="388" y="191"/>
                    </a:lnTo>
                    <a:lnTo>
                      <a:pt x="388" y="191"/>
                    </a:lnTo>
                    <a:lnTo>
                      <a:pt x="401" y="191"/>
                    </a:lnTo>
                    <a:lnTo>
                      <a:pt x="401" y="191"/>
                    </a:lnTo>
                    <a:lnTo>
                      <a:pt x="396" y="191"/>
                    </a:lnTo>
                    <a:lnTo>
                      <a:pt x="396" y="191"/>
                    </a:lnTo>
                    <a:lnTo>
                      <a:pt x="402" y="192"/>
                    </a:lnTo>
                    <a:lnTo>
                      <a:pt x="402" y="192"/>
                    </a:lnTo>
                    <a:lnTo>
                      <a:pt x="392" y="197"/>
                    </a:lnTo>
                    <a:lnTo>
                      <a:pt x="392" y="197"/>
                    </a:lnTo>
                    <a:lnTo>
                      <a:pt x="411" y="198"/>
                    </a:lnTo>
                    <a:lnTo>
                      <a:pt x="411" y="198"/>
                    </a:lnTo>
                    <a:lnTo>
                      <a:pt x="416" y="200"/>
                    </a:lnTo>
                    <a:lnTo>
                      <a:pt x="416" y="200"/>
                    </a:lnTo>
                    <a:lnTo>
                      <a:pt x="411" y="201"/>
                    </a:lnTo>
                    <a:lnTo>
                      <a:pt x="411" y="201"/>
                    </a:lnTo>
                    <a:lnTo>
                      <a:pt x="335" y="197"/>
                    </a:lnTo>
                    <a:lnTo>
                      <a:pt x="335" y="197"/>
                    </a:lnTo>
                    <a:lnTo>
                      <a:pt x="302" y="195"/>
                    </a:lnTo>
                    <a:lnTo>
                      <a:pt x="302" y="195"/>
                    </a:lnTo>
                    <a:lnTo>
                      <a:pt x="302" y="197"/>
                    </a:lnTo>
                    <a:lnTo>
                      <a:pt x="302" y="197"/>
                    </a:lnTo>
                    <a:lnTo>
                      <a:pt x="319" y="198"/>
                    </a:lnTo>
                    <a:lnTo>
                      <a:pt x="319" y="198"/>
                    </a:lnTo>
                    <a:lnTo>
                      <a:pt x="287" y="198"/>
                    </a:lnTo>
                    <a:lnTo>
                      <a:pt x="287" y="198"/>
                    </a:lnTo>
                    <a:lnTo>
                      <a:pt x="279" y="201"/>
                    </a:lnTo>
                    <a:lnTo>
                      <a:pt x="279" y="201"/>
                    </a:lnTo>
                    <a:lnTo>
                      <a:pt x="290" y="203"/>
                    </a:lnTo>
                    <a:lnTo>
                      <a:pt x="290" y="203"/>
                    </a:lnTo>
                    <a:lnTo>
                      <a:pt x="289" y="209"/>
                    </a:lnTo>
                    <a:lnTo>
                      <a:pt x="289" y="209"/>
                    </a:lnTo>
                    <a:lnTo>
                      <a:pt x="271" y="210"/>
                    </a:lnTo>
                    <a:lnTo>
                      <a:pt x="271" y="210"/>
                    </a:lnTo>
                    <a:lnTo>
                      <a:pt x="254" y="212"/>
                    </a:lnTo>
                    <a:lnTo>
                      <a:pt x="254" y="212"/>
                    </a:lnTo>
                    <a:lnTo>
                      <a:pt x="257" y="210"/>
                    </a:lnTo>
                    <a:lnTo>
                      <a:pt x="257" y="210"/>
                    </a:lnTo>
                    <a:lnTo>
                      <a:pt x="256" y="210"/>
                    </a:lnTo>
                    <a:lnTo>
                      <a:pt x="256" y="210"/>
                    </a:lnTo>
                    <a:lnTo>
                      <a:pt x="254" y="212"/>
                    </a:lnTo>
                    <a:lnTo>
                      <a:pt x="254" y="212"/>
                    </a:lnTo>
                    <a:lnTo>
                      <a:pt x="243" y="212"/>
                    </a:lnTo>
                    <a:lnTo>
                      <a:pt x="243" y="212"/>
                    </a:lnTo>
                    <a:lnTo>
                      <a:pt x="223" y="212"/>
                    </a:lnTo>
                    <a:lnTo>
                      <a:pt x="223" y="212"/>
                    </a:lnTo>
                    <a:lnTo>
                      <a:pt x="264" y="210"/>
                    </a:lnTo>
                    <a:lnTo>
                      <a:pt x="264" y="210"/>
                    </a:lnTo>
                    <a:lnTo>
                      <a:pt x="266" y="210"/>
                    </a:lnTo>
                    <a:lnTo>
                      <a:pt x="266" y="210"/>
                    </a:lnTo>
                    <a:lnTo>
                      <a:pt x="271" y="212"/>
                    </a:lnTo>
                    <a:lnTo>
                      <a:pt x="271" y="212"/>
                    </a:lnTo>
                    <a:lnTo>
                      <a:pt x="264" y="213"/>
                    </a:lnTo>
                    <a:lnTo>
                      <a:pt x="264" y="213"/>
                    </a:lnTo>
                    <a:lnTo>
                      <a:pt x="257" y="215"/>
                    </a:lnTo>
                    <a:lnTo>
                      <a:pt x="257" y="215"/>
                    </a:lnTo>
                    <a:lnTo>
                      <a:pt x="236" y="215"/>
                    </a:lnTo>
                    <a:lnTo>
                      <a:pt x="236" y="215"/>
                    </a:lnTo>
                    <a:lnTo>
                      <a:pt x="259" y="218"/>
                    </a:lnTo>
                    <a:lnTo>
                      <a:pt x="259" y="218"/>
                    </a:lnTo>
                    <a:lnTo>
                      <a:pt x="257" y="218"/>
                    </a:lnTo>
                    <a:lnTo>
                      <a:pt x="257" y="218"/>
                    </a:lnTo>
                    <a:lnTo>
                      <a:pt x="145" y="218"/>
                    </a:lnTo>
                    <a:lnTo>
                      <a:pt x="145" y="218"/>
                    </a:lnTo>
                    <a:lnTo>
                      <a:pt x="154" y="221"/>
                    </a:lnTo>
                    <a:lnTo>
                      <a:pt x="154" y="221"/>
                    </a:lnTo>
                    <a:lnTo>
                      <a:pt x="152" y="222"/>
                    </a:lnTo>
                    <a:lnTo>
                      <a:pt x="152" y="222"/>
                    </a:lnTo>
                    <a:lnTo>
                      <a:pt x="134" y="224"/>
                    </a:lnTo>
                    <a:lnTo>
                      <a:pt x="134" y="224"/>
                    </a:lnTo>
                    <a:lnTo>
                      <a:pt x="138" y="225"/>
                    </a:lnTo>
                    <a:lnTo>
                      <a:pt x="138" y="225"/>
                    </a:lnTo>
                    <a:lnTo>
                      <a:pt x="131" y="227"/>
                    </a:lnTo>
                    <a:lnTo>
                      <a:pt x="131" y="227"/>
                    </a:lnTo>
                    <a:lnTo>
                      <a:pt x="141" y="227"/>
                    </a:lnTo>
                    <a:lnTo>
                      <a:pt x="141" y="227"/>
                    </a:lnTo>
                    <a:lnTo>
                      <a:pt x="126" y="228"/>
                    </a:lnTo>
                    <a:lnTo>
                      <a:pt x="126" y="228"/>
                    </a:lnTo>
                    <a:lnTo>
                      <a:pt x="134" y="228"/>
                    </a:lnTo>
                    <a:lnTo>
                      <a:pt x="134" y="228"/>
                    </a:lnTo>
                    <a:lnTo>
                      <a:pt x="181" y="230"/>
                    </a:lnTo>
                    <a:lnTo>
                      <a:pt x="181" y="230"/>
                    </a:lnTo>
                    <a:lnTo>
                      <a:pt x="182" y="231"/>
                    </a:lnTo>
                    <a:lnTo>
                      <a:pt x="182" y="231"/>
                    </a:lnTo>
                    <a:lnTo>
                      <a:pt x="168" y="230"/>
                    </a:lnTo>
                    <a:lnTo>
                      <a:pt x="168" y="230"/>
                    </a:lnTo>
                    <a:lnTo>
                      <a:pt x="165" y="234"/>
                    </a:lnTo>
                    <a:lnTo>
                      <a:pt x="165" y="234"/>
                    </a:lnTo>
                    <a:lnTo>
                      <a:pt x="162" y="234"/>
                    </a:lnTo>
                    <a:lnTo>
                      <a:pt x="162" y="234"/>
                    </a:lnTo>
                    <a:lnTo>
                      <a:pt x="146" y="242"/>
                    </a:lnTo>
                    <a:lnTo>
                      <a:pt x="146" y="242"/>
                    </a:lnTo>
                    <a:lnTo>
                      <a:pt x="168" y="242"/>
                    </a:lnTo>
                    <a:lnTo>
                      <a:pt x="168" y="242"/>
                    </a:lnTo>
                    <a:lnTo>
                      <a:pt x="167" y="242"/>
                    </a:lnTo>
                    <a:lnTo>
                      <a:pt x="167" y="242"/>
                    </a:lnTo>
                    <a:lnTo>
                      <a:pt x="165" y="242"/>
                    </a:lnTo>
                    <a:lnTo>
                      <a:pt x="165" y="242"/>
                    </a:lnTo>
                    <a:lnTo>
                      <a:pt x="177" y="243"/>
                    </a:lnTo>
                    <a:lnTo>
                      <a:pt x="177" y="243"/>
                    </a:lnTo>
                    <a:lnTo>
                      <a:pt x="181" y="246"/>
                    </a:lnTo>
                    <a:lnTo>
                      <a:pt x="181" y="246"/>
                    </a:lnTo>
                    <a:lnTo>
                      <a:pt x="201" y="248"/>
                    </a:lnTo>
                    <a:lnTo>
                      <a:pt x="201" y="248"/>
                    </a:lnTo>
                    <a:lnTo>
                      <a:pt x="208" y="248"/>
                    </a:lnTo>
                    <a:lnTo>
                      <a:pt x="208" y="248"/>
                    </a:lnTo>
                    <a:lnTo>
                      <a:pt x="210" y="248"/>
                    </a:lnTo>
                    <a:lnTo>
                      <a:pt x="210" y="248"/>
                    </a:lnTo>
                    <a:lnTo>
                      <a:pt x="211" y="248"/>
                    </a:lnTo>
                    <a:lnTo>
                      <a:pt x="211" y="248"/>
                    </a:lnTo>
                    <a:lnTo>
                      <a:pt x="243" y="249"/>
                    </a:lnTo>
                    <a:lnTo>
                      <a:pt x="243" y="249"/>
                    </a:lnTo>
                    <a:lnTo>
                      <a:pt x="241" y="251"/>
                    </a:lnTo>
                    <a:lnTo>
                      <a:pt x="241" y="251"/>
                    </a:lnTo>
                    <a:lnTo>
                      <a:pt x="240" y="251"/>
                    </a:lnTo>
                    <a:lnTo>
                      <a:pt x="240" y="251"/>
                    </a:lnTo>
                    <a:lnTo>
                      <a:pt x="261" y="254"/>
                    </a:lnTo>
                    <a:lnTo>
                      <a:pt x="261" y="254"/>
                    </a:lnTo>
                    <a:lnTo>
                      <a:pt x="264" y="255"/>
                    </a:lnTo>
                    <a:lnTo>
                      <a:pt x="264" y="255"/>
                    </a:lnTo>
                    <a:lnTo>
                      <a:pt x="274" y="255"/>
                    </a:lnTo>
                    <a:lnTo>
                      <a:pt x="274" y="255"/>
                    </a:lnTo>
                    <a:lnTo>
                      <a:pt x="276" y="255"/>
                    </a:lnTo>
                    <a:lnTo>
                      <a:pt x="276" y="255"/>
                    </a:lnTo>
                    <a:lnTo>
                      <a:pt x="270" y="255"/>
                    </a:lnTo>
                    <a:lnTo>
                      <a:pt x="270" y="255"/>
                    </a:lnTo>
                    <a:lnTo>
                      <a:pt x="254" y="258"/>
                    </a:lnTo>
                    <a:lnTo>
                      <a:pt x="254" y="258"/>
                    </a:lnTo>
                    <a:lnTo>
                      <a:pt x="269" y="257"/>
                    </a:lnTo>
                    <a:lnTo>
                      <a:pt x="269" y="257"/>
                    </a:lnTo>
                    <a:lnTo>
                      <a:pt x="261" y="263"/>
                    </a:lnTo>
                    <a:lnTo>
                      <a:pt x="261" y="263"/>
                    </a:lnTo>
                    <a:lnTo>
                      <a:pt x="259" y="263"/>
                    </a:lnTo>
                    <a:lnTo>
                      <a:pt x="259" y="263"/>
                    </a:lnTo>
                    <a:lnTo>
                      <a:pt x="260" y="270"/>
                    </a:lnTo>
                    <a:lnTo>
                      <a:pt x="260" y="270"/>
                    </a:lnTo>
                    <a:lnTo>
                      <a:pt x="259" y="270"/>
                    </a:lnTo>
                    <a:lnTo>
                      <a:pt x="259" y="270"/>
                    </a:lnTo>
                    <a:lnTo>
                      <a:pt x="244" y="273"/>
                    </a:lnTo>
                    <a:lnTo>
                      <a:pt x="244" y="273"/>
                    </a:lnTo>
                    <a:lnTo>
                      <a:pt x="246" y="273"/>
                    </a:lnTo>
                    <a:lnTo>
                      <a:pt x="246" y="273"/>
                    </a:lnTo>
                    <a:lnTo>
                      <a:pt x="243" y="275"/>
                    </a:lnTo>
                    <a:lnTo>
                      <a:pt x="243" y="275"/>
                    </a:lnTo>
                    <a:lnTo>
                      <a:pt x="225" y="276"/>
                    </a:lnTo>
                    <a:lnTo>
                      <a:pt x="225" y="276"/>
                    </a:lnTo>
                    <a:lnTo>
                      <a:pt x="228" y="276"/>
                    </a:lnTo>
                    <a:lnTo>
                      <a:pt x="228" y="276"/>
                    </a:lnTo>
                    <a:lnTo>
                      <a:pt x="248" y="278"/>
                    </a:lnTo>
                    <a:lnTo>
                      <a:pt x="248" y="278"/>
                    </a:lnTo>
                    <a:lnTo>
                      <a:pt x="259" y="276"/>
                    </a:lnTo>
                    <a:lnTo>
                      <a:pt x="259" y="276"/>
                    </a:lnTo>
                    <a:lnTo>
                      <a:pt x="251" y="278"/>
                    </a:lnTo>
                    <a:lnTo>
                      <a:pt x="251" y="278"/>
                    </a:lnTo>
                    <a:lnTo>
                      <a:pt x="254" y="278"/>
                    </a:lnTo>
                    <a:lnTo>
                      <a:pt x="254" y="278"/>
                    </a:lnTo>
                    <a:lnTo>
                      <a:pt x="247" y="279"/>
                    </a:lnTo>
                    <a:lnTo>
                      <a:pt x="247" y="279"/>
                    </a:lnTo>
                    <a:lnTo>
                      <a:pt x="217" y="284"/>
                    </a:lnTo>
                    <a:lnTo>
                      <a:pt x="217" y="284"/>
                    </a:lnTo>
                    <a:lnTo>
                      <a:pt x="241" y="283"/>
                    </a:lnTo>
                    <a:lnTo>
                      <a:pt x="241" y="283"/>
                    </a:lnTo>
                    <a:lnTo>
                      <a:pt x="236" y="283"/>
                    </a:lnTo>
                    <a:lnTo>
                      <a:pt x="236" y="283"/>
                    </a:lnTo>
                    <a:lnTo>
                      <a:pt x="172" y="281"/>
                    </a:lnTo>
                    <a:lnTo>
                      <a:pt x="172" y="281"/>
                    </a:lnTo>
                    <a:lnTo>
                      <a:pt x="164" y="284"/>
                    </a:lnTo>
                    <a:lnTo>
                      <a:pt x="164" y="284"/>
                    </a:lnTo>
                    <a:lnTo>
                      <a:pt x="154" y="286"/>
                    </a:lnTo>
                    <a:lnTo>
                      <a:pt x="154" y="286"/>
                    </a:lnTo>
                    <a:lnTo>
                      <a:pt x="148" y="286"/>
                    </a:lnTo>
                    <a:lnTo>
                      <a:pt x="148" y="286"/>
                    </a:lnTo>
                    <a:lnTo>
                      <a:pt x="185" y="289"/>
                    </a:lnTo>
                    <a:lnTo>
                      <a:pt x="185" y="289"/>
                    </a:lnTo>
                    <a:lnTo>
                      <a:pt x="208" y="292"/>
                    </a:lnTo>
                    <a:lnTo>
                      <a:pt x="208" y="292"/>
                    </a:lnTo>
                    <a:lnTo>
                      <a:pt x="218" y="292"/>
                    </a:lnTo>
                    <a:lnTo>
                      <a:pt x="218" y="292"/>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75" name="Freeform 191"/>
              <p:cNvSpPr>
                <a:spLocks/>
              </p:cNvSpPr>
              <p:nvPr/>
            </p:nvSpPr>
            <p:spPr bwMode="auto">
              <a:xfrm>
                <a:off x="8215" y="10839"/>
                <a:ext cx="220" cy="321"/>
              </a:xfrm>
              <a:custGeom>
                <a:avLst/>
                <a:gdLst/>
                <a:ahLst/>
                <a:cxnLst>
                  <a:cxn ang="0">
                    <a:pos x="169" y="9"/>
                  </a:cxn>
                  <a:cxn ang="0">
                    <a:pos x="138" y="10"/>
                  </a:cxn>
                  <a:cxn ang="0">
                    <a:pos x="85" y="19"/>
                  </a:cxn>
                  <a:cxn ang="0">
                    <a:pos x="96" y="24"/>
                  </a:cxn>
                  <a:cxn ang="0">
                    <a:pos x="80" y="25"/>
                  </a:cxn>
                  <a:cxn ang="0">
                    <a:pos x="85" y="33"/>
                  </a:cxn>
                  <a:cxn ang="0">
                    <a:pos x="102" y="39"/>
                  </a:cxn>
                  <a:cxn ang="0">
                    <a:pos x="105" y="40"/>
                  </a:cxn>
                  <a:cxn ang="0">
                    <a:pos x="76" y="42"/>
                  </a:cxn>
                  <a:cxn ang="0">
                    <a:pos x="79" y="42"/>
                  </a:cxn>
                  <a:cxn ang="0">
                    <a:pos x="89" y="51"/>
                  </a:cxn>
                  <a:cxn ang="0">
                    <a:pos x="53" y="57"/>
                  </a:cxn>
                  <a:cxn ang="0">
                    <a:pos x="67" y="60"/>
                  </a:cxn>
                  <a:cxn ang="0">
                    <a:pos x="43" y="61"/>
                  </a:cxn>
                  <a:cxn ang="0">
                    <a:pos x="37" y="64"/>
                  </a:cxn>
                  <a:cxn ang="0">
                    <a:pos x="56" y="67"/>
                  </a:cxn>
                  <a:cxn ang="0">
                    <a:pos x="40" y="69"/>
                  </a:cxn>
                  <a:cxn ang="0">
                    <a:pos x="83" y="81"/>
                  </a:cxn>
                  <a:cxn ang="0">
                    <a:pos x="103" y="89"/>
                  </a:cxn>
                  <a:cxn ang="0">
                    <a:pos x="136" y="90"/>
                  </a:cxn>
                  <a:cxn ang="0">
                    <a:pos x="133" y="98"/>
                  </a:cxn>
                  <a:cxn ang="0">
                    <a:pos x="129" y="105"/>
                  </a:cxn>
                  <a:cxn ang="0">
                    <a:pos x="113" y="107"/>
                  </a:cxn>
                  <a:cxn ang="0">
                    <a:pos x="135" y="114"/>
                  </a:cxn>
                  <a:cxn ang="0">
                    <a:pos x="116" y="119"/>
                  </a:cxn>
                  <a:cxn ang="0">
                    <a:pos x="90" y="123"/>
                  </a:cxn>
                  <a:cxn ang="0">
                    <a:pos x="39" y="129"/>
                  </a:cxn>
                  <a:cxn ang="0">
                    <a:pos x="33" y="138"/>
                  </a:cxn>
                  <a:cxn ang="0">
                    <a:pos x="41" y="143"/>
                  </a:cxn>
                  <a:cxn ang="0">
                    <a:pos x="54" y="156"/>
                  </a:cxn>
                  <a:cxn ang="0">
                    <a:pos x="56" y="159"/>
                  </a:cxn>
                  <a:cxn ang="0">
                    <a:pos x="105" y="165"/>
                  </a:cxn>
                  <a:cxn ang="0">
                    <a:pos x="67" y="171"/>
                  </a:cxn>
                  <a:cxn ang="0">
                    <a:pos x="74" y="173"/>
                  </a:cxn>
                  <a:cxn ang="0">
                    <a:pos x="66" y="173"/>
                  </a:cxn>
                  <a:cxn ang="0">
                    <a:pos x="79" y="178"/>
                  </a:cxn>
                  <a:cxn ang="0">
                    <a:pos x="77" y="179"/>
                  </a:cxn>
                  <a:cxn ang="0">
                    <a:pos x="37" y="184"/>
                  </a:cxn>
                  <a:cxn ang="0">
                    <a:pos x="89" y="191"/>
                  </a:cxn>
                  <a:cxn ang="0">
                    <a:pos x="95" y="194"/>
                  </a:cxn>
                  <a:cxn ang="0">
                    <a:pos x="112" y="199"/>
                  </a:cxn>
                  <a:cxn ang="0">
                    <a:pos x="97" y="206"/>
                  </a:cxn>
                  <a:cxn ang="0">
                    <a:pos x="138" y="215"/>
                  </a:cxn>
                  <a:cxn ang="0">
                    <a:pos x="179" y="223"/>
                  </a:cxn>
                  <a:cxn ang="0">
                    <a:pos x="191" y="235"/>
                  </a:cxn>
                  <a:cxn ang="0">
                    <a:pos x="161" y="242"/>
                  </a:cxn>
                  <a:cxn ang="0">
                    <a:pos x="151" y="247"/>
                  </a:cxn>
                  <a:cxn ang="0">
                    <a:pos x="143" y="253"/>
                  </a:cxn>
                  <a:cxn ang="0">
                    <a:pos x="146" y="257"/>
                  </a:cxn>
                  <a:cxn ang="0">
                    <a:pos x="103" y="262"/>
                  </a:cxn>
                  <a:cxn ang="0">
                    <a:pos x="125" y="268"/>
                  </a:cxn>
                  <a:cxn ang="0">
                    <a:pos x="96" y="273"/>
                  </a:cxn>
                  <a:cxn ang="0">
                    <a:pos x="125" y="273"/>
                  </a:cxn>
                  <a:cxn ang="0">
                    <a:pos x="115" y="276"/>
                  </a:cxn>
                  <a:cxn ang="0">
                    <a:pos x="136" y="274"/>
                  </a:cxn>
                  <a:cxn ang="0">
                    <a:pos x="138" y="280"/>
                  </a:cxn>
                  <a:cxn ang="0">
                    <a:pos x="87" y="289"/>
                  </a:cxn>
                  <a:cxn ang="0">
                    <a:pos x="110" y="297"/>
                  </a:cxn>
                  <a:cxn ang="0">
                    <a:pos x="122" y="303"/>
                  </a:cxn>
                  <a:cxn ang="0">
                    <a:pos x="92" y="307"/>
                  </a:cxn>
                  <a:cxn ang="0">
                    <a:pos x="125" y="315"/>
                  </a:cxn>
                  <a:cxn ang="0">
                    <a:pos x="57" y="321"/>
                  </a:cxn>
                </a:cxnLst>
                <a:rect l="0" t="0" r="r" b="b"/>
                <a:pathLst>
                  <a:path w="220" h="321">
                    <a:moveTo>
                      <a:pt x="146" y="0"/>
                    </a:moveTo>
                    <a:lnTo>
                      <a:pt x="174" y="3"/>
                    </a:lnTo>
                    <a:lnTo>
                      <a:pt x="174" y="3"/>
                    </a:lnTo>
                    <a:lnTo>
                      <a:pt x="171" y="4"/>
                    </a:lnTo>
                    <a:lnTo>
                      <a:pt x="171" y="4"/>
                    </a:lnTo>
                    <a:lnTo>
                      <a:pt x="169" y="7"/>
                    </a:lnTo>
                    <a:lnTo>
                      <a:pt x="169" y="7"/>
                    </a:lnTo>
                    <a:lnTo>
                      <a:pt x="169" y="9"/>
                    </a:lnTo>
                    <a:lnTo>
                      <a:pt x="169" y="9"/>
                    </a:lnTo>
                    <a:lnTo>
                      <a:pt x="165" y="9"/>
                    </a:lnTo>
                    <a:lnTo>
                      <a:pt x="165" y="9"/>
                    </a:lnTo>
                    <a:lnTo>
                      <a:pt x="142" y="9"/>
                    </a:lnTo>
                    <a:lnTo>
                      <a:pt x="142" y="9"/>
                    </a:lnTo>
                    <a:lnTo>
                      <a:pt x="142" y="10"/>
                    </a:lnTo>
                    <a:lnTo>
                      <a:pt x="142" y="10"/>
                    </a:lnTo>
                    <a:lnTo>
                      <a:pt x="138" y="10"/>
                    </a:lnTo>
                    <a:lnTo>
                      <a:pt x="138" y="10"/>
                    </a:lnTo>
                    <a:lnTo>
                      <a:pt x="139" y="10"/>
                    </a:lnTo>
                    <a:lnTo>
                      <a:pt x="139" y="10"/>
                    </a:lnTo>
                    <a:lnTo>
                      <a:pt x="136" y="10"/>
                    </a:lnTo>
                    <a:lnTo>
                      <a:pt x="136" y="10"/>
                    </a:lnTo>
                    <a:lnTo>
                      <a:pt x="102" y="15"/>
                    </a:lnTo>
                    <a:lnTo>
                      <a:pt x="102" y="15"/>
                    </a:lnTo>
                    <a:lnTo>
                      <a:pt x="85" y="19"/>
                    </a:lnTo>
                    <a:lnTo>
                      <a:pt x="85" y="19"/>
                    </a:lnTo>
                    <a:lnTo>
                      <a:pt x="142" y="21"/>
                    </a:lnTo>
                    <a:lnTo>
                      <a:pt x="142" y="21"/>
                    </a:lnTo>
                    <a:lnTo>
                      <a:pt x="106" y="22"/>
                    </a:lnTo>
                    <a:lnTo>
                      <a:pt x="106" y="22"/>
                    </a:lnTo>
                    <a:lnTo>
                      <a:pt x="97" y="24"/>
                    </a:lnTo>
                    <a:lnTo>
                      <a:pt x="97" y="24"/>
                    </a:lnTo>
                    <a:lnTo>
                      <a:pt x="96" y="24"/>
                    </a:lnTo>
                    <a:lnTo>
                      <a:pt x="96" y="24"/>
                    </a:lnTo>
                    <a:lnTo>
                      <a:pt x="99" y="24"/>
                    </a:lnTo>
                    <a:lnTo>
                      <a:pt x="99" y="24"/>
                    </a:lnTo>
                    <a:lnTo>
                      <a:pt x="105" y="24"/>
                    </a:lnTo>
                    <a:lnTo>
                      <a:pt x="105" y="24"/>
                    </a:lnTo>
                    <a:lnTo>
                      <a:pt x="87" y="25"/>
                    </a:lnTo>
                    <a:lnTo>
                      <a:pt x="87" y="25"/>
                    </a:lnTo>
                    <a:lnTo>
                      <a:pt x="80" y="25"/>
                    </a:lnTo>
                    <a:lnTo>
                      <a:pt x="80" y="25"/>
                    </a:lnTo>
                    <a:lnTo>
                      <a:pt x="77" y="30"/>
                    </a:lnTo>
                    <a:lnTo>
                      <a:pt x="77" y="30"/>
                    </a:lnTo>
                    <a:lnTo>
                      <a:pt x="89" y="30"/>
                    </a:lnTo>
                    <a:lnTo>
                      <a:pt x="89" y="30"/>
                    </a:lnTo>
                    <a:lnTo>
                      <a:pt x="97" y="30"/>
                    </a:lnTo>
                    <a:lnTo>
                      <a:pt x="97" y="30"/>
                    </a:lnTo>
                    <a:lnTo>
                      <a:pt x="85" y="33"/>
                    </a:lnTo>
                    <a:lnTo>
                      <a:pt x="85" y="33"/>
                    </a:lnTo>
                    <a:lnTo>
                      <a:pt x="77" y="33"/>
                    </a:lnTo>
                    <a:lnTo>
                      <a:pt x="77" y="33"/>
                    </a:lnTo>
                    <a:lnTo>
                      <a:pt x="82" y="34"/>
                    </a:lnTo>
                    <a:lnTo>
                      <a:pt x="82" y="34"/>
                    </a:lnTo>
                    <a:lnTo>
                      <a:pt x="87" y="37"/>
                    </a:lnTo>
                    <a:lnTo>
                      <a:pt x="87" y="37"/>
                    </a:lnTo>
                    <a:lnTo>
                      <a:pt x="102" y="39"/>
                    </a:lnTo>
                    <a:lnTo>
                      <a:pt x="102" y="39"/>
                    </a:lnTo>
                    <a:lnTo>
                      <a:pt x="96" y="39"/>
                    </a:lnTo>
                    <a:lnTo>
                      <a:pt x="96" y="39"/>
                    </a:lnTo>
                    <a:lnTo>
                      <a:pt x="112" y="39"/>
                    </a:lnTo>
                    <a:lnTo>
                      <a:pt x="112" y="39"/>
                    </a:lnTo>
                    <a:lnTo>
                      <a:pt x="106" y="40"/>
                    </a:lnTo>
                    <a:lnTo>
                      <a:pt x="106" y="40"/>
                    </a:lnTo>
                    <a:lnTo>
                      <a:pt x="105" y="40"/>
                    </a:lnTo>
                    <a:lnTo>
                      <a:pt x="105" y="40"/>
                    </a:lnTo>
                    <a:lnTo>
                      <a:pt x="62" y="40"/>
                    </a:lnTo>
                    <a:lnTo>
                      <a:pt x="62" y="40"/>
                    </a:lnTo>
                    <a:lnTo>
                      <a:pt x="86" y="39"/>
                    </a:lnTo>
                    <a:lnTo>
                      <a:pt x="86" y="39"/>
                    </a:lnTo>
                    <a:lnTo>
                      <a:pt x="95" y="39"/>
                    </a:lnTo>
                    <a:lnTo>
                      <a:pt x="95" y="39"/>
                    </a:lnTo>
                    <a:lnTo>
                      <a:pt x="76" y="42"/>
                    </a:lnTo>
                    <a:lnTo>
                      <a:pt x="76" y="42"/>
                    </a:lnTo>
                    <a:lnTo>
                      <a:pt x="79" y="42"/>
                    </a:lnTo>
                    <a:lnTo>
                      <a:pt x="79" y="42"/>
                    </a:lnTo>
                    <a:lnTo>
                      <a:pt x="82" y="42"/>
                    </a:lnTo>
                    <a:lnTo>
                      <a:pt x="82" y="42"/>
                    </a:lnTo>
                    <a:lnTo>
                      <a:pt x="80" y="42"/>
                    </a:lnTo>
                    <a:lnTo>
                      <a:pt x="80" y="42"/>
                    </a:lnTo>
                    <a:lnTo>
                      <a:pt x="79" y="42"/>
                    </a:lnTo>
                    <a:lnTo>
                      <a:pt x="79" y="42"/>
                    </a:lnTo>
                    <a:lnTo>
                      <a:pt x="106" y="43"/>
                    </a:lnTo>
                    <a:lnTo>
                      <a:pt x="106" y="43"/>
                    </a:lnTo>
                    <a:lnTo>
                      <a:pt x="102" y="45"/>
                    </a:lnTo>
                    <a:lnTo>
                      <a:pt x="102" y="45"/>
                    </a:lnTo>
                    <a:lnTo>
                      <a:pt x="103" y="46"/>
                    </a:lnTo>
                    <a:lnTo>
                      <a:pt x="103" y="46"/>
                    </a:lnTo>
                    <a:lnTo>
                      <a:pt x="89" y="51"/>
                    </a:lnTo>
                    <a:lnTo>
                      <a:pt x="89" y="51"/>
                    </a:lnTo>
                    <a:lnTo>
                      <a:pt x="89" y="52"/>
                    </a:lnTo>
                    <a:lnTo>
                      <a:pt x="89" y="52"/>
                    </a:lnTo>
                    <a:lnTo>
                      <a:pt x="93" y="52"/>
                    </a:lnTo>
                    <a:lnTo>
                      <a:pt x="93" y="52"/>
                    </a:lnTo>
                    <a:lnTo>
                      <a:pt x="89" y="55"/>
                    </a:lnTo>
                    <a:lnTo>
                      <a:pt x="89" y="55"/>
                    </a:lnTo>
                    <a:lnTo>
                      <a:pt x="53" y="57"/>
                    </a:lnTo>
                    <a:lnTo>
                      <a:pt x="53" y="57"/>
                    </a:lnTo>
                    <a:lnTo>
                      <a:pt x="50" y="58"/>
                    </a:lnTo>
                    <a:lnTo>
                      <a:pt x="50" y="58"/>
                    </a:lnTo>
                    <a:lnTo>
                      <a:pt x="47" y="58"/>
                    </a:lnTo>
                    <a:lnTo>
                      <a:pt x="47" y="58"/>
                    </a:lnTo>
                    <a:lnTo>
                      <a:pt x="46" y="58"/>
                    </a:lnTo>
                    <a:lnTo>
                      <a:pt x="46" y="58"/>
                    </a:lnTo>
                    <a:lnTo>
                      <a:pt x="67" y="60"/>
                    </a:lnTo>
                    <a:lnTo>
                      <a:pt x="67" y="60"/>
                    </a:lnTo>
                    <a:lnTo>
                      <a:pt x="63" y="61"/>
                    </a:lnTo>
                    <a:lnTo>
                      <a:pt x="63" y="61"/>
                    </a:lnTo>
                    <a:lnTo>
                      <a:pt x="40" y="60"/>
                    </a:lnTo>
                    <a:lnTo>
                      <a:pt x="40" y="60"/>
                    </a:lnTo>
                    <a:lnTo>
                      <a:pt x="41" y="61"/>
                    </a:lnTo>
                    <a:lnTo>
                      <a:pt x="41" y="61"/>
                    </a:lnTo>
                    <a:lnTo>
                      <a:pt x="43" y="61"/>
                    </a:lnTo>
                    <a:lnTo>
                      <a:pt x="43" y="61"/>
                    </a:lnTo>
                    <a:lnTo>
                      <a:pt x="47" y="63"/>
                    </a:lnTo>
                    <a:lnTo>
                      <a:pt x="47" y="63"/>
                    </a:lnTo>
                    <a:lnTo>
                      <a:pt x="44" y="63"/>
                    </a:lnTo>
                    <a:lnTo>
                      <a:pt x="44" y="63"/>
                    </a:lnTo>
                    <a:lnTo>
                      <a:pt x="39" y="63"/>
                    </a:lnTo>
                    <a:lnTo>
                      <a:pt x="39" y="63"/>
                    </a:lnTo>
                    <a:lnTo>
                      <a:pt x="37" y="64"/>
                    </a:lnTo>
                    <a:lnTo>
                      <a:pt x="37" y="64"/>
                    </a:lnTo>
                    <a:lnTo>
                      <a:pt x="39" y="64"/>
                    </a:lnTo>
                    <a:lnTo>
                      <a:pt x="39" y="64"/>
                    </a:lnTo>
                    <a:lnTo>
                      <a:pt x="44" y="67"/>
                    </a:lnTo>
                    <a:lnTo>
                      <a:pt x="44" y="67"/>
                    </a:lnTo>
                    <a:lnTo>
                      <a:pt x="41" y="67"/>
                    </a:lnTo>
                    <a:lnTo>
                      <a:pt x="41" y="67"/>
                    </a:lnTo>
                    <a:lnTo>
                      <a:pt x="56" y="67"/>
                    </a:lnTo>
                    <a:lnTo>
                      <a:pt x="56" y="67"/>
                    </a:lnTo>
                    <a:lnTo>
                      <a:pt x="51" y="69"/>
                    </a:lnTo>
                    <a:lnTo>
                      <a:pt x="51" y="69"/>
                    </a:lnTo>
                    <a:lnTo>
                      <a:pt x="49" y="69"/>
                    </a:lnTo>
                    <a:lnTo>
                      <a:pt x="49" y="69"/>
                    </a:lnTo>
                    <a:lnTo>
                      <a:pt x="46" y="69"/>
                    </a:lnTo>
                    <a:lnTo>
                      <a:pt x="46" y="69"/>
                    </a:lnTo>
                    <a:lnTo>
                      <a:pt x="40" y="69"/>
                    </a:lnTo>
                    <a:lnTo>
                      <a:pt x="40" y="69"/>
                    </a:lnTo>
                    <a:lnTo>
                      <a:pt x="11" y="75"/>
                    </a:lnTo>
                    <a:lnTo>
                      <a:pt x="11" y="75"/>
                    </a:lnTo>
                    <a:lnTo>
                      <a:pt x="0" y="76"/>
                    </a:lnTo>
                    <a:lnTo>
                      <a:pt x="0" y="76"/>
                    </a:lnTo>
                    <a:lnTo>
                      <a:pt x="41" y="81"/>
                    </a:lnTo>
                    <a:lnTo>
                      <a:pt x="41" y="81"/>
                    </a:lnTo>
                    <a:lnTo>
                      <a:pt x="83" y="81"/>
                    </a:lnTo>
                    <a:lnTo>
                      <a:pt x="83" y="81"/>
                    </a:lnTo>
                    <a:lnTo>
                      <a:pt x="93" y="84"/>
                    </a:lnTo>
                    <a:lnTo>
                      <a:pt x="93" y="84"/>
                    </a:lnTo>
                    <a:lnTo>
                      <a:pt x="90" y="86"/>
                    </a:lnTo>
                    <a:lnTo>
                      <a:pt x="90" y="86"/>
                    </a:lnTo>
                    <a:lnTo>
                      <a:pt x="74" y="87"/>
                    </a:lnTo>
                    <a:lnTo>
                      <a:pt x="74" y="87"/>
                    </a:lnTo>
                    <a:lnTo>
                      <a:pt x="103" y="89"/>
                    </a:lnTo>
                    <a:lnTo>
                      <a:pt x="103" y="89"/>
                    </a:lnTo>
                    <a:lnTo>
                      <a:pt x="116" y="90"/>
                    </a:lnTo>
                    <a:lnTo>
                      <a:pt x="116" y="90"/>
                    </a:lnTo>
                    <a:lnTo>
                      <a:pt x="115" y="90"/>
                    </a:lnTo>
                    <a:lnTo>
                      <a:pt x="115" y="90"/>
                    </a:lnTo>
                    <a:lnTo>
                      <a:pt x="128" y="90"/>
                    </a:lnTo>
                    <a:lnTo>
                      <a:pt x="128" y="90"/>
                    </a:lnTo>
                    <a:lnTo>
                      <a:pt x="136" y="90"/>
                    </a:lnTo>
                    <a:lnTo>
                      <a:pt x="136" y="90"/>
                    </a:lnTo>
                    <a:lnTo>
                      <a:pt x="149" y="93"/>
                    </a:lnTo>
                    <a:lnTo>
                      <a:pt x="149" y="93"/>
                    </a:lnTo>
                    <a:lnTo>
                      <a:pt x="149" y="95"/>
                    </a:lnTo>
                    <a:lnTo>
                      <a:pt x="149" y="95"/>
                    </a:lnTo>
                    <a:lnTo>
                      <a:pt x="152" y="95"/>
                    </a:lnTo>
                    <a:lnTo>
                      <a:pt x="152" y="95"/>
                    </a:lnTo>
                    <a:lnTo>
                      <a:pt x="133" y="98"/>
                    </a:lnTo>
                    <a:lnTo>
                      <a:pt x="133" y="98"/>
                    </a:lnTo>
                    <a:lnTo>
                      <a:pt x="129" y="99"/>
                    </a:lnTo>
                    <a:lnTo>
                      <a:pt x="129" y="99"/>
                    </a:lnTo>
                    <a:lnTo>
                      <a:pt x="122" y="99"/>
                    </a:lnTo>
                    <a:lnTo>
                      <a:pt x="122" y="99"/>
                    </a:lnTo>
                    <a:lnTo>
                      <a:pt x="123" y="105"/>
                    </a:lnTo>
                    <a:lnTo>
                      <a:pt x="123" y="105"/>
                    </a:lnTo>
                    <a:lnTo>
                      <a:pt x="129" y="105"/>
                    </a:lnTo>
                    <a:lnTo>
                      <a:pt x="129" y="105"/>
                    </a:lnTo>
                    <a:lnTo>
                      <a:pt x="133" y="107"/>
                    </a:lnTo>
                    <a:lnTo>
                      <a:pt x="133" y="107"/>
                    </a:lnTo>
                    <a:lnTo>
                      <a:pt x="113" y="107"/>
                    </a:lnTo>
                    <a:lnTo>
                      <a:pt x="113" y="107"/>
                    </a:lnTo>
                    <a:lnTo>
                      <a:pt x="115" y="107"/>
                    </a:lnTo>
                    <a:lnTo>
                      <a:pt x="115" y="107"/>
                    </a:lnTo>
                    <a:lnTo>
                      <a:pt x="113" y="107"/>
                    </a:lnTo>
                    <a:lnTo>
                      <a:pt x="113" y="107"/>
                    </a:lnTo>
                    <a:lnTo>
                      <a:pt x="113" y="108"/>
                    </a:lnTo>
                    <a:lnTo>
                      <a:pt x="113" y="108"/>
                    </a:lnTo>
                    <a:lnTo>
                      <a:pt x="139" y="111"/>
                    </a:lnTo>
                    <a:lnTo>
                      <a:pt x="139" y="111"/>
                    </a:lnTo>
                    <a:lnTo>
                      <a:pt x="136" y="113"/>
                    </a:lnTo>
                    <a:lnTo>
                      <a:pt x="136" y="113"/>
                    </a:lnTo>
                    <a:lnTo>
                      <a:pt x="135" y="114"/>
                    </a:lnTo>
                    <a:lnTo>
                      <a:pt x="135" y="114"/>
                    </a:lnTo>
                    <a:lnTo>
                      <a:pt x="135" y="116"/>
                    </a:lnTo>
                    <a:lnTo>
                      <a:pt x="135" y="116"/>
                    </a:lnTo>
                    <a:lnTo>
                      <a:pt x="145" y="116"/>
                    </a:lnTo>
                    <a:lnTo>
                      <a:pt x="145" y="116"/>
                    </a:lnTo>
                    <a:lnTo>
                      <a:pt x="112" y="117"/>
                    </a:lnTo>
                    <a:lnTo>
                      <a:pt x="112" y="117"/>
                    </a:lnTo>
                    <a:lnTo>
                      <a:pt x="116" y="119"/>
                    </a:lnTo>
                    <a:lnTo>
                      <a:pt x="116" y="119"/>
                    </a:lnTo>
                    <a:lnTo>
                      <a:pt x="100" y="122"/>
                    </a:lnTo>
                    <a:lnTo>
                      <a:pt x="100" y="122"/>
                    </a:lnTo>
                    <a:lnTo>
                      <a:pt x="87" y="122"/>
                    </a:lnTo>
                    <a:lnTo>
                      <a:pt x="87" y="122"/>
                    </a:lnTo>
                    <a:lnTo>
                      <a:pt x="92" y="122"/>
                    </a:lnTo>
                    <a:lnTo>
                      <a:pt x="92" y="122"/>
                    </a:lnTo>
                    <a:lnTo>
                      <a:pt x="90" y="123"/>
                    </a:lnTo>
                    <a:lnTo>
                      <a:pt x="90" y="123"/>
                    </a:lnTo>
                    <a:lnTo>
                      <a:pt x="87" y="123"/>
                    </a:lnTo>
                    <a:lnTo>
                      <a:pt x="87" y="123"/>
                    </a:lnTo>
                    <a:lnTo>
                      <a:pt x="72" y="123"/>
                    </a:lnTo>
                    <a:lnTo>
                      <a:pt x="72" y="123"/>
                    </a:lnTo>
                    <a:lnTo>
                      <a:pt x="44" y="126"/>
                    </a:lnTo>
                    <a:lnTo>
                      <a:pt x="44" y="126"/>
                    </a:lnTo>
                    <a:lnTo>
                      <a:pt x="39" y="129"/>
                    </a:lnTo>
                    <a:lnTo>
                      <a:pt x="39" y="129"/>
                    </a:lnTo>
                    <a:lnTo>
                      <a:pt x="34" y="132"/>
                    </a:lnTo>
                    <a:lnTo>
                      <a:pt x="34" y="132"/>
                    </a:lnTo>
                    <a:lnTo>
                      <a:pt x="27" y="134"/>
                    </a:lnTo>
                    <a:lnTo>
                      <a:pt x="27" y="134"/>
                    </a:lnTo>
                    <a:lnTo>
                      <a:pt x="29" y="138"/>
                    </a:lnTo>
                    <a:lnTo>
                      <a:pt x="29" y="138"/>
                    </a:lnTo>
                    <a:lnTo>
                      <a:pt x="33" y="138"/>
                    </a:lnTo>
                    <a:lnTo>
                      <a:pt x="33" y="138"/>
                    </a:lnTo>
                    <a:lnTo>
                      <a:pt x="40" y="140"/>
                    </a:lnTo>
                    <a:lnTo>
                      <a:pt x="40" y="140"/>
                    </a:lnTo>
                    <a:lnTo>
                      <a:pt x="49" y="141"/>
                    </a:lnTo>
                    <a:lnTo>
                      <a:pt x="49" y="141"/>
                    </a:lnTo>
                    <a:lnTo>
                      <a:pt x="51" y="141"/>
                    </a:lnTo>
                    <a:lnTo>
                      <a:pt x="51" y="141"/>
                    </a:lnTo>
                    <a:lnTo>
                      <a:pt x="41" y="143"/>
                    </a:lnTo>
                    <a:lnTo>
                      <a:pt x="41" y="143"/>
                    </a:lnTo>
                    <a:lnTo>
                      <a:pt x="40" y="152"/>
                    </a:lnTo>
                    <a:lnTo>
                      <a:pt x="40" y="152"/>
                    </a:lnTo>
                    <a:lnTo>
                      <a:pt x="27" y="153"/>
                    </a:lnTo>
                    <a:lnTo>
                      <a:pt x="27" y="153"/>
                    </a:lnTo>
                    <a:lnTo>
                      <a:pt x="24" y="155"/>
                    </a:lnTo>
                    <a:lnTo>
                      <a:pt x="24" y="155"/>
                    </a:lnTo>
                    <a:lnTo>
                      <a:pt x="54" y="156"/>
                    </a:lnTo>
                    <a:lnTo>
                      <a:pt x="54" y="156"/>
                    </a:lnTo>
                    <a:lnTo>
                      <a:pt x="50" y="159"/>
                    </a:lnTo>
                    <a:lnTo>
                      <a:pt x="50" y="159"/>
                    </a:lnTo>
                    <a:lnTo>
                      <a:pt x="49" y="159"/>
                    </a:lnTo>
                    <a:lnTo>
                      <a:pt x="49" y="159"/>
                    </a:lnTo>
                    <a:lnTo>
                      <a:pt x="50" y="159"/>
                    </a:lnTo>
                    <a:lnTo>
                      <a:pt x="50" y="159"/>
                    </a:lnTo>
                    <a:lnTo>
                      <a:pt x="56" y="159"/>
                    </a:lnTo>
                    <a:lnTo>
                      <a:pt x="56" y="159"/>
                    </a:lnTo>
                    <a:lnTo>
                      <a:pt x="92" y="161"/>
                    </a:lnTo>
                    <a:lnTo>
                      <a:pt x="92" y="161"/>
                    </a:lnTo>
                    <a:lnTo>
                      <a:pt x="96" y="161"/>
                    </a:lnTo>
                    <a:lnTo>
                      <a:pt x="96" y="161"/>
                    </a:lnTo>
                    <a:lnTo>
                      <a:pt x="93" y="161"/>
                    </a:lnTo>
                    <a:lnTo>
                      <a:pt x="93" y="161"/>
                    </a:lnTo>
                    <a:lnTo>
                      <a:pt x="105" y="165"/>
                    </a:lnTo>
                    <a:lnTo>
                      <a:pt x="105" y="165"/>
                    </a:lnTo>
                    <a:lnTo>
                      <a:pt x="115" y="168"/>
                    </a:lnTo>
                    <a:lnTo>
                      <a:pt x="115" y="168"/>
                    </a:lnTo>
                    <a:lnTo>
                      <a:pt x="119" y="168"/>
                    </a:lnTo>
                    <a:lnTo>
                      <a:pt x="119" y="168"/>
                    </a:lnTo>
                    <a:lnTo>
                      <a:pt x="99" y="170"/>
                    </a:lnTo>
                    <a:lnTo>
                      <a:pt x="99" y="170"/>
                    </a:lnTo>
                    <a:lnTo>
                      <a:pt x="67" y="171"/>
                    </a:lnTo>
                    <a:lnTo>
                      <a:pt x="67" y="171"/>
                    </a:lnTo>
                    <a:lnTo>
                      <a:pt x="70" y="171"/>
                    </a:lnTo>
                    <a:lnTo>
                      <a:pt x="70" y="171"/>
                    </a:lnTo>
                    <a:lnTo>
                      <a:pt x="82" y="171"/>
                    </a:lnTo>
                    <a:lnTo>
                      <a:pt x="82" y="171"/>
                    </a:lnTo>
                    <a:lnTo>
                      <a:pt x="87" y="171"/>
                    </a:lnTo>
                    <a:lnTo>
                      <a:pt x="87" y="171"/>
                    </a:lnTo>
                    <a:lnTo>
                      <a:pt x="74" y="173"/>
                    </a:lnTo>
                    <a:lnTo>
                      <a:pt x="74" y="173"/>
                    </a:lnTo>
                    <a:lnTo>
                      <a:pt x="76" y="173"/>
                    </a:lnTo>
                    <a:lnTo>
                      <a:pt x="76" y="173"/>
                    </a:lnTo>
                    <a:lnTo>
                      <a:pt x="90" y="173"/>
                    </a:lnTo>
                    <a:lnTo>
                      <a:pt x="90" y="173"/>
                    </a:lnTo>
                    <a:lnTo>
                      <a:pt x="87" y="173"/>
                    </a:lnTo>
                    <a:lnTo>
                      <a:pt x="87" y="173"/>
                    </a:lnTo>
                    <a:lnTo>
                      <a:pt x="66" y="173"/>
                    </a:lnTo>
                    <a:lnTo>
                      <a:pt x="66" y="173"/>
                    </a:lnTo>
                    <a:lnTo>
                      <a:pt x="67" y="173"/>
                    </a:lnTo>
                    <a:lnTo>
                      <a:pt x="67" y="173"/>
                    </a:lnTo>
                    <a:lnTo>
                      <a:pt x="79" y="175"/>
                    </a:lnTo>
                    <a:lnTo>
                      <a:pt x="79" y="175"/>
                    </a:lnTo>
                    <a:lnTo>
                      <a:pt x="103" y="175"/>
                    </a:lnTo>
                    <a:lnTo>
                      <a:pt x="103" y="175"/>
                    </a:lnTo>
                    <a:lnTo>
                      <a:pt x="79" y="178"/>
                    </a:lnTo>
                    <a:lnTo>
                      <a:pt x="79" y="178"/>
                    </a:lnTo>
                    <a:lnTo>
                      <a:pt x="76" y="178"/>
                    </a:lnTo>
                    <a:lnTo>
                      <a:pt x="76" y="178"/>
                    </a:lnTo>
                    <a:lnTo>
                      <a:pt x="92" y="178"/>
                    </a:lnTo>
                    <a:lnTo>
                      <a:pt x="92" y="178"/>
                    </a:lnTo>
                    <a:lnTo>
                      <a:pt x="72" y="179"/>
                    </a:lnTo>
                    <a:lnTo>
                      <a:pt x="72" y="179"/>
                    </a:lnTo>
                    <a:lnTo>
                      <a:pt x="77" y="179"/>
                    </a:lnTo>
                    <a:lnTo>
                      <a:pt x="77" y="179"/>
                    </a:lnTo>
                    <a:lnTo>
                      <a:pt x="76" y="179"/>
                    </a:lnTo>
                    <a:lnTo>
                      <a:pt x="76" y="179"/>
                    </a:lnTo>
                    <a:lnTo>
                      <a:pt x="46" y="181"/>
                    </a:lnTo>
                    <a:lnTo>
                      <a:pt x="46" y="181"/>
                    </a:lnTo>
                    <a:lnTo>
                      <a:pt x="44" y="181"/>
                    </a:lnTo>
                    <a:lnTo>
                      <a:pt x="44" y="181"/>
                    </a:lnTo>
                    <a:lnTo>
                      <a:pt x="37" y="184"/>
                    </a:lnTo>
                    <a:lnTo>
                      <a:pt x="37" y="184"/>
                    </a:lnTo>
                    <a:lnTo>
                      <a:pt x="31" y="185"/>
                    </a:lnTo>
                    <a:lnTo>
                      <a:pt x="31" y="185"/>
                    </a:lnTo>
                    <a:lnTo>
                      <a:pt x="41" y="188"/>
                    </a:lnTo>
                    <a:lnTo>
                      <a:pt x="41" y="188"/>
                    </a:lnTo>
                    <a:lnTo>
                      <a:pt x="53" y="190"/>
                    </a:lnTo>
                    <a:lnTo>
                      <a:pt x="53" y="190"/>
                    </a:lnTo>
                    <a:lnTo>
                      <a:pt x="89" y="191"/>
                    </a:lnTo>
                    <a:lnTo>
                      <a:pt x="89" y="191"/>
                    </a:lnTo>
                    <a:lnTo>
                      <a:pt x="87" y="191"/>
                    </a:lnTo>
                    <a:lnTo>
                      <a:pt x="87" y="191"/>
                    </a:lnTo>
                    <a:lnTo>
                      <a:pt x="72" y="193"/>
                    </a:lnTo>
                    <a:lnTo>
                      <a:pt x="72" y="193"/>
                    </a:lnTo>
                    <a:lnTo>
                      <a:pt x="97" y="194"/>
                    </a:lnTo>
                    <a:lnTo>
                      <a:pt x="97" y="194"/>
                    </a:lnTo>
                    <a:lnTo>
                      <a:pt x="95" y="194"/>
                    </a:lnTo>
                    <a:lnTo>
                      <a:pt x="95" y="194"/>
                    </a:lnTo>
                    <a:lnTo>
                      <a:pt x="93" y="194"/>
                    </a:lnTo>
                    <a:lnTo>
                      <a:pt x="93" y="194"/>
                    </a:lnTo>
                    <a:lnTo>
                      <a:pt x="93" y="196"/>
                    </a:lnTo>
                    <a:lnTo>
                      <a:pt x="93" y="196"/>
                    </a:lnTo>
                    <a:lnTo>
                      <a:pt x="99" y="197"/>
                    </a:lnTo>
                    <a:lnTo>
                      <a:pt x="99" y="197"/>
                    </a:lnTo>
                    <a:lnTo>
                      <a:pt x="112" y="199"/>
                    </a:lnTo>
                    <a:lnTo>
                      <a:pt x="112" y="199"/>
                    </a:lnTo>
                    <a:lnTo>
                      <a:pt x="115" y="200"/>
                    </a:lnTo>
                    <a:lnTo>
                      <a:pt x="115" y="200"/>
                    </a:lnTo>
                    <a:lnTo>
                      <a:pt x="115" y="202"/>
                    </a:lnTo>
                    <a:lnTo>
                      <a:pt x="115" y="202"/>
                    </a:lnTo>
                    <a:lnTo>
                      <a:pt x="115" y="205"/>
                    </a:lnTo>
                    <a:lnTo>
                      <a:pt x="115" y="205"/>
                    </a:lnTo>
                    <a:lnTo>
                      <a:pt x="97" y="206"/>
                    </a:lnTo>
                    <a:lnTo>
                      <a:pt x="97" y="206"/>
                    </a:lnTo>
                    <a:lnTo>
                      <a:pt x="92" y="208"/>
                    </a:lnTo>
                    <a:lnTo>
                      <a:pt x="92" y="208"/>
                    </a:lnTo>
                    <a:lnTo>
                      <a:pt x="97" y="208"/>
                    </a:lnTo>
                    <a:lnTo>
                      <a:pt x="97" y="208"/>
                    </a:lnTo>
                    <a:lnTo>
                      <a:pt x="110" y="208"/>
                    </a:lnTo>
                    <a:lnTo>
                      <a:pt x="110" y="208"/>
                    </a:lnTo>
                    <a:lnTo>
                      <a:pt x="138" y="215"/>
                    </a:lnTo>
                    <a:lnTo>
                      <a:pt x="138" y="215"/>
                    </a:lnTo>
                    <a:lnTo>
                      <a:pt x="130" y="221"/>
                    </a:lnTo>
                    <a:lnTo>
                      <a:pt x="130" y="221"/>
                    </a:lnTo>
                    <a:lnTo>
                      <a:pt x="145" y="221"/>
                    </a:lnTo>
                    <a:lnTo>
                      <a:pt x="145" y="221"/>
                    </a:lnTo>
                    <a:lnTo>
                      <a:pt x="162" y="223"/>
                    </a:lnTo>
                    <a:lnTo>
                      <a:pt x="162" y="223"/>
                    </a:lnTo>
                    <a:lnTo>
                      <a:pt x="179" y="223"/>
                    </a:lnTo>
                    <a:lnTo>
                      <a:pt x="179" y="223"/>
                    </a:lnTo>
                    <a:lnTo>
                      <a:pt x="168" y="224"/>
                    </a:lnTo>
                    <a:lnTo>
                      <a:pt x="168" y="224"/>
                    </a:lnTo>
                    <a:lnTo>
                      <a:pt x="171" y="227"/>
                    </a:lnTo>
                    <a:lnTo>
                      <a:pt x="171" y="227"/>
                    </a:lnTo>
                    <a:lnTo>
                      <a:pt x="188" y="235"/>
                    </a:lnTo>
                    <a:lnTo>
                      <a:pt x="188" y="235"/>
                    </a:lnTo>
                    <a:lnTo>
                      <a:pt x="191" y="235"/>
                    </a:lnTo>
                    <a:lnTo>
                      <a:pt x="191" y="235"/>
                    </a:lnTo>
                    <a:lnTo>
                      <a:pt x="184" y="235"/>
                    </a:lnTo>
                    <a:lnTo>
                      <a:pt x="184" y="235"/>
                    </a:lnTo>
                    <a:lnTo>
                      <a:pt x="182" y="239"/>
                    </a:lnTo>
                    <a:lnTo>
                      <a:pt x="182" y="239"/>
                    </a:lnTo>
                    <a:lnTo>
                      <a:pt x="220" y="239"/>
                    </a:lnTo>
                    <a:lnTo>
                      <a:pt x="220" y="239"/>
                    </a:lnTo>
                    <a:lnTo>
                      <a:pt x="161" y="242"/>
                    </a:lnTo>
                    <a:lnTo>
                      <a:pt x="161" y="242"/>
                    </a:lnTo>
                    <a:lnTo>
                      <a:pt x="164" y="244"/>
                    </a:lnTo>
                    <a:lnTo>
                      <a:pt x="164" y="244"/>
                    </a:lnTo>
                    <a:lnTo>
                      <a:pt x="159" y="245"/>
                    </a:lnTo>
                    <a:lnTo>
                      <a:pt x="159" y="245"/>
                    </a:lnTo>
                    <a:lnTo>
                      <a:pt x="156" y="247"/>
                    </a:lnTo>
                    <a:lnTo>
                      <a:pt x="156" y="247"/>
                    </a:lnTo>
                    <a:lnTo>
                      <a:pt x="151" y="247"/>
                    </a:lnTo>
                    <a:lnTo>
                      <a:pt x="151" y="247"/>
                    </a:lnTo>
                    <a:lnTo>
                      <a:pt x="141" y="248"/>
                    </a:lnTo>
                    <a:lnTo>
                      <a:pt x="141" y="248"/>
                    </a:lnTo>
                    <a:lnTo>
                      <a:pt x="125" y="251"/>
                    </a:lnTo>
                    <a:lnTo>
                      <a:pt x="125" y="251"/>
                    </a:lnTo>
                    <a:lnTo>
                      <a:pt x="142" y="253"/>
                    </a:lnTo>
                    <a:lnTo>
                      <a:pt x="142" y="253"/>
                    </a:lnTo>
                    <a:lnTo>
                      <a:pt x="143" y="253"/>
                    </a:lnTo>
                    <a:lnTo>
                      <a:pt x="143" y="253"/>
                    </a:lnTo>
                    <a:lnTo>
                      <a:pt x="169" y="253"/>
                    </a:lnTo>
                    <a:lnTo>
                      <a:pt x="169" y="253"/>
                    </a:lnTo>
                    <a:lnTo>
                      <a:pt x="172" y="253"/>
                    </a:lnTo>
                    <a:lnTo>
                      <a:pt x="172" y="253"/>
                    </a:lnTo>
                    <a:lnTo>
                      <a:pt x="158" y="253"/>
                    </a:lnTo>
                    <a:lnTo>
                      <a:pt x="158" y="253"/>
                    </a:lnTo>
                    <a:lnTo>
                      <a:pt x="146" y="257"/>
                    </a:lnTo>
                    <a:lnTo>
                      <a:pt x="146" y="257"/>
                    </a:lnTo>
                    <a:lnTo>
                      <a:pt x="148" y="257"/>
                    </a:lnTo>
                    <a:lnTo>
                      <a:pt x="148" y="257"/>
                    </a:lnTo>
                    <a:lnTo>
                      <a:pt x="143" y="257"/>
                    </a:lnTo>
                    <a:lnTo>
                      <a:pt x="143" y="257"/>
                    </a:lnTo>
                    <a:lnTo>
                      <a:pt x="138" y="257"/>
                    </a:lnTo>
                    <a:lnTo>
                      <a:pt x="138" y="257"/>
                    </a:lnTo>
                    <a:lnTo>
                      <a:pt x="103" y="262"/>
                    </a:lnTo>
                    <a:lnTo>
                      <a:pt x="103" y="262"/>
                    </a:lnTo>
                    <a:lnTo>
                      <a:pt x="110" y="262"/>
                    </a:lnTo>
                    <a:lnTo>
                      <a:pt x="110" y="262"/>
                    </a:lnTo>
                    <a:lnTo>
                      <a:pt x="102" y="263"/>
                    </a:lnTo>
                    <a:lnTo>
                      <a:pt x="102" y="263"/>
                    </a:lnTo>
                    <a:lnTo>
                      <a:pt x="128" y="268"/>
                    </a:lnTo>
                    <a:lnTo>
                      <a:pt x="128" y="268"/>
                    </a:lnTo>
                    <a:lnTo>
                      <a:pt x="125" y="268"/>
                    </a:lnTo>
                    <a:lnTo>
                      <a:pt x="125" y="268"/>
                    </a:lnTo>
                    <a:lnTo>
                      <a:pt x="133" y="268"/>
                    </a:lnTo>
                    <a:lnTo>
                      <a:pt x="133" y="268"/>
                    </a:lnTo>
                    <a:lnTo>
                      <a:pt x="99" y="271"/>
                    </a:lnTo>
                    <a:lnTo>
                      <a:pt x="99" y="271"/>
                    </a:lnTo>
                    <a:lnTo>
                      <a:pt x="99" y="273"/>
                    </a:lnTo>
                    <a:lnTo>
                      <a:pt x="99" y="273"/>
                    </a:lnTo>
                    <a:lnTo>
                      <a:pt x="96" y="273"/>
                    </a:lnTo>
                    <a:lnTo>
                      <a:pt x="96" y="273"/>
                    </a:lnTo>
                    <a:lnTo>
                      <a:pt x="120" y="271"/>
                    </a:lnTo>
                    <a:lnTo>
                      <a:pt x="120" y="271"/>
                    </a:lnTo>
                    <a:lnTo>
                      <a:pt x="122" y="273"/>
                    </a:lnTo>
                    <a:lnTo>
                      <a:pt x="122" y="273"/>
                    </a:lnTo>
                    <a:lnTo>
                      <a:pt x="126" y="273"/>
                    </a:lnTo>
                    <a:lnTo>
                      <a:pt x="126" y="273"/>
                    </a:lnTo>
                    <a:lnTo>
                      <a:pt x="125" y="273"/>
                    </a:lnTo>
                    <a:lnTo>
                      <a:pt x="125" y="273"/>
                    </a:lnTo>
                    <a:lnTo>
                      <a:pt x="120" y="273"/>
                    </a:lnTo>
                    <a:lnTo>
                      <a:pt x="120" y="273"/>
                    </a:lnTo>
                    <a:lnTo>
                      <a:pt x="122" y="274"/>
                    </a:lnTo>
                    <a:lnTo>
                      <a:pt x="122" y="274"/>
                    </a:lnTo>
                    <a:lnTo>
                      <a:pt x="108" y="274"/>
                    </a:lnTo>
                    <a:lnTo>
                      <a:pt x="108" y="274"/>
                    </a:lnTo>
                    <a:lnTo>
                      <a:pt x="115" y="276"/>
                    </a:lnTo>
                    <a:lnTo>
                      <a:pt x="115" y="276"/>
                    </a:lnTo>
                    <a:lnTo>
                      <a:pt x="151" y="274"/>
                    </a:lnTo>
                    <a:lnTo>
                      <a:pt x="151" y="274"/>
                    </a:lnTo>
                    <a:lnTo>
                      <a:pt x="128" y="274"/>
                    </a:lnTo>
                    <a:lnTo>
                      <a:pt x="128" y="274"/>
                    </a:lnTo>
                    <a:lnTo>
                      <a:pt x="139" y="274"/>
                    </a:lnTo>
                    <a:lnTo>
                      <a:pt x="139" y="274"/>
                    </a:lnTo>
                    <a:lnTo>
                      <a:pt x="136" y="274"/>
                    </a:lnTo>
                    <a:lnTo>
                      <a:pt x="136" y="274"/>
                    </a:lnTo>
                    <a:lnTo>
                      <a:pt x="143" y="274"/>
                    </a:lnTo>
                    <a:lnTo>
                      <a:pt x="143" y="274"/>
                    </a:lnTo>
                    <a:lnTo>
                      <a:pt x="129" y="274"/>
                    </a:lnTo>
                    <a:lnTo>
                      <a:pt x="129" y="274"/>
                    </a:lnTo>
                    <a:lnTo>
                      <a:pt x="133" y="279"/>
                    </a:lnTo>
                    <a:lnTo>
                      <a:pt x="133" y="279"/>
                    </a:lnTo>
                    <a:lnTo>
                      <a:pt x="138" y="280"/>
                    </a:lnTo>
                    <a:lnTo>
                      <a:pt x="138" y="280"/>
                    </a:lnTo>
                    <a:lnTo>
                      <a:pt x="142" y="279"/>
                    </a:lnTo>
                    <a:lnTo>
                      <a:pt x="142" y="279"/>
                    </a:lnTo>
                    <a:lnTo>
                      <a:pt x="118" y="286"/>
                    </a:lnTo>
                    <a:lnTo>
                      <a:pt x="118" y="286"/>
                    </a:lnTo>
                    <a:lnTo>
                      <a:pt x="85" y="288"/>
                    </a:lnTo>
                    <a:lnTo>
                      <a:pt x="85" y="288"/>
                    </a:lnTo>
                    <a:lnTo>
                      <a:pt x="87" y="289"/>
                    </a:lnTo>
                    <a:lnTo>
                      <a:pt x="87" y="289"/>
                    </a:lnTo>
                    <a:lnTo>
                      <a:pt x="83" y="289"/>
                    </a:lnTo>
                    <a:lnTo>
                      <a:pt x="83" y="289"/>
                    </a:lnTo>
                    <a:lnTo>
                      <a:pt x="92" y="294"/>
                    </a:lnTo>
                    <a:lnTo>
                      <a:pt x="92" y="294"/>
                    </a:lnTo>
                    <a:lnTo>
                      <a:pt x="89" y="295"/>
                    </a:lnTo>
                    <a:lnTo>
                      <a:pt x="89" y="295"/>
                    </a:lnTo>
                    <a:lnTo>
                      <a:pt x="110" y="297"/>
                    </a:lnTo>
                    <a:lnTo>
                      <a:pt x="110" y="297"/>
                    </a:lnTo>
                    <a:lnTo>
                      <a:pt x="105" y="298"/>
                    </a:lnTo>
                    <a:lnTo>
                      <a:pt x="105" y="298"/>
                    </a:lnTo>
                    <a:lnTo>
                      <a:pt x="116" y="301"/>
                    </a:lnTo>
                    <a:lnTo>
                      <a:pt x="116" y="301"/>
                    </a:lnTo>
                    <a:lnTo>
                      <a:pt x="118" y="303"/>
                    </a:lnTo>
                    <a:lnTo>
                      <a:pt x="118" y="303"/>
                    </a:lnTo>
                    <a:lnTo>
                      <a:pt x="122" y="303"/>
                    </a:lnTo>
                    <a:lnTo>
                      <a:pt x="122" y="303"/>
                    </a:lnTo>
                    <a:lnTo>
                      <a:pt x="112" y="303"/>
                    </a:lnTo>
                    <a:lnTo>
                      <a:pt x="112" y="303"/>
                    </a:lnTo>
                    <a:lnTo>
                      <a:pt x="80" y="306"/>
                    </a:lnTo>
                    <a:lnTo>
                      <a:pt x="80" y="306"/>
                    </a:lnTo>
                    <a:lnTo>
                      <a:pt x="96" y="306"/>
                    </a:lnTo>
                    <a:lnTo>
                      <a:pt x="96" y="306"/>
                    </a:lnTo>
                    <a:lnTo>
                      <a:pt x="92" y="307"/>
                    </a:lnTo>
                    <a:lnTo>
                      <a:pt x="92" y="307"/>
                    </a:lnTo>
                    <a:lnTo>
                      <a:pt x="122" y="306"/>
                    </a:lnTo>
                    <a:lnTo>
                      <a:pt x="122" y="306"/>
                    </a:lnTo>
                    <a:lnTo>
                      <a:pt x="119" y="306"/>
                    </a:lnTo>
                    <a:lnTo>
                      <a:pt x="119" y="306"/>
                    </a:lnTo>
                    <a:lnTo>
                      <a:pt x="123" y="309"/>
                    </a:lnTo>
                    <a:lnTo>
                      <a:pt x="123" y="309"/>
                    </a:lnTo>
                    <a:lnTo>
                      <a:pt x="125" y="315"/>
                    </a:lnTo>
                    <a:lnTo>
                      <a:pt x="125" y="315"/>
                    </a:lnTo>
                    <a:lnTo>
                      <a:pt x="70" y="316"/>
                    </a:lnTo>
                    <a:lnTo>
                      <a:pt x="70" y="316"/>
                    </a:lnTo>
                    <a:lnTo>
                      <a:pt x="34" y="319"/>
                    </a:lnTo>
                    <a:lnTo>
                      <a:pt x="34" y="319"/>
                    </a:lnTo>
                    <a:lnTo>
                      <a:pt x="49" y="319"/>
                    </a:lnTo>
                    <a:lnTo>
                      <a:pt x="49" y="319"/>
                    </a:lnTo>
                    <a:lnTo>
                      <a:pt x="57" y="321"/>
                    </a:lnTo>
                    <a:lnTo>
                      <a:pt x="57" y="321"/>
                    </a:lnTo>
                    <a:lnTo>
                      <a:pt x="64" y="321"/>
                    </a:lnTo>
                    <a:lnTo>
                      <a:pt x="64" y="321"/>
                    </a:lnTo>
                    <a:lnTo>
                      <a:pt x="60" y="32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76" name="Freeform 192"/>
              <p:cNvSpPr>
                <a:spLocks/>
              </p:cNvSpPr>
              <p:nvPr/>
            </p:nvSpPr>
            <p:spPr bwMode="auto">
              <a:xfrm>
                <a:off x="7992" y="11160"/>
                <a:ext cx="399" cy="241"/>
              </a:xfrm>
              <a:custGeom>
                <a:avLst/>
                <a:gdLst/>
                <a:ahLst/>
                <a:cxnLst>
                  <a:cxn ang="0">
                    <a:pos x="296" y="1"/>
                  </a:cxn>
                  <a:cxn ang="0">
                    <a:pos x="313" y="7"/>
                  </a:cxn>
                  <a:cxn ang="0">
                    <a:pos x="315" y="13"/>
                  </a:cxn>
                  <a:cxn ang="0">
                    <a:pos x="365" y="19"/>
                  </a:cxn>
                  <a:cxn ang="0">
                    <a:pos x="399" y="24"/>
                  </a:cxn>
                  <a:cxn ang="0">
                    <a:pos x="376" y="28"/>
                  </a:cxn>
                  <a:cxn ang="0">
                    <a:pos x="364" y="33"/>
                  </a:cxn>
                  <a:cxn ang="0">
                    <a:pos x="342" y="41"/>
                  </a:cxn>
                  <a:cxn ang="0">
                    <a:pos x="269" y="48"/>
                  </a:cxn>
                  <a:cxn ang="0">
                    <a:pos x="226" y="60"/>
                  </a:cxn>
                  <a:cxn ang="0">
                    <a:pos x="214" y="63"/>
                  </a:cxn>
                  <a:cxn ang="0">
                    <a:pos x="230" y="66"/>
                  </a:cxn>
                  <a:cxn ang="0">
                    <a:pos x="201" y="65"/>
                  </a:cxn>
                  <a:cxn ang="0">
                    <a:pos x="203" y="69"/>
                  </a:cxn>
                  <a:cxn ang="0">
                    <a:pos x="218" y="72"/>
                  </a:cxn>
                  <a:cxn ang="0">
                    <a:pos x="233" y="77"/>
                  </a:cxn>
                  <a:cxn ang="0">
                    <a:pos x="249" y="80"/>
                  </a:cxn>
                  <a:cxn ang="0">
                    <a:pos x="256" y="89"/>
                  </a:cxn>
                  <a:cxn ang="0">
                    <a:pos x="310" y="93"/>
                  </a:cxn>
                  <a:cxn ang="0">
                    <a:pos x="335" y="99"/>
                  </a:cxn>
                  <a:cxn ang="0">
                    <a:pos x="333" y="102"/>
                  </a:cxn>
                  <a:cxn ang="0">
                    <a:pos x="361" y="104"/>
                  </a:cxn>
                  <a:cxn ang="0">
                    <a:pos x="313" y="104"/>
                  </a:cxn>
                  <a:cxn ang="0">
                    <a:pos x="286" y="105"/>
                  </a:cxn>
                  <a:cxn ang="0">
                    <a:pos x="289" y="111"/>
                  </a:cxn>
                  <a:cxn ang="0">
                    <a:pos x="339" y="113"/>
                  </a:cxn>
                  <a:cxn ang="0">
                    <a:pos x="331" y="114"/>
                  </a:cxn>
                  <a:cxn ang="0">
                    <a:pos x="319" y="117"/>
                  </a:cxn>
                  <a:cxn ang="0">
                    <a:pos x="267" y="119"/>
                  </a:cxn>
                  <a:cxn ang="0">
                    <a:pos x="223" y="123"/>
                  </a:cxn>
                  <a:cxn ang="0">
                    <a:pos x="211" y="128"/>
                  </a:cxn>
                  <a:cxn ang="0">
                    <a:pos x="181" y="130"/>
                  </a:cxn>
                  <a:cxn ang="0">
                    <a:pos x="181" y="131"/>
                  </a:cxn>
                  <a:cxn ang="0">
                    <a:pos x="220" y="137"/>
                  </a:cxn>
                  <a:cxn ang="0">
                    <a:pos x="180" y="142"/>
                  </a:cxn>
                  <a:cxn ang="0">
                    <a:pos x="208" y="155"/>
                  </a:cxn>
                  <a:cxn ang="0">
                    <a:pos x="203" y="155"/>
                  </a:cxn>
                  <a:cxn ang="0">
                    <a:pos x="221" y="158"/>
                  </a:cxn>
                  <a:cxn ang="0">
                    <a:pos x="187" y="161"/>
                  </a:cxn>
                  <a:cxn ang="0">
                    <a:pos x="89" y="163"/>
                  </a:cxn>
                  <a:cxn ang="0">
                    <a:pos x="83" y="166"/>
                  </a:cxn>
                  <a:cxn ang="0">
                    <a:pos x="73" y="166"/>
                  </a:cxn>
                  <a:cxn ang="0">
                    <a:pos x="7" y="170"/>
                  </a:cxn>
                  <a:cxn ang="0">
                    <a:pos x="32" y="175"/>
                  </a:cxn>
                  <a:cxn ang="0">
                    <a:pos x="85" y="175"/>
                  </a:cxn>
                  <a:cxn ang="0">
                    <a:pos x="35" y="175"/>
                  </a:cxn>
                  <a:cxn ang="0">
                    <a:pos x="27" y="176"/>
                  </a:cxn>
                  <a:cxn ang="0">
                    <a:pos x="23" y="176"/>
                  </a:cxn>
                  <a:cxn ang="0">
                    <a:pos x="29" y="179"/>
                  </a:cxn>
                  <a:cxn ang="0">
                    <a:pos x="56" y="184"/>
                  </a:cxn>
                  <a:cxn ang="0">
                    <a:pos x="55" y="191"/>
                  </a:cxn>
                  <a:cxn ang="0">
                    <a:pos x="56" y="193"/>
                  </a:cxn>
                  <a:cxn ang="0">
                    <a:pos x="118" y="200"/>
                  </a:cxn>
                  <a:cxn ang="0">
                    <a:pos x="129" y="202"/>
                  </a:cxn>
                  <a:cxn ang="0">
                    <a:pos x="86" y="209"/>
                  </a:cxn>
                  <a:cxn ang="0">
                    <a:pos x="69" y="209"/>
                  </a:cxn>
                  <a:cxn ang="0">
                    <a:pos x="40" y="212"/>
                  </a:cxn>
                  <a:cxn ang="0">
                    <a:pos x="60" y="226"/>
                  </a:cxn>
                  <a:cxn ang="0">
                    <a:pos x="76" y="229"/>
                  </a:cxn>
                  <a:cxn ang="0">
                    <a:pos x="52" y="231"/>
                  </a:cxn>
                  <a:cxn ang="0">
                    <a:pos x="68" y="237"/>
                  </a:cxn>
                  <a:cxn ang="0">
                    <a:pos x="83" y="240"/>
                  </a:cxn>
                </a:cxnLst>
                <a:rect l="0" t="0" r="r" b="b"/>
                <a:pathLst>
                  <a:path w="399" h="241">
                    <a:moveTo>
                      <a:pt x="283" y="0"/>
                    </a:moveTo>
                    <a:lnTo>
                      <a:pt x="283" y="0"/>
                    </a:lnTo>
                    <a:lnTo>
                      <a:pt x="293" y="0"/>
                    </a:lnTo>
                    <a:lnTo>
                      <a:pt x="293" y="0"/>
                    </a:lnTo>
                    <a:lnTo>
                      <a:pt x="295" y="0"/>
                    </a:lnTo>
                    <a:lnTo>
                      <a:pt x="295" y="0"/>
                    </a:lnTo>
                    <a:lnTo>
                      <a:pt x="296" y="1"/>
                    </a:lnTo>
                    <a:lnTo>
                      <a:pt x="296" y="1"/>
                    </a:lnTo>
                    <a:lnTo>
                      <a:pt x="297" y="1"/>
                    </a:lnTo>
                    <a:lnTo>
                      <a:pt x="297" y="1"/>
                    </a:lnTo>
                    <a:lnTo>
                      <a:pt x="303" y="3"/>
                    </a:lnTo>
                    <a:lnTo>
                      <a:pt x="303" y="3"/>
                    </a:lnTo>
                    <a:lnTo>
                      <a:pt x="308" y="7"/>
                    </a:lnTo>
                    <a:lnTo>
                      <a:pt x="308" y="7"/>
                    </a:lnTo>
                    <a:lnTo>
                      <a:pt x="313" y="7"/>
                    </a:lnTo>
                    <a:lnTo>
                      <a:pt x="313" y="7"/>
                    </a:lnTo>
                    <a:lnTo>
                      <a:pt x="326" y="7"/>
                    </a:lnTo>
                    <a:lnTo>
                      <a:pt x="326" y="7"/>
                    </a:lnTo>
                    <a:lnTo>
                      <a:pt x="322" y="9"/>
                    </a:lnTo>
                    <a:lnTo>
                      <a:pt x="322" y="9"/>
                    </a:lnTo>
                    <a:lnTo>
                      <a:pt x="313" y="13"/>
                    </a:lnTo>
                    <a:lnTo>
                      <a:pt x="313" y="13"/>
                    </a:lnTo>
                    <a:lnTo>
                      <a:pt x="315" y="13"/>
                    </a:lnTo>
                    <a:lnTo>
                      <a:pt x="315" y="13"/>
                    </a:lnTo>
                    <a:lnTo>
                      <a:pt x="318" y="13"/>
                    </a:lnTo>
                    <a:lnTo>
                      <a:pt x="318" y="13"/>
                    </a:lnTo>
                    <a:lnTo>
                      <a:pt x="303" y="15"/>
                    </a:lnTo>
                    <a:lnTo>
                      <a:pt x="303" y="15"/>
                    </a:lnTo>
                    <a:lnTo>
                      <a:pt x="339" y="16"/>
                    </a:lnTo>
                    <a:lnTo>
                      <a:pt x="339" y="16"/>
                    </a:lnTo>
                    <a:lnTo>
                      <a:pt x="365" y="19"/>
                    </a:lnTo>
                    <a:lnTo>
                      <a:pt x="365" y="19"/>
                    </a:lnTo>
                    <a:lnTo>
                      <a:pt x="364" y="19"/>
                    </a:lnTo>
                    <a:lnTo>
                      <a:pt x="364" y="19"/>
                    </a:lnTo>
                    <a:lnTo>
                      <a:pt x="376" y="21"/>
                    </a:lnTo>
                    <a:lnTo>
                      <a:pt x="376" y="21"/>
                    </a:lnTo>
                    <a:lnTo>
                      <a:pt x="384" y="21"/>
                    </a:lnTo>
                    <a:lnTo>
                      <a:pt x="384" y="21"/>
                    </a:lnTo>
                    <a:lnTo>
                      <a:pt x="399" y="24"/>
                    </a:lnTo>
                    <a:lnTo>
                      <a:pt x="399" y="24"/>
                    </a:lnTo>
                    <a:lnTo>
                      <a:pt x="384" y="25"/>
                    </a:lnTo>
                    <a:lnTo>
                      <a:pt x="384" y="25"/>
                    </a:lnTo>
                    <a:lnTo>
                      <a:pt x="384" y="28"/>
                    </a:lnTo>
                    <a:lnTo>
                      <a:pt x="384" y="28"/>
                    </a:lnTo>
                    <a:lnTo>
                      <a:pt x="375" y="28"/>
                    </a:lnTo>
                    <a:lnTo>
                      <a:pt x="375" y="28"/>
                    </a:lnTo>
                    <a:lnTo>
                      <a:pt x="376" y="28"/>
                    </a:lnTo>
                    <a:lnTo>
                      <a:pt x="376" y="28"/>
                    </a:lnTo>
                    <a:lnTo>
                      <a:pt x="374" y="30"/>
                    </a:lnTo>
                    <a:lnTo>
                      <a:pt x="374" y="30"/>
                    </a:lnTo>
                    <a:lnTo>
                      <a:pt x="369" y="33"/>
                    </a:lnTo>
                    <a:lnTo>
                      <a:pt x="369" y="33"/>
                    </a:lnTo>
                    <a:lnTo>
                      <a:pt x="372" y="33"/>
                    </a:lnTo>
                    <a:lnTo>
                      <a:pt x="372" y="33"/>
                    </a:lnTo>
                    <a:lnTo>
                      <a:pt x="364" y="33"/>
                    </a:lnTo>
                    <a:lnTo>
                      <a:pt x="364" y="33"/>
                    </a:lnTo>
                    <a:lnTo>
                      <a:pt x="369" y="33"/>
                    </a:lnTo>
                    <a:lnTo>
                      <a:pt x="369" y="33"/>
                    </a:lnTo>
                    <a:lnTo>
                      <a:pt x="369" y="34"/>
                    </a:lnTo>
                    <a:lnTo>
                      <a:pt x="369" y="34"/>
                    </a:lnTo>
                    <a:lnTo>
                      <a:pt x="372" y="38"/>
                    </a:lnTo>
                    <a:lnTo>
                      <a:pt x="372" y="38"/>
                    </a:lnTo>
                    <a:lnTo>
                      <a:pt x="342" y="41"/>
                    </a:lnTo>
                    <a:lnTo>
                      <a:pt x="342" y="41"/>
                    </a:lnTo>
                    <a:lnTo>
                      <a:pt x="302" y="42"/>
                    </a:lnTo>
                    <a:lnTo>
                      <a:pt x="302" y="42"/>
                    </a:lnTo>
                    <a:lnTo>
                      <a:pt x="299" y="42"/>
                    </a:lnTo>
                    <a:lnTo>
                      <a:pt x="299" y="42"/>
                    </a:lnTo>
                    <a:lnTo>
                      <a:pt x="295" y="44"/>
                    </a:lnTo>
                    <a:lnTo>
                      <a:pt x="295" y="44"/>
                    </a:lnTo>
                    <a:lnTo>
                      <a:pt x="269" y="48"/>
                    </a:lnTo>
                    <a:lnTo>
                      <a:pt x="269" y="48"/>
                    </a:lnTo>
                    <a:lnTo>
                      <a:pt x="249" y="57"/>
                    </a:lnTo>
                    <a:lnTo>
                      <a:pt x="249" y="57"/>
                    </a:lnTo>
                    <a:lnTo>
                      <a:pt x="247" y="57"/>
                    </a:lnTo>
                    <a:lnTo>
                      <a:pt x="247" y="57"/>
                    </a:lnTo>
                    <a:lnTo>
                      <a:pt x="239" y="57"/>
                    </a:lnTo>
                    <a:lnTo>
                      <a:pt x="239" y="57"/>
                    </a:lnTo>
                    <a:lnTo>
                      <a:pt x="226" y="60"/>
                    </a:lnTo>
                    <a:lnTo>
                      <a:pt x="226" y="60"/>
                    </a:lnTo>
                    <a:lnTo>
                      <a:pt x="227" y="60"/>
                    </a:lnTo>
                    <a:lnTo>
                      <a:pt x="227" y="60"/>
                    </a:lnTo>
                    <a:lnTo>
                      <a:pt x="224" y="62"/>
                    </a:lnTo>
                    <a:lnTo>
                      <a:pt x="224" y="62"/>
                    </a:lnTo>
                    <a:lnTo>
                      <a:pt x="217" y="63"/>
                    </a:lnTo>
                    <a:lnTo>
                      <a:pt x="217" y="63"/>
                    </a:lnTo>
                    <a:lnTo>
                      <a:pt x="214" y="63"/>
                    </a:lnTo>
                    <a:lnTo>
                      <a:pt x="214" y="63"/>
                    </a:lnTo>
                    <a:lnTo>
                      <a:pt x="230" y="66"/>
                    </a:lnTo>
                    <a:lnTo>
                      <a:pt x="230" y="66"/>
                    </a:lnTo>
                    <a:lnTo>
                      <a:pt x="229" y="66"/>
                    </a:lnTo>
                    <a:lnTo>
                      <a:pt x="229" y="66"/>
                    </a:lnTo>
                    <a:lnTo>
                      <a:pt x="226" y="65"/>
                    </a:lnTo>
                    <a:lnTo>
                      <a:pt x="226" y="65"/>
                    </a:lnTo>
                    <a:lnTo>
                      <a:pt x="230" y="66"/>
                    </a:lnTo>
                    <a:lnTo>
                      <a:pt x="230" y="66"/>
                    </a:lnTo>
                    <a:lnTo>
                      <a:pt x="227" y="68"/>
                    </a:lnTo>
                    <a:lnTo>
                      <a:pt x="227" y="68"/>
                    </a:lnTo>
                    <a:lnTo>
                      <a:pt x="231" y="68"/>
                    </a:lnTo>
                    <a:lnTo>
                      <a:pt x="231" y="68"/>
                    </a:lnTo>
                    <a:lnTo>
                      <a:pt x="198" y="65"/>
                    </a:lnTo>
                    <a:lnTo>
                      <a:pt x="198" y="65"/>
                    </a:lnTo>
                    <a:lnTo>
                      <a:pt x="201" y="65"/>
                    </a:lnTo>
                    <a:lnTo>
                      <a:pt x="201" y="65"/>
                    </a:lnTo>
                    <a:lnTo>
                      <a:pt x="200" y="66"/>
                    </a:lnTo>
                    <a:lnTo>
                      <a:pt x="200" y="66"/>
                    </a:lnTo>
                    <a:lnTo>
                      <a:pt x="201" y="66"/>
                    </a:lnTo>
                    <a:lnTo>
                      <a:pt x="201" y="66"/>
                    </a:lnTo>
                    <a:lnTo>
                      <a:pt x="195" y="68"/>
                    </a:lnTo>
                    <a:lnTo>
                      <a:pt x="195" y="68"/>
                    </a:lnTo>
                    <a:lnTo>
                      <a:pt x="203" y="69"/>
                    </a:lnTo>
                    <a:lnTo>
                      <a:pt x="203" y="69"/>
                    </a:lnTo>
                    <a:lnTo>
                      <a:pt x="223" y="72"/>
                    </a:lnTo>
                    <a:lnTo>
                      <a:pt x="223" y="72"/>
                    </a:lnTo>
                    <a:lnTo>
                      <a:pt x="224" y="72"/>
                    </a:lnTo>
                    <a:lnTo>
                      <a:pt x="224" y="72"/>
                    </a:lnTo>
                    <a:lnTo>
                      <a:pt x="221" y="72"/>
                    </a:lnTo>
                    <a:lnTo>
                      <a:pt x="221" y="72"/>
                    </a:lnTo>
                    <a:lnTo>
                      <a:pt x="218" y="72"/>
                    </a:lnTo>
                    <a:lnTo>
                      <a:pt x="218" y="72"/>
                    </a:lnTo>
                    <a:lnTo>
                      <a:pt x="217" y="74"/>
                    </a:lnTo>
                    <a:lnTo>
                      <a:pt x="217" y="74"/>
                    </a:lnTo>
                    <a:lnTo>
                      <a:pt x="229" y="75"/>
                    </a:lnTo>
                    <a:lnTo>
                      <a:pt x="229" y="75"/>
                    </a:lnTo>
                    <a:lnTo>
                      <a:pt x="246" y="75"/>
                    </a:lnTo>
                    <a:lnTo>
                      <a:pt x="246" y="75"/>
                    </a:lnTo>
                    <a:lnTo>
                      <a:pt x="233" y="77"/>
                    </a:lnTo>
                    <a:lnTo>
                      <a:pt x="233" y="77"/>
                    </a:lnTo>
                    <a:lnTo>
                      <a:pt x="250" y="78"/>
                    </a:lnTo>
                    <a:lnTo>
                      <a:pt x="250" y="78"/>
                    </a:lnTo>
                    <a:lnTo>
                      <a:pt x="256" y="78"/>
                    </a:lnTo>
                    <a:lnTo>
                      <a:pt x="256" y="78"/>
                    </a:lnTo>
                    <a:lnTo>
                      <a:pt x="247" y="80"/>
                    </a:lnTo>
                    <a:lnTo>
                      <a:pt x="247" y="80"/>
                    </a:lnTo>
                    <a:lnTo>
                      <a:pt x="249" y="80"/>
                    </a:lnTo>
                    <a:lnTo>
                      <a:pt x="249" y="80"/>
                    </a:lnTo>
                    <a:lnTo>
                      <a:pt x="257" y="80"/>
                    </a:lnTo>
                    <a:lnTo>
                      <a:pt x="257" y="80"/>
                    </a:lnTo>
                    <a:lnTo>
                      <a:pt x="272" y="86"/>
                    </a:lnTo>
                    <a:lnTo>
                      <a:pt x="272" y="86"/>
                    </a:lnTo>
                    <a:lnTo>
                      <a:pt x="267" y="86"/>
                    </a:lnTo>
                    <a:lnTo>
                      <a:pt x="267" y="86"/>
                    </a:lnTo>
                    <a:lnTo>
                      <a:pt x="256" y="89"/>
                    </a:lnTo>
                    <a:lnTo>
                      <a:pt x="256" y="89"/>
                    </a:lnTo>
                    <a:lnTo>
                      <a:pt x="266" y="95"/>
                    </a:lnTo>
                    <a:lnTo>
                      <a:pt x="266" y="95"/>
                    </a:lnTo>
                    <a:lnTo>
                      <a:pt x="293" y="93"/>
                    </a:lnTo>
                    <a:lnTo>
                      <a:pt x="293" y="93"/>
                    </a:lnTo>
                    <a:lnTo>
                      <a:pt x="305" y="93"/>
                    </a:lnTo>
                    <a:lnTo>
                      <a:pt x="305" y="93"/>
                    </a:lnTo>
                    <a:lnTo>
                      <a:pt x="310" y="93"/>
                    </a:lnTo>
                    <a:lnTo>
                      <a:pt x="310" y="93"/>
                    </a:lnTo>
                    <a:lnTo>
                      <a:pt x="328" y="93"/>
                    </a:lnTo>
                    <a:lnTo>
                      <a:pt x="328" y="93"/>
                    </a:lnTo>
                    <a:lnTo>
                      <a:pt x="325" y="96"/>
                    </a:lnTo>
                    <a:lnTo>
                      <a:pt x="325" y="96"/>
                    </a:lnTo>
                    <a:lnTo>
                      <a:pt x="335" y="98"/>
                    </a:lnTo>
                    <a:lnTo>
                      <a:pt x="335" y="98"/>
                    </a:lnTo>
                    <a:lnTo>
                      <a:pt x="335" y="99"/>
                    </a:lnTo>
                    <a:lnTo>
                      <a:pt x="335" y="99"/>
                    </a:lnTo>
                    <a:lnTo>
                      <a:pt x="333" y="99"/>
                    </a:lnTo>
                    <a:lnTo>
                      <a:pt x="333" y="99"/>
                    </a:lnTo>
                    <a:lnTo>
                      <a:pt x="342" y="101"/>
                    </a:lnTo>
                    <a:lnTo>
                      <a:pt x="342" y="101"/>
                    </a:lnTo>
                    <a:lnTo>
                      <a:pt x="332" y="101"/>
                    </a:lnTo>
                    <a:lnTo>
                      <a:pt x="332" y="101"/>
                    </a:lnTo>
                    <a:lnTo>
                      <a:pt x="333" y="102"/>
                    </a:lnTo>
                    <a:lnTo>
                      <a:pt x="333" y="102"/>
                    </a:lnTo>
                    <a:lnTo>
                      <a:pt x="335" y="102"/>
                    </a:lnTo>
                    <a:lnTo>
                      <a:pt x="335" y="102"/>
                    </a:lnTo>
                    <a:lnTo>
                      <a:pt x="341" y="102"/>
                    </a:lnTo>
                    <a:lnTo>
                      <a:pt x="341" y="102"/>
                    </a:lnTo>
                    <a:lnTo>
                      <a:pt x="349" y="105"/>
                    </a:lnTo>
                    <a:lnTo>
                      <a:pt x="349" y="105"/>
                    </a:lnTo>
                    <a:lnTo>
                      <a:pt x="361" y="104"/>
                    </a:lnTo>
                    <a:lnTo>
                      <a:pt x="361" y="104"/>
                    </a:lnTo>
                    <a:lnTo>
                      <a:pt x="355" y="104"/>
                    </a:lnTo>
                    <a:lnTo>
                      <a:pt x="355" y="104"/>
                    </a:lnTo>
                    <a:lnTo>
                      <a:pt x="352" y="104"/>
                    </a:lnTo>
                    <a:lnTo>
                      <a:pt x="352" y="104"/>
                    </a:lnTo>
                    <a:lnTo>
                      <a:pt x="345" y="105"/>
                    </a:lnTo>
                    <a:lnTo>
                      <a:pt x="345" y="105"/>
                    </a:lnTo>
                    <a:lnTo>
                      <a:pt x="313" y="104"/>
                    </a:lnTo>
                    <a:lnTo>
                      <a:pt x="313" y="104"/>
                    </a:lnTo>
                    <a:lnTo>
                      <a:pt x="300" y="105"/>
                    </a:lnTo>
                    <a:lnTo>
                      <a:pt x="300" y="105"/>
                    </a:lnTo>
                    <a:lnTo>
                      <a:pt x="293" y="107"/>
                    </a:lnTo>
                    <a:lnTo>
                      <a:pt x="293" y="107"/>
                    </a:lnTo>
                    <a:lnTo>
                      <a:pt x="276" y="105"/>
                    </a:lnTo>
                    <a:lnTo>
                      <a:pt x="276" y="105"/>
                    </a:lnTo>
                    <a:lnTo>
                      <a:pt x="286" y="105"/>
                    </a:lnTo>
                    <a:lnTo>
                      <a:pt x="286" y="105"/>
                    </a:lnTo>
                    <a:lnTo>
                      <a:pt x="289" y="108"/>
                    </a:lnTo>
                    <a:lnTo>
                      <a:pt x="289" y="108"/>
                    </a:lnTo>
                    <a:lnTo>
                      <a:pt x="296" y="110"/>
                    </a:lnTo>
                    <a:lnTo>
                      <a:pt x="296" y="110"/>
                    </a:lnTo>
                    <a:lnTo>
                      <a:pt x="286" y="111"/>
                    </a:lnTo>
                    <a:lnTo>
                      <a:pt x="286" y="111"/>
                    </a:lnTo>
                    <a:lnTo>
                      <a:pt x="289" y="111"/>
                    </a:lnTo>
                    <a:lnTo>
                      <a:pt x="289" y="111"/>
                    </a:lnTo>
                    <a:lnTo>
                      <a:pt x="325" y="110"/>
                    </a:lnTo>
                    <a:lnTo>
                      <a:pt x="325" y="110"/>
                    </a:lnTo>
                    <a:lnTo>
                      <a:pt x="332" y="111"/>
                    </a:lnTo>
                    <a:lnTo>
                      <a:pt x="332" y="111"/>
                    </a:lnTo>
                    <a:lnTo>
                      <a:pt x="338" y="111"/>
                    </a:lnTo>
                    <a:lnTo>
                      <a:pt x="338" y="111"/>
                    </a:lnTo>
                    <a:lnTo>
                      <a:pt x="339" y="113"/>
                    </a:lnTo>
                    <a:lnTo>
                      <a:pt x="339" y="113"/>
                    </a:lnTo>
                    <a:lnTo>
                      <a:pt x="346" y="113"/>
                    </a:lnTo>
                    <a:lnTo>
                      <a:pt x="346" y="113"/>
                    </a:lnTo>
                    <a:lnTo>
                      <a:pt x="349" y="113"/>
                    </a:lnTo>
                    <a:lnTo>
                      <a:pt x="349" y="113"/>
                    </a:lnTo>
                    <a:lnTo>
                      <a:pt x="332" y="114"/>
                    </a:lnTo>
                    <a:lnTo>
                      <a:pt x="332" y="114"/>
                    </a:lnTo>
                    <a:lnTo>
                      <a:pt x="331" y="114"/>
                    </a:lnTo>
                    <a:lnTo>
                      <a:pt x="331" y="114"/>
                    </a:lnTo>
                    <a:lnTo>
                      <a:pt x="329" y="116"/>
                    </a:lnTo>
                    <a:lnTo>
                      <a:pt x="329" y="116"/>
                    </a:lnTo>
                    <a:lnTo>
                      <a:pt x="332" y="116"/>
                    </a:lnTo>
                    <a:lnTo>
                      <a:pt x="332" y="116"/>
                    </a:lnTo>
                    <a:lnTo>
                      <a:pt x="316" y="117"/>
                    </a:lnTo>
                    <a:lnTo>
                      <a:pt x="316" y="117"/>
                    </a:lnTo>
                    <a:lnTo>
                      <a:pt x="319" y="117"/>
                    </a:lnTo>
                    <a:lnTo>
                      <a:pt x="319" y="117"/>
                    </a:lnTo>
                    <a:lnTo>
                      <a:pt x="318" y="119"/>
                    </a:lnTo>
                    <a:lnTo>
                      <a:pt x="318" y="119"/>
                    </a:lnTo>
                    <a:lnTo>
                      <a:pt x="287" y="117"/>
                    </a:lnTo>
                    <a:lnTo>
                      <a:pt x="287" y="117"/>
                    </a:lnTo>
                    <a:lnTo>
                      <a:pt x="259" y="119"/>
                    </a:lnTo>
                    <a:lnTo>
                      <a:pt x="259" y="119"/>
                    </a:lnTo>
                    <a:lnTo>
                      <a:pt x="267" y="119"/>
                    </a:lnTo>
                    <a:lnTo>
                      <a:pt x="267" y="119"/>
                    </a:lnTo>
                    <a:lnTo>
                      <a:pt x="250" y="120"/>
                    </a:lnTo>
                    <a:lnTo>
                      <a:pt x="250" y="120"/>
                    </a:lnTo>
                    <a:lnTo>
                      <a:pt x="246" y="120"/>
                    </a:lnTo>
                    <a:lnTo>
                      <a:pt x="246" y="120"/>
                    </a:lnTo>
                    <a:lnTo>
                      <a:pt x="229" y="123"/>
                    </a:lnTo>
                    <a:lnTo>
                      <a:pt x="229" y="123"/>
                    </a:lnTo>
                    <a:lnTo>
                      <a:pt x="223" y="123"/>
                    </a:lnTo>
                    <a:lnTo>
                      <a:pt x="223" y="123"/>
                    </a:lnTo>
                    <a:lnTo>
                      <a:pt x="226" y="126"/>
                    </a:lnTo>
                    <a:lnTo>
                      <a:pt x="226" y="126"/>
                    </a:lnTo>
                    <a:lnTo>
                      <a:pt x="211" y="125"/>
                    </a:lnTo>
                    <a:lnTo>
                      <a:pt x="211" y="125"/>
                    </a:lnTo>
                    <a:lnTo>
                      <a:pt x="208" y="128"/>
                    </a:lnTo>
                    <a:lnTo>
                      <a:pt x="208" y="128"/>
                    </a:lnTo>
                    <a:lnTo>
                      <a:pt x="211" y="128"/>
                    </a:lnTo>
                    <a:lnTo>
                      <a:pt x="211" y="128"/>
                    </a:lnTo>
                    <a:lnTo>
                      <a:pt x="191" y="128"/>
                    </a:lnTo>
                    <a:lnTo>
                      <a:pt x="191" y="128"/>
                    </a:lnTo>
                    <a:lnTo>
                      <a:pt x="190" y="130"/>
                    </a:lnTo>
                    <a:lnTo>
                      <a:pt x="190" y="130"/>
                    </a:lnTo>
                    <a:lnTo>
                      <a:pt x="184" y="130"/>
                    </a:lnTo>
                    <a:lnTo>
                      <a:pt x="184" y="130"/>
                    </a:lnTo>
                    <a:lnTo>
                      <a:pt x="181" y="130"/>
                    </a:lnTo>
                    <a:lnTo>
                      <a:pt x="181" y="130"/>
                    </a:lnTo>
                    <a:lnTo>
                      <a:pt x="184" y="130"/>
                    </a:lnTo>
                    <a:lnTo>
                      <a:pt x="184" y="130"/>
                    </a:lnTo>
                    <a:lnTo>
                      <a:pt x="185" y="130"/>
                    </a:lnTo>
                    <a:lnTo>
                      <a:pt x="185" y="130"/>
                    </a:lnTo>
                    <a:lnTo>
                      <a:pt x="187" y="130"/>
                    </a:lnTo>
                    <a:lnTo>
                      <a:pt x="187" y="130"/>
                    </a:lnTo>
                    <a:lnTo>
                      <a:pt x="181" y="131"/>
                    </a:lnTo>
                    <a:lnTo>
                      <a:pt x="181" y="131"/>
                    </a:lnTo>
                    <a:lnTo>
                      <a:pt x="184" y="133"/>
                    </a:lnTo>
                    <a:lnTo>
                      <a:pt x="184" y="133"/>
                    </a:lnTo>
                    <a:lnTo>
                      <a:pt x="193" y="134"/>
                    </a:lnTo>
                    <a:lnTo>
                      <a:pt x="193" y="134"/>
                    </a:lnTo>
                    <a:lnTo>
                      <a:pt x="206" y="134"/>
                    </a:lnTo>
                    <a:lnTo>
                      <a:pt x="206" y="134"/>
                    </a:lnTo>
                    <a:lnTo>
                      <a:pt x="220" y="137"/>
                    </a:lnTo>
                    <a:lnTo>
                      <a:pt x="220" y="137"/>
                    </a:lnTo>
                    <a:lnTo>
                      <a:pt x="221" y="137"/>
                    </a:lnTo>
                    <a:lnTo>
                      <a:pt x="221" y="137"/>
                    </a:lnTo>
                    <a:lnTo>
                      <a:pt x="233" y="139"/>
                    </a:lnTo>
                    <a:lnTo>
                      <a:pt x="233" y="139"/>
                    </a:lnTo>
                    <a:lnTo>
                      <a:pt x="201" y="140"/>
                    </a:lnTo>
                    <a:lnTo>
                      <a:pt x="201" y="140"/>
                    </a:lnTo>
                    <a:lnTo>
                      <a:pt x="180" y="142"/>
                    </a:lnTo>
                    <a:lnTo>
                      <a:pt x="180" y="142"/>
                    </a:lnTo>
                    <a:lnTo>
                      <a:pt x="183" y="143"/>
                    </a:lnTo>
                    <a:lnTo>
                      <a:pt x="183" y="143"/>
                    </a:lnTo>
                    <a:lnTo>
                      <a:pt x="170" y="149"/>
                    </a:lnTo>
                    <a:lnTo>
                      <a:pt x="170" y="149"/>
                    </a:lnTo>
                    <a:lnTo>
                      <a:pt x="200" y="154"/>
                    </a:lnTo>
                    <a:lnTo>
                      <a:pt x="200" y="154"/>
                    </a:lnTo>
                    <a:lnTo>
                      <a:pt x="208" y="155"/>
                    </a:lnTo>
                    <a:lnTo>
                      <a:pt x="208" y="155"/>
                    </a:lnTo>
                    <a:lnTo>
                      <a:pt x="201" y="155"/>
                    </a:lnTo>
                    <a:lnTo>
                      <a:pt x="201" y="155"/>
                    </a:lnTo>
                    <a:lnTo>
                      <a:pt x="200" y="155"/>
                    </a:lnTo>
                    <a:lnTo>
                      <a:pt x="200" y="155"/>
                    </a:lnTo>
                    <a:lnTo>
                      <a:pt x="201" y="155"/>
                    </a:lnTo>
                    <a:lnTo>
                      <a:pt x="201" y="155"/>
                    </a:lnTo>
                    <a:lnTo>
                      <a:pt x="203" y="155"/>
                    </a:lnTo>
                    <a:lnTo>
                      <a:pt x="203" y="155"/>
                    </a:lnTo>
                    <a:lnTo>
                      <a:pt x="223" y="158"/>
                    </a:lnTo>
                    <a:lnTo>
                      <a:pt x="223" y="158"/>
                    </a:lnTo>
                    <a:lnTo>
                      <a:pt x="214" y="158"/>
                    </a:lnTo>
                    <a:lnTo>
                      <a:pt x="214" y="158"/>
                    </a:lnTo>
                    <a:lnTo>
                      <a:pt x="217" y="158"/>
                    </a:lnTo>
                    <a:lnTo>
                      <a:pt x="217" y="158"/>
                    </a:lnTo>
                    <a:lnTo>
                      <a:pt x="221" y="158"/>
                    </a:lnTo>
                    <a:lnTo>
                      <a:pt x="221" y="158"/>
                    </a:lnTo>
                    <a:lnTo>
                      <a:pt x="218" y="160"/>
                    </a:lnTo>
                    <a:lnTo>
                      <a:pt x="218" y="160"/>
                    </a:lnTo>
                    <a:lnTo>
                      <a:pt x="171" y="163"/>
                    </a:lnTo>
                    <a:lnTo>
                      <a:pt x="171" y="163"/>
                    </a:lnTo>
                    <a:lnTo>
                      <a:pt x="170" y="163"/>
                    </a:lnTo>
                    <a:lnTo>
                      <a:pt x="170" y="163"/>
                    </a:lnTo>
                    <a:lnTo>
                      <a:pt x="187" y="161"/>
                    </a:lnTo>
                    <a:lnTo>
                      <a:pt x="187" y="161"/>
                    </a:lnTo>
                    <a:lnTo>
                      <a:pt x="174" y="161"/>
                    </a:lnTo>
                    <a:lnTo>
                      <a:pt x="174" y="161"/>
                    </a:lnTo>
                    <a:lnTo>
                      <a:pt x="165" y="161"/>
                    </a:lnTo>
                    <a:lnTo>
                      <a:pt x="165" y="161"/>
                    </a:lnTo>
                    <a:lnTo>
                      <a:pt x="171" y="160"/>
                    </a:lnTo>
                    <a:lnTo>
                      <a:pt x="171" y="160"/>
                    </a:lnTo>
                    <a:lnTo>
                      <a:pt x="89" y="163"/>
                    </a:lnTo>
                    <a:lnTo>
                      <a:pt x="89" y="163"/>
                    </a:lnTo>
                    <a:lnTo>
                      <a:pt x="86" y="166"/>
                    </a:lnTo>
                    <a:lnTo>
                      <a:pt x="86" y="166"/>
                    </a:lnTo>
                    <a:lnTo>
                      <a:pt x="83" y="166"/>
                    </a:lnTo>
                    <a:lnTo>
                      <a:pt x="83" y="166"/>
                    </a:lnTo>
                    <a:lnTo>
                      <a:pt x="82" y="166"/>
                    </a:lnTo>
                    <a:lnTo>
                      <a:pt x="82" y="166"/>
                    </a:lnTo>
                    <a:lnTo>
                      <a:pt x="83" y="166"/>
                    </a:lnTo>
                    <a:lnTo>
                      <a:pt x="83" y="166"/>
                    </a:lnTo>
                    <a:lnTo>
                      <a:pt x="72" y="167"/>
                    </a:lnTo>
                    <a:lnTo>
                      <a:pt x="72" y="167"/>
                    </a:lnTo>
                    <a:lnTo>
                      <a:pt x="88" y="167"/>
                    </a:lnTo>
                    <a:lnTo>
                      <a:pt x="88" y="167"/>
                    </a:lnTo>
                    <a:lnTo>
                      <a:pt x="86" y="166"/>
                    </a:lnTo>
                    <a:lnTo>
                      <a:pt x="86" y="166"/>
                    </a:lnTo>
                    <a:lnTo>
                      <a:pt x="73" y="166"/>
                    </a:lnTo>
                    <a:lnTo>
                      <a:pt x="73" y="166"/>
                    </a:lnTo>
                    <a:lnTo>
                      <a:pt x="16" y="169"/>
                    </a:lnTo>
                    <a:lnTo>
                      <a:pt x="16" y="169"/>
                    </a:lnTo>
                    <a:lnTo>
                      <a:pt x="22" y="170"/>
                    </a:lnTo>
                    <a:lnTo>
                      <a:pt x="22" y="170"/>
                    </a:lnTo>
                    <a:lnTo>
                      <a:pt x="10" y="170"/>
                    </a:lnTo>
                    <a:lnTo>
                      <a:pt x="10" y="170"/>
                    </a:lnTo>
                    <a:lnTo>
                      <a:pt x="7" y="170"/>
                    </a:lnTo>
                    <a:lnTo>
                      <a:pt x="7" y="170"/>
                    </a:lnTo>
                    <a:lnTo>
                      <a:pt x="0" y="170"/>
                    </a:lnTo>
                    <a:lnTo>
                      <a:pt x="0" y="170"/>
                    </a:lnTo>
                    <a:lnTo>
                      <a:pt x="19" y="173"/>
                    </a:lnTo>
                    <a:lnTo>
                      <a:pt x="19" y="173"/>
                    </a:lnTo>
                    <a:lnTo>
                      <a:pt x="22" y="175"/>
                    </a:lnTo>
                    <a:lnTo>
                      <a:pt x="22" y="175"/>
                    </a:lnTo>
                    <a:lnTo>
                      <a:pt x="32" y="175"/>
                    </a:lnTo>
                    <a:lnTo>
                      <a:pt x="32" y="175"/>
                    </a:lnTo>
                    <a:lnTo>
                      <a:pt x="39" y="176"/>
                    </a:lnTo>
                    <a:lnTo>
                      <a:pt x="39" y="176"/>
                    </a:lnTo>
                    <a:lnTo>
                      <a:pt x="37" y="176"/>
                    </a:lnTo>
                    <a:lnTo>
                      <a:pt x="37" y="176"/>
                    </a:lnTo>
                    <a:lnTo>
                      <a:pt x="55" y="176"/>
                    </a:lnTo>
                    <a:lnTo>
                      <a:pt x="55" y="176"/>
                    </a:lnTo>
                    <a:lnTo>
                      <a:pt x="85" y="175"/>
                    </a:lnTo>
                    <a:lnTo>
                      <a:pt x="85" y="175"/>
                    </a:lnTo>
                    <a:lnTo>
                      <a:pt x="86" y="175"/>
                    </a:lnTo>
                    <a:lnTo>
                      <a:pt x="86" y="175"/>
                    </a:lnTo>
                    <a:lnTo>
                      <a:pt x="83" y="175"/>
                    </a:lnTo>
                    <a:lnTo>
                      <a:pt x="83" y="175"/>
                    </a:lnTo>
                    <a:lnTo>
                      <a:pt x="36" y="175"/>
                    </a:lnTo>
                    <a:lnTo>
                      <a:pt x="36" y="175"/>
                    </a:lnTo>
                    <a:lnTo>
                      <a:pt x="35" y="175"/>
                    </a:lnTo>
                    <a:lnTo>
                      <a:pt x="35" y="175"/>
                    </a:lnTo>
                    <a:lnTo>
                      <a:pt x="40" y="176"/>
                    </a:lnTo>
                    <a:lnTo>
                      <a:pt x="40" y="176"/>
                    </a:lnTo>
                    <a:lnTo>
                      <a:pt x="33" y="176"/>
                    </a:lnTo>
                    <a:lnTo>
                      <a:pt x="33" y="176"/>
                    </a:lnTo>
                    <a:lnTo>
                      <a:pt x="30" y="176"/>
                    </a:lnTo>
                    <a:lnTo>
                      <a:pt x="30" y="176"/>
                    </a:lnTo>
                    <a:lnTo>
                      <a:pt x="27" y="176"/>
                    </a:lnTo>
                    <a:lnTo>
                      <a:pt x="27" y="176"/>
                    </a:lnTo>
                    <a:lnTo>
                      <a:pt x="39" y="176"/>
                    </a:lnTo>
                    <a:lnTo>
                      <a:pt x="39" y="176"/>
                    </a:lnTo>
                    <a:lnTo>
                      <a:pt x="43" y="176"/>
                    </a:lnTo>
                    <a:lnTo>
                      <a:pt x="43" y="176"/>
                    </a:lnTo>
                    <a:lnTo>
                      <a:pt x="49" y="176"/>
                    </a:lnTo>
                    <a:lnTo>
                      <a:pt x="49" y="176"/>
                    </a:lnTo>
                    <a:lnTo>
                      <a:pt x="23" y="176"/>
                    </a:lnTo>
                    <a:lnTo>
                      <a:pt x="23" y="176"/>
                    </a:lnTo>
                    <a:lnTo>
                      <a:pt x="46" y="175"/>
                    </a:lnTo>
                    <a:lnTo>
                      <a:pt x="46" y="175"/>
                    </a:lnTo>
                    <a:lnTo>
                      <a:pt x="39" y="175"/>
                    </a:lnTo>
                    <a:lnTo>
                      <a:pt x="39" y="175"/>
                    </a:lnTo>
                    <a:lnTo>
                      <a:pt x="35" y="175"/>
                    </a:lnTo>
                    <a:lnTo>
                      <a:pt x="35" y="175"/>
                    </a:lnTo>
                    <a:lnTo>
                      <a:pt x="29" y="179"/>
                    </a:lnTo>
                    <a:lnTo>
                      <a:pt x="29" y="179"/>
                    </a:lnTo>
                    <a:lnTo>
                      <a:pt x="27" y="179"/>
                    </a:lnTo>
                    <a:lnTo>
                      <a:pt x="27" y="179"/>
                    </a:lnTo>
                    <a:lnTo>
                      <a:pt x="60" y="182"/>
                    </a:lnTo>
                    <a:lnTo>
                      <a:pt x="60" y="182"/>
                    </a:lnTo>
                    <a:lnTo>
                      <a:pt x="59" y="182"/>
                    </a:lnTo>
                    <a:lnTo>
                      <a:pt x="59" y="182"/>
                    </a:lnTo>
                    <a:lnTo>
                      <a:pt x="56" y="184"/>
                    </a:lnTo>
                    <a:lnTo>
                      <a:pt x="56" y="184"/>
                    </a:lnTo>
                    <a:lnTo>
                      <a:pt x="52" y="188"/>
                    </a:lnTo>
                    <a:lnTo>
                      <a:pt x="52" y="188"/>
                    </a:lnTo>
                    <a:lnTo>
                      <a:pt x="60" y="191"/>
                    </a:lnTo>
                    <a:lnTo>
                      <a:pt x="60" y="191"/>
                    </a:lnTo>
                    <a:lnTo>
                      <a:pt x="56" y="191"/>
                    </a:lnTo>
                    <a:lnTo>
                      <a:pt x="56" y="191"/>
                    </a:lnTo>
                    <a:lnTo>
                      <a:pt x="55" y="191"/>
                    </a:lnTo>
                    <a:lnTo>
                      <a:pt x="55" y="191"/>
                    </a:lnTo>
                    <a:lnTo>
                      <a:pt x="50" y="191"/>
                    </a:lnTo>
                    <a:lnTo>
                      <a:pt x="50" y="191"/>
                    </a:lnTo>
                    <a:lnTo>
                      <a:pt x="39" y="191"/>
                    </a:lnTo>
                    <a:lnTo>
                      <a:pt x="39" y="191"/>
                    </a:lnTo>
                    <a:lnTo>
                      <a:pt x="39" y="193"/>
                    </a:lnTo>
                    <a:lnTo>
                      <a:pt x="39" y="193"/>
                    </a:lnTo>
                    <a:lnTo>
                      <a:pt x="56" y="193"/>
                    </a:lnTo>
                    <a:lnTo>
                      <a:pt x="56" y="193"/>
                    </a:lnTo>
                    <a:lnTo>
                      <a:pt x="48" y="193"/>
                    </a:lnTo>
                    <a:lnTo>
                      <a:pt x="48" y="193"/>
                    </a:lnTo>
                    <a:lnTo>
                      <a:pt x="82" y="200"/>
                    </a:lnTo>
                    <a:lnTo>
                      <a:pt x="82" y="200"/>
                    </a:lnTo>
                    <a:lnTo>
                      <a:pt x="83" y="200"/>
                    </a:lnTo>
                    <a:lnTo>
                      <a:pt x="83" y="200"/>
                    </a:lnTo>
                    <a:lnTo>
                      <a:pt x="118" y="200"/>
                    </a:lnTo>
                    <a:lnTo>
                      <a:pt x="118" y="200"/>
                    </a:lnTo>
                    <a:lnTo>
                      <a:pt x="138" y="200"/>
                    </a:lnTo>
                    <a:lnTo>
                      <a:pt x="138" y="200"/>
                    </a:lnTo>
                    <a:lnTo>
                      <a:pt x="134" y="202"/>
                    </a:lnTo>
                    <a:lnTo>
                      <a:pt x="134" y="202"/>
                    </a:lnTo>
                    <a:lnTo>
                      <a:pt x="131" y="202"/>
                    </a:lnTo>
                    <a:lnTo>
                      <a:pt x="131" y="202"/>
                    </a:lnTo>
                    <a:lnTo>
                      <a:pt x="129" y="202"/>
                    </a:lnTo>
                    <a:lnTo>
                      <a:pt x="129" y="202"/>
                    </a:lnTo>
                    <a:lnTo>
                      <a:pt x="112" y="203"/>
                    </a:lnTo>
                    <a:lnTo>
                      <a:pt x="112" y="203"/>
                    </a:lnTo>
                    <a:lnTo>
                      <a:pt x="109" y="205"/>
                    </a:lnTo>
                    <a:lnTo>
                      <a:pt x="109" y="205"/>
                    </a:lnTo>
                    <a:lnTo>
                      <a:pt x="72" y="205"/>
                    </a:lnTo>
                    <a:lnTo>
                      <a:pt x="72" y="205"/>
                    </a:lnTo>
                    <a:lnTo>
                      <a:pt x="86" y="209"/>
                    </a:lnTo>
                    <a:lnTo>
                      <a:pt x="86" y="209"/>
                    </a:lnTo>
                    <a:lnTo>
                      <a:pt x="79" y="208"/>
                    </a:lnTo>
                    <a:lnTo>
                      <a:pt x="79" y="208"/>
                    </a:lnTo>
                    <a:lnTo>
                      <a:pt x="88" y="209"/>
                    </a:lnTo>
                    <a:lnTo>
                      <a:pt x="88" y="209"/>
                    </a:lnTo>
                    <a:lnTo>
                      <a:pt x="73" y="209"/>
                    </a:lnTo>
                    <a:lnTo>
                      <a:pt x="73" y="209"/>
                    </a:lnTo>
                    <a:lnTo>
                      <a:pt x="69" y="209"/>
                    </a:lnTo>
                    <a:lnTo>
                      <a:pt x="69" y="209"/>
                    </a:lnTo>
                    <a:lnTo>
                      <a:pt x="69" y="211"/>
                    </a:lnTo>
                    <a:lnTo>
                      <a:pt x="69" y="211"/>
                    </a:lnTo>
                    <a:lnTo>
                      <a:pt x="62" y="211"/>
                    </a:lnTo>
                    <a:lnTo>
                      <a:pt x="62" y="211"/>
                    </a:lnTo>
                    <a:lnTo>
                      <a:pt x="58" y="212"/>
                    </a:lnTo>
                    <a:lnTo>
                      <a:pt x="58" y="212"/>
                    </a:lnTo>
                    <a:lnTo>
                      <a:pt x="40" y="212"/>
                    </a:lnTo>
                    <a:lnTo>
                      <a:pt x="40" y="212"/>
                    </a:lnTo>
                    <a:lnTo>
                      <a:pt x="30" y="225"/>
                    </a:lnTo>
                    <a:lnTo>
                      <a:pt x="30" y="225"/>
                    </a:lnTo>
                    <a:lnTo>
                      <a:pt x="27" y="225"/>
                    </a:lnTo>
                    <a:lnTo>
                      <a:pt x="27" y="225"/>
                    </a:lnTo>
                    <a:lnTo>
                      <a:pt x="27" y="226"/>
                    </a:lnTo>
                    <a:lnTo>
                      <a:pt x="27" y="226"/>
                    </a:lnTo>
                    <a:lnTo>
                      <a:pt x="60" y="226"/>
                    </a:lnTo>
                    <a:lnTo>
                      <a:pt x="60" y="226"/>
                    </a:lnTo>
                    <a:lnTo>
                      <a:pt x="62" y="228"/>
                    </a:lnTo>
                    <a:lnTo>
                      <a:pt x="62" y="228"/>
                    </a:lnTo>
                    <a:lnTo>
                      <a:pt x="65" y="228"/>
                    </a:lnTo>
                    <a:lnTo>
                      <a:pt x="65" y="228"/>
                    </a:lnTo>
                    <a:lnTo>
                      <a:pt x="72" y="228"/>
                    </a:lnTo>
                    <a:lnTo>
                      <a:pt x="72" y="228"/>
                    </a:lnTo>
                    <a:lnTo>
                      <a:pt x="76" y="229"/>
                    </a:lnTo>
                    <a:lnTo>
                      <a:pt x="76" y="229"/>
                    </a:lnTo>
                    <a:lnTo>
                      <a:pt x="79" y="229"/>
                    </a:lnTo>
                    <a:lnTo>
                      <a:pt x="79" y="229"/>
                    </a:lnTo>
                    <a:lnTo>
                      <a:pt x="78" y="229"/>
                    </a:lnTo>
                    <a:lnTo>
                      <a:pt x="78" y="229"/>
                    </a:lnTo>
                    <a:lnTo>
                      <a:pt x="58" y="231"/>
                    </a:lnTo>
                    <a:lnTo>
                      <a:pt x="58" y="231"/>
                    </a:lnTo>
                    <a:lnTo>
                      <a:pt x="52" y="231"/>
                    </a:lnTo>
                    <a:lnTo>
                      <a:pt x="52" y="231"/>
                    </a:lnTo>
                    <a:lnTo>
                      <a:pt x="46" y="231"/>
                    </a:lnTo>
                    <a:lnTo>
                      <a:pt x="46" y="231"/>
                    </a:lnTo>
                    <a:lnTo>
                      <a:pt x="53" y="231"/>
                    </a:lnTo>
                    <a:lnTo>
                      <a:pt x="53" y="231"/>
                    </a:lnTo>
                    <a:lnTo>
                      <a:pt x="33" y="231"/>
                    </a:lnTo>
                    <a:lnTo>
                      <a:pt x="33" y="231"/>
                    </a:lnTo>
                    <a:lnTo>
                      <a:pt x="68" y="237"/>
                    </a:lnTo>
                    <a:lnTo>
                      <a:pt x="68" y="237"/>
                    </a:lnTo>
                    <a:lnTo>
                      <a:pt x="95" y="237"/>
                    </a:lnTo>
                    <a:lnTo>
                      <a:pt x="95" y="237"/>
                    </a:lnTo>
                    <a:lnTo>
                      <a:pt x="79" y="237"/>
                    </a:lnTo>
                    <a:lnTo>
                      <a:pt x="79" y="237"/>
                    </a:lnTo>
                    <a:lnTo>
                      <a:pt x="72" y="240"/>
                    </a:lnTo>
                    <a:lnTo>
                      <a:pt x="72" y="240"/>
                    </a:lnTo>
                    <a:lnTo>
                      <a:pt x="83" y="240"/>
                    </a:lnTo>
                    <a:lnTo>
                      <a:pt x="83" y="240"/>
                    </a:lnTo>
                    <a:lnTo>
                      <a:pt x="83" y="241"/>
                    </a:lnTo>
                    <a:lnTo>
                      <a:pt x="83" y="241"/>
                    </a:lnTo>
                    <a:lnTo>
                      <a:pt x="63" y="241"/>
                    </a:lnTo>
                    <a:lnTo>
                      <a:pt x="63" y="24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77" name="Freeform 193"/>
              <p:cNvSpPr>
                <a:spLocks/>
              </p:cNvSpPr>
              <p:nvPr/>
            </p:nvSpPr>
            <p:spPr bwMode="auto">
              <a:xfrm>
                <a:off x="8028" y="11400"/>
                <a:ext cx="259" cy="232"/>
              </a:xfrm>
              <a:custGeom>
                <a:avLst/>
                <a:gdLst/>
                <a:ahLst/>
                <a:cxnLst>
                  <a:cxn ang="0">
                    <a:pos x="10" y="1"/>
                  </a:cxn>
                  <a:cxn ang="0">
                    <a:pos x="96" y="1"/>
                  </a:cxn>
                  <a:cxn ang="0">
                    <a:pos x="103" y="9"/>
                  </a:cxn>
                  <a:cxn ang="0">
                    <a:pos x="52" y="12"/>
                  </a:cxn>
                  <a:cxn ang="0">
                    <a:pos x="73" y="18"/>
                  </a:cxn>
                  <a:cxn ang="0">
                    <a:pos x="78" y="19"/>
                  </a:cxn>
                  <a:cxn ang="0">
                    <a:pos x="36" y="24"/>
                  </a:cxn>
                  <a:cxn ang="0">
                    <a:pos x="0" y="28"/>
                  </a:cxn>
                  <a:cxn ang="0">
                    <a:pos x="26" y="31"/>
                  </a:cxn>
                  <a:cxn ang="0">
                    <a:pos x="56" y="33"/>
                  </a:cxn>
                  <a:cxn ang="0">
                    <a:pos x="85" y="36"/>
                  </a:cxn>
                  <a:cxn ang="0">
                    <a:pos x="102" y="36"/>
                  </a:cxn>
                  <a:cxn ang="0">
                    <a:pos x="78" y="37"/>
                  </a:cxn>
                  <a:cxn ang="0">
                    <a:pos x="66" y="42"/>
                  </a:cxn>
                  <a:cxn ang="0">
                    <a:pos x="30" y="49"/>
                  </a:cxn>
                  <a:cxn ang="0">
                    <a:pos x="65" y="63"/>
                  </a:cxn>
                  <a:cxn ang="0">
                    <a:pos x="193" y="69"/>
                  </a:cxn>
                  <a:cxn ang="0">
                    <a:pos x="168" y="70"/>
                  </a:cxn>
                  <a:cxn ang="0">
                    <a:pos x="139" y="75"/>
                  </a:cxn>
                  <a:cxn ang="0">
                    <a:pos x="109" y="80"/>
                  </a:cxn>
                  <a:cxn ang="0">
                    <a:pos x="60" y="83"/>
                  </a:cxn>
                  <a:cxn ang="0">
                    <a:pos x="37" y="86"/>
                  </a:cxn>
                  <a:cxn ang="0">
                    <a:pos x="72" y="89"/>
                  </a:cxn>
                  <a:cxn ang="0">
                    <a:pos x="45" y="93"/>
                  </a:cxn>
                  <a:cxn ang="0">
                    <a:pos x="122" y="92"/>
                  </a:cxn>
                  <a:cxn ang="0">
                    <a:pos x="198" y="96"/>
                  </a:cxn>
                  <a:cxn ang="0">
                    <a:pos x="154" y="104"/>
                  </a:cxn>
                  <a:cxn ang="0">
                    <a:pos x="141" y="105"/>
                  </a:cxn>
                  <a:cxn ang="0">
                    <a:pos x="101" y="108"/>
                  </a:cxn>
                  <a:cxn ang="0">
                    <a:pos x="96" y="110"/>
                  </a:cxn>
                  <a:cxn ang="0">
                    <a:pos x="76" y="111"/>
                  </a:cxn>
                  <a:cxn ang="0">
                    <a:pos x="37" y="119"/>
                  </a:cxn>
                  <a:cxn ang="0">
                    <a:pos x="70" y="122"/>
                  </a:cxn>
                  <a:cxn ang="0">
                    <a:pos x="49" y="128"/>
                  </a:cxn>
                  <a:cxn ang="0">
                    <a:pos x="49" y="128"/>
                  </a:cxn>
                  <a:cxn ang="0">
                    <a:pos x="53" y="128"/>
                  </a:cxn>
                  <a:cxn ang="0">
                    <a:pos x="68" y="131"/>
                  </a:cxn>
                  <a:cxn ang="0">
                    <a:pos x="76" y="134"/>
                  </a:cxn>
                  <a:cxn ang="0">
                    <a:pos x="82" y="141"/>
                  </a:cxn>
                  <a:cxn ang="0">
                    <a:pos x="115" y="146"/>
                  </a:cxn>
                  <a:cxn ang="0">
                    <a:pos x="131" y="144"/>
                  </a:cxn>
                  <a:cxn ang="0">
                    <a:pos x="125" y="152"/>
                  </a:cxn>
                  <a:cxn ang="0">
                    <a:pos x="86" y="155"/>
                  </a:cxn>
                  <a:cxn ang="0">
                    <a:pos x="101" y="158"/>
                  </a:cxn>
                  <a:cxn ang="0">
                    <a:pos x="96" y="158"/>
                  </a:cxn>
                  <a:cxn ang="0">
                    <a:pos x="92" y="162"/>
                  </a:cxn>
                  <a:cxn ang="0">
                    <a:pos x="56" y="167"/>
                  </a:cxn>
                  <a:cxn ang="0">
                    <a:pos x="60" y="172"/>
                  </a:cxn>
                  <a:cxn ang="0">
                    <a:pos x="75" y="172"/>
                  </a:cxn>
                  <a:cxn ang="0">
                    <a:pos x="112" y="176"/>
                  </a:cxn>
                  <a:cxn ang="0">
                    <a:pos x="128" y="178"/>
                  </a:cxn>
                  <a:cxn ang="0">
                    <a:pos x="109" y="181"/>
                  </a:cxn>
                  <a:cxn ang="0">
                    <a:pos x="102" y="187"/>
                  </a:cxn>
                  <a:cxn ang="0">
                    <a:pos x="122" y="194"/>
                  </a:cxn>
                  <a:cxn ang="0">
                    <a:pos x="119" y="197"/>
                  </a:cxn>
                  <a:cxn ang="0">
                    <a:pos x="141" y="202"/>
                  </a:cxn>
                  <a:cxn ang="0">
                    <a:pos x="137" y="208"/>
                  </a:cxn>
                  <a:cxn ang="0">
                    <a:pos x="141" y="208"/>
                  </a:cxn>
                  <a:cxn ang="0">
                    <a:pos x="224" y="211"/>
                  </a:cxn>
                  <a:cxn ang="0">
                    <a:pos x="234" y="212"/>
                  </a:cxn>
                  <a:cxn ang="0">
                    <a:pos x="208" y="215"/>
                  </a:cxn>
                  <a:cxn ang="0">
                    <a:pos x="233" y="221"/>
                  </a:cxn>
                </a:cxnLst>
                <a:rect l="0" t="0" r="r" b="b"/>
                <a:pathLst>
                  <a:path w="259" h="232">
                    <a:moveTo>
                      <a:pt x="27" y="1"/>
                    </a:moveTo>
                    <a:lnTo>
                      <a:pt x="7" y="0"/>
                    </a:lnTo>
                    <a:lnTo>
                      <a:pt x="7" y="0"/>
                    </a:lnTo>
                    <a:lnTo>
                      <a:pt x="14" y="0"/>
                    </a:lnTo>
                    <a:lnTo>
                      <a:pt x="14" y="0"/>
                    </a:lnTo>
                    <a:lnTo>
                      <a:pt x="17" y="1"/>
                    </a:lnTo>
                    <a:lnTo>
                      <a:pt x="17" y="1"/>
                    </a:lnTo>
                    <a:lnTo>
                      <a:pt x="10" y="1"/>
                    </a:lnTo>
                    <a:lnTo>
                      <a:pt x="10" y="1"/>
                    </a:lnTo>
                    <a:lnTo>
                      <a:pt x="29" y="1"/>
                    </a:lnTo>
                    <a:lnTo>
                      <a:pt x="29" y="1"/>
                    </a:lnTo>
                    <a:lnTo>
                      <a:pt x="17" y="3"/>
                    </a:lnTo>
                    <a:lnTo>
                      <a:pt x="17" y="3"/>
                    </a:lnTo>
                    <a:lnTo>
                      <a:pt x="19" y="3"/>
                    </a:lnTo>
                    <a:lnTo>
                      <a:pt x="19" y="3"/>
                    </a:lnTo>
                    <a:lnTo>
                      <a:pt x="96" y="1"/>
                    </a:lnTo>
                    <a:lnTo>
                      <a:pt x="96" y="1"/>
                    </a:lnTo>
                    <a:lnTo>
                      <a:pt x="105" y="3"/>
                    </a:lnTo>
                    <a:lnTo>
                      <a:pt x="105" y="3"/>
                    </a:lnTo>
                    <a:lnTo>
                      <a:pt x="96" y="6"/>
                    </a:lnTo>
                    <a:lnTo>
                      <a:pt x="96" y="6"/>
                    </a:lnTo>
                    <a:lnTo>
                      <a:pt x="99" y="6"/>
                    </a:lnTo>
                    <a:lnTo>
                      <a:pt x="99" y="6"/>
                    </a:lnTo>
                    <a:lnTo>
                      <a:pt x="103" y="9"/>
                    </a:lnTo>
                    <a:lnTo>
                      <a:pt x="103" y="9"/>
                    </a:lnTo>
                    <a:lnTo>
                      <a:pt x="108" y="9"/>
                    </a:lnTo>
                    <a:lnTo>
                      <a:pt x="108" y="9"/>
                    </a:lnTo>
                    <a:lnTo>
                      <a:pt x="89" y="10"/>
                    </a:lnTo>
                    <a:lnTo>
                      <a:pt x="89" y="10"/>
                    </a:lnTo>
                    <a:lnTo>
                      <a:pt x="85" y="10"/>
                    </a:lnTo>
                    <a:lnTo>
                      <a:pt x="85" y="10"/>
                    </a:lnTo>
                    <a:lnTo>
                      <a:pt x="52" y="12"/>
                    </a:lnTo>
                    <a:lnTo>
                      <a:pt x="52" y="12"/>
                    </a:lnTo>
                    <a:lnTo>
                      <a:pt x="63" y="12"/>
                    </a:lnTo>
                    <a:lnTo>
                      <a:pt x="63" y="12"/>
                    </a:lnTo>
                    <a:lnTo>
                      <a:pt x="76" y="15"/>
                    </a:lnTo>
                    <a:lnTo>
                      <a:pt x="76" y="15"/>
                    </a:lnTo>
                    <a:lnTo>
                      <a:pt x="80" y="16"/>
                    </a:lnTo>
                    <a:lnTo>
                      <a:pt x="80" y="16"/>
                    </a:lnTo>
                    <a:lnTo>
                      <a:pt x="73" y="18"/>
                    </a:lnTo>
                    <a:lnTo>
                      <a:pt x="73" y="18"/>
                    </a:lnTo>
                    <a:lnTo>
                      <a:pt x="76" y="19"/>
                    </a:lnTo>
                    <a:lnTo>
                      <a:pt x="76" y="19"/>
                    </a:lnTo>
                    <a:lnTo>
                      <a:pt x="72" y="19"/>
                    </a:lnTo>
                    <a:lnTo>
                      <a:pt x="72" y="19"/>
                    </a:lnTo>
                    <a:lnTo>
                      <a:pt x="75" y="19"/>
                    </a:lnTo>
                    <a:lnTo>
                      <a:pt x="75" y="19"/>
                    </a:lnTo>
                    <a:lnTo>
                      <a:pt x="78" y="19"/>
                    </a:lnTo>
                    <a:lnTo>
                      <a:pt x="78" y="19"/>
                    </a:lnTo>
                    <a:lnTo>
                      <a:pt x="79" y="21"/>
                    </a:lnTo>
                    <a:lnTo>
                      <a:pt x="79" y="21"/>
                    </a:lnTo>
                    <a:lnTo>
                      <a:pt x="86" y="24"/>
                    </a:lnTo>
                    <a:lnTo>
                      <a:pt x="86" y="24"/>
                    </a:lnTo>
                    <a:lnTo>
                      <a:pt x="56" y="24"/>
                    </a:lnTo>
                    <a:lnTo>
                      <a:pt x="56" y="24"/>
                    </a:lnTo>
                    <a:lnTo>
                      <a:pt x="36" y="24"/>
                    </a:lnTo>
                    <a:lnTo>
                      <a:pt x="36" y="24"/>
                    </a:lnTo>
                    <a:lnTo>
                      <a:pt x="30" y="24"/>
                    </a:lnTo>
                    <a:lnTo>
                      <a:pt x="30" y="24"/>
                    </a:lnTo>
                    <a:lnTo>
                      <a:pt x="4" y="27"/>
                    </a:lnTo>
                    <a:lnTo>
                      <a:pt x="4" y="27"/>
                    </a:lnTo>
                    <a:lnTo>
                      <a:pt x="6" y="27"/>
                    </a:lnTo>
                    <a:lnTo>
                      <a:pt x="6" y="27"/>
                    </a:lnTo>
                    <a:lnTo>
                      <a:pt x="0" y="28"/>
                    </a:lnTo>
                    <a:lnTo>
                      <a:pt x="0" y="28"/>
                    </a:lnTo>
                    <a:lnTo>
                      <a:pt x="23" y="28"/>
                    </a:lnTo>
                    <a:lnTo>
                      <a:pt x="23" y="28"/>
                    </a:lnTo>
                    <a:lnTo>
                      <a:pt x="30" y="30"/>
                    </a:lnTo>
                    <a:lnTo>
                      <a:pt x="30" y="30"/>
                    </a:lnTo>
                    <a:lnTo>
                      <a:pt x="26" y="30"/>
                    </a:lnTo>
                    <a:lnTo>
                      <a:pt x="26" y="30"/>
                    </a:lnTo>
                    <a:lnTo>
                      <a:pt x="26" y="31"/>
                    </a:lnTo>
                    <a:lnTo>
                      <a:pt x="26" y="31"/>
                    </a:lnTo>
                    <a:lnTo>
                      <a:pt x="40" y="33"/>
                    </a:lnTo>
                    <a:lnTo>
                      <a:pt x="40" y="33"/>
                    </a:lnTo>
                    <a:lnTo>
                      <a:pt x="68" y="31"/>
                    </a:lnTo>
                    <a:lnTo>
                      <a:pt x="68" y="31"/>
                    </a:lnTo>
                    <a:lnTo>
                      <a:pt x="66" y="31"/>
                    </a:lnTo>
                    <a:lnTo>
                      <a:pt x="66" y="31"/>
                    </a:lnTo>
                    <a:lnTo>
                      <a:pt x="56" y="33"/>
                    </a:lnTo>
                    <a:lnTo>
                      <a:pt x="56" y="33"/>
                    </a:lnTo>
                    <a:lnTo>
                      <a:pt x="63" y="33"/>
                    </a:lnTo>
                    <a:lnTo>
                      <a:pt x="63" y="33"/>
                    </a:lnTo>
                    <a:lnTo>
                      <a:pt x="79" y="36"/>
                    </a:lnTo>
                    <a:lnTo>
                      <a:pt x="79" y="36"/>
                    </a:lnTo>
                    <a:lnTo>
                      <a:pt x="80" y="36"/>
                    </a:lnTo>
                    <a:lnTo>
                      <a:pt x="80" y="36"/>
                    </a:lnTo>
                    <a:lnTo>
                      <a:pt x="85" y="36"/>
                    </a:lnTo>
                    <a:lnTo>
                      <a:pt x="85" y="36"/>
                    </a:lnTo>
                    <a:lnTo>
                      <a:pt x="86" y="37"/>
                    </a:lnTo>
                    <a:lnTo>
                      <a:pt x="86" y="37"/>
                    </a:lnTo>
                    <a:lnTo>
                      <a:pt x="95" y="37"/>
                    </a:lnTo>
                    <a:lnTo>
                      <a:pt x="95" y="37"/>
                    </a:lnTo>
                    <a:lnTo>
                      <a:pt x="96" y="36"/>
                    </a:lnTo>
                    <a:lnTo>
                      <a:pt x="96" y="36"/>
                    </a:lnTo>
                    <a:lnTo>
                      <a:pt x="102" y="36"/>
                    </a:lnTo>
                    <a:lnTo>
                      <a:pt x="102" y="36"/>
                    </a:lnTo>
                    <a:lnTo>
                      <a:pt x="103" y="37"/>
                    </a:lnTo>
                    <a:lnTo>
                      <a:pt x="103" y="37"/>
                    </a:lnTo>
                    <a:lnTo>
                      <a:pt x="76" y="37"/>
                    </a:lnTo>
                    <a:lnTo>
                      <a:pt x="76" y="37"/>
                    </a:lnTo>
                    <a:lnTo>
                      <a:pt x="70" y="37"/>
                    </a:lnTo>
                    <a:lnTo>
                      <a:pt x="70" y="37"/>
                    </a:lnTo>
                    <a:lnTo>
                      <a:pt x="78" y="37"/>
                    </a:lnTo>
                    <a:lnTo>
                      <a:pt x="78" y="37"/>
                    </a:lnTo>
                    <a:lnTo>
                      <a:pt x="82" y="39"/>
                    </a:lnTo>
                    <a:lnTo>
                      <a:pt x="82" y="39"/>
                    </a:lnTo>
                    <a:lnTo>
                      <a:pt x="89" y="39"/>
                    </a:lnTo>
                    <a:lnTo>
                      <a:pt x="89" y="39"/>
                    </a:lnTo>
                    <a:lnTo>
                      <a:pt x="91" y="43"/>
                    </a:lnTo>
                    <a:lnTo>
                      <a:pt x="91" y="43"/>
                    </a:lnTo>
                    <a:lnTo>
                      <a:pt x="66" y="42"/>
                    </a:lnTo>
                    <a:lnTo>
                      <a:pt x="66" y="42"/>
                    </a:lnTo>
                    <a:lnTo>
                      <a:pt x="37" y="48"/>
                    </a:lnTo>
                    <a:lnTo>
                      <a:pt x="37" y="48"/>
                    </a:lnTo>
                    <a:lnTo>
                      <a:pt x="33" y="48"/>
                    </a:lnTo>
                    <a:lnTo>
                      <a:pt x="33" y="48"/>
                    </a:lnTo>
                    <a:lnTo>
                      <a:pt x="32" y="49"/>
                    </a:lnTo>
                    <a:lnTo>
                      <a:pt x="32" y="49"/>
                    </a:lnTo>
                    <a:lnTo>
                      <a:pt x="30" y="49"/>
                    </a:lnTo>
                    <a:lnTo>
                      <a:pt x="30" y="49"/>
                    </a:lnTo>
                    <a:lnTo>
                      <a:pt x="96" y="58"/>
                    </a:lnTo>
                    <a:lnTo>
                      <a:pt x="96" y="58"/>
                    </a:lnTo>
                    <a:lnTo>
                      <a:pt x="86" y="61"/>
                    </a:lnTo>
                    <a:lnTo>
                      <a:pt x="86" y="61"/>
                    </a:lnTo>
                    <a:lnTo>
                      <a:pt x="68" y="61"/>
                    </a:lnTo>
                    <a:lnTo>
                      <a:pt x="68" y="61"/>
                    </a:lnTo>
                    <a:lnTo>
                      <a:pt x="65" y="63"/>
                    </a:lnTo>
                    <a:lnTo>
                      <a:pt x="65" y="63"/>
                    </a:lnTo>
                    <a:lnTo>
                      <a:pt x="60" y="64"/>
                    </a:lnTo>
                    <a:lnTo>
                      <a:pt x="60" y="64"/>
                    </a:lnTo>
                    <a:lnTo>
                      <a:pt x="59" y="64"/>
                    </a:lnTo>
                    <a:lnTo>
                      <a:pt x="59" y="64"/>
                    </a:lnTo>
                    <a:lnTo>
                      <a:pt x="137" y="66"/>
                    </a:lnTo>
                    <a:lnTo>
                      <a:pt x="137" y="66"/>
                    </a:lnTo>
                    <a:lnTo>
                      <a:pt x="193" y="69"/>
                    </a:lnTo>
                    <a:lnTo>
                      <a:pt x="193" y="69"/>
                    </a:lnTo>
                    <a:lnTo>
                      <a:pt x="190" y="69"/>
                    </a:lnTo>
                    <a:lnTo>
                      <a:pt x="190" y="69"/>
                    </a:lnTo>
                    <a:lnTo>
                      <a:pt x="165" y="69"/>
                    </a:lnTo>
                    <a:lnTo>
                      <a:pt x="165" y="69"/>
                    </a:lnTo>
                    <a:lnTo>
                      <a:pt x="159" y="69"/>
                    </a:lnTo>
                    <a:lnTo>
                      <a:pt x="159" y="69"/>
                    </a:lnTo>
                    <a:lnTo>
                      <a:pt x="168" y="70"/>
                    </a:lnTo>
                    <a:lnTo>
                      <a:pt x="168" y="70"/>
                    </a:lnTo>
                    <a:lnTo>
                      <a:pt x="147" y="72"/>
                    </a:lnTo>
                    <a:lnTo>
                      <a:pt x="147" y="72"/>
                    </a:lnTo>
                    <a:lnTo>
                      <a:pt x="154" y="74"/>
                    </a:lnTo>
                    <a:lnTo>
                      <a:pt x="154" y="74"/>
                    </a:lnTo>
                    <a:lnTo>
                      <a:pt x="144" y="75"/>
                    </a:lnTo>
                    <a:lnTo>
                      <a:pt x="144" y="75"/>
                    </a:lnTo>
                    <a:lnTo>
                      <a:pt x="139" y="75"/>
                    </a:lnTo>
                    <a:lnTo>
                      <a:pt x="139" y="75"/>
                    </a:lnTo>
                    <a:lnTo>
                      <a:pt x="132" y="77"/>
                    </a:lnTo>
                    <a:lnTo>
                      <a:pt x="132" y="77"/>
                    </a:lnTo>
                    <a:lnTo>
                      <a:pt x="128" y="77"/>
                    </a:lnTo>
                    <a:lnTo>
                      <a:pt x="128" y="77"/>
                    </a:lnTo>
                    <a:lnTo>
                      <a:pt x="112" y="80"/>
                    </a:lnTo>
                    <a:lnTo>
                      <a:pt x="112" y="80"/>
                    </a:lnTo>
                    <a:lnTo>
                      <a:pt x="109" y="80"/>
                    </a:lnTo>
                    <a:lnTo>
                      <a:pt x="109" y="80"/>
                    </a:lnTo>
                    <a:lnTo>
                      <a:pt x="111" y="80"/>
                    </a:lnTo>
                    <a:lnTo>
                      <a:pt x="111" y="80"/>
                    </a:lnTo>
                    <a:lnTo>
                      <a:pt x="105" y="81"/>
                    </a:lnTo>
                    <a:lnTo>
                      <a:pt x="105" y="81"/>
                    </a:lnTo>
                    <a:lnTo>
                      <a:pt x="121" y="81"/>
                    </a:lnTo>
                    <a:lnTo>
                      <a:pt x="121" y="81"/>
                    </a:lnTo>
                    <a:lnTo>
                      <a:pt x="60" y="83"/>
                    </a:lnTo>
                    <a:lnTo>
                      <a:pt x="60" y="83"/>
                    </a:lnTo>
                    <a:lnTo>
                      <a:pt x="58" y="83"/>
                    </a:lnTo>
                    <a:lnTo>
                      <a:pt x="58" y="83"/>
                    </a:lnTo>
                    <a:lnTo>
                      <a:pt x="52" y="84"/>
                    </a:lnTo>
                    <a:lnTo>
                      <a:pt x="52" y="84"/>
                    </a:lnTo>
                    <a:lnTo>
                      <a:pt x="37" y="84"/>
                    </a:lnTo>
                    <a:lnTo>
                      <a:pt x="37" y="84"/>
                    </a:lnTo>
                    <a:lnTo>
                      <a:pt x="37" y="86"/>
                    </a:lnTo>
                    <a:lnTo>
                      <a:pt x="37" y="86"/>
                    </a:lnTo>
                    <a:lnTo>
                      <a:pt x="36" y="86"/>
                    </a:lnTo>
                    <a:lnTo>
                      <a:pt x="36" y="86"/>
                    </a:lnTo>
                    <a:lnTo>
                      <a:pt x="37" y="86"/>
                    </a:lnTo>
                    <a:lnTo>
                      <a:pt x="37" y="86"/>
                    </a:lnTo>
                    <a:lnTo>
                      <a:pt x="53" y="87"/>
                    </a:lnTo>
                    <a:lnTo>
                      <a:pt x="53" y="87"/>
                    </a:lnTo>
                    <a:lnTo>
                      <a:pt x="72" y="89"/>
                    </a:lnTo>
                    <a:lnTo>
                      <a:pt x="72" y="89"/>
                    </a:lnTo>
                    <a:lnTo>
                      <a:pt x="75" y="90"/>
                    </a:lnTo>
                    <a:lnTo>
                      <a:pt x="75" y="90"/>
                    </a:lnTo>
                    <a:lnTo>
                      <a:pt x="42" y="90"/>
                    </a:lnTo>
                    <a:lnTo>
                      <a:pt x="42" y="90"/>
                    </a:lnTo>
                    <a:lnTo>
                      <a:pt x="43" y="92"/>
                    </a:lnTo>
                    <a:lnTo>
                      <a:pt x="43" y="92"/>
                    </a:lnTo>
                    <a:lnTo>
                      <a:pt x="45" y="93"/>
                    </a:lnTo>
                    <a:lnTo>
                      <a:pt x="45" y="93"/>
                    </a:lnTo>
                    <a:lnTo>
                      <a:pt x="83" y="93"/>
                    </a:lnTo>
                    <a:lnTo>
                      <a:pt x="83" y="93"/>
                    </a:lnTo>
                    <a:lnTo>
                      <a:pt x="98" y="93"/>
                    </a:lnTo>
                    <a:lnTo>
                      <a:pt x="98" y="93"/>
                    </a:lnTo>
                    <a:lnTo>
                      <a:pt x="96" y="93"/>
                    </a:lnTo>
                    <a:lnTo>
                      <a:pt x="96" y="93"/>
                    </a:lnTo>
                    <a:lnTo>
                      <a:pt x="122" y="92"/>
                    </a:lnTo>
                    <a:lnTo>
                      <a:pt x="122" y="92"/>
                    </a:lnTo>
                    <a:lnTo>
                      <a:pt x="184" y="90"/>
                    </a:lnTo>
                    <a:lnTo>
                      <a:pt x="184" y="90"/>
                    </a:lnTo>
                    <a:lnTo>
                      <a:pt x="194" y="92"/>
                    </a:lnTo>
                    <a:lnTo>
                      <a:pt x="194" y="92"/>
                    </a:lnTo>
                    <a:lnTo>
                      <a:pt x="198" y="92"/>
                    </a:lnTo>
                    <a:lnTo>
                      <a:pt x="198" y="92"/>
                    </a:lnTo>
                    <a:lnTo>
                      <a:pt x="198" y="96"/>
                    </a:lnTo>
                    <a:lnTo>
                      <a:pt x="198" y="96"/>
                    </a:lnTo>
                    <a:lnTo>
                      <a:pt x="204" y="96"/>
                    </a:lnTo>
                    <a:lnTo>
                      <a:pt x="204" y="96"/>
                    </a:lnTo>
                    <a:lnTo>
                      <a:pt x="187" y="96"/>
                    </a:lnTo>
                    <a:lnTo>
                      <a:pt x="187" y="96"/>
                    </a:lnTo>
                    <a:lnTo>
                      <a:pt x="167" y="102"/>
                    </a:lnTo>
                    <a:lnTo>
                      <a:pt x="167" y="102"/>
                    </a:lnTo>
                    <a:lnTo>
                      <a:pt x="154" y="104"/>
                    </a:lnTo>
                    <a:lnTo>
                      <a:pt x="154" y="104"/>
                    </a:lnTo>
                    <a:lnTo>
                      <a:pt x="141" y="104"/>
                    </a:lnTo>
                    <a:lnTo>
                      <a:pt x="141" y="104"/>
                    </a:lnTo>
                    <a:lnTo>
                      <a:pt x="142" y="105"/>
                    </a:lnTo>
                    <a:lnTo>
                      <a:pt x="142" y="105"/>
                    </a:lnTo>
                    <a:lnTo>
                      <a:pt x="138" y="105"/>
                    </a:lnTo>
                    <a:lnTo>
                      <a:pt x="138" y="105"/>
                    </a:lnTo>
                    <a:lnTo>
                      <a:pt x="141" y="105"/>
                    </a:lnTo>
                    <a:lnTo>
                      <a:pt x="141" y="105"/>
                    </a:lnTo>
                    <a:lnTo>
                      <a:pt x="138" y="105"/>
                    </a:lnTo>
                    <a:lnTo>
                      <a:pt x="138" y="105"/>
                    </a:lnTo>
                    <a:lnTo>
                      <a:pt x="144" y="105"/>
                    </a:lnTo>
                    <a:lnTo>
                      <a:pt x="144" y="105"/>
                    </a:lnTo>
                    <a:lnTo>
                      <a:pt x="103" y="108"/>
                    </a:lnTo>
                    <a:lnTo>
                      <a:pt x="103" y="108"/>
                    </a:lnTo>
                    <a:lnTo>
                      <a:pt x="101" y="108"/>
                    </a:lnTo>
                    <a:lnTo>
                      <a:pt x="101" y="108"/>
                    </a:lnTo>
                    <a:lnTo>
                      <a:pt x="102" y="110"/>
                    </a:lnTo>
                    <a:lnTo>
                      <a:pt x="102" y="110"/>
                    </a:lnTo>
                    <a:lnTo>
                      <a:pt x="82" y="108"/>
                    </a:lnTo>
                    <a:lnTo>
                      <a:pt x="82" y="108"/>
                    </a:lnTo>
                    <a:lnTo>
                      <a:pt x="83" y="110"/>
                    </a:lnTo>
                    <a:lnTo>
                      <a:pt x="83" y="110"/>
                    </a:lnTo>
                    <a:lnTo>
                      <a:pt x="96" y="110"/>
                    </a:lnTo>
                    <a:lnTo>
                      <a:pt x="96" y="110"/>
                    </a:lnTo>
                    <a:lnTo>
                      <a:pt x="89" y="113"/>
                    </a:lnTo>
                    <a:lnTo>
                      <a:pt x="89" y="113"/>
                    </a:lnTo>
                    <a:lnTo>
                      <a:pt x="91" y="113"/>
                    </a:lnTo>
                    <a:lnTo>
                      <a:pt x="91" y="113"/>
                    </a:lnTo>
                    <a:lnTo>
                      <a:pt x="72" y="113"/>
                    </a:lnTo>
                    <a:lnTo>
                      <a:pt x="72" y="113"/>
                    </a:lnTo>
                    <a:lnTo>
                      <a:pt x="76" y="111"/>
                    </a:lnTo>
                    <a:lnTo>
                      <a:pt x="76" y="111"/>
                    </a:lnTo>
                    <a:lnTo>
                      <a:pt x="80" y="114"/>
                    </a:lnTo>
                    <a:lnTo>
                      <a:pt x="80" y="114"/>
                    </a:lnTo>
                    <a:lnTo>
                      <a:pt x="78" y="114"/>
                    </a:lnTo>
                    <a:lnTo>
                      <a:pt x="78" y="114"/>
                    </a:lnTo>
                    <a:lnTo>
                      <a:pt x="72" y="114"/>
                    </a:lnTo>
                    <a:lnTo>
                      <a:pt x="72" y="114"/>
                    </a:lnTo>
                    <a:lnTo>
                      <a:pt x="37" y="119"/>
                    </a:lnTo>
                    <a:lnTo>
                      <a:pt x="37" y="119"/>
                    </a:lnTo>
                    <a:lnTo>
                      <a:pt x="63" y="119"/>
                    </a:lnTo>
                    <a:lnTo>
                      <a:pt x="63" y="119"/>
                    </a:lnTo>
                    <a:lnTo>
                      <a:pt x="59" y="119"/>
                    </a:lnTo>
                    <a:lnTo>
                      <a:pt x="59" y="119"/>
                    </a:lnTo>
                    <a:lnTo>
                      <a:pt x="62" y="122"/>
                    </a:lnTo>
                    <a:lnTo>
                      <a:pt x="62" y="122"/>
                    </a:lnTo>
                    <a:lnTo>
                      <a:pt x="70" y="122"/>
                    </a:lnTo>
                    <a:lnTo>
                      <a:pt x="70" y="122"/>
                    </a:lnTo>
                    <a:lnTo>
                      <a:pt x="69" y="123"/>
                    </a:lnTo>
                    <a:lnTo>
                      <a:pt x="69" y="123"/>
                    </a:lnTo>
                    <a:lnTo>
                      <a:pt x="58" y="126"/>
                    </a:lnTo>
                    <a:lnTo>
                      <a:pt x="58" y="126"/>
                    </a:lnTo>
                    <a:lnTo>
                      <a:pt x="58" y="128"/>
                    </a:lnTo>
                    <a:lnTo>
                      <a:pt x="58" y="128"/>
                    </a:lnTo>
                    <a:lnTo>
                      <a:pt x="49" y="128"/>
                    </a:lnTo>
                    <a:lnTo>
                      <a:pt x="49" y="128"/>
                    </a:lnTo>
                    <a:lnTo>
                      <a:pt x="50" y="128"/>
                    </a:lnTo>
                    <a:lnTo>
                      <a:pt x="50" y="128"/>
                    </a:lnTo>
                    <a:lnTo>
                      <a:pt x="26" y="128"/>
                    </a:lnTo>
                    <a:lnTo>
                      <a:pt x="26" y="128"/>
                    </a:lnTo>
                    <a:lnTo>
                      <a:pt x="23" y="128"/>
                    </a:lnTo>
                    <a:lnTo>
                      <a:pt x="23" y="128"/>
                    </a:lnTo>
                    <a:lnTo>
                      <a:pt x="49" y="128"/>
                    </a:lnTo>
                    <a:lnTo>
                      <a:pt x="49" y="128"/>
                    </a:lnTo>
                    <a:lnTo>
                      <a:pt x="68" y="128"/>
                    </a:lnTo>
                    <a:lnTo>
                      <a:pt x="68" y="128"/>
                    </a:lnTo>
                    <a:lnTo>
                      <a:pt x="69" y="128"/>
                    </a:lnTo>
                    <a:lnTo>
                      <a:pt x="69" y="128"/>
                    </a:lnTo>
                    <a:lnTo>
                      <a:pt x="56" y="128"/>
                    </a:lnTo>
                    <a:lnTo>
                      <a:pt x="56" y="128"/>
                    </a:lnTo>
                    <a:lnTo>
                      <a:pt x="53" y="128"/>
                    </a:lnTo>
                    <a:lnTo>
                      <a:pt x="53" y="128"/>
                    </a:lnTo>
                    <a:lnTo>
                      <a:pt x="55" y="128"/>
                    </a:lnTo>
                    <a:lnTo>
                      <a:pt x="55" y="128"/>
                    </a:lnTo>
                    <a:lnTo>
                      <a:pt x="83" y="129"/>
                    </a:lnTo>
                    <a:lnTo>
                      <a:pt x="83" y="129"/>
                    </a:lnTo>
                    <a:lnTo>
                      <a:pt x="78" y="129"/>
                    </a:lnTo>
                    <a:lnTo>
                      <a:pt x="78" y="129"/>
                    </a:lnTo>
                    <a:lnTo>
                      <a:pt x="68" y="131"/>
                    </a:lnTo>
                    <a:lnTo>
                      <a:pt x="68" y="131"/>
                    </a:lnTo>
                    <a:lnTo>
                      <a:pt x="75" y="131"/>
                    </a:lnTo>
                    <a:lnTo>
                      <a:pt x="75" y="131"/>
                    </a:lnTo>
                    <a:lnTo>
                      <a:pt x="76" y="132"/>
                    </a:lnTo>
                    <a:lnTo>
                      <a:pt x="76" y="132"/>
                    </a:lnTo>
                    <a:lnTo>
                      <a:pt x="69" y="132"/>
                    </a:lnTo>
                    <a:lnTo>
                      <a:pt x="69" y="132"/>
                    </a:lnTo>
                    <a:lnTo>
                      <a:pt x="76" y="134"/>
                    </a:lnTo>
                    <a:lnTo>
                      <a:pt x="76" y="134"/>
                    </a:lnTo>
                    <a:lnTo>
                      <a:pt x="75" y="134"/>
                    </a:lnTo>
                    <a:lnTo>
                      <a:pt x="75" y="134"/>
                    </a:lnTo>
                    <a:lnTo>
                      <a:pt x="76" y="138"/>
                    </a:lnTo>
                    <a:lnTo>
                      <a:pt x="76" y="138"/>
                    </a:lnTo>
                    <a:lnTo>
                      <a:pt x="65" y="140"/>
                    </a:lnTo>
                    <a:lnTo>
                      <a:pt x="65" y="140"/>
                    </a:lnTo>
                    <a:lnTo>
                      <a:pt x="82" y="141"/>
                    </a:lnTo>
                    <a:lnTo>
                      <a:pt x="82" y="141"/>
                    </a:lnTo>
                    <a:lnTo>
                      <a:pt x="91" y="141"/>
                    </a:lnTo>
                    <a:lnTo>
                      <a:pt x="91" y="141"/>
                    </a:lnTo>
                    <a:lnTo>
                      <a:pt x="106" y="141"/>
                    </a:lnTo>
                    <a:lnTo>
                      <a:pt x="106" y="141"/>
                    </a:lnTo>
                    <a:lnTo>
                      <a:pt x="114" y="144"/>
                    </a:lnTo>
                    <a:lnTo>
                      <a:pt x="114" y="144"/>
                    </a:lnTo>
                    <a:lnTo>
                      <a:pt x="115" y="146"/>
                    </a:lnTo>
                    <a:lnTo>
                      <a:pt x="115" y="146"/>
                    </a:lnTo>
                    <a:lnTo>
                      <a:pt x="121" y="146"/>
                    </a:lnTo>
                    <a:lnTo>
                      <a:pt x="121" y="146"/>
                    </a:lnTo>
                    <a:lnTo>
                      <a:pt x="116" y="146"/>
                    </a:lnTo>
                    <a:lnTo>
                      <a:pt x="116" y="146"/>
                    </a:lnTo>
                    <a:lnTo>
                      <a:pt x="111" y="146"/>
                    </a:lnTo>
                    <a:lnTo>
                      <a:pt x="111" y="146"/>
                    </a:lnTo>
                    <a:lnTo>
                      <a:pt x="131" y="144"/>
                    </a:lnTo>
                    <a:lnTo>
                      <a:pt x="131" y="144"/>
                    </a:lnTo>
                    <a:lnTo>
                      <a:pt x="132" y="144"/>
                    </a:lnTo>
                    <a:lnTo>
                      <a:pt x="132" y="144"/>
                    </a:lnTo>
                    <a:lnTo>
                      <a:pt x="167" y="149"/>
                    </a:lnTo>
                    <a:lnTo>
                      <a:pt x="167" y="149"/>
                    </a:lnTo>
                    <a:lnTo>
                      <a:pt x="129" y="150"/>
                    </a:lnTo>
                    <a:lnTo>
                      <a:pt x="129" y="150"/>
                    </a:lnTo>
                    <a:lnTo>
                      <a:pt x="125" y="152"/>
                    </a:lnTo>
                    <a:lnTo>
                      <a:pt x="125" y="152"/>
                    </a:lnTo>
                    <a:lnTo>
                      <a:pt x="103" y="153"/>
                    </a:lnTo>
                    <a:lnTo>
                      <a:pt x="103" y="153"/>
                    </a:lnTo>
                    <a:lnTo>
                      <a:pt x="78" y="153"/>
                    </a:lnTo>
                    <a:lnTo>
                      <a:pt x="78" y="153"/>
                    </a:lnTo>
                    <a:lnTo>
                      <a:pt x="80" y="155"/>
                    </a:lnTo>
                    <a:lnTo>
                      <a:pt x="80" y="155"/>
                    </a:lnTo>
                    <a:lnTo>
                      <a:pt x="86" y="155"/>
                    </a:lnTo>
                    <a:lnTo>
                      <a:pt x="86" y="155"/>
                    </a:lnTo>
                    <a:lnTo>
                      <a:pt x="85" y="155"/>
                    </a:lnTo>
                    <a:lnTo>
                      <a:pt x="85" y="155"/>
                    </a:lnTo>
                    <a:lnTo>
                      <a:pt x="72" y="158"/>
                    </a:lnTo>
                    <a:lnTo>
                      <a:pt x="72" y="158"/>
                    </a:lnTo>
                    <a:lnTo>
                      <a:pt x="89" y="158"/>
                    </a:lnTo>
                    <a:lnTo>
                      <a:pt x="89" y="158"/>
                    </a:lnTo>
                    <a:lnTo>
                      <a:pt x="101" y="158"/>
                    </a:lnTo>
                    <a:lnTo>
                      <a:pt x="101" y="158"/>
                    </a:lnTo>
                    <a:lnTo>
                      <a:pt x="83" y="156"/>
                    </a:lnTo>
                    <a:lnTo>
                      <a:pt x="83" y="156"/>
                    </a:lnTo>
                    <a:lnTo>
                      <a:pt x="101" y="156"/>
                    </a:lnTo>
                    <a:lnTo>
                      <a:pt x="101" y="156"/>
                    </a:lnTo>
                    <a:lnTo>
                      <a:pt x="95" y="158"/>
                    </a:lnTo>
                    <a:lnTo>
                      <a:pt x="95" y="158"/>
                    </a:lnTo>
                    <a:lnTo>
                      <a:pt x="96" y="158"/>
                    </a:lnTo>
                    <a:lnTo>
                      <a:pt x="96" y="158"/>
                    </a:lnTo>
                    <a:lnTo>
                      <a:pt x="101" y="161"/>
                    </a:lnTo>
                    <a:lnTo>
                      <a:pt x="101" y="161"/>
                    </a:lnTo>
                    <a:lnTo>
                      <a:pt x="103" y="162"/>
                    </a:lnTo>
                    <a:lnTo>
                      <a:pt x="103" y="162"/>
                    </a:lnTo>
                    <a:lnTo>
                      <a:pt x="83" y="161"/>
                    </a:lnTo>
                    <a:lnTo>
                      <a:pt x="83" y="161"/>
                    </a:lnTo>
                    <a:lnTo>
                      <a:pt x="92" y="162"/>
                    </a:lnTo>
                    <a:lnTo>
                      <a:pt x="92" y="162"/>
                    </a:lnTo>
                    <a:lnTo>
                      <a:pt x="96" y="162"/>
                    </a:lnTo>
                    <a:lnTo>
                      <a:pt x="96" y="162"/>
                    </a:lnTo>
                    <a:lnTo>
                      <a:pt x="111" y="164"/>
                    </a:lnTo>
                    <a:lnTo>
                      <a:pt x="111" y="164"/>
                    </a:lnTo>
                    <a:lnTo>
                      <a:pt x="75" y="167"/>
                    </a:lnTo>
                    <a:lnTo>
                      <a:pt x="75" y="167"/>
                    </a:lnTo>
                    <a:lnTo>
                      <a:pt x="56" y="167"/>
                    </a:lnTo>
                    <a:lnTo>
                      <a:pt x="56" y="167"/>
                    </a:lnTo>
                    <a:lnTo>
                      <a:pt x="58" y="170"/>
                    </a:lnTo>
                    <a:lnTo>
                      <a:pt x="58" y="170"/>
                    </a:lnTo>
                    <a:lnTo>
                      <a:pt x="80" y="170"/>
                    </a:lnTo>
                    <a:lnTo>
                      <a:pt x="80" y="170"/>
                    </a:lnTo>
                    <a:lnTo>
                      <a:pt x="58" y="170"/>
                    </a:lnTo>
                    <a:lnTo>
                      <a:pt x="58" y="170"/>
                    </a:lnTo>
                    <a:lnTo>
                      <a:pt x="60" y="172"/>
                    </a:lnTo>
                    <a:lnTo>
                      <a:pt x="60" y="172"/>
                    </a:lnTo>
                    <a:lnTo>
                      <a:pt x="66" y="172"/>
                    </a:lnTo>
                    <a:lnTo>
                      <a:pt x="66" y="172"/>
                    </a:lnTo>
                    <a:lnTo>
                      <a:pt x="78" y="172"/>
                    </a:lnTo>
                    <a:lnTo>
                      <a:pt x="78" y="172"/>
                    </a:lnTo>
                    <a:lnTo>
                      <a:pt x="76" y="172"/>
                    </a:lnTo>
                    <a:lnTo>
                      <a:pt x="76" y="172"/>
                    </a:lnTo>
                    <a:lnTo>
                      <a:pt x="75" y="172"/>
                    </a:lnTo>
                    <a:lnTo>
                      <a:pt x="75" y="172"/>
                    </a:lnTo>
                    <a:lnTo>
                      <a:pt x="73" y="172"/>
                    </a:lnTo>
                    <a:lnTo>
                      <a:pt x="73" y="172"/>
                    </a:lnTo>
                    <a:lnTo>
                      <a:pt x="68" y="173"/>
                    </a:lnTo>
                    <a:lnTo>
                      <a:pt x="68" y="173"/>
                    </a:lnTo>
                    <a:lnTo>
                      <a:pt x="79" y="175"/>
                    </a:lnTo>
                    <a:lnTo>
                      <a:pt x="79" y="175"/>
                    </a:lnTo>
                    <a:lnTo>
                      <a:pt x="112" y="176"/>
                    </a:lnTo>
                    <a:lnTo>
                      <a:pt x="112" y="176"/>
                    </a:lnTo>
                    <a:lnTo>
                      <a:pt x="134" y="175"/>
                    </a:lnTo>
                    <a:lnTo>
                      <a:pt x="134" y="175"/>
                    </a:lnTo>
                    <a:lnTo>
                      <a:pt x="131" y="175"/>
                    </a:lnTo>
                    <a:lnTo>
                      <a:pt x="131" y="175"/>
                    </a:lnTo>
                    <a:lnTo>
                      <a:pt x="134" y="175"/>
                    </a:lnTo>
                    <a:lnTo>
                      <a:pt x="134" y="175"/>
                    </a:lnTo>
                    <a:lnTo>
                      <a:pt x="128" y="178"/>
                    </a:lnTo>
                    <a:lnTo>
                      <a:pt x="128" y="178"/>
                    </a:lnTo>
                    <a:lnTo>
                      <a:pt x="134" y="181"/>
                    </a:lnTo>
                    <a:lnTo>
                      <a:pt x="134" y="181"/>
                    </a:lnTo>
                    <a:lnTo>
                      <a:pt x="109" y="181"/>
                    </a:lnTo>
                    <a:lnTo>
                      <a:pt x="109" y="181"/>
                    </a:lnTo>
                    <a:lnTo>
                      <a:pt x="111" y="181"/>
                    </a:lnTo>
                    <a:lnTo>
                      <a:pt x="111" y="181"/>
                    </a:lnTo>
                    <a:lnTo>
                      <a:pt x="109" y="181"/>
                    </a:lnTo>
                    <a:lnTo>
                      <a:pt x="109" y="181"/>
                    </a:lnTo>
                    <a:lnTo>
                      <a:pt x="96" y="184"/>
                    </a:lnTo>
                    <a:lnTo>
                      <a:pt x="96" y="184"/>
                    </a:lnTo>
                    <a:lnTo>
                      <a:pt x="98" y="184"/>
                    </a:lnTo>
                    <a:lnTo>
                      <a:pt x="98" y="184"/>
                    </a:lnTo>
                    <a:lnTo>
                      <a:pt x="111" y="187"/>
                    </a:lnTo>
                    <a:lnTo>
                      <a:pt x="111" y="187"/>
                    </a:lnTo>
                    <a:lnTo>
                      <a:pt x="102" y="187"/>
                    </a:lnTo>
                    <a:lnTo>
                      <a:pt x="102" y="187"/>
                    </a:lnTo>
                    <a:lnTo>
                      <a:pt x="119" y="191"/>
                    </a:lnTo>
                    <a:lnTo>
                      <a:pt x="119" y="191"/>
                    </a:lnTo>
                    <a:lnTo>
                      <a:pt x="108" y="191"/>
                    </a:lnTo>
                    <a:lnTo>
                      <a:pt x="108" y="191"/>
                    </a:lnTo>
                    <a:lnTo>
                      <a:pt x="119" y="191"/>
                    </a:lnTo>
                    <a:lnTo>
                      <a:pt x="119" y="191"/>
                    </a:lnTo>
                    <a:lnTo>
                      <a:pt x="122" y="194"/>
                    </a:lnTo>
                    <a:lnTo>
                      <a:pt x="122" y="194"/>
                    </a:lnTo>
                    <a:lnTo>
                      <a:pt x="121" y="194"/>
                    </a:lnTo>
                    <a:lnTo>
                      <a:pt x="121" y="194"/>
                    </a:lnTo>
                    <a:lnTo>
                      <a:pt x="114" y="196"/>
                    </a:lnTo>
                    <a:lnTo>
                      <a:pt x="114" y="196"/>
                    </a:lnTo>
                    <a:lnTo>
                      <a:pt x="116" y="197"/>
                    </a:lnTo>
                    <a:lnTo>
                      <a:pt x="116" y="197"/>
                    </a:lnTo>
                    <a:lnTo>
                      <a:pt x="119" y="197"/>
                    </a:lnTo>
                    <a:lnTo>
                      <a:pt x="119" y="197"/>
                    </a:lnTo>
                    <a:lnTo>
                      <a:pt x="126" y="197"/>
                    </a:lnTo>
                    <a:lnTo>
                      <a:pt x="126" y="197"/>
                    </a:lnTo>
                    <a:lnTo>
                      <a:pt x="125" y="199"/>
                    </a:lnTo>
                    <a:lnTo>
                      <a:pt x="125" y="199"/>
                    </a:lnTo>
                    <a:lnTo>
                      <a:pt x="129" y="200"/>
                    </a:lnTo>
                    <a:lnTo>
                      <a:pt x="129" y="200"/>
                    </a:lnTo>
                    <a:lnTo>
                      <a:pt x="141" y="202"/>
                    </a:lnTo>
                    <a:lnTo>
                      <a:pt x="141" y="202"/>
                    </a:lnTo>
                    <a:lnTo>
                      <a:pt x="144" y="202"/>
                    </a:lnTo>
                    <a:lnTo>
                      <a:pt x="144" y="202"/>
                    </a:lnTo>
                    <a:lnTo>
                      <a:pt x="132" y="205"/>
                    </a:lnTo>
                    <a:lnTo>
                      <a:pt x="132" y="205"/>
                    </a:lnTo>
                    <a:lnTo>
                      <a:pt x="139" y="208"/>
                    </a:lnTo>
                    <a:lnTo>
                      <a:pt x="139" y="208"/>
                    </a:lnTo>
                    <a:lnTo>
                      <a:pt x="137" y="208"/>
                    </a:lnTo>
                    <a:lnTo>
                      <a:pt x="137" y="208"/>
                    </a:lnTo>
                    <a:lnTo>
                      <a:pt x="148" y="206"/>
                    </a:lnTo>
                    <a:lnTo>
                      <a:pt x="148" y="206"/>
                    </a:lnTo>
                    <a:lnTo>
                      <a:pt x="147" y="206"/>
                    </a:lnTo>
                    <a:lnTo>
                      <a:pt x="147" y="206"/>
                    </a:lnTo>
                    <a:lnTo>
                      <a:pt x="157" y="208"/>
                    </a:lnTo>
                    <a:lnTo>
                      <a:pt x="157" y="208"/>
                    </a:lnTo>
                    <a:lnTo>
                      <a:pt x="141" y="208"/>
                    </a:lnTo>
                    <a:lnTo>
                      <a:pt x="141" y="208"/>
                    </a:lnTo>
                    <a:lnTo>
                      <a:pt x="154" y="208"/>
                    </a:lnTo>
                    <a:lnTo>
                      <a:pt x="154" y="208"/>
                    </a:lnTo>
                    <a:lnTo>
                      <a:pt x="170" y="208"/>
                    </a:lnTo>
                    <a:lnTo>
                      <a:pt x="170" y="208"/>
                    </a:lnTo>
                    <a:lnTo>
                      <a:pt x="233" y="208"/>
                    </a:lnTo>
                    <a:lnTo>
                      <a:pt x="233" y="208"/>
                    </a:lnTo>
                    <a:lnTo>
                      <a:pt x="224" y="211"/>
                    </a:lnTo>
                    <a:lnTo>
                      <a:pt x="224" y="211"/>
                    </a:lnTo>
                    <a:lnTo>
                      <a:pt x="234" y="212"/>
                    </a:lnTo>
                    <a:lnTo>
                      <a:pt x="234" y="212"/>
                    </a:lnTo>
                    <a:lnTo>
                      <a:pt x="231" y="212"/>
                    </a:lnTo>
                    <a:lnTo>
                      <a:pt x="231" y="212"/>
                    </a:lnTo>
                    <a:lnTo>
                      <a:pt x="238" y="212"/>
                    </a:lnTo>
                    <a:lnTo>
                      <a:pt x="238" y="212"/>
                    </a:lnTo>
                    <a:lnTo>
                      <a:pt x="234" y="212"/>
                    </a:lnTo>
                    <a:lnTo>
                      <a:pt x="234" y="212"/>
                    </a:lnTo>
                    <a:lnTo>
                      <a:pt x="259" y="215"/>
                    </a:lnTo>
                    <a:lnTo>
                      <a:pt x="259" y="215"/>
                    </a:lnTo>
                    <a:lnTo>
                      <a:pt x="253" y="215"/>
                    </a:lnTo>
                    <a:lnTo>
                      <a:pt x="253" y="215"/>
                    </a:lnTo>
                    <a:lnTo>
                      <a:pt x="236" y="217"/>
                    </a:lnTo>
                    <a:lnTo>
                      <a:pt x="236" y="217"/>
                    </a:lnTo>
                    <a:lnTo>
                      <a:pt x="208" y="215"/>
                    </a:lnTo>
                    <a:lnTo>
                      <a:pt x="208" y="215"/>
                    </a:lnTo>
                    <a:lnTo>
                      <a:pt x="207" y="215"/>
                    </a:lnTo>
                    <a:lnTo>
                      <a:pt x="207" y="215"/>
                    </a:lnTo>
                    <a:lnTo>
                      <a:pt x="210" y="217"/>
                    </a:lnTo>
                    <a:lnTo>
                      <a:pt x="210" y="217"/>
                    </a:lnTo>
                    <a:lnTo>
                      <a:pt x="227" y="218"/>
                    </a:lnTo>
                    <a:lnTo>
                      <a:pt x="227" y="218"/>
                    </a:lnTo>
                    <a:lnTo>
                      <a:pt x="233" y="221"/>
                    </a:lnTo>
                    <a:lnTo>
                      <a:pt x="233" y="221"/>
                    </a:lnTo>
                    <a:lnTo>
                      <a:pt x="244" y="223"/>
                    </a:lnTo>
                    <a:lnTo>
                      <a:pt x="244" y="223"/>
                    </a:lnTo>
                    <a:lnTo>
                      <a:pt x="247" y="232"/>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78" name="Freeform 194"/>
              <p:cNvSpPr>
                <a:spLocks/>
              </p:cNvSpPr>
              <p:nvPr/>
            </p:nvSpPr>
            <p:spPr bwMode="auto">
              <a:xfrm>
                <a:off x="7863" y="11632"/>
                <a:ext cx="414" cy="271"/>
              </a:xfrm>
              <a:custGeom>
                <a:avLst/>
                <a:gdLst/>
                <a:ahLst/>
                <a:cxnLst>
                  <a:cxn ang="0">
                    <a:pos x="402" y="0"/>
                  </a:cxn>
                  <a:cxn ang="0">
                    <a:pos x="359" y="6"/>
                  </a:cxn>
                  <a:cxn ang="0">
                    <a:pos x="244" y="15"/>
                  </a:cxn>
                  <a:cxn ang="0">
                    <a:pos x="191" y="22"/>
                  </a:cxn>
                  <a:cxn ang="0">
                    <a:pos x="112" y="21"/>
                  </a:cxn>
                  <a:cxn ang="0">
                    <a:pos x="138" y="21"/>
                  </a:cxn>
                  <a:cxn ang="0">
                    <a:pos x="118" y="35"/>
                  </a:cxn>
                  <a:cxn ang="0">
                    <a:pos x="129" y="38"/>
                  </a:cxn>
                  <a:cxn ang="0">
                    <a:pos x="96" y="39"/>
                  </a:cxn>
                  <a:cxn ang="0">
                    <a:pos x="76" y="41"/>
                  </a:cxn>
                  <a:cxn ang="0">
                    <a:pos x="116" y="45"/>
                  </a:cxn>
                  <a:cxn ang="0">
                    <a:pos x="49" y="50"/>
                  </a:cxn>
                  <a:cxn ang="0">
                    <a:pos x="59" y="51"/>
                  </a:cxn>
                  <a:cxn ang="0">
                    <a:pos x="67" y="53"/>
                  </a:cxn>
                  <a:cxn ang="0">
                    <a:pos x="83" y="53"/>
                  </a:cxn>
                  <a:cxn ang="0">
                    <a:pos x="86" y="56"/>
                  </a:cxn>
                  <a:cxn ang="0">
                    <a:pos x="103" y="60"/>
                  </a:cxn>
                  <a:cxn ang="0">
                    <a:pos x="66" y="62"/>
                  </a:cxn>
                  <a:cxn ang="0">
                    <a:pos x="99" y="62"/>
                  </a:cxn>
                  <a:cxn ang="0">
                    <a:pos x="139" y="74"/>
                  </a:cxn>
                  <a:cxn ang="0">
                    <a:pos x="149" y="77"/>
                  </a:cxn>
                  <a:cxn ang="0">
                    <a:pos x="131" y="92"/>
                  </a:cxn>
                  <a:cxn ang="0">
                    <a:pos x="139" y="101"/>
                  </a:cxn>
                  <a:cxn ang="0">
                    <a:pos x="135" y="104"/>
                  </a:cxn>
                  <a:cxn ang="0">
                    <a:pos x="155" y="107"/>
                  </a:cxn>
                  <a:cxn ang="0">
                    <a:pos x="158" y="110"/>
                  </a:cxn>
                  <a:cxn ang="0">
                    <a:pos x="93" y="118"/>
                  </a:cxn>
                  <a:cxn ang="0">
                    <a:pos x="99" y="122"/>
                  </a:cxn>
                  <a:cxn ang="0">
                    <a:pos x="89" y="124"/>
                  </a:cxn>
                  <a:cxn ang="0">
                    <a:pos x="80" y="128"/>
                  </a:cxn>
                  <a:cxn ang="0">
                    <a:pos x="92" y="131"/>
                  </a:cxn>
                  <a:cxn ang="0">
                    <a:pos x="85" y="136"/>
                  </a:cxn>
                  <a:cxn ang="0">
                    <a:pos x="79" y="139"/>
                  </a:cxn>
                  <a:cxn ang="0">
                    <a:pos x="73" y="142"/>
                  </a:cxn>
                  <a:cxn ang="0">
                    <a:pos x="53" y="146"/>
                  </a:cxn>
                  <a:cxn ang="0">
                    <a:pos x="60" y="154"/>
                  </a:cxn>
                  <a:cxn ang="0">
                    <a:pos x="40" y="160"/>
                  </a:cxn>
                  <a:cxn ang="0">
                    <a:pos x="27" y="163"/>
                  </a:cxn>
                  <a:cxn ang="0">
                    <a:pos x="17" y="166"/>
                  </a:cxn>
                  <a:cxn ang="0">
                    <a:pos x="29" y="167"/>
                  </a:cxn>
                  <a:cxn ang="0">
                    <a:pos x="126" y="175"/>
                  </a:cxn>
                  <a:cxn ang="0">
                    <a:pos x="89" y="176"/>
                  </a:cxn>
                  <a:cxn ang="0">
                    <a:pos x="175" y="184"/>
                  </a:cxn>
                  <a:cxn ang="0">
                    <a:pos x="138" y="196"/>
                  </a:cxn>
                  <a:cxn ang="0">
                    <a:pos x="151" y="197"/>
                  </a:cxn>
                  <a:cxn ang="0">
                    <a:pos x="175" y="205"/>
                  </a:cxn>
                  <a:cxn ang="0">
                    <a:pos x="161" y="206"/>
                  </a:cxn>
                  <a:cxn ang="0">
                    <a:pos x="89" y="211"/>
                  </a:cxn>
                  <a:cxn ang="0">
                    <a:pos x="93" y="216"/>
                  </a:cxn>
                  <a:cxn ang="0">
                    <a:pos x="194" y="225"/>
                  </a:cxn>
                  <a:cxn ang="0">
                    <a:pos x="174" y="226"/>
                  </a:cxn>
                  <a:cxn ang="0">
                    <a:pos x="152" y="234"/>
                  </a:cxn>
                  <a:cxn ang="0">
                    <a:pos x="144" y="241"/>
                  </a:cxn>
                  <a:cxn ang="0">
                    <a:pos x="145" y="246"/>
                  </a:cxn>
                  <a:cxn ang="0">
                    <a:pos x="136" y="250"/>
                  </a:cxn>
                  <a:cxn ang="0">
                    <a:pos x="142" y="252"/>
                  </a:cxn>
                  <a:cxn ang="0">
                    <a:pos x="110" y="255"/>
                  </a:cxn>
                  <a:cxn ang="0">
                    <a:pos x="146" y="258"/>
                  </a:cxn>
                  <a:cxn ang="0">
                    <a:pos x="151" y="261"/>
                  </a:cxn>
                  <a:cxn ang="0">
                    <a:pos x="152" y="261"/>
                  </a:cxn>
                  <a:cxn ang="0">
                    <a:pos x="168" y="271"/>
                  </a:cxn>
                  <a:cxn ang="0">
                    <a:pos x="248" y="270"/>
                  </a:cxn>
                </a:cxnLst>
                <a:rect l="0" t="0" r="r" b="b"/>
                <a:pathLst>
                  <a:path w="414" h="271">
                    <a:moveTo>
                      <a:pt x="412" y="0"/>
                    </a:moveTo>
                    <a:lnTo>
                      <a:pt x="412" y="0"/>
                    </a:lnTo>
                    <a:lnTo>
                      <a:pt x="414" y="1"/>
                    </a:lnTo>
                    <a:lnTo>
                      <a:pt x="414" y="1"/>
                    </a:lnTo>
                    <a:lnTo>
                      <a:pt x="408" y="0"/>
                    </a:lnTo>
                    <a:lnTo>
                      <a:pt x="408" y="0"/>
                    </a:lnTo>
                    <a:lnTo>
                      <a:pt x="402" y="0"/>
                    </a:lnTo>
                    <a:lnTo>
                      <a:pt x="402" y="0"/>
                    </a:lnTo>
                    <a:lnTo>
                      <a:pt x="366" y="0"/>
                    </a:lnTo>
                    <a:lnTo>
                      <a:pt x="366" y="0"/>
                    </a:lnTo>
                    <a:lnTo>
                      <a:pt x="342" y="1"/>
                    </a:lnTo>
                    <a:lnTo>
                      <a:pt x="342" y="1"/>
                    </a:lnTo>
                    <a:lnTo>
                      <a:pt x="327" y="3"/>
                    </a:lnTo>
                    <a:lnTo>
                      <a:pt x="327" y="3"/>
                    </a:lnTo>
                    <a:lnTo>
                      <a:pt x="359" y="6"/>
                    </a:lnTo>
                    <a:lnTo>
                      <a:pt x="359" y="6"/>
                    </a:lnTo>
                    <a:lnTo>
                      <a:pt x="366" y="7"/>
                    </a:lnTo>
                    <a:lnTo>
                      <a:pt x="366" y="7"/>
                    </a:lnTo>
                    <a:lnTo>
                      <a:pt x="297" y="12"/>
                    </a:lnTo>
                    <a:lnTo>
                      <a:pt x="297" y="12"/>
                    </a:lnTo>
                    <a:lnTo>
                      <a:pt x="257" y="15"/>
                    </a:lnTo>
                    <a:lnTo>
                      <a:pt x="257" y="15"/>
                    </a:lnTo>
                    <a:lnTo>
                      <a:pt x="244" y="15"/>
                    </a:lnTo>
                    <a:lnTo>
                      <a:pt x="244" y="15"/>
                    </a:lnTo>
                    <a:lnTo>
                      <a:pt x="211" y="15"/>
                    </a:lnTo>
                    <a:lnTo>
                      <a:pt x="211" y="15"/>
                    </a:lnTo>
                    <a:lnTo>
                      <a:pt x="235" y="18"/>
                    </a:lnTo>
                    <a:lnTo>
                      <a:pt x="235" y="18"/>
                    </a:lnTo>
                    <a:lnTo>
                      <a:pt x="218" y="16"/>
                    </a:lnTo>
                    <a:lnTo>
                      <a:pt x="218" y="16"/>
                    </a:lnTo>
                    <a:lnTo>
                      <a:pt x="191" y="22"/>
                    </a:lnTo>
                    <a:lnTo>
                      <a:pt x="191" y="22"/>
                    </a:lnTo>
                    <a:lnTo>
                      <a:pt x="171" y="22"/>
                    </a:lnTo>
                    <a:lnTo>
                      <a:pt x="171" y="22"/>
                    </a:lnTo>
                    <a:lnTo>
                      <a:pt x="126" y="19"/>
                    </a:lnTo>
                    <a:lnTo>
                      <a:pt x="126" y="19"/>
                    </a:lnTo>
                    <a:lnTo>
                      <a:pt x="113" y="21"/>
                    </a:lnTo>
                    <a:lnTo>
                      <a:pt x="113" y="21"/>
                    </a:lnTo>
                    <a:lnTo>
                      <a:pt x="112" y="21"/>
                    </a:lnTo>
                    <a:lnTo>
                      <a:pt x="112" y="21"/>
                    </a:lnTo>
                    <a:lnTo>
                      <a:pt x="122" y="21"/>
                    </a:lnTo>
                    <a:lnTo>
                      <a:pt x="122" y="21"/>
                    </a:lnTo>
                    <a:lnTo>
                      <a:pt x="129" y="21"/>
                    </a:lnTo>
                    <a:lnTo>
                      <a:pt x="129" y="21"/>
                    </a:lnTo>
                    <a:lnTo>
                      <a:pt x="131" y="21"/>
                    </a:lnTo>
                    <a:lnTo>
                      <a:pt x="131" y="21"/>
                    </a:lnTo>
                    <a:lnTo>
                      <a:pt x="138" y="21"/>
                    </a:lnTo>
                    <a:lnTo>
                      <a:pt x="138" y="21"/>
                    </a:lnTo>
                    <a:lnTo>
                      <a:pt x="108" y="29"/>
                    </a:lnTo>
                    <a:lnTo>
                      <a:pt x="108" y="29"/>
                    </a:lnTo>
                    <a:lnTo>
                      <a:pt x="95" y="33"/>
                    </a:lnTo>
                    <a:lnTo>
                      <a:pt x="95" y="33"/>
                    </a:lnTo>
                    <a:lnTo>
                      <a:pt x="113" y="33"/>
                    </a:lnTo>
                    <a:lnTo>
                      <a:pt x="113" y="33"/>
                    </a:lnTo>
                    <a:lnTo>
                      <a:pt x="118" y="35"/>
                    </a:lnTo>
                    <a:lnTo>
                      <a:pt x="118" y="35"/>
                    </a:lnTo>
                    <a:lnTo>
                      <a:pt x="116" y="35"/>
                    </a:lnTo>
                    <a:lnTo>
                      <a:pt x="116" y="35"/>
                    </a:lnTo>
                    <a:lnTo>
                      <a:pt x="129" y="35"/>
                    </a:lnTo>
                    <a:lnTo>
                      <a:pt x="129" y="35"/>
                    </a:lnTo>
                    <a:lnTo>
                      <a:pt x="128" y="35"/>
                    </a:lnTo>
                    <a:lnTo>
                      <a:pt x="128" y="35"/>
                    </a:lnTo>
                    <a:lnTo>
                      <a:pt x="129" y="38"/>
                    </a:lnTo>
                    <a:lnTo>
                      <a:pt x="129" y="38"/>
                    </a:lnTo>
                    <a:lnTo>
                      <a:pt x="125" y="39"/>
                    </a:lnTo>
                    <a:lnTo>
                      <a:pt x="125" y="39"/>
                    </a:lnTo>
                    <a:lnTo>
                      <a:pt x="133" y="39"/>
                    </a:lnTo>
                    <a:lnTo>
                      <a:pt x="133" y="39"/>
                    </a:lnTo>
                    <a:lnTo>
                      <a:pt x="129" y="39"/>
                    </a:lnTo>
                    <a:lnTo>
                      <a:pt x="129" y="39"/>
                    </a:lnTo>
                    <a:lnTo>
                      <a:pt x="96" y="39"/>
                    </a:lnTo>
                    <a:lnTo>
                      <a:pt x="96" y="39"/>
                    </a:lnTo>
                    <a:lnTo>
                      <a:pt x="93" y="41"/>
                    </a:lnTo>
                    <a:lnTo>
                      <a:pt x="93" y="41"/>
                    </a:lnTo>
                    <a:lnTo>
                      <a:pt x="98" y="41"/>
                    </a:lnTo>
                    <a:lnTo>
                      <a:pt x="98" y="41"/>
                    </a:lnTo>
                    <a:lnTo>
                      <a:pt x="87" y="41"/>
                    </a:lnTo>
                    <a:lnTo>
                      <a:pt x="87" y="41"/>
                    </a:lnTo>
                    <a:lnTo>
                      <a:pt x="76" y="41"/>
                    </a:lnTo>
                    <a:lnTo>
                      <a:pt x="76" y="41"/>
                    </a:lnTo>
                    <a:lnTo>
                      <a:pt x="72" y="41"/>
                    </a:lnTo>
                    <a:lnTo>
                      <a:pt x="72" y="41"/>
                    </a:lnTo>
                    <a:lnTo>
                      <a:pt x="119" y="41"/>
                    </a:lnTo>
                    <a:lnTo>
                      <a:pt x="119" y="41"/>
                    </a:lnTo>
                    <a:lnTo>
                      <a:pt x="128" y="45"/>
                    </a:lnTo>
                    <a:lnTo>
                      <a:pt x="128" y="45"/>
                    </a:lnTo>
                    <a:lnTo>
                      <a:pt x="116" y="45"/>
                    </a:lnTo>
                    <a:lnTo>
                      <a:pt x="116" y="45"/>
                    </a:lnTo>
                    <a:lnTo>
                      <a:pt x="100" y="47"/>
                    </a:lnTo>
                    <a:lnTo>
                      <a:pt x="100" y="47"/>
                    </a:lnTo>
                    <a:lnTo>
                      <a:pt x="103" y="48"/>
                    </a:lnTo>
                    <a:lnTo>
                      <a:pt x="103" y="48"/>
                    </a:lnTo>
                    <a:lnTo>
                      <a:pt x="69" y="51"/>
                    </a:lnTo>
                    <a:lnTo>
                      <a:pt x="69" y="51"/>
                    </a:lnTo>
                    <a:lnTo>
                      <a:pt x="49" y="50"/>
                    </a:lnTo>
                    <a:lnTo>
                      <a:pt x="49" y="50"/>
                    </a:lnTo>
                    <a:lnTo>
                      <a:pt x="44" y="50"/>
                    </a:lnTo>
                    <a:lnTo>
                      <a:pt x="44" y="50"/>
                    </a:lnTo>
                    <a:lnTo>
                      <a:pt x="33" y="51"/>
                    </a:lnTo>
                    <a:lnTo>
                      <a:pt x="33" y="51"/>
                    </a:lnTo>
                    <a:lnTo>
                      <a:pt x="40" y="53"/>
                    </a:lnTo>
                    <a:lnTo>
                      <a:pt x="40" y="53"/>
                    </a:lnTo>
                    <a:lnTo>
                      <a:pt x="59" y="51"/>
                    </a:lnTo>
                    <a:lnTo>
                      <a:pt x="59" y="51"/>
                    </a:lnTo>
                    <a:lnTo>
                      <a:pt x="57" y="53"/>
                    </a:lnTo>
                    <a:lnTo>
                      <a:pt x="57" y="53"/>
                    </a:lnTo>
                    <a:lnTo>
                      <a:pt x="54" y="53"/>
                    </a:lnTo>
                    <a:lnTo>
                      <a:pt x="54" y="53"/>
                    </a:lnTo>
                    <a:lnTo>
                      <a:pt x="52" y="53"/>
                    </a:lnTo>
                    <a:lnTo>
                      <a:pt x="52" y="53"/>
                    </a:lnTo>
                    <a:lnTo>
                      <a:pt x="67" y="53"/>
                    </a:lnTo>
                    <a:lnTo>
                      <a:pt x="67" y="53"/>
                    </a:lnTo>
                    <a:lnTo>
                      <a:pt x="57" y="53"/>
                    </a:lnTo>
                    <a:lnTo>
                      <a:pt x="57" y="53"/>
                    </a:lnTo>
                    <a:lnTo>
                      <a:pt x="66" y="53"/>
                    </a:lnTo>
                    <a:lnTo>
                      <a:pt x="66" y="53"/>
                    </a:lnTo>
                    <a:lnTo>
                      <a:pt x="73" y="54"/>
                    </a:lnTo>
                    <a:lnTo>
                      <a:pt x="73" y="54"/>
                    </a:lnTo>
                    <a:lnTo>
                      <a:pt x="83" y="53"/>
                    </a:lnTo>
                    <a:lnTo>
                      <a:pt x="83" y="53"/>
                    </a:lnTo>
                    <a:lnTo>
                      <a:pt x="87" y="54"/>
                    </a:lnTo>
                    <a:lnTo>
                      <a:pt x="87" y="54"/>
                    </a:lnTo>
                    <a:lnTo>
                      <a:pt x="83" y="54"/>
                    </a:lnTo>
                    <a:lnTo>
                      <a:pt x="83" y="54"/>
                    </a:lnTo>
                    <a:lnTo>
                      <a:pt x="85" y="56"/>
                    </a:lnTo>
                    <a:lnTo>
                      <a:pt x="85" y="56"/>
                    </a:lnTo>
                    <a:lnTo>
                      <a:pt x="86" y="56"/>
                    </a:lnTo>
                    <a:lnTo>
                      <a:pt x="86" y="56"/>
                    </a:lnTo>
                    <a:lnTo>
                      <a:pt x="89" y="56"/>
                    </a:lnTo>
                    <a:lnTo>
                      <a:pt x="89" y="56"/>
                    </a:lnTo>
                    <a:lnTo>
                      <a:pt x="92" y="57"/>
                    </a:lnTo>
                    <a:lnTo>
                      <a:pt x="92" y="57"/>
                    </a:lnTo>
                    <a:lnTo>
                      <a:pt x="99" y="57"/>
                    </a:lnTo>
                    <a:lnTo>
                      <a:pt x="99" y="57"/>
                    </a:lnTo>
                    <a:lnTo>
                      <a:pt x="103" y="60"/>
                    </a:lnTo>
                    <a:lnTo>
                      <a:pt x="103" y="60"/>
                    </a:lnTo>
                    <a:lnTo>
                      <a:pt x="113" y="60"/>
                    </a:lnTo>
                    <a:lnTo>
                      <a:pt x="113" y="60"/>
                    </a:lnTo>
                    <a:lnTo>
                      <a:pt x="87" y="62"/>
                    </a:lnTo>
                    <a:lnTo>
                      <a:pt x="87" y="62"/>
                    </a:lnTo>
                    <a:lnTo>
                      <a:pt x="82" y="62"/>
                    </a:lnTo>
                    <a:lnTo>
                      <a:pt x="82" y="62"/>
                    </a:lnTo>
                    <a:lnTo>
                      <a:pt x="66" y="62"/>
                    </a:lnTo>
                    <a:lnTo>
                      <a:pt x="66" y="62"/>
                    </a:lnTo>
                    <a:lnTo>
                      <a:pt x="69" y="62"/>
                    </a:lnTo>
                    <a:lnTo>
                      <a:pt x="69" y="62"/>
                    </a:lnTo>
                    <a:lnTo>
                      <a:pt x="65" y="62"/>
                    </a:lnTo>
                    <a:lnTo>
                      <a:pt x="65" y="62"/>
                    </a:lnTo>
                    <a:lnTo>
                      <a:pt x="60" y="62"/>
                    </a:lnTo>
                    <a:lnTo>
                      <a:pt x="60" y="62"/>
                    </a:lnTo>
                    <a:lnTo>
                      <a:pt x="99" y="62"/>
                    </a:lnTo>
                    <a:lnTo>
                      <a:pt x="99" y="62"/>
                    </a:lnTo>
                    <a:lnTo>
                      <a:pt x="95" y="63"/>
                    </a:lnTo>
                    <a:lnTo>
                      <a:pt x="95" y="63"/>
                    </a:lnTo>
                    <a:lnTo>
                      <a:pt x="93" y="63"/>
                    </a:lnTo>
                    <a:lnTo>
                      <a:pt x="93" y="63"/>
                    </a:lnTo>
                    <a:lnTo>
                      <a:pt x="126" y="69"/>
                    </a:lnTo>
                    <a:lnTo>
                      <a:pt x="126" y="69"/>
                    </a:lnTo>
                    <a:lnTo>
                      <a:pt x="139" y="74"/>
                    </a:lnTo>
                    <a:lnTo>
                      <a:pt x="139" y="74"/>
                    </a:lnTo>
                    <a:lnTo>
                      <a:pt x="144" y="74"/>
                    </a:lnTo>
                    <a:lnTo>
                      <a:pt x="144" y="74"/>
                    </a:lnTo>
                    <a:lnTo>
                      <a:pt x="156" y="75"/>
                    </a:lnTo>
                    <a:lnTo>
                      <a:pt x="156" y="75"/>
                    </a:lnTo>
                    <a:lnTo>
                      <a:pt x="169" y="75"/>
                    </a:lnTo>
                    <a:lnTo>
                      <a:pt x="169" y="75"/>
                    </a:lnTo>
                    <a:lnTo>
                      <a:pt x="149" y="77"/>
                    </a:lnTo>
                    <a:lnTo>
                      <a:pt x="149" y="77"/>
                    </a:lnTo>
                    <a:lnTo>
                      <a:pt x="145" y="78"/>
                    </a:lnTo>
                    <a:lnTo>
                      <a:pt x="145" y="78"/>
                    </a:lnTo>
                    <a:lnTo>
                      <a:pt x="152" y="80"/>
                    </a:lnTo>
                    <a:lnTo>
                      <a:pt x="152" y="80"/>
                    </a:lnTo>
                    <a:lnTo>
                      <a:pt x="136" y="89"/>
                    </a:lnTo>
                    <a:lnTo>
                      <a:pt x="136" y="89"/>
                    </a:lnTo>
                    <a:lnTo>
                      <a:pt x="131" y="92"/>
                    </a:lnTo>
                    <a:lnTo>
                      <a:pt x="131" y="92"/>
                    </a:lnTo>
                    <a:lnTo>
                      <a:pt x="141" y="95"/>
                    </a:lnTo>
                    <a:lnTo>
                      <a:pt x="141" y="95"/>
                    </a:lnTo>
                    <a:lnTo>
                      <a:pt x="151" y="95"/>
                    </a:lnTo>
                    <a:lnTo>
                      <a:pt x="151" y="95"/>
                    </a:lnTo>
                    <a:lnTo>
                      <a:pt x="131" y="99"/>
                    </a:lnTo>
                    <a:lnTo>
                      <a:pt x="131" y="99"/>
                    </a:lnTo>
                    <a:lnTo>
                      <a:pt x="139" y="101"/>
                    </a:lnTo>
                    <a:lnTo>
                      <a:pt x="139" y="101"/>
                    </a:lnTo>
                    <a:lnTo>
                      <a:pt x="133" y="102"/>
                    </a:lnTo>
                    <a:lnTo>
                      <a:pt x="133" y="102"/>
                    </a:lnTo>
                    <a:lnTo>
                      <a:pt x="131" y="102"/>
                    </a:lnTo>
                    <a:lnTo>
                      <a:pt x="131" y="102"/>
                    </a:lnTo>
                    <a:lnTo>
                      <a:pt x="126" y="104"/>
                    </a:lnTo>
                    <a:lnTo>
                      <a:pt x="126" y="104"/>
                    </a:lnTo>
                    <a:lnTo>
                      <a:pt x="135" y="104"/>
                    </a:lnTo>
                    <a:lnTo>
                      <a:pt x="135" y="104"/>
                    </a:lnTo>
                    <a:lnTo>
                      <a:pt x="136" y="105"/>
                    </a:lnTo>
                    <a:lnTo>
                      <a:pt x="136" y="105"/>
                    </a:lnTo>
                    <a:lnTo>
                      <a:pt x="139" y="105"/>
                    </a:lnTo>
                    <a:lnTo>
                      <a:pt x="139" y="105"/>
                    </a:lnTo>
                    <a:lnTo>
                      <a:pt x="152" y="107"/>
                    </a:lnTo>
                    <a:lnTo>
                      <a:pt x="152" y="107"/>
                    </a:lnTo>
                    <a:lnTo>
                      <a:pt x="155" y="107"/>
                    </a:lnTo>
                    <a:lnTo>
                      <a:pt x="155" y="107"/>
                    </a:lnTo>
                    <a:lnTo>
                      <a:pt x="148" y="107"/>
                    </a:lnTo>
                    <a:lnTo>
                      <a:pt x="148" y="107"/>
                    </a:lnTo>
                    <a:lnTo>
                      <a:pt x="155" y="108"/>
                    </a:lnTo>
                    <a:lnTo>
                      <a:pt x="155" y="108"/>
                    </a:lnTo>
                    <a:lnTo>
                      <a:pt x="152" y="108"/>
                    </a:lnTo>
                    <a:lnTo>
                      <a:pt x="152" y="108"/>
                    </a:lnTo>
                    <a:lnTo>
                      <a:pt x="158" y="110"/>
                    </a:lnTo>
                    <a:lnTo>
                      <a:pt x="158" y="110"/>
                    </a:lnTo>
                    <a:lnTo>
                      <a:pt x="123" y="111"/>
                    </a:lnTo>
                    <a:lnTo>
                      <a:pt x="123" y="111"/>
                    </a:lnTo>
                    <a:lnTo>
                      <a:pt x="126" y="116"/>
                    </a:lnTo>
                    <a:lnTo>
                      <a:pt x="126" y="116"/>
                    </a:lnTo>
                    <a:lnTo>
                      <a:pt x="118" y="116"/>
                    </a:lnTo>
                    <a:lnTo>
                      <a:pt x="118" y="116"/>
                    </a:lnTo>
                    <a:lnTo>
                      <a:pt x="93" y="118"/>
                    </a:lnTo>
                    <a:lnTo>
                      <a:pt x="93" y="118"/>
                    </a:lnTo>
                    <a:lnTo>
                      <a:pt x="87" y="122"/>
                    </a:lnTo>
                    <a:lnTo>
                      <a:pt x="87" y="122"/>
                    </a:lnTo>
                    <a:lnTo>
                      <a:pt x="89" y="122"/>
                    </a:lnTo>
                    <a:lnTo>
                      <a:pt x="89" y="122"/>
                    </a:lnTo>
                    <a:lnTo>
                      <a:pt x="86" y="122"/>
                    </a:lnTo>
                    <a:lnTo>
                      <a:pt x="86" y="122"/>
                    </a:lnTo>
                    <a:lnTo>
                      <a:pt x="99" y="122"/>
                    </a:lnTo>
                    <a:lnTo>
                      <a:pt x="99" y="122"/>
                    </a:lnTo>
                    <a:lnTo>
                      <a:pt x="85" y="122"/>
                    </a:lnTo>
                    <a:lnTo>
                      <a:pt x="85" y="122"/>
                    </a:lnTo>
                    <a:lnTo>
                      <a:pt x="86" y="124"/>
                    </a:lnTo>
                    <a:lnTo>
                      <a:pt x="86" y="124"/>
                    </a:lnTo>
                    <a:lnTo>
                      <a:pt x="87" y="124"/>
                    </a:lnTo>
                    <a:lnTo>
                      <a:pt x="87" y="124"/>
                    </a:lnTo>
                    <a:lnTo>
                      <a:pt x="89" y="124"/>
                    </a:lnTo>
                    <a:lnTo>
                      <a:pt x="89" y="124"/>
                    </a:lnTo>
                    <a:lnTo>
                      <a:pt x="93" y="125"/>
                    </a:lnTo>
                    <a:lnTo>
                      <a:pt x="93" y="125"/>
                    </a:lnTo>
                    <a:lnTo>
                      <a:pt x="92" y="125"/>
                    </a:lnTo>
                    <a:lnTo>
                      <a:pt x="92" y="125"/>
                    </a:lnTo>
                    <a:lnTo>
                      <a:pt x="83" y="127"/>
                    </a:lnTo>
                    <a:lnTo>
                      <a:pt x="83" y="127"/>
                    </a:lnTo>
                    <a:lnTo>
                      <a:pt x="80" y="128"/>
                    </a:lnTo>
                    <a:lnTo>
                      <a:pt x="80" y="128"/>
                    </a:lnTo>
                    <a:lnTo>
                      <a:pt x="77" y="128"/>
                    </a:lnTo>
                    <a:lnTo>
                      <a:pt x="77" y="128"/>
                    </a:lnTo>
                    <a:lnTo>
                      <a:pt x="86" y="130"/>
                    </a:lnTo>
                    <a:lnTo>
                      <a:pt x="86" y="130"/>
                    </a:lnTo>
                    <a:lnTo>
                      <a:pt x="62" y="130"/>
                    </a:lnTo>
                    <a:lnTo>
                      <a:pt x="62" y="130"/>
                    </a:lnTo>
                    <a:lnTo>
                      <a:pt x="92" y="131"/>
                    </a:lnTo>
                    <a:lnTo>
                      <a:pt x="92" y="131"/>
                    </a:lnTo>
                    <a:lnTo>
                      <a:pt x="93" y="133"/>
                    </a:lnTo>
                    <a:lnTo>
                      <a:pt x="93" y="133"/>
                    </a:lnTo>
                    <a:lnTo>
                      <a:pt x="77" y="133"/>
                    </a:lnTo>
                    <a:lnTo>
                      <a:pt x="77" y="133"/>
                    </a:lnTo>
                    <a:lnTo>
                      <a:pt x="89" y="136"/>
                    </a:lnTo>
                    <a:lnTo>
                      <a:pt x="89" y="136"/>
                    </a:lnTo>
                    <a:lnTo>
                      <a:pt x="85" y="136"/>
                    </a:lnTo>
                    <a:lnTo>
                      <a:pt x="85" y="136"/>
                    </a:lnTo>
                    <a:lnTo>
                      <a:pt x="76" y="137"/>
                    </a:lnTo>
                    <a:lnTo>
                      <a:pt x="76" y="137"/>
                    </a:lnTo>
                    <a:lnTo>
                      <a:pt x="53" y="137"/>
                    </a:lnTo>
                    <a:lnTo>
                      <a:pt x="53" y="137"/>
                    </a:lnTo>
                    <a:lnTo>
                      <a:pt x="63" y="139"/>
                    </a:lnTo>
                    <a:lnTo>
                      <a:pt x="63" y="139"/>
                    </a:lnTo>
                    <a:lnTo>
                      <a:pt x="79" y="139"/>
                    </a:lnTo>
                    <a:lnTo>
                      <a:pt x="79" y="139"/>
                    </a:lnTo>
                    <a:lnTo>
                      <a:pt x="70" y="140"/>
                    </a:lnTo>
                    <a:lnTo>
                      <a:pt x="70" y="140"/>
                    </a:lnTo>
                    <a:lnTo>
                      <a:pt x="82" y="140"/>
                    </a:lnTo>
                    <a:lnTo>
                      <a:pt x="82" y="140"/>
                    </a:lnTo>
                    <a:lnTo>
                      <a:pt x="72" y="142"/>
                    </a:lnTo>
                    <a:lnTo>
                      <a:pt x="72" y="142"/>
                    </a:lnTo>
                    <a:lnTo>
                      <a:pt x="73" y="142"/>
                    </a:lnTo>
                    <a:lnTo>
                      <a:pt x="73" y="142"/>
                    </a:lnTo>
                    <a:lnTo>
                      <a:pt x="67" y="142"/>
                    </a:lnTo>
                    <a:lnTo>
                      <a:pt x="67" y="142"/>
                    </a:lnTo>
                    <a:lnTo>
                      <a:pt x="52" y="142"/>
                    </a:lnTo>
                    <a:lnTo>
                      <a:pt x="52" y="142"/>
                    </a:lnTo>
                    <a:lnTo>
                      <a:pt x="47" y="143"/>
                    </a:lnTo>
                    <a:lnTo>
                      <a:pt x="47" y="143"/>
                    </a:lnTo>
                    <a:lnTo>
                      <a:pt x="53" y="146"/>
                    </a:lnTo>
                    <a:lnTo>
                      <a:pt x="53" y="146"/>
                    </a:lnTo>
                    <a:lnTo>
                      <a:pt x="56" y="149"/>
                    </a:lnTo>
                    <a:lnTo>
                      <a:pt x="56" y="149"/>
                    </a:lnTo>
                    <a:lnTo>
                      <a:pt x="75" y="151"/>
                    </a:lnTo>
                    <a:lnTo>
                      <a:pt x="75" y="151"/>
                    </a:lnTo>
                    <a:lnTo>
                      <a:pt x="77" y="152"/>
                    </a:lnTo>
                    <a:lnTo>
                      <a:pt x="77" y="152"/>
                    </a:lnTo>
                    <a:lnTo>
                      <a:pt x="60" y="154"/>
                    </a:lnTo>
                    <a:lnTo>
                      <a:pt x="60" y="154"/>
                    </a:lnTo>
                    <a:lnTo>
                      <a:pt x="62" y="157"/>
                    </a:lnTo>
                    <a:lnTo>
                      <a:pt x="62" y="157"/>
                    </a:lnTo>
                    <a:lnTo>
                      <a:pt x="57" y="157"/>
                    </a:lnTo>
                    <a:lnTo>
                      <a:pt x="57" y="157"/>
                    </a:lnTo>
                    <a:lnTo>
                      <a:pt x="65" y="158"/>
                    </a:lnTo>
                    <a:lnTo>
                      <a:pt x="65" y="158"/>
                    </a:lnTo>
                    <a:lnTo>
                      <a:pt x="40" y="160"/>
                    </a:lnTo>
                    <a:lnTo>
                      <a:pt x="40" y="160"/>
                    </a:lnTo>
                    <a:lnTo>
                      <a:pt x="39" y="160"/>
                    </a:lnTo>
                    <a:lnTo>
                      <a:pt x="39" y="160"/>
                    </a:lnTo>
                    <a:lnTo>
                      <a:pt x="23" y="161"/>
                    </a:lnTo>
                    <a:lnTo>
                      <a:pt x="23" y="161"/>
                    </a:lnTo>
                    <a:lnTo>
                      <a:pt x="26" y="161"/>
                    </a:lnTo>
                    <a:lnTo>
                      <a:pt x="26" y="161"/>
                    </a:lnTo>
                    <a:lnTo>
                      <a:pt x="27" y="163"/>
                    </a:lnTo>
                    <a:lnTo>
                      <a:pt x="27" y="163"/>
                    </a:lnTo>
                    <a:lnTo>
                      <a:pt x="14" y="163"/>
                    </a:lnTo>
                    <a:lnTo>
                      <a:pt x="14" y="163"/>
                    </a:lnTo>
                    <a:lnTo>
                      <a:pt x="0" y="163"/>
                    </a:lnTo>
                    <a:lnTo>
                      <a:pt x="0" y="163"/>
                    </a:lnTo>
                    <a:lnTo>
                      <a:pt x="4" y="163"/>
                    </a:lnTo>
                    <a:lnTo>
                      <a:pt x="4" y="163"/>
                    </a:lnTo>
                    <a:lnTo>
                      <a:pt x="17" y="166"/>
                    </a:lnTo>
                    <a:lnTo>
                      <a:pt x="17" y="166"/>
                    </a:lnTo>
                    <a:lnTo>
                      <a:pt x="11" y="166"/>
                    </a:lnTo>
                    <a:lnTo>
                      <a:pt x="11" y="166"/>
                    </a:lnTo>
                    <a:lnTo>
                      <a:pt x="19" y="167"/>
                    </a:lnTo>
                    <a:lnTo>
                      <a:pt x="19" y="167"/>
                    </a:lnTo>
                    <a:lnTo>
                      <a:pt x="30" y="167"/>
                    </a:lnTo>
                    <a:lnTo>
                      <a:pt x="30" y="167"/>
                    </a:lnTo>
                    <a:lnTo>
                      <a:pt x="29" y="167"/>
                    </a:lnTo>
                    <a:lnTo>
                      <a:pt x="29" y="167"/>
                    </a:lnTo>
                    <a:lnTo>
                      <a:pt x="106" y="173"/>
                    </a:lnTo>
                    <a:lnTo>
                      <a:pt x="106" y="173"/>
                    </a:lnTo>
                    <a:lnTo>
                      <a:pt x="115" y="175"/>
                    </a:lnTo>
                    <a:lnTo>
                      <a:pt x="115" y="175"/>
                    </a:lnTo>
                    <a:lnTo>
                      <a:pt x="109" y="173"/>
                    </a:lnTo>
                    <a:lnTo>
                      <a:pt x="109" y="173"/>
                    </a:lnTo>
                    <a:lnTo>
                      <a:pt x="126" y="175"/>
                    </a:lnTo>
                    <a:lnTo>
                      <a:pt x="126" y="175"/>
                    </a:lnTo>
                    <a:lnTo>
                      <a:pt x="122" y="176"/>
                    </a:lnTo>
                    <a:lnTo>
                      <a:pt x="122" y="176"/>
                    </a:lnTo>
                    <a:lnTo>
                      <a:pt x="115" y="176"/>
                    </a:lnTo>
                    <a:lnTo>
                      <a:pt x="115" y="176"/>
                    </a:lnTo>
                    <a:lnTo>
                      <a:pt x="106" y="176"/>
                    </a:lnTo>
                    <a:lnTo>
                      <a:pt x="106" y="176"/>
                    </a:lnTo>
                    <a:lnTo>
                      <a:pt x="89" y="176"/>
                    </a:lnTo>
                    <a:lnTo>
                      <a:pt x="89" y="176"/>
                    </a:lnTo>
                    <a:lnTo>
                      <a:pt x="93" y="178"/>
                    </a:lnTo>
                    <a:lnTo>
                      <a:pt x="93" y="178"/>
                    </a:lnTo>
                    <a:lnTo>
                      <a:pt x="96" y="179"/>
                    </a:lnTo>
                    <a:lnTo>
                      <a:pt x="96" y="179"/>
                    </a:lnTo>
                    <a:lnTo>
                      <a:pt x="184" y="182"/>
                    </a:lnTo>
                    <a:lnTo>
                      <a:pt x="184" y="182"/>
                    </a:lnTo>
                    <a:lnTo>
                      <a:pt x="175" y="184"/>
                    </a:lnTo>
                    <a:lnTo>
                      <a:pt x="175" y="184"/>
                    </a:lnTo>
                    <a:lnTo>
                      <a:pt x="169" y="188"/>
                    </a:lnTo>
                    <a:lnTo>
                      <a:pt x="169" y="188"/>
                    </a:lnTo>
                    <a:lnTo>
                      <a:pt x="161" y="188"/>
                    </a:lnTo>
                    <a:lnTo>
                      <a:pt x="161" y="188"/>
                    </a:lnTo>
                    <a:lnTo>
                      <a:pt x="145" y="193"/>
                    </a:lnTo>
                    <a:lnTo>
                      <a:pt x="145" y="193"/>
                    </a:lnTo>
                    <a:lnTo>
                      <a:pt x="138" y="196"/>
                    </a:lnTo>
                    <a:lnTo>
                      <a:pt x="138" y="196"/>
                    </a:lnTo>
                    <a:lnTo>
                      <a:pt x="145" y="196"/>
                    </a:lnTo>
                    <a:lnTo>
                      <a:pt x="145" y="196"/>
                    </a:lnTo>
                    <a:lnTo>
                      <a:pt x="159" y="196"/>
                    </a:lnTo>
                    <a:lnTo>
                      <a:pt x="159" y="196"/>
                    </a:lnTo>
                    <a:lnTo>
                      <a:pt x="144" y="197"/>
                    </a:lnTo>
                    <a:lnTo>
                      <a:pt x="144" y="197"/>
                    </a:lnTo>
                    <a:lnTo>
                      <a:pt x="151" y="197"/>
                    </a:lnTo>
                    <a:lnTo>
                      <a:pt x="151" y="197"/>
                    </a:lnTo>
                    <a:lnTo>
                      <a:pt x="166" y="197"/>
                    </a:lnTo>
                    <a:lnTo>
                      <a:pt x="166" y="197"/>
                    </a:lnTo>
                    <a:lnTo>
                      <a:pt x="178" y="197"/>
                    </a:lnTo>
                    <a:lnTo>
                      <a:pt x="178" y="197"/>
                    </a:lnTo>
                    <a:lnTo>
                      <a:pt x="191" y="202"/>
                    </a:lnTo>
                    <a:lnTo>
                      <a:pt x="191" y="202"/>
                    </a:lnTo>
                    <a:lnTo>
                      <a:pt x="175" y="205"/>
                    </a:lnTo>
                    <a:lnTo>
                      <a:pt x="175" y="205"/>
                    </a:lnTo>
                    <a:lnTo>
                      <a:pt x="178" y="205"/>
                    </a:lnTo>
                    <a:lnTo>
                      <a:pt x="178" y="205"/>
                    </a:lnTo>
                    <a:lnTo>
                      <a:pt x="177" y="206"/>
                    </a:lnTo>
                    <a:lnTo>
                      <a:pt x="177" y="206"/>
                    </a:lnTo>
                    <a:lnTo>
                      <a:pt x="179" y="206"/>
                    </a:lnTo>
                    <a:lnTo>
                      <a:pt x="179" y="206"/>
                    </a:lnTo>
                    <a:lnTo>
                      <a:pt x="161" y="206"/>
                    </a:lnTo>
                    <a:lnTo>
                      <a:pt x="161" y="206"/>
                    </a:lnTo>
                    <a:lnTo>
                      <a:pt x="152" y="210"/>
                    </a:lnTo>
                    <a:lnTo>
                      <a:pt x="152" y="210"/>
                    </a:lnTo>
                    <a:lnTo>
                      <a:pt x="133" y="211"/>
                    </a:lnTo>
                    <a:lnTo>
                      <a:pt x="133" y="211"/>
                    </a:lnTo>
                    <a:lnTo>
                      <a:pt x="121" y="210"/>
                    </a:lnTo>
                    <a:lnTo>
                      <a:pt x="121" y="210"/>
                    </a:lnTo>
                    <a:lnTo>
                      <a:pt x="89" y="211"/>
                    </a:lnTo>
                    <a:lnTo>
                      <a:pt x="89" y="211"/>
                    </a:lnTo>
                    <a:lnTo>
                      <a:pt x="80" y="211"/>
                    </a:lnTo>
                    <a:lnTo>
                      <a:pt x="80" y="211"/>
                    </a:lnTo>
                    <a:lnTo>
                      <a:pt x="73" y="213"/>
                    </a:lnTo>
                    <a:lnTo>
                      <a:pt x="73" y="213"/>
                    </a:lnTo>
                    <a:lnTo>
                      <a:pt x="82" y="214"/>
                    </a:lnTo>
                    <a:lnTo>
                      <a:pt x="82" y="214"/>
                    </a:lnTo>
                    <a:lnTo>
                      <a:pt x="93" y="216"/>
                    </a:lnTo>
                    <a:lnTo>
                      <a:pt x="93" y="216"/>
                    </a:lnTo>
                    <a:lnTo>
                      <a:pt x="154" y="220"/>
                    </a:lnTo>
                    <a:lnTo>
                      <a:pt x="154" y="220"/>
                    </a:lnTo>
                    <a:lnTo>
                      <a:pt x="168" y="222"/>
                    </a:lnTo>
                    <a:lnTo>
                      <a:pt x="168" y="222"/>
                    </a:lnTo>
                    <a:lnTo>
                      <a:pt x="177" y="223"/>
                    </a:lnTo>
                    <a:lnTo>
                      <a:pt x="177" y="223"/>
                    </a:lnTo>
                    <a:lnTo>
                      <a:pt x="194" y="225"/>
                    </a:lnTo>
                    <a:lnTo>
                      <a:pt x="194" y="225"/>
                    </a:lnTo>
                    <a:lnTo>
                      <a:pt x="174" y="223"/>
                    </a:lnTo>
                    <a:lnTo>
                      <a:pt x="174" y="223"/>
                    </a:lnTo>
                    <a:lnTo>
                      <a:pt x="182" y="225"/>
                    </a:lnTo>
                    <a:lnTo>
                      <a:pt x="182" y="225"/>
                    </a:lnTo>
                    <a:lnTo>
                      <a:pt x="181" y="225"/>
                    </a:lnTo>
                    <a:lnTo>
                      <a:pt x="181" y="225"/>
                    </a:lnTo>
                    <a:lnTo>
                      <a:pt x="174" y="226"/>
                    </a:lnTo>
                    <a:lnTo>
                      <a:pt x="174" y="226"/>
                    </a:lnTo>
                    <a:lnTo>
                      <a:pt x="172" y="228"/>
                    </a:lnTo>
                    <a:lnTo>
                      <a:pt x="172" y="228"/>
                    </a:lnTo>
                    <a:lnTo>
                      <a:pt x="178" y="231"/>
                    </a:lnTo>
                    <a:lnTo>
                      <a:pt x="178" y="231"/>
                    </a:lnTo>
                    <a:lnTo>
                      <a:pt x="174" y="232"/>
                    </a:lnTo>
                    <a:lnTo>
                      <a:pt x="174" y="232"/>
                    </a:lnTo>
                    <a:lnTo>
                      <a:pt x="152" y="234"/>
                    </a:lnTo>
                    <a:lnTo>
                      <a:pt x="152" y="234"/>
                    </a:lnTo>
                    <a:lnTo>
                      <a:pt x="165" y="234"/>
                    </a:lnTo>
                    <a:lnTo>
                      <a:pt x="165" y="234"/>
                    </a:lnTo>
                    <a:lnTo>
                      <a:pt x="168" y="235"/>
                    </a:lnTo>
                    <a:lnTo>
                      <a:pt x="168" y="235"/>
                    </a:lnTo>
                    <a:lnTo>
                      <a:pt x="145" y="238"/>
                    </a:lnTo>
                    <a:lnTo>
                      <a:pt x="145" y="238"/>
                    </a:lnTo>
                    <a:lnTo>
                      <a:pt x="144" y="241"/>
                    </a:lnTo>
                    <a:lnTo>
                      <a:pt x="144" y="241"/>
                    </a:lnTo>
                    <a:lnTo>
                      <a:pt x="149" y="243"/>
                    </a:lnTo>
                    <a:lnTo>
                      <a:pt x="149" y="243"/>
                    </a:lnTo>
                    <a:lnTo>
                      <a:pt x="148" y="243"/>
                    </a:lnTo>
                    <a:lnTo>
                      <a:pt x="148" y="243"/>
                    </a:lnTo>
                    <a:lnTo>
                      <a:pt x="146" y="243"/>
                    </a:lnTo>
                    <a:lnTo>
                      <a:pt x="146" y="243"/>
                    </a:lnTo>
                    <a:lnTo>
                      <a:pt x="145" y="246"/>
                    </a:lnTo>
                    <a:lnTo>
                      <a:pt x="145" y="246"/>
                    </a:lnTo>
                    <a:lnTo>
                      <a:pt x="144" y="246"/>
                    </a:lnTo>
                    <a:lnTo>
                      <a:pt x="144" y="246"/>
                    </a:lnTo>
                    <a:lnTo>
                      <a:pt x="131" y="250"/>
                    </a:lnTo>
                    <a:lnTo>
                      <a:pt x="131" y="250"/>
                    </a:lnTo>
                    <a:lnTo>
                      <a:pt x="132" y="250"/>
                    </a:lnTo>
                    <a:lnTo>
                      <a:pt x="132" y="250"/>
                    </a:lnTo>
                    <a:lnTo>
                      <a:pt x="136" y="250"/>
                    </a:lnTo>
                    <a:lnTo>
                      <a:pt x="136" y="250"/>
                    </a:lnTo>
                    <a:lnTo>
                      <a:pt x="141" y="252"/>
                    </a:lnTo>
                    <a:lnTo>
                      <a:pt x="141" y="252"/>
                    </a:lnTo>
                    <a:lnTo>
                      <a:pt x="131" y="252"/>
                    </a:lnTo>
                    <a:lnTo>
                      <a:pt x="131" y="252"/>
                    </a:lnTo>
                    <a:lnTo>
                      <a:pt x="132" y="252"/>
                    </a:lnTo>
                    <a:lnTo>
                      <a:pt x="132" y="252"/>
                    </a:lnTo>
                    <a:lnTo>
                      <a:pt x="142" y="252"/>
                    </a:lnTo>
                    <a:lnTo>
                      <a:pt x="142" y="252"/>
                    </a:lnTo>
                    <a:lnTo>
                      <a:pt x="145" y="252"/>
                    </a:lnTo>
                    <a:lnTo>
                      <a:pt x="145" y="252"/>
                    </a:lnTo>
                    <a:lnTo>
                      <a:pt x="139" y="253"/>
                    </a:lnTo>
                    <a:lnTo>
                      <a:pt x="139" y="253"/>
                    </a:lnTo>
                    <a:lnTo>
                      <a:pt x="109" y="255"/>
                    </a:lnTo>
                    <a:lnTo>
                      <a:pt x="109" y="255"/>
                    </a:lnTo>
                    <a:lnTo>
                      <a:pt x="110" y="255"/>
                    </a:lnTo>
                    <a:lnTo>
                      <a:pt x="110" y="255"/>
                    </a:lnTo>
                    <a:lnTo>
                      <a:pt x="113" y="256"/>
                    </a:lnTo>
                    <a:lnTo>
                      <a:pt x="113" y="256"/>
                    </a:lnTo>
                    <a:lnTo>
                      <a:pt x="121" y="256"/>
                    </a:lnTo>
                    <a:lnTo>
                      <a:pt x="121" y="256"/>
                    </a:lnTo>
                    <a:lnTo>
                      <a:pt x="166" y="258"/>
                    </a:lnTo>
                    <a:lnTo>
                      <a:pt x="166" y="258"/>
                    </a:lnTo>
                    <a:lnTo>
                      <a:pt x="146" y="258"/>
                    </a:lnTo>
                    <a:lnTo>
                      <a:pt x="146" y="258"/>
                    </a:lnTo>
                    <a:lnTo>
                      <a:pt x="135" y="259"/>
                    </a:lnTo>
                    <a:lnTo>
                      <a:pt x="135" y="259"/>
                    </a:lnTo>
                    <a:lnTo>
                      <a:pt x="139" y="259"/>
                    </a:lnTo>
                    <a:lnTo>
                      <a:pt x="139" y="259"/>
                    </a:lnTo>
                    <a:lnTo>
                      <a:pt x="149" y="261"/>
                    </a:lnTo>
                    <a:lnTo>
                      <a:pt x="149" y="261"/>
                    </a:lnTo>
                    <a:lnTo>
                      <a:pt x="151" y="261"/>
                    </a:lnTo>
                    <a:lnTo>
                      <a:pt x="151" y="261"/>
                    </a:lnTo>
                    <a:lnTo>
                      <a:pt x="172" y="261"/>
                    </a:lnTo>
                    <a:lnTo>
                      <a:pt x="172" y="261"/>
                    </a:lnTo>
                    <a:lnTo>
                      <a:pt x="174" y="261"/>
                    </a:lnTo>
                    <a:lnTo>
                      <a:pt x="174" y="261"/>
                    </a:lnTo>
                    <a:lnTo>
                      <a:pt x="154" y="259"/>
                    </a:lnTo>
                    <a:lnTo>
                      <a:pt x="154" y="259"/>
                    </a:lnTo>
                    <a:lnTo>
                      <a:pt x="152" y="261"/>
                    </a:lnTo>
                    <a:lnTo>
                      <a:pt x="152" y="261"/>
                    </a:lnTo>
                    <a:lnTo>
                      <a:pt x="148" y="261"/>
                    </a:lnTo>
                    <a:lnTo>
                      <a:pt x="148" y="261"/>
                    </a:lnTo>
                    <a:lnTo>
                      <a:pt x="144" y="265"/>
                    </a:lnTo>
                    <a:lnTo>
                      <a:pt x="144" y="265"/>
                    </a:lnTo>
                    <a:lnTo>
                      <a:pt x="149" y="268"/>
                    </a:lnTo>
                    <a:lnTo>
                      <a:pt x="149" y="268"/>
                    </a:lnTo>
                    <a:lnTo>
                      <a:pt x="168" y="271"/>
                    </a:lnTo>
                    <a:lnTo>
                      <a:pt x="168" y="271"/>
                    </a:lnTo>
                    <a:lnTo>
                      <a:pt x="245" y="270"/>
                    </a:lnTo>
                    <a:lnTo>
                      <a:pt x="245" y="270"/>
                    </a:lnTo>
                    <a:lnTo>
                      <a:pt x="250" y="270"/>
                    </a:lnTo>
                    <a:lnTo>
                      <a:pt x="250" y="270"/>
                    </a:lnTo>
                    <a:lnTo>
                      <a:pt x="253" y="271"/>
                    </a:lnTo>
                    <a:lnTo>
                      <a:pt x="253" y="271"/>
                    </a:lnTo>
                    <a:lnTo>
                      <a:pt x="248" y="270"/>
                    </a:lnTo>
                    <a:lnTo>
                      <a:pt x="248" y="270"/>
                    </a:lnTo>
                    <a:lnTo>
                      <a:pt x="263" y="270"/>
                    </a:lnTo>
                    <a:lnTo>
                      <a:pt x="263" y="270"/>
                    </a:lnTo>
                    <a:lnTo>
                      <a:pt x="270" y="270"/>
                    </a:lnTo>
                    <a:lnTo>
                      <a:pt x="270" y="27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79" name="Freeform 195"/>
              <p:cNvSpPr>
                <a:spLocks/>
              </p:cNvSpPr>
              <p:nvPr/>
            </p:nvSpPr>
            <p:spPr bwMode="auto">
              <a:xfrm>
                <a:off x="7854" y="11902"/>
                <a:ext cx="279" cy="274"/>
              </a:xfrm>
              <a:custGeom>
                <a:avLst/>
                <a:gdLst/>
                <a:ahLst/>
                <a:cxnLst>
                  <a:cxn ang="0">
                    <a:pos x="247" y="3"/>
                  </a:cxn>
                  <a:cxn ang="0">
                    <a:pos x="256" y="15"/>
                  </a:cxn>
                  <a:cxn ang="0">
                    <a:pos x="240" y="21"/>
                  </a:cxn>
                  <a:cxn ang="0">
                    <a:pos x="181" y="19"/>
                  </a:cxn>
                  <a:cxn ang="0">
                    <a:pos x="151" y="19"/>
                  </a:cxn>
                  <a:cxn ang="0">
                    <a:pos x="131" y="22"/>
                  </a:cxn>
                  <a:cxn ang="0">
                    <a:pos x="150" y="33"/>
                  </a:cxn>
                  <a:cxn ang="0">
                    <a:pos x="118" y="38"/>
                  </a:cxn>
                  <a:cxn ang="0">
                    <a:pos x="118" y="42"/>
                  </a:cxn>
                  <a:cxn ang="0">
                    <a:pos x="135" y="56"/>
                  </a:cxn>
                  <a:cxn ang="0">
                    <a:pos x="121" y="57"/>
                  </a:cxn>
                  <a:cxn ang="0">
                    <a:pos x="144" y="62"/>
                  </a:cxn>
                  <a:cxn ang="0">
                    <a:pos x="128" y="62"/>
                  </a:cxn>
                  <a:cxn ang="0">
                    <a:pos x="101" y="63"/>
                  </a:cxn>
                  <a:cxn ang="0">
                    <a:pos x="101" y="69"/>
                  </a:cxn>
                  <a:cxn ang="0">
                    <a:pos x="124" y="75"/>
                  </a:cxn>
                  <a:cxn ang="0">
                    <a:pos x="140" y="80"/>
                  </a:cxn>
                  <a:cxn ang="0">
                    <a:pos x="165" y="83"/>
                  </a:cxn>
                  <a:cxn ang="0">
                    <a:pos x="200" y="83"/>
                  </a:cxn>
                  <a:cxn ang="0">
                    <a:pos x="198" y="86"/>
                  </a:cxn>
                  <a:cxn ang="0">
                    <a:pos x="190" y="87"/>
                  </a:cxn>
                  <a:cxn ang="0">
                    <a:pos x="210" y="99"/>
                  </a:cxn>
                  <a:cxn ang="0">
                    <a:pos x="211" y="104"/>
                  </a:cxn>
                  <a:cxn ang="0">
                    <a:pos x="190" y="102"/>
                  </a:cxn>
                  <a:cxn ang="0">
                    <a:pos x="193" y="105"/>
                  </a:cxn>
                  <a:cxn ang="0">
                    <a:pos x="150" y="114"/>
                  </a:cxn>
                  <a:cxn ang="0">
                    <a:pos x="59" y="114"/>
                  </a:cxn>
                  <a:cxn ang="0">
                    <a:pos x="89" y="120"/>
                  </a:cxn>
                  <a:cxn ang="0">
                    <a:pos x="7" y="122"/>
                  </a:cxn>
                  <a:cxn ang="0">
                    <a:pos x="18" y="127"/>
                  </a:cxn>
                  <a:cxn ang="0">
                    <a:pos x="45" y="128"/>
                  </a:cxn>
                  <a:cxn ang="0">
                    <a:pos x="49" y="133"/>
                  </a:cxn>
                  <a:cxn ang="0">
                    <a:pos x="108" y="134"/>
                  </a:cxn>
                  <a:cxn ang="0">
                    <a:pos x="135" y="140"/>
                  </a:cxn>
                  <a:cxn ang="0">
                    <a:pos x="137" y="142"/>
                  </a:cxn>
                  <a:cxn ang="0">
                    <a:pos x="108" y="149"/>
                  </a:cxn>
                  <a:cxn ang="0">
                    <a:pos x="94" y="152"/>
                  </a:cxn>
                  <a:cxn ang="0">
                    <a:pos x="55" y="157"/>
                  </a:cxn>
                  <a:cxn ang="0">
                    <a:pos x="3" y="158"/>
                  </a:cxn>
                  <a:cxn ang="0">
                    <a:pos x="22" y="163"/>
                  </a:cxn>
                  <a:cxn ang="0">
                    <a:pos x="45" y="164"/>
                  </a:cxn>
                  <a:cxn ang="0">
                    <a:pos x="63" y="173"/>
                  </a:cxn>
                  <a:cxn ang="0">
                    <a:pos x="82" y="175"/>
                  </a:cxn>
                  <a:cxn ang="0">
                    <a:pos x="69" y="179"/>
                  </a:cxn>
                  <a:cxn ang="0">
                    <a:pos x="32" y="185"/>
                  </a:cxn>
                  <a:cxn ang="0">
                    <a:pos x="55" y="193"/>
                  </a:cxn>
                  <a:cxn ang="0">
                    <a:pos x="112" y="196"/>
                  </a:cxn>
                  <a:cxn ang="0">
                    <a:pos x="125" y="196"/>
                  </a:cxn>
                  <a:cxn ang="0">
                    <a:pos x="178" y="197"/>
                  </a:cxn>
                  <a:cxn ang="0">
                    <a:pos x="190" y="197"/>
                  </a:cxn>
                  <a:cxn ang="0">
                    <a:pos x="223" y="196"/>
                  </a:cxn>
                  <a:cxn ang="0">
                    <a:pos x="223" y="200"/>
                  </a:cxn>
                  <a:cxn ang="0">
                    <a:pos x="223" y="217"/>
                  </a:cxn>
                  <a:cxn ang="0">
                    <a:pos x="188" y="226"/>
                  </a:cxn>
                  <a:cxn ang="0">
                    <a:pos x="115" y="232"/>
                  </a:cxn>
                  <a:cxn ang="0">
                    <a:pos x="128" y="240"/>
                  </a:cxn>
                  <a:cxn ang="0">
                    <a:pos x="72" y="238"/>
                  </a:cxn>
                  <a:cxn ang="0">
                    <a:pos x="81" y="246"/>
                  </a:cxn>
                  <a:cxn ang="0">
                    <a:pos x="42" y="252"/>
                  </a:cxn>
                  <a:cxn ang="0">
                    <a:pos x="98" y="265"/>
                  </a:cxn>
                  <a:cxn ang="0">
                    <a:pos x="78" y="267"/>
                  </a:cxn>
                  <a:cxn ang="0">
                    <a:pos x="65" y="274"/>
                  </a:cxn>
                </a:cxnLst>
                <a:rect l="0" t="0" r="r" b="b"/>
                <a:pathLst>
                  <a:path w="279" h="274">
                    <a:moveTo>
                      <a:pt x="279" y="0"/>
                    </a:moveTo>
                    <a:lnTo>
                      <a:pt x="263" y="0"/>
                    </a:lnTo>
                    <a:lnTo>
                      <a:pt x="263" y="0"/>
                    </a:lnTo>
                    <a:lnTo>
                      <a:pt x="260" y="0"/>
                    </a:lnTo>
                    <a:lnTo>
                      <a:pt x="260" y="0"/>
                    </a:lnTo>
                    <a:lnTo>
                      <a:pt x="246" y="3"/>
                    </a:lnTo>
                    <a:lnTo>
                      <a:pt x="246" y="3"/>
                    </a:lnTo>
                    <a:lnTo>
                      <a:pt x="247" y="3"/>
                    </a:lnTo>
                    <a:lnTo>
                      <a:pt x="247" y="3"/>
                    </a:lnTo>
                    <a:lnTo>
                      <a:pt x="262" y="6"/>
                    </a:lnTo>
                    <a:lnTo>
                      <a:pt x="262" y="6"/>
                    </a:lnTo>
                    <a:lnTo>
                      <a:pt x="260" y="13"/>
                    </a:lnTo>
                    <a:lnTo>
                      <a:pt x="260" y="13"/>
                    </a:lnTo>
                    <a:lnTo>
                      <a:pt x="259" y="13"/>
                    </a:lnTo>
                    <a:lnTo>
                      <a:pt x="259" y="13"/>
                    </a:lnTo>
                    <a:lnTo>
                      <a:pt x="256" y="15"/>
                    </a:lnTo>
                    <a:lnTo>
                      <a:pt x="256" y="15"/>
                    </a:lnTo>
                    <a:lnTo>
                      <a:pt x="243" y="15"/>
                    </a:lnTo>
                    <a:lnTo>
                      <a:pt x="243" y="15"/>
                    </a:lnTo>
                    <a:lnTo>
                      <a:pt x="240" y="21"/>
                    </a:lnTo>
                    <a:lnTo>
                      <a:pt x="240" y="21"/>
                    </a:lnTo>
                    <a:lnTo>
                      <a:pt x="242" y="21"/>
                    </a:lnTo>
                    <a:lnTo>
                      <a:pt x="242" y="21"/>
                    </a:lnTo>
                    <a:lnTo>
                      <a:pt x="240" y="21"/>
                    </a:lnTo>
                    <a:lnTo>
                      <a:pt x="240" y="21"/>
                    </a:lnTo>
                    <a:lnTo>
                      <a:pt x="236" y="21"/>
                    </a:lnTo>
                    <a:lnTo>
                      <a:pt x="236" y="21"/>
                    </a:lnTo>
                    <a:lnTo>
                      <a:pt x="186" y="19"/>
                    </a:lnTo>
                    <a:lnTo>
                      <a:pt x="186" y="19"/>
                    </a:lnTo>
                    <a:lnTo>
                      <a:pt x="175" y="19"/>
                    </a:lnTo>
                    <a:lnTo>
                      <a:pt x="175" y="19"/>
                    </a:lnTo>
                    <a:lnTo>
                      <a:pt x="181" y="19"/>
                    </a:lnTo>
                    <a:lnTo>
                      <a:pt x="181" y="19"/>
                    </a:lnTo>
                    <a:lnTo>
                      <a:pt x="175" y="19"/>
                    </a:lnTo>
                    <a:lnTo>
                      <a:pt x="175" y="19"/>
                    </a:lnTo>
                    <a:lnTo>
                      <a:pt x="178" y="21"/>
                    </a:lnTo>
                    <a:lnTo>
                      <a:pt x="178" y="21"/>
                    </a:lnTo>
                    <a:lnTo>
                      <a:pt x="142" y="19"/>
                    </a:lnTo>
                    <a:lnTo>
                      <a:pt x="142" y="19"/>
                    </a:lnTo>
                    <a:lnTo>
                      <a:pt x="151" y="19"/>
                    </a:lnTo>
                    <a:lnTo>
                      <a:pt x="151" y="19"/>
                    </a:lnTo>
                    <a:lnTo>
                      <a:pt x="144" y="19"/>
                    </a:lnTo>
                    <a:lnTo>
                      <a:pt x="144" y="19"/>
                    </a:lnTo>
                    <a:lnTo>
                      <a:pt x="153" y="19"/>
                    </a:lnTo>
                    <a:lnTo>
                      <a:pt x="153" y="19"/>
                    </a:lnTo>
                    <a:lnTo>
                      <a:pt x="144" y="22"/>
                    </a:lnTo>
                    <a:lnTo>
                      <a:pt x="144" y="22"/>
                    </a:lnTo>
                    <a:lnTo>
                      <a:pt x="131" y="22"/>
                    </a:lnTo>
                    <a:lnTo>
                      <a:pt x="131" y="22"/>
                    </a:lnTo>
                    <a:lnTo>
                      <a:pt x="132" y="22"/>
                    </a:lnTo>
                    <a:lnTo>
                      <a:pt x="132" y="22"/>
                    </a:lnTo>
                    <a:lnTo>
                      <a:pt x="138" y="28"/>
                    </a:lnTo>
                    <a:lnTo>
                      <a:pt x="138" y="28"/>
                    </a:lnTo>
                    <a:lnTo>
                      <a:pt x="145" y="30"/>
                    </a:lnTo>
                    <a:lnTo>
                      <a:pt x="145" y="30"/>
                    </a:lnTo>
                    <a:lnTo>
                      <a:pt x="150" y="33"/>
                    </a:lnTo>
                    <a:lnTo>
                      <a:pt x="150" y="33"/>
                    </a:lnTo>
                    <a:lnTo>
                      <a:pt x="145" y="33"/>
                    </a:lnTo>
                    <a:lnTo>
                      <a:pt x="145" y="33"/>
                    </a:lnTo>
                    <a:lnTo>
                      <a:pt x="153" y="33"/>
                    </a:lnTo>
                    <a:lnTo>
                      <a:pt x="153" y="33"/>
                    </a:lnTo>
                    <a:lnTo>
                      <a:pt x="141" y="35"/>
                    </a:lnTo>
                    <a:lnTo>
                      <a:pt x="141" y="35"/>
                    </a:lnTo>
                    <a:lnTo>
                      <a:pt x="118" y="38"/>
                    </a:lnTo>
                    <a:lnTo>
                      <a:pt x="118" y="38"/>
                    </a:lnTo>
                    <a:lnTo>
                      <a:pt x="118" y="39"/>
                    </a:lnTo>
                    <a:lnTo>
                      <a:pt x="118" y="39"/>
                    </a:lnTo>
                    <a:lnTo>
                      <a:pt x="115" y="39"/>
                    </a:lnTo>
                    <a:lnTo>
                      <a:pt x="115" y="39"/>
                    </a:lnTo>
                    <a:lnTo>
                      <a:pt x="118" y="39"/>
                    </a:lnTo>
                    <a:lnTo>
                      <a:pt x="118" y="39"/>
                    </a:lnTo>
                    <a:lnTo>
                      <a:pt x="118" y="42"/>
                    </a:lnTo>
                    <a:lnTo>
                      <a:pt x="118" y="42"/>
                    </a:lnTo>
                    <a:lnTo>
                      <a:pt x="92" y="45"/>
                    </a:lnTo>
                    <a:lnTo>
                      <a:pt x="92" y="45"/>
                    </a:lnTo>
                    <a:lnTo>
                      <a:pt x="94" y="45"/>
                    </a:lnTo>
                    <a:lnTo>
                      <a:pt x="94" y="45"/>
                    </a:lnTo>
                    <a:lnTo>
                      <a:pt x="105" y="47"/>
                    </a:lnTo>
                    <a:lnTo>
                      <a:pt x="105" y="47"/>
                    </a:lnTo>
                    <a:lnTo>
                      <a:pt x="135" y="56"/>
                    </a:lnTo>
                    <a:lnTo>
                      <a:pt x="135" y="56"/>
                    </a:lnTo>
                    <a:lnTo>
                      <a:pt x="127" y="56"/>
                    </a:lnTo>
                    <a:lnTo>
                      <a:pt x="127" y="56"/>
                    </a:lnTo>
                    <a:lnTo>
                      <a:pt x="117" y="56"/>
                    </a:lnTo>
                    <a:lnTo>
                      <a:pt x="117" y="56"/>
                    </a:lnTo>
                    <a:lnTo>
                      <a:pt x="119" y="57"/>
                    </a:lnTo>
                    <a:lnTo>
                      <a:pt x="119" y="57"/>
                    </a:lnTo>
                    <a:lnTo>
                      <a:pt x="121" y="57"/>
                    </a:lnTo>
                    <a:lnTo>
                      <a:pt x="121" y="57"/>
                    </a:lnTo>
                    <a:lnTo>
                      <a:pt x="119" y="57"/>
                    </a:lnTo>
                    <a:lnTo>
                      <a:pt x="119" y="57"/>
                    </a:lnTo>
                    <a:lnTo>
                      <a:pt x="141" y="62"/>
                    </a:lnTo>
                    <a:lnTo>
                      <a:pt x="141" y="62"/>
                    </a:lnTo>
                    <a:lnTo>
                      <a:pt x="147" y="62"/>
                    </a:lnTo>
                    <a:lnTo>
                      <a:pt x="147" y="62"/>
                    </a:lnTo>
                    <a:lnTo>
                      <a:pt x="144" y="62"/>
                    </a:lnTo>
                    <a:lnTo>
                      <a:pt x="144" y="62"/>
                    </a:lnTo>
                    <a:lnTo>
                      <a:pt x="117" y="62"/>
                    </a:lnTo>
                    <a:lnTo>
                      <a:pt x="117" y="62"/>
                    </a:lnTo>
                    <a:lnTo>
                      <a:pt x="118" y="62"/>
                    </a:lnTo>
                    <a:lnTo>
                      <a:pt x="118" y="62"/>
                    </a:lnTo>
                    <a:lnTo>
                      <a:pt x="130" y="62"/>
                    </a:lnTo>
                    <a:lnTo>
                      <a:pt x="130" y="62"/>
                    </a:lnTo>
                    <a:lnTo>
                      <a:pt x="128" y="62"/>
                    </a:lnTo>
                    <a:lnTo>
                      <a:pt x="128" y="62"/>
                    </a:lnTo>
                    <a:lnTo>
                      <a:pt x="117" y="62"/>
                    </a:lnTo>
                    <a:lnTo>
                      <a:pt x="117" y="62"/>
                    </a:lnTo>
                    <a:lnTo>
                      <a:pt x="117" y="63"/>
                    </a:lnTo>
                    <a:lnTo>
                      <a:pt x="117" y="63"/>
                    </a:lnTo>
                    <a:lnTo>
                      <a:pt x="102" y="63"/>
                    </a:lnTo>
                    <a:lnTo>
                      <a:pt x="102" y="63"/>
                    </a:lnTo>
                    <a:lnTo>
                      <a:pt x="101" y="63"/>
                    </a:lnTo>
                    <a:lnTo>
                      <a:pt x="101" y="63"/>
                    </a:lnTo>
                    <a:lnTo>
                      <a:pt x="99" y="66"/>
                    </a:lnTo>
                    <a:lnTo>
                      <a:pt x="99" y="66"/>
                    </a:lnTo>
                    <a:lnTo>
                      <a:pt x="92" y="66"/>
                    </a:lnTo>
                    <a:lnTo>
                      <a:pt x="92" y="66"/>
                    </a:lnTo>
                    <a:lnTo>
                      <a:pt x="104" y="69"/>
                    </a:lnTo>
                    <a:lnTo>
                      <a:pt x="104" y="69"/>
                    </a:lnTo>
                    <a:lnTo>
                      <a:pt x="101" y="69"/>
                    </a:lnTo>
                    <a:lnTo>
                      <a:pt x="101" y="69"/>
                    </a:lnTo>
                    <a:lnTo>
                      <a:pt x="102" y="71"/>
                    </a:lnTo>
                    <a:lnTo>
                      <a:pt x="102" y="71"/>
                    </a:lnTo>
                    <a:lnTo>
                      <a:pt x="131" y="72"/>
                    </a:lnTo>
                    <a:lnTo>
                      <a:pt x="131" y="72"/>
                    </a:lnTo>
                    <a:lnTo>
                      <a:pt x="121" y="74"/>
                    </a:lnTo>
                    <a:lnTo>
                      <a:pt x="121" y="74"/>
                    </a:lnTo>
                    <a:lnTo>
                      <a:pt x="124" y="75"/>
                    </a:lnTo>
                    <a:lnTo>
                      <a:pt x="124" y="75"/>
                    </a:lnTo>
                    <a:lnTo>
                      <a:pt x="127" y="77"/>
                    </a:lnTo>
                    <a:lnTo>
                      <a:pt x="127" y="77"/>
                    </a:lnTo>
                    <a:lnTo>
                      <a:pt x="158" y="77"/>
                    </a:lnTo>
                    <a:lnTo>
                      <a:pt x="158" y="77"/>
                    </a:lnTo>
                    <a:lnTo>
                      <a:pt x="157" y="80"/>
                    </a:lnTo>
                    <a:lnTo>
                      <a:pt x="157" y="80"/>
                    </a:lnTo>
                    <a:lnTo>
                      <a:pt x="140" y="80"/>
                    </a:lnTo>
                    <a:lnTo>
                      <a:pt x="140" y="80"/>
                    </a:lnTo>
                    <a:lnTo>
                      <a:pt x="137" y="81"/>
                    </a:lnTo>
                    <a:lnTo>
                      <a:pt x="137" y="81"/>
                    </a:lnTo>
                    <a:lnTo>
                      <a:pt x="134" y="81"/>
                    </a:lnTo>
                    <a:lnTo>
                      <a:pt x="134" y="81"/>
                    </a:lnTo>
                    <a:lnTo>
                      <a:pt x="163" y="81"/>
                    </a:lnTo>
                    <a:lnTo>
                      <a:pt x="163" y="81"/>
                    </a:lnTo>
                    <a:lnTo>
                      <a:pt x="165" y="83"/>
                    </a:lnTo>
                    <a:lnTo>
                      <a:pt x="165" y="83"/>
                    </a:lnTo>
                    <a:lnTo>
                      <a:pt x="178" y="81"/>
                    </a:lnTo>
                    <a:lnTo>
                      <a:pt x="178" y="81"/>
                    </a:lnTo>
                    <a:lnTo>
                      <a:pt x="178" y="84"/>
                    </a:lnTo>
                    <a:lnTo>
                      <a:pt x="178" y="84"/>
                    </a:lnTo>
                    <a:lnTo>
                      <a:pt x="183" y="84"/>
                    </a:lnTo>
                    <a:lnTo>
                      <a:pt x="183" y="84"/>
                    </a:lnTo>
                    <a:lnTo>
                      <a:pt x="200" y="83"/>
                    </a:lnTo>
                    <a:lnTo>
                      <a:pt x="200" y="83"/>
                    </a:lnTo>
                    <a:lnTo>
                      <a:pt x="203" y="83"/>
                    </a:lnTo>
                    <a:lnTo>
                      <a:pt x="203" y="83"/>
                    </a:lnTo>
                    <a:lnTo>
                      <a:pt x="203" y="84"/>
                    </a:lnTo>
                    <a:lnTo>
                      <a:pt x="203" y="84"/>
                    </a:lnTo>
                    <a:lnTo>
                      <a:pt x="198" y="84"/>
                    </a:lnTo>
                    <a:lnTo>
                      <a:pt x="198" y="84"/>
                    </a:lnTo>
                    <a:lnTo>
                      <a:pt x="198" y="86"/>
                    </a:lnTo>
                    <a:lnTo>
                      <a:pt x="198" y="86"/>
                    </a:lnTo>
                    <a:lnTo>
                      <a:pt x="196" y="86"/>
                    </a:lnTo>
                    <a:lnTo>
                      <a:pt x="196" y="86"/>
                    </a:lnTo>
                    <a:lnTo>
                      <a:pt x="180" y="86"/>
                    </a:lnTo>
                    <a:lnTo>
                      <a:pt x="180" y="86"/>
                    </a:lnTo>
                    <a:lnTo>
                      <a:pt x="200" y="86"/>
                    </a:lnTo>
                    <a:lnTo>
                      <a:pt x="200" y="86"/>
                    </a:lnTo>
                    <a:lnTo>
                      <a:pt x="190" y="87"/>
                    </a:lnTo>
                    <a:lnTo>
                      <a:pt x="190" y="87"/>
                    </a:lnTo>
                    <a:lnTo>
                      <a:pt x="188" y="90"/>
                    </a:lnTo>
                    <a:lnTo>
                      <a:pt x="188" y="90"/>
                    </a:lnTo>
                    <a:lnTo>
                      <a:pt x="191" y="90"/>
                    </a:lnTo>
                    <a:lnTo>
                      <a:pt x="191" y="90"/>
                    </a:lnTo>
                    <a:lnTo>
                      <a:pt x="200" y="93"/>
                    </a:lnTo>
                    <a:lnTo>
                      <a:pt x="200" y="93"/>
                    </a:lnTo>
                    <a:lnTo>
                      <a:pt x="210" y="99"/>
                    </a:lnTo>
                    <a:lnTo>
                      <a:pt x="210" y="99"/>
                    </a:lnTo>
                    <a:lnTo>
                      <a:pt x="213" y="99"/>
                    </a:lnTo>
                    <a:lnTo>
                      <a:pt x="213" y="99"/>
                    </a:lnTo>
                    <a:lnTo>
                      <a:pt x="211" y="101"/>
                    </a:lnTo>
                    <a:lnTo>
                      <a:pt x="211" y="101"/>
                    </a:lnTo>
                    <a:lnTo>
                      <a:pt x="213" y="102"/>
                    </a:lnTo>
                    <a:lnTo>
                      <a:pt x="213" y="102"/>
                    </a:lnTo>
                    <a:lnTo>
                      <a:pt x="211" y="104"/>
                    </a:lnTo>
                    <a:lnTo>
                      <a:pt x="211" y="104"/>
                    </a:lnTo>
                    <a:lnTo>
                      <a:pt x="224" y="104"/>
                    </a:lnTo>
                    <a:lnTo>
                      <a:pt x="224" y="104"/>
                    </a:lnTo>
                    <a:lnTo>
                      <a:pt x="223" y="104"/>
                    </a:lnTo>
                    <a:lnTo>
                      <a:pt x="223" y="104"/>
                    </a:lnTo>
                    <a:lnTo>
                      <a:pt x="194" y="102"/>
                    </a:lnTo>
                    <a:lnTo>
                      <a:pt x="194" y="102"/>
                    </a:lnTo>
                    <a:lnTo>
                      <a:pt x="190" y="102"/>
                    </a:lnTo>
                    <a:lnTo>
                      <a:pt x="190" y="102"/>
                    </a:lnTo>
                    <a:lnTo>
                      <a:pt x="196" y="102"/>
                    </a:lnTo>
                    <a:lnTo>
                      <a:pt x="196" y="102"/>
                    </a:lnTo>
                    <a:lnTo>
                      <a:pt x="184" y="104"/>
                    </a:lnTo>
                    <a:lnTo>
                      <a:pt x="184" y="104"/>
                    </a:lnTo>
                    <a:lnTo>
                      <a:pt x="178" y="104"/>
                    </a:lnTo>
                    <a:lnTo>
                      <a:pt x="178" y="104"/>
                    </a:lnTo>
                    <a:lnTo>
                      <a:pt x="193" y="105"/>
                    </a:lnTo>
                    <a:lnTo>
                      <a:pt x="193" y="105"/>
                    </a:lnTo>
                    <a:lnTo>
                      <a:pt x="194" y="105"/>
                    </a:lnTo>
                    <a:lnTo>
                      <a:pt x="194" y="105"/>
                    </a:lnTo>
                    <a:lnTo>
                      <a:pt x="154" y="110"/>
                    </a:lnTo>
                    <a:lnTo>
                      <a:pt x="154" y="110"/>
                    </a:lnTo>
                    <a:lnTo>
                      <a:pt x="145" y="113"/>
                    </a:lnTo>
                    <a:lnTo>
                      <a:pt x="145" y="113"/>
                    </a:lnTo>
                    <a:lnTo>
                      <a:pt x="150" y="114"/>
                    </a:lnTo>
                    <a:lnTo>
                      <a:pt x="150" y="114"/>
                    </a:lnTo>
                    <a:lnTo>
                      <a:pt x="163" y="114"/>
                    </a:lnTo>
                    <a:lnTo>
                      <a:pt x="163" y="114"/>
                    </a:lnTo>
                    <a:lnTo>
                      <a:pt x="151" y="116"/>
                    </a:lnTo>
                    <a:lnTo>
                      <a:pt x="151" y="116"/>
                    </a:lnTo>
                    <a:lnTo>
                      <a:pt x="88" y="116"/>
                    </a:lnTo>
                    <a:lnTo>
                      <a:pt x="88" y="116"/>
                    </a:lnTo>
                    <a:lnTo>
                      <a:pt x="59" y="114"/>
                    </a:lnTo>
                    <a:lnTo>
                      <a:pt x="59" y="114"/>
                    </a:lnTo>
                    <a:lnTo>
                      <a:pt x="58" y="114"/>
                    </a:lnTo>
                    <a:lnTo>
                      <a:pt x="58" y="114"/>
                    </a:lnTo>
                    <a:lnTo>
                      <a:pt x="58" y="116"/>
                    </a:lnTo>
                    <a:lnTo>
                      <a:pt x="58" y="116"/>
                    </a:lnTo>
                    <a:lnTo>
                      <a:pt x="53" y="116"/>
                    </a:lnTo>
                    <a:lnTo>
                      <a:pt x="53" y="116"/>
                    </a:lnTo>
                    <a:lnTo>
                      <a:pt x="89" y="120"/>
                    </a:lnTo>
                    <a:lnTo>
                      <a:pt x="89" y="120"/>
                    </a:lnTo>
                    <a:lnTo>
                      <a:pt x="78" y="122"/>
                    </a:lnTo>
                    <a:lnTo>
                      <a:pt x="78" y="122"/>
                    </a:lnTo>
                    <a:lnTo>
                      <a:pt x="72" y="122"/>
                    </a:lnTo>
                    <a:lnTo>
                      <a:pt x="72" y="122"/>
                    </a:lnTo>
                    <a:lnTo>
                      <a:pt x="32" y="122"/>
                    </a:lnTo>
                    <a:lnTo>
                      <a:pt x="32" y="122"/>
                    </a:lnTo>
                    <a:lnTo>
                      <a:pt x="7" y="122"/>
                    </a:lnTo>
                    <a:lnTo>
                      <a:pt x="7" y="122"/>
                    </a:lnTo>
                    <a:lnTo>
                      <a:pt x="7" y="125"/>
                    </a:lnTo>
                    <a:lnTo>
                      <a:pt x="7" y="125"/>
                    </a:lnTo>
                    <a:lnTo>
                      <a:pt x="12" y="124"/>
                    </a:lnTo>
                    <a:lnTo>
                      <a:pt x="12" y="124"/>
                    </a:lnTo>
                    <a:lnTo>
                      <a:pt x="0" y="125"/>
                    </a:lnTo>
                    <a:lnTo>
                      <a:pt x="0" y="125"/>
                    </a:lnTo>
                    <a:lnTo>
                      <a:pt x="18" y="127"/>
                    </a:lnTo>
                    <a:lnTo>
                      <a:pt x="18" y="127"/>
                    </a:lnTo>
                    <a:lnTo>
                      <a:pt x="25" y="125"/>
                    </a:lnTo>
                    <a:lnTo>
                      <a:pt x="25" y="125"/>
                    </a:lnTo>
                    <a:lnTo>
                      <a:pt x="32" y="125"/>
                    </a:lnTo>
                    <a:lnTo>
                      <a:pt x="32" y="125"/>
                    </a:lnTo>
                    <a:lnTo>
                      <a:pt x="35" y="128"/>
                    </a:lnTo>
                    <a:lnTo>
                      <a:pt x="35" y="128"/>
                    </a:lnTo>
                    <a:lnTo>
                      <a:pt x="45" y="128"/>
                    </a:lnTo>
                    <a:lnTo>
                      <a:pt x="45" y="128"/>
                    </a:lnTo>
                    <a:lnTo>
                      <a:pt x="29" y="130"/>
                    </a:lnTo>
                    <a:lnTo>
                      <a:pt x="29" y="130"/>
                    </a:lnTo>
                    <a:lnTo>
                      <a:pt x="26" y="131"/>
                    </a:lnTo>
                    <a:lnTo>
                      <a:pt x="26" y="131"/>
                    </a:lnTo>
                    <a:lnTo>
                      <a:pt x="33" y="131"/>
                    </a:lnTo>
                    <a:lnTo>
                      <a:pt x="33" y="131"/>
                    </a:lnTo>
                    <a:lnTo>
                      <a:pt x="49" y="133"/>
                    </a:lnTo>
                    <a:lnTo>
                      <a:pt x="49" y="133"/>
                    </a:lnTo>
                    <a:lnTo>
                      <a:pt x="82" y="136"/>
                    </a:lnTo>
                    <a:lnTo>
                      <a:pt x="82" y="136"/>
                    </a:lnTo>
                    <a:lnTo>
                      <a:pt x="76" y="136"/>
                    </a:lnTo>
                    <a:lnTo>
                      <a:pt x="76" y="136"/>
                    </a:lnTo>
                    <a:lnTo>
                      <a:pt x="107" y="134"/>
                    </a:lnTo>
                    <a:lnTo>
                      <a:pt x="107" y="134"/>
                    </a:lnTo>
                    <a:lnTo>
                      <a:pt x="108" y="134"/>
                    </a:lnTo>
                    <a:lnTo>
                      <a:pt x="108" y="134"/>
                    </a:lnTo>
                    <a:lnTo>
                      <a:pt x="117" y="137"/>
                    </a:lnTo>
                    <a:lnTo>
                      <a:pt x="117" y="137"/>
                    </a:lnTo>
                    <a:lnTo>
                      <a:pt x="107" y="137"/>
                    </a:lnTo>
                    <a:lnTo>
                      <a:pt x="107" y="137"/>
                    </a:lnTo>
                    <a:lnTo>
                      <a:pt x="122" y="140"/>
                    </a:lnTo>
                    <a:lnTo>
                      <a:pt x="122" y="140"/>
                    </a:lnTo>
                    <a:lnTo>
                      <a:pt x="135" y="140"/>
                    </a:lnTo>
                    <a:lnTo>
                      <a:pt x="135" y="140"/>
                    </a:lnTo>
                    <a:lnTo>
                      <a:pt x="127" y="140"/>
                    </a:lnTo>
                    <a:lnTo>
                      <a:pt x="127" y="140"/>
                    </a:lnTo>
                    <a:lnTo>
                      <a:pt x="128" y="140"/>
                    </a:lnTo>
                    <a:lnTo>
                      <a:pt x="128" y="140"/>
                    </a:lnTo>
                    <a:lnTo>
                      <a:pt x="132" y="142"/>
                    </a:lnTo>
                    <a:lnTo>
                      <a:pt x="132" y="142"/>
                    </a:lnTo>
                    <a:lnTo>
                      <a:pt x="137" y="142"/>
                    </a:lnTo>
                    <a:lnTo>
                      <a:pt x="137" y="142"/>
                    </a:lnTo>
                    <a:lnTo>
                      <a:pt x="125" y="143"/>
                    </a:lnTo>
                    <a:lnTo>
                      <a:pt x="125" y="143"/>
                    </a:lnTo>
                    <a:lnTo>
                      <a:pt x="122" y="145"/>
                    </a:lnTo>
                    <a:lnTo>
                      <a:pt x="122" y="145"/>
                    </a:lnTo>
                    <a:lnTo>
                      <a:pt x="122" y="148"/>
                    </a:lnTo>
                    <a:lnTo>
                      <a:pt x="122" y="148"/>
                    </a:lnTo>
                    <a:lnTo>
                      <a:pt x="108" y="149"/>
                    </a:lnTo>
                    <a:lnTo>
                      <a:pt x="108" y="149"/>
                    </a:lnTo>
                    <a:lnTo>
                      <a:pt x="109" y="152"/>
                    </a:lnTo>
                    <a:lnTo>
                      <a:pt x="109" y="152"/>
                    </a:lnTo>
                    <a:lnTo>
                      <a:pt x="108" y="152"/>
                    </a:lnTo>
                    <a:lnTo>
                      <a:pt x="108" y="152"/>
                    </a:lnTo>
                    <a:lnTo>
                      <a:pt x="95" y="152"/>
                    </a:lnTo>
                    <a:lnTo>
                      <a:pt x="95" y="152"/>
                    </a:lnTo>
                    <a:lnTo>
                      <a:pt x="94" y="152"/>
                    </a:lnTo>
                    <a:lnTo>
                      <a:pt x="94" y="152"/>
                    </a:lnTo>
                    <a:lnTo>
                      <a:pt x="65" y="152"/>
                    </a:lnTo>
                    <a:lnTo>
                      <a:pt x="65" y="152"/>
                    </a:lnTo>
                    <a:lnTo>
                      <a:pt x="58" y="155"/>
                    </a:lnTo>
                    <a:lnTo>
                      <a:pt x="58" y="155"/>
                    </a:lnTo>
                    <a:lnTo>
                      <a:pt x="53" y="157"/>
                    </a:lnTo>
                    <a:lnTo>
                      <a:pt x="53" y="157"/>
                    </a:lnTo>
                    <a:lnTo>
                      <a:pt x="55" y="157"/>
                    </a:lnTo>
                    <a:lnTo>
                      <a:pt x="55" y="157"/>
                    </a:lnTo>
                    <a:lnTo>
                      <a:pt x="52" y="157"/>
                    </a:lnTo>
                    <a:lnTo>
                      <a:pt x="52" y="157"/>
                    </a:lnTo>
                    <a:lnTo>
                      <a:pt x="32" y="158"/>
                    </a:lnTo>
                    <a:lnTo>
                      <a:pt x="32" y="158"/>
                    </a:lnTo>
                    <a:lnTo>
                      <a:pt x="9" y="158"/>
                    </a:lnTo>
                    <a:lnTo>
                      <a:pt x="9" y="158"/>
                    </a:lnTo>
                    <a:lnTo>
                      <a:pt x="3" y="158"/>
                    </a:lnTo>
                    <a:lnTo>
                      <a:pt x="3" y="158"/>
                    </a:lnTo>
                    <a:lnTo>
                      <a:pt x="28" y="158"/>
                    </a:lnTo>
                    <a:lnTo>
                      <a:pt x="28" y="158"/>
                    </a:lnTo>
                    <a:lnTo>
                      <a:pt x="26" y="158"/>
                    </a:lnTo>
                    <a:lnTo>
                      <a:pt x="26" y="158"/>
                    </a:lnTo>
                    <a:lnTo>
                      <a:pt x="28" y="158"/>
                    </a:lnTo>
                    <a:lnTo>
                      <a:pt x="28" y="158"/>
                    </a:lnTo>
                    <a:lnTo>
                      <a:pt x="22" y="163"/>
                    </a:lnTo>
                    <a:lnTo>
                      <a:pt x="22" y="163"/>
                    </a:lnTo>
                    <a:lnTo>
                      <a:pt x="65" y="164"/>
                    </a:lnTo>
                    <a:lnTo>
                      <a:pt x="65" y="164"/>
                    </a:lnTo>
                    <a:lnTo>
                      <a:pt x="63" y="164"/>
                    </a:lnTo>
                    <a:lnTo>
                      <a:pt x="63" y="164"/>
                    </a:lnTo>
                    <a:lnTo>
                      <a:pt x="46" y="164"/>
                    </a:lnTo>
                    <a:lnTo>
                      <a:pt x="46" y="164"/>
                    </a:lnTo>
                    <a:lnTo>
                      <a:pt x="45" y="164"/>
                    </a:lnTo>
                    <a:lnTo>
                      <a:pt x="45" y="164"/>
                    </a:lnTo>
                    <a:lnTo>
                      <a:pt x="49" y="164"/>
                    </a:lnTo>
                    <a:lnTo>
                      <a:pt x="49" y="164"/>
                    </a:lnTo>
                    <a:lnTo>
                      <a:pt x="62" y="172"/>
                    </a:lnTo>
                    <a:lnTo>
                      <a:pt x="62" y="172"/>
                    </a:lnTo>
                    <a:lnTo>
                      <a:pt x="62" y="173"/>
                    </a:lnTo>
                    <a:lnTo>
                      <a:pt x="62" y="173"/>
                    </a:lnTo>
                    <a:lnTo>
                      <a:pt x="63" y="173"/>
                    </a:lnTo>
                    <a:lnTo>
                      <a:pt x="63" y="173"/>
                    </a:lnTo>
                    <a:lnTo>
                      <a:pt x="62" y="173"/>
                    </a:lnTo>
                    <a:lnTo>
                      <a:pt x="62" y="173"/>
                    </a:lnTo>
                    <a:lnTo>
                      <a:pt x="63" y="173"/>
                    </a:lnTo>
                    <a:lnTo>
                      <a:pt x="63" y="173"/>
                    </a:lnTo>
                    <a:lnTo>
                      <a:pt x="88" y="175"/>
                    </a:lnTo>
                    <a:lnTo>
                      <a:pt x="88" y="175"/>
                    </a:lnTo>
                    <a:lnTo>
                      <a:pt x="82" y="175"/>
                    </a:lnTo>
                    <a:lnTo>
                      <a:pt x="82" y="175"/>
                    </a:lnTo>
                    <a:lnTo>
                      <a:pt x="75" y="175"/>
                    </a:lnTo>
                    <a:lnTo>
                      <a:pt x="75" y="175"/>
                    </a:lnTo>
                    <a:lnTo>
                      <a:pt x="68" y="176"/>
                    </a:lnTo>
                    <a:lnTo>
                      <a:pt x="68" y="176"/>
                    </a:lnTo>
                    <a:lnTo>
                      <a:pt x="71" y="179"/>
                    </a:lnTo>
                    <a:lnTo>
                      <a:pt x="71" y="179"/>
                    </a:lnTo>
                    <a:lnTo>
                      <a:pt x="69" y="179"/>
                    </a:lnTo>
                    <a:lnTo>
                      <a:pt x="69" y="179"/>
                    </a:lnTo>
                    <a:lnTo>
                      <a:pt x="40" y="181"/>
                    </a:lnTo>
                    <a:lnTo>
                      <a:pt x="40" y="181"/>
                    </a:lnTo>
                    <a:lnTo>
                      <a:pt x="39" y="181"/>
                    </a:lnTo>
                    <a:lnTo>
                      <a:pt x="39" y="181"/>
                    </a:lnTo>
                    <a:lnTo>
                      <a:pt x="33" y="185"/>
                    </a:lnTo>
                    <a:lnTo>
                      <a:pt x="33" y="185"/>
                    </a:lnTo>
                    <a:lnTo>
                      <a:pt x="32" y="185"/>
                    </a:lnTo>
                    <a:lnTo>
                      <a:pt x="32" y="185"/>
                    </a:lnTo>
                    <a:lnTo>
                      <a:pt x="33" y="187"/>
                    </a:lnTo>
                    <a:lnTo>
                      <a:pt x="33" y="187"/>
                    </a:lnTo>
                    <a:lnTo>
                      <a:pt x="42" y="191"/>
                    </a:lnTo>
                    <a:lnTo>
                      <a:pt x="42" y="191"/>
                    </a:lnTo>
                    <a:lnTo>
                      <a:pt x="43" y="193"/>
                    </a:lnTo>
                    <a:lnTo>
                      <a:pt x="43" y="193"/>
                    </a:lnTo>
                    <a:lnTo>
                      <a:pt x="55" y="193"/>
                    </a:lnTo>
                    <a:lnTo>
                      <a:pt x="55" y="193"/>
                    </a:lnTo>
                    <a:lnTo>
                      <a:pt x="63" y="194"/>
                    </a:lnTo>
                    <a:lnTo>
                      <a:pt x="63" y="194"/>
                    </a:lnTo>
                    <a:lnTo>
                      <a:pt x="66" y="196"/>
                    </a:lnTo>
                    <a:lnTo>
                      <a:pt x="66" y="196"/>
                    </a:lnTo>
                    <a:lnTo>
                      <a:pt x="104" y="196"/>
                    </a:lnTo>
                    <a:lnTo>
                      <a:pt x="104" y="196"/>
                    </a:lnTo>
                    <a:lnTo>
                      <a:pt x="112" y="196"/>
                    </a:lnTo>
                    <a:lnTo>
                      <a:pt x="112" y="196"/>
                    </a:lnTo>
                    <a:lnTo>
                      <a:pt x="121" y="196"/>
                    </a:lnTo>
                    <a:lnTo>
                      <a:pt x="121" y="196"/>
                    </a:lnTo>
                    <a:lnTo>
                      <a:pt x="119" y="196"/>
                    </a:lnTo>
                    <a:lnTo>
                      <a:pt x="119" y="196"/>
                    </a:lnTo>
                    <a:lnTo>
                      <a:pt x="122" y="196"/>
                    </a:lnTo>
                    <a:lnTo>
                      <a:pt x="122" y="196"/>
                    </a:lnTo>
                    <a:lnTo>
                      <a:pt x="125" y="196"/>
                    </a:lnTo>
                    <a:lnTo>
                      <a:pt x="125" y="196"/>
                    </a:lnTo>
                    <a:lnTo>
                      <a:pt x="151" y="197"/>
                    </a:lnTo>
                    <a:lnTo>
                      <a:pt x="151" y="197"/>
                    </a:lnTo>
                    <a:lnTo>
                      <a:pt x="150" y="197"/>
                    </a:lnTo>
                    <a:lnTo>
                      <a:pt x="150" y="197"/>
                    </a:lnTo>
                    <a:lnTo>
                      <a:pt x="141" y="197"/>
                    </a:lnTo>
                    <a:lnTo>
                      <a:pt x="141" y="197"/>
                    </a:lnTo>
                    <a:lnTo>
                      <a:pt x="178" y="197"/>
                    </a:lnTo>
                    <a:lnTo>
                      <a:pt x="178" y="197"/>
                    </a:lnTo>
                    <a:lnTo>
                      <a:pt x="184" y="197"/>
                    </a:lnTo>
                    <a:lnTo>
                      <a:pt x="184" y="197"/>
                    </a:lnTo>
                    <a:lnTo>
                      <a:pt x="183" y="197"/>
                    </a:lnTo>
                    <a:lnTo>
                      <a:pt x="183" y="197"/>
                    </a:lnTo>
                    <a:lnTo>
                      <a:pt x="177" y="197"/>
                    </a:lnTo>
                    <a:lnTo>
                      <a:pt x="177" y="197"/>
                    </a:lnTo>
                    <a:lnTo>
                      <a:pt x="190" y="197"/>
                    </a:lnTo>
                    <a:lnTo>
                      <a:pt x="190" y="197"/>
                    </a:lnTo>
                    <a:lnTo>
                      <a:pt x="201" y="196"/>
                    </a:lnTo>
                    <a:lnTo>
                      <a:pt x="201" y="196"/>
                    </a:lnTo>
                    <a:lnTo>
                      <a:pt x="196" y="196"/>
                    </a:lnTo>
                    <a:lnTo>
                      <a:pt x="196" y="196"/>
                    </a:lnTo>
                    <a:lnTo>
                      <a:pt x="224" y="196"/>
                    </a:lnTo>
                    <a:lnTo>
                      <a:pt x="224" y="196"/>
                    </a:lnTo>
                    <a:lnTo>
                      <a:pt x="223" y="196"/>
                    </a:lnTo>
                    <a:lnTo>
                      <a:pt x="223" y="196"/>
                    </a:lnTo>
                    <a:lnTo>
                      <a:pt x="204" y="199"/>
                    </a:lnTo>
                    <a:lnTo>
                      <a:pt x="204" y="199"/>
                    </a:lnTo>
                    <a:lnTo>
                      <a:pt x="207" y="199"/>
                    </a:lnTo>
                    <a:lnTo>
                      <a:pt x="207" y="199"/>
                    </a:lnTo>
                    <a:lnTo>
                      <a:pt x="213" y="199"/>
                    </a:lnTo>
                    <a:lnTo>
                      <a:pt x="213" y="199"/>
                    </a:lnTo>
                    <a:lnTo>
                      <a:pt x="223" y="200"/>
                    </a:lnTo>
                    <a:lnTo>
                      <a:pt x="223" y="200"/>
                    </a:lnTo>
                    <a:lnTo>
                      <a:pt x="229" y="216"/>
                    </a:lnTo>
                    <a:lnTo>
                      <a:pt x="229" y="216"/>
                    </a:lnTo>
                    <a:lnTo>
                      <a:pt x="226" y="216"/>
                    </a:lnTo>
                    <a:lnTo>
                      <a:pt x="226" y="216"/>
                    </a:lnTo>
                    <a:lnTo>
                      <a:pt x="224" y="217"/>
                    </a:lnTo>
                    <a:lnTo>
                      <a:pt x="224" y="217"/>
                    </a:lnTo>
                    <a:lnTo>
                      <a:pt x="223" y="217"/>
                    </a:lnTo>
                    <a:lnTo>
                      <a:pt x="223" y="217"/>
                    </a:lnTo>
                    <a:lnTo>
                      <a:pt x="213" y="219"/>
                    </a:lnTo>
                    <a:lnTo>
                      <a:pt x="213" y="219"/>
                    </a:lnTo>
                    <a:lnTo>
                      <a:pt x="211" y="219"/>
                    </a:lnTo>
                    <a:lnTo>
                      <a:pt x="211" y="219"/>
                    </a:lnTo>
                    <a:lnTo>
                      <a:pt x="213" y="219"/>
                    </a:lnTo>
                    <a:lnTo>
                      <a:pt x="213" y="219"/>
                    </a:lnTo>
                    <a:lnTo>
                      <a:pt x="188" y="226"/>
                    </a:lnTo>
                    <a:lnTo>
                      <a:pt x="188" y="226"/>
                    </a:lnTo>
                    <a:lnTo>
                      <a:pt x="174" y="228"/>
                    </a:lnTo>
                    <a:lnTo>
                      <a:pt x="174" y="228"/>
                    </a:lnTo>
                    <a:lnTo>
                      <a:pt x="140" y="231"/>
                    </a:lnTo>
                    <a:lnTo>
                      <a:pt x="140" y="231"/>
                    </a:lnTo>
                    <a:lnTo>
                      <a:pt x="111" y="232"/>
                    </a:lnTo>
                    <a:lnTo>
                      <a:pt x="111" y="232"/>
                    </a:lnTo>
                    <a:lnTo>
                      <a:pt x="115" y="232"/>
                    </a:lnTo>
                    <a:lnTo>
                      <a:pt x="115" y="232"/>
                    </a:lnTo>
                    <a:lnTo>
                      <a:pt x="147" y="237"/>
                    </a:lnTo>
                    <a:lnTo>
                      <a:pt x="147" y="237"/>
                    </a:lnTo>
                    <a:lnTo>
                      <a:pt x="145" y="237"/>
                    </a:lnTo>
                    <a:lnTo>
                      <a:pt x="145" y="237"/>
                    </a:lnTo>
                    <a:lnTo>
                      <a:pt x="142" y="237"/>
                    </a:lnTo>
                    <a:lnTo>
                      <a:pt x="142" y="237"/>
                    </a:lnTo>
                    <a:lnTo>
                      <a:pt x="128" y="240"/>
                    </a:lnTo>
                    <a:lnTo>
                      <a:pt x="128" y="240"/>
                    </a:lnTo>
                    <a:lnTo>
                      <a:pt x="79" y="237"/>
                    </a:lnTo>
                    <a:lnTo>
                      <a:pt x="79" y="237"/>
                    </a:lnTo>
                    <a:lnTo>
                      <a:pt x="75" y="237"/>
                    </a:lnTo>
                    <a:lnTo>
                      <a:pt x="75" y="237"/>
                    </a:lnTo>
                    <a:lnTo>
                      <a:pt x="78" y="237"/>
                    </a:lnTo>
                    <a:lnTo>
                      <a:pt x="78" y="237"/>
                    </a:lnTo>
                    <a:lnTo>
                      <a:pt x="72" y="238"/>
                    </a:lnTo>
                    <a:lnTo>
                      <a:pt x="72" y="238"/>
                    </a:lnTo>
                    <a:lnTo>
                      <a:pt x="75" y="238"/>
                    </a:lnTo>
                    <a:lnTo>
                      <a:pt x="75" y="238"/>
                    </a:lnTo>
                    <a:lnTo>
                      <a:pt x="81" y="243"/>
                    </a:lnTo>
                    <a:lnTo>
                      <a:pt x="81" y="243"/>
                    </a:lnTo>
                    <a:lnTo>
                      <a:pt x="79" y="246"/>
                    </a:lnTo>
                    <a:lnTo>
                      <a:pt x="79" y="246"/>
                    </a:lnTo>
                    <a:lnTo>
                      <a:pt x="81" y="246"/>
                    </a:lnTo>
                    <a:lnTo>
                      <a:pt x="81" y="246"/>
                    </a:lnTo>
                    <a:lnTo>
                      <a:pt x="82" y="246"/>
                    </a:lnTo>
                    <a:lnTo>
                      <a:pt x="82" y="246"/>
                    </a:lnTo>
                    <a:lnTo>
                      <a:pt x="52" y="250"/>
                    </a:lnTo>
                    <a:lnTo>
                      <a:pt x="52" y="250"/>
                    </a:lnTo>
                    <a:lnTo>
                      <a:pt x="48" y="250"/>
                    </a:lnTo>
                    <a:lnTo>
                      <a:pt x="48" y="250"/>
                    </a:lnTo>
                    <a:lnTo>
                      <a:pt x="42" y="252"/>
                    </a:lnTo>
                    <a:lnTo>
                      <a:pt x="42" y="252"/>
                    </a:lnTo>
                    <a:lnTo>
                      <a:pt x="78" y="262"/>
                    </a:lnTo>
                    <a:lnTo>
                      <a:pt x="78" y="262"/>
                    </a:lnTo>
                    <a:lnTo>
                      <a:pt x="72" y="264"/>
                    </a:lnTo>
                    <a:lnTo>
                      <a:pt x="72" y="264"/>
                    </a:lnTo>
                    <a:lnTo>
                      <a:pt x="89" y="265"/>
                    </a:lnTo>
                    <a:lnTo>
                      <a:pt x="89" y="265"/>
                    </a:lnTo>
                    <a:lnTo>
                      <a:pt x="98" y="265"/>
                    </a:lnTo>
                    <a:lnTo>
                      <a:pt x="98" y="265"/>
                    </a:lnTo>
                    <a:lnTo>
                      <a:pt x="74" y="265"/>
                    </a:lnTo>
                    <a:lnTo>
                      <a:pt x="74" y="265"/>
                    </a:lnTo>
                    <a:lnTo>
                      <a:pt x="72" y="265"/>
                    </a:lnTo>
                    <a:lnTo>
                      <a:pt x="72" y="265"/>
                    </a:lnTo>
                    <a:lnTo>
                      <a:pt x="75" y="267"/>
                    </a:lnTo>
                    <a:lnTo>
                      <a:pt x="75" y="267"/>
                    </a:lnTo>
                    <a:lnTo>
                      <a:pt x="78" y="267"/>
                    </a:lnTo>
                    <a:lnTo>
                      <a:pt x="78" y="267"/>
                    </a:lnTo>
                    <a:lnTo>
                      <a:pt x="72" y="267"/>
                    </a:lnTo>
                    <a:lnTo>
                      <a:pt x="72" y="267"/>
                    </a:lnTo>
                    <a:lnTo>
                      <a:pt x="58" y="274"/>
                    </a:lnTo>
                    <a:lnTo>
                      <a:pt x="58" y="274"/>
                    </a:lnTo>
                    <a:lnTo>
                      <a:pt x="71" y="274"/>
                    </a:lnTo>
                    <a:lnTo>
                      <a:pt x="71" y="274"/>
                    </a:lnTo>
                    <a:lnTo>
                      <a:pt x="65" y="274"/>
                    </a:lnTo>
                    <a:lnTo>
                      <a:pt x="65" y="274"/>
                    </a:lnTo>
                    <a:lnTo>
                      <a:pt x="63" y="274"/>
                    </a:lnTo>
                    <a:lnTo>
                      <a:pt x="63" y="274"/>
                    </a:lnTo>
                    <a:lnTo>
                      <a:pt x="74" y="274"/>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80" name="Freeform 196"/>
              <p:cNvSpPr>
                <a:spLocks/>
              </p:cNvSpPr>
              <p:nvPr/>
            </p:nvSpPr>
            <p:spPr bwMode="auto">
              <a:xfrm>
                <a:off x="7841" y="12175"/>
                <a:ext cx="365" cy="240"/>
              </a:xfrm>
              <a:custGeom>
                <a:avLst/>
                <a:gdLst/>
                <a:ahLst/>
                <a:cxnLst>
                  <a:cxn ang="0">
                    <a:pos x="0" y="0"/>
                  </a:cxn>
                  <a:cxn ang="0">
                    <a:pos x="59" y="1"/>
                  </a:cxn>
                  <a:cxn ang="0">
                    <a:pos x="66" y="6"/>
                  </a:cxn>
                  <a:cxn ang="0">
                    <a:pos x="99" y="7"/>
                  </a:cxn>
                  <a:cxn ang="0">
                    <a:pos x="94" y="15"/>
                  </a:cxn>
                  <a:cxn ang="0">
                    <a:pos x="85" y="25"/>
                  </a:cxn>
                  <a:cxn ang="0">
                    <a:pos x="69" y="31"/>
                  </a:cxn>
                  <a:cxn ang="0">
                    <a:pos x="79" y="35"/>
                  </a:cxn>
                  <a:cxn ang="0">
                    <a:pos x="82" y="35"/>
                  </a:cxn>
                  <a:cxn ang="0">
                    <a:pos x="130" y="38"/>
                  </a:cxn>
                  <a:cxn ang="0">
                    <a:pos x="137" y="42"/>
                  </a:cxn>
                  <a:cxn ang="0">
                    <a:pos x="155" y="44"/>
                  </a:cxn>
                  <a:cxn ang="0">
                    <a:pos x="144" y="47"/>
                  </a:cxn>
                  <a:cxn ang="0">
                    <a:pos x="178" y="51"/>
                  </a:cxn>
                  <a:cxn ang="0">
                    <a:pos x="196" y="51"/>
                  </a:cxn>
                  <a:cxn ang="0">
                    <a:pos x="200" y="51"/>
                  </a:cxn>
                  <a:cxn ang="0">
                    <a:pos x="147" y="60"/>
                  </a:cxn>
                  <a:cxn ang="0">
                    <a:pos x="111" y="60"/>
                  </a:cxn>
                  <a:cxn ang="0">
                    <a:pos x="173" y="68"/>
                  </a:cxn>
                  <a:cxn ang="0">
                    <a:pos x="211" y="69"/>
                  </a:cxn>
                  <a:cxn ang="0">
                    <a:pos x="220" y="74"/>
                  </a:cxn>
                  <a:cxn ang="0">
                    <a:pos x="209" y="77"/>
                  </a:cxn>
                  <a:cxn ang="0">
                    <a:pos x="187" y="81"/>
                  </a:cxn>
                  <a:cxn ang="0">
                    <a:pos x="178" y="84"/>
                  </a:cxn>
                  <a:cxn ang="0">
                    <a:pos x="180" y="89"/>
                  </a:cxn>
                  <a:cxn ang="0">
                    <a:pos x="171" y="93"/>
                  </a:cxn>
                  <a:cxn ang="0">
                    <a:pos x="154" y="96"/>
                  </a:cxn>
                  <a:cxn ang="0">
                    <a:pos x="125" y="99"/>
                  </a:cxn>
                  <a:cxn ang="0">
                    <a:pos x="122" y="101"/>
                  </a:cxn>
                  <a:cxn ang="0">
                    <a:pos x="101" y="104"/>
                  </a:cxn>
                  <a:cxn ang="0">
                    <a:pos x="115" y="104"/>
                  </a:cxn>
                  <a:cxn ang="0">
                    <a:pos x="141" y="104"/>
                  </a:cxn>
                  <a:cxn ang="0">
                    <a:pos x="154" y="107"/>
                  </a:cxn>
                  <a:cxn ang="0">
                    <a:pos x="158" y="111"/>
                  </a:cxn>
                  <a:cxn ang="0">
                    <a:pos x="157" y="113"/>
                  </a:cxn>
                  <a:cxn ang="0">
                    <a:pos x="247" y="119"/>
                  </a:cxn>
                  <a:cxn ang="0">
                    <a:pos x="237" y="119"/>
                  </a:cxn>
                  <a:cxn ang="0">
                    <a:pos x="232" y="122"/>
                  </a:cxn>
                  <a:cxn ang="0">
                    <a:pos x="247" y="131"/>
                  </a:cxn>
                  <a:cxn ang="0">
                    <a:pos x="256" y="136"/>
                  </a:cxn>
                  <a:cxn ang="0">
                    <a:pos x="243" y="134"/>
                  </a:cxn>
                  <a:cxn ang="0">
                    <a:pos x="242" y="136"/>
                  </a:cxn>
                  <a:cxn ang="0">
                    <a:pos x="224" y="140"/>
                  </a:cxn>
                  <a:cxn ang="0">
                    <a:pos x="227" y="142"/>
                  </a:cxn>
                  <a:cxn ang="0">
                    <a:pos x="256" y="149"/>
                  </a:cxn>
                  <a:cxn ang="0">
                    <a:pos x="292" y="149"/>
                  </a:cxn>
                  <a:cxn ang="0">
                    <a:pos x="324" y="154"/>
                  </a:cxn>
                  <a:cxn ang="0">
                    <a:pos x="276" y="167"/>
                  </a:cxn>
                  <a:cxn ang="0">
                    <a:pos x="272" y="172"/>
                  </a:cxn>
                  <a:cxn ang="0">
                    <a:pos x="262" y="175"/>
                  </a:cxn>
                  <a:cxn ang="0">
                    <a:pos x="273" y="182"/>
                  </a:cxn>
                  <a:cxn ang="0">
                    <a:pos x="279" y="185"/>
                  </a:cxn>
                  <a:cxn ang="0">
                    <a:pos x="295" y="193"/>
                  </a:cxn>
                  <a:cxn ang="0">
                    <a:pos x="315" y="196"/>
                  </a:cxn>
                  <a:cxn ang="0">
                    <a:pos x="319" y="202"/>
                  </a:cxn>
                  <a:cxn ang="0">
                    <a:pos x="359" y="212"/>
                  </a:cxn>
                  <a:cxn ang="0">
                    <a:pos x="361" y="217"/>
                  </a:cxn>
                  <a:cxn ang="0">
                    <a:pos x="319" y="219"/>
                  </a:cxn>
                  <a:cxn ang="0">
                    <a:pos x="289" y="222"/>
                  </a:cxn>
                  <a:cxn ang="0">
                    <a:pos x="266" y="225"/>
                  </a:cxn>
                  <a:cxn ang="0">
                    <a:pos x="272" y="231"/>
                  </a:cxn>
                  <a:cxn ang="0">
                    <a:pos x="308" y="238"/>
                  </a:cxn>
                </a:cxnLst>
                <a:rect l="0" t="0" r="r" b="b"/>
                <a:pathLst>
                  <a:path w="365" h="240">
                    <a:moveTo>
                      <a:pt x="87" y="1"/>
                    </a:moveTo>
                    <a:lnTo>
                      <a:pt x="87" y="1"/>
                    </a:lnTo>
                    <a:lnTo>
                      <a:pt x="42" y="0"/>
                    </a:lnTo>
                    <a:lnTo>
                      <a:pt x="42" y="0"/>
                    </a:lnTo>
                    <a:lnTo>
                      <a:pt x="32" y="0"/>
                    </a:lnTo>
                    <a:lnTo>
                      <a:pt x="32" y="0"/>
                    </a:lnTo>
                    <a:lnTo>
                      <a:pt x="0" y="0"/>
                    </a:lnTo>
                    <a:lnTo>
                      <a:pt x="0" y="0"/>
                    </a:lnTo>
                    <a:lnTo>
                      <a:pt x="3" y="0"/>
                    </a:lnTo>
                    <a:lnTo>
                      <a:pt x="3" y="0"/>
                    </a:lnTo>
                    <a:lnTo>
                      <a:pt x="8" y="1"/>
                    </a:lnTo>
                    <a:lnTo>
                      <a:pt x="8" y="1"/>
                    </a:lnTo>
                    <a:lnTo>
                      <a:pt x="29" y="1"/>
                    </a:lnTo>
                    <a:lnTo>
                      <a:pt x="29" y="1"/>
                    </a:lnTo>
                    <a:lnTo>
                      <a:pt x="59" y="1"/>
                    </a:lnTo>
                    <a:lnTo>
                      <a:pt x="59" y="1"/>
                    </a:lnTo>
                    <a:lnTo>
                      <a:pt x="71" y="1"/>
                    </a:lnTo>
                    <a:lnTo>
                      <a:pt x="71" y="1"/>
                    </a:lnTo>
                    <a:lnTo>
                      <a:pt x="68" y="1"/>
                    </a:lnTo>
                    <a:lnTo>
                      <a:pt x="68" y="1"/>
                    </a:lnTo>
                    <a:lnTo>
                      <a:pt x="52" y="3"/>
                    </a:lnTo>
                    <a:lnTo>
                      <a:pt x="52" y="3"/>
                    </a:lnTo>
                    <a:lnTo>
                      <a:pt x="66" y="6"/>
                    </a:lnTo>
                    <a:lnTo>
                      <a:pt x="66" y="6"/>
                    </a:lnTo>
                    <a:lnTo>
                      <a:pt x="68" y="6"/>
                    </a:lnTo>
                    <a:lnTo>
                      <a:pt x="68" y="6"/>
                    </a:lnTo>
                    <a:lnTo>
                      <a:pt x="76" y="6"/>
                    </a:lnTo>
                    <a:lnTo>
                      <a:pt x="76" y="6"/>
                    </a:lnTo>
                    <a:lnTo>
                      <a:pt x="85" y="6"/>
                    </a:lnTo>
                    <a:lnTo>
                      <a:pt x="85" y="6"/>
                    </a:lnTo>
                    <a:lnTo>
                      <a:pt x="99" y="7"/>
                    </a:lnTo>
                    <a:lnTo>
                      <a:pt x="99" y="7"/>
                    </a:lnTo>
                    <a:lnTo>
                      <a:pt x="105" y="7"/>
                    </a:lnTo>
                    <a:lnTo>
                      <a:pt x="105" y="7"/>
                    </a:lnTo>
                    <a:lnTo>
                      <a:pt x="107" y="7"/>
                    </a:lnTo>
                    <a:lnTo>
                      <a:pt x="107" y="7"/>
                    </a:lnTo>
                    <a:lnTo>
                      <a:pt x="91" y="15"/>
                    </a:lnTo>
                    <a:lnTo>
                      <a:pt x="91" y="15"/>
                    </a:lnTo>
                    <a:lnTo>
                      <a:pt x="94" y="15"/>
                    </a:lnTo>
                    <a:lnTo>
                      <a:pt x="94" y="15"/>
                    </a:lnTo>
                    <a:lnTo>
                      <a:pt x="91" y="24"/>
                    </a:lnTo>
                    <a:lnTo>
                      <a:pt x="91" y="24"/>
                    </a:lnTo>
                    <a:lnTo>
                      <a:pt x="82" y="24"/>
                    </a:lnTo>
                    <a:lnTo>
                      <a:pt x="82" y="24"/>
                    </a:lnTo>
                    <a:lnTo>
                      <a:pt x="84" y="25"/>
                    </a:lnTo>
                    <a:lnTo>
                      <a:pt x="84" y="25"/>
                    </a:lnTo>
                    <a:lnTo>
                      <a:pt x="85" y="25"/>
                    </a:lnTo>
                    <a:lnTo>
                      <a:pt x="85" y="25"/>
                    </a:lnTo>
                    <a:lnTo>
                      <a:pt x="92" y="28"/>
                    </a:lnTo>
                    <a:lnTo>
                      <a:pt x="92" y="28"/>
                    </a:lnTo>
                    <a:lnTo>
                      <a:pt x="87" y="28"/>
                    </a:lnTo>
                    <a:lnTo>
                      <a:pt x="87" y="28"/>
                    </a:lnTo>
                    <a:lnTo>
                      <a:pt x="91" y="30"/>
                    </a:lnTo>
                    <a:lnTo>
                      <a:pt x="91" y="30"/>
                    </a:lnTo>
                    <a:lnTo>
                      <a:pt x="69" y="31"/>
                    </a:lnTo>
                    <a:lnTo>
                      <a:pt x="69" y="31"/>
                    </a:lnTo>
                    <a:lnTo>
                      <a:pt x="78" y="33"/>
                    </a:lnTo>
                    <a:lnTo>
                      <a:pt x="78" y="33"/>
                    </a:lnTo>
                    <a:lnTo>
                      <a:pt x="75" y="33"/>
                    </a:lnTo>
                    <a:lnTo>
                      <a:pt x="75" y="33"/>
                    </a:lnTo>
                    <a:lnTo>
                      <a:pt x="78" y="35"/>
                    </a:lnTo>
                    <a:lnTo>
                      <a:pt x="78" y="35"/>
                    </a:lnTo>
                    <a:lnTo>
                      <a:pt x="79" y="35"/>
                    </a:lnTo>
                    <a:lnTo>
                      <a:pt x="79" y="35"/>
                    </a:lnTo>
                    <a:lnTo>
                      <a:pt x="74" y="35"/>
                    </a:lnTo>
                    <a:lnTo>
                      <a:pt x="74" y="35"/>
                    </a:lnTo>
                    <a:lnTo>
                      <a:pt x="75" y="35"/>
                    </a:lnTo>
                    <a:lnTo>
                      <a:pt x="75" y="35"/>
                    </a:lnTo>
                    <a:lnTo>
                      <a:pt x="88" y="35"/>
                    </a:lnTo>
                    <a:lnTo>
                      <a:pt x="88" y="35"/>
                    </a:lnTo>
                    <a:lnTo>
                      <a:pt x="82" y="35"/>
                    </a:lnTo>
                    <a:lnTo>
                      <a:pt x="82" y="35"/>
                    </a:lnTo>
                    <a:lnTo>
                      <a:pt x="121" y="35"/>
                    </a:lnTo>
                    <a:lnTo>
                      <a:pt x="121" y="35"/>
                    </a:lnTo>
                    <a:lnTo>
                      <a:pt x="121" y="36"/>
                    </a:lnTo>
                    <a:lnTo>
                      <a:pt x="121" y="36"/>
                    </a:lnTo>
                    <a:lnTo>
                      <a:pt x="127" y="38"/>
                    </a:lnTo>
                    <a:lnTo>
                      <a:pt x="127" y="38"/>
                    </a:lnTo>
                    <a:lnTo>
                      <a:pt x="130" y="38"/>
                    </a:lnTo>
                    <a:lnTo>
                      <a:pt x="130" y="38"/>
                    </a:lnTo>
                    <a:lnTo>
                      <a:pt x="144" y="42"/>
                    </a:lnTo>
                    <a:lnTo>
                      <a:pt x="144" y="42"/>
                    </a:lnTo>
                    <a:lnTo>
                      <a:pt x="135" y="42"/>
                    </a:lnTo>
                    <a:lnTo>
                      <a:pt x="135" y="42"/>
                    </a:lnTo>
                    <a:lnTo>
                      <a:pt x="134" y="42"/>
                    </a:lnTo>
                    <a:lnTo>
                      <a:pt x="134" y="42"/>
                    </a:lnTo>
                    <a:lnTo>
                      <a:pt x="137" y="42"/>
                    </a:lnTo>
                    <a:lnTo>
                      <a:pt x="137" y="42"/>
                    </a:lnTo>
                    <a:lnTo>
                      <a:pt x="137" y="44"/>
                    </a:lnTo>
                    <a:lnTo>
                      <a:pt x="137" y="44"/>
                    </a:lnTo>
                    <a:lnTo>
                      <a:pt x="145" y="44"/>
                    </a:lnTo>
                    <a:lnTo>
                      <a:pt x="145" y="44"/>
                    </a:lnTo>
                    <a:lnTo>
                      <a:pt x="153" y="44"/>
                    </a:lnTo>
                    <a:lnTo>
                      <a:pt x="153" y="44"/>
                    </a:lnTo>
                    <a:lnTo>
                      <a:pt x="155" y="44"/>
                    </a:lnTo>
                    <a:lnTo>
                      <a:pt x="155" y="44"/>
                    </a:lnTo>
                    <a:lnTo>
                      <a:pt x="143" y="45"/>
                    </a:lnTo>
                    <a:lnTo>
                      <a:pt x="143" y="45"/>
                    </a:lnTo>
                    <a:lnTo>
                      <a:pt x="137" y="45"/>
                    </a:lnTo>
                    <a:lnTo>
                      <a:pt x="137" y="45"/>
                    </a:lnTo>
                    <a:lnTo>
                      <a:pt x="143" y="47"/>
                    </a:lnTo>
                    <a:lnTo>
                      <a:pt x="143" y="47"/>
                    </a:lnTo>
                    <a:lnTo>
                      <a:pt x="144" y="47"/>
                    </a:lnTo>
                    <a:lnTo>
                      <a:pt x="144" y="47"/>
                    </a:lnTo>
                    <a:lnTo>
                      <a:pt x="163" y="48"/>
                    </a:lnTo>
                    <a:lnTo>
                      <a:pt x="163" y="48"/>
                    </a:lnTo>
                    <a:lnTo>
                      <a:pt x="167" y="50"/>
                    </a:lnTo>
                    <a:lnTo>
                      <a:pt x="167" y="50"/>
                    </a:lnTo>
                    <a:lnTo>
                      <a:pt x="176" y="50"/>
                    </a:lnTo>
                    <a:lnTo>
                      <a:pt x="176" y="50"/>
                    </a:lnTo>
                    <a:lnTo>
                      <a:pt x="178" y="51"/>
                    </a:lnTo>
                    <a:lnTo>
                      <a:pt x="178" y="51"/>
                    </a:lnTo>
                    <a:lnTo>
                      <a:pt x="187" y="51"/>
                    </a:lnTo>
                    <a:lnTo>
                      <a:pt x="187" y="51"/>
                    </a:lnTo>
                    <a:lnTo>
                      <a:pt x="183" y="51"/>
                    </a:lnTo>
                    <a:lnTo>
                      <a:pt x="183" y="51"/>
                    </a:lnTo>
                    <a:lnTo>
                      <a:pt x="206" y="51"/>
                    </a:lnTo>
                    <a:lnTo>
                      <a:pt x="206" y="51"/>
                    </a:lnTo>
                    <a:lnTo>
                      <a:pt x="196" y="51"/>
                    </a:lnTo>
                    <a:lnTo>
                      <a:pt x="196" y="51"/>
                    </a:lnTo>
                    <a:lnTo>
                      <a:pt x="170" y="51"/>
                    </a:lnTo>
                    <a:lnTo>
                      <a:pt x="170" y="51"/>
                    </a:lnTo>
                    <a:lnTo>
                      <a:pt x="171" y="51"/>
                    </a:lnTo>
                    <a:lnTo>
                      <a:pt x="171" y="51"/>
                    </a:lnTo>
                    <a:lnTo>
                      <a:pt x="201" y="51"/>
                    </a:lnTo>
                    <a:lnTo>
                      <a:pt x="201" y="51"/>
                    </a:lnTo>
                    <a:lnTo>
                      <a:pt x="200" y="51"/>
                    </a:lnTo>
                    <a:lnTo>
                      <a:pt x="200" y="51"/>
                    </a:lnTo>
                    <a:lnTo>
                      <a:pt x="201" y="51"/>
                    </a:lnTo>
                    <a:lnTo>
                      <a:pt x="201" y="51"/>
                    </a:lnTo>
                    <a:lnTo>
                      <a:pt x="203" y="51"/>
                    </a:lnTo>
                    <a:lnTo>
                      <a:pt x="203" y="51"/>
                    </a:lnTo>
                    <a:lnTo>
                      <a:pt x="190" y="53"/>
                    </a:lnTo>
                    <a:lnTo>
                      <a:pt x="190" y="53"/>
                    </a:lnTo>
                    <a:lnTo>
                      <a:pt x="147" y="60"/>
                    </a:lnTo>
                    <a:lnTo>
                      <a:pt x="147" y="60"/>
                    </a:lnTo>
                    <a:lnTo>
                      <a:pt x="158" y="59"/>
                    </a:lnTo>
                    <a:lnTo>
                      <a:pt x="158" y="59"/>
                    </a:lnTo>
                    <a:lnTo>
                      <a:pt x="140" y="62"/>
                    </a:lnTo>
                    <a:lnTo>
                      <a:pt x="140" y="62"/>
                    </a:lnTo>
                    <a:lnTo>
                      <a:pt x="144" y="62"/>
                    </a:lnTo>
                    <a:lnTo>
                      <a:pt x="144" y="62"/>
                    </a:lnTo>
                    <a:lnTo>
                      <a:pt x="111" y="60"/>
                    </a:lnTo>
                    <a:lnTo>
                      <a:pt x="111" y="60"/>
                    </a:lnTo>
                    <a:lnTo>
                      <a:pt x="112" y="60"/>
                    </a:lnTo>
                    <a:lnTo>
                      <a:pt x="112" y="60"/>
                    </a:lnTo>
                    <a:lnTo>
                      <a:pt x="151" y="63"/>
                    </a:lnTo>
                    <a:lnTo>
                      <a:pt x="151" y="63"/>
                    </a:lnTo>
                    <a:lnTo>
                      <a:pt x="161" y="66"/>
                    </a:lnTo>
                    <a:lnTo>
                      <a:pt x="161" y="66"/>
                    </a:lnTo>
                    <a:lnTo>
                      <a:pt x="173" y="68"/>
                    </a:lnTo>
                    <a:lnTo>
                      <a:pt x="173" y="68"/>
                    </a:lnTo>
                    <a:lnTo>
                      <a:pt x="171" y="68"/>
                    </a:lnTo>
                    <a:lnTo>
                      <a:pt x="171" y="68"/>
                    </a:lnTo>
                    <a:lnTo>
                      <a:pt x="190" y="68"/>
                    </a:lnTo>
                    <a:lnTo>
                      <a:pt x="190" y="68"/>
                    </a:lnTo>
                    <a:lnTo>
                      <a:pt x="204" y="69"/>
                    </a:lnTo>
                    <a:lnTo>
                      <a:pt x="204" y="69"/>
                    </a:lnTo>
                    <a:lnTo>
                      <a:pt x="211" y="69"/>
                    </a:lnTo>
                    <a:lnTo>
                      <a:pt x="211" y="69"/>
                    </a:lnTo>
                    <a:lnTo>
                      <a:pt x="203" y="69"/>
                    </a:lnTo>
                    <a:lnTo>
                      <a:pt x="203" y="69"/>
                    </a:lnTo>
                    <a:lnTo>
                      <a:pt x="201" y="69"/>
                    </a:lnTo>
                    <a:lnTo>
                      <a:pt x="201" y="69"/>
                    </a:lnTo>
                    <a:lnTo>
                      <a:pt x="207" y="71"/>
                    </a:lnTo>
                    <a:lnTo>
                      <a:pt x="207" y="71"/>
                    </a:lnTo>
                    <a:lnTo>
                      <a:pt x="220" y="74"/>
                    </a:lnTo>
                    <a:lnTo>
                      <a:pt x="220" y="74"/>
                    </a:lnTo>
                    <a:lnTo>
                      <a:pt x="223" y="74"/>
                    </a:lnTo>
                    <a:lnTo>
                      <a:pt x="223" y="74"/>
                    </a:lnTo>
                    <a:lnTo>
                      <a:pt x="219" y="74"/>
                    </a:lnTo>
                    <a:lnTo>
                      <a:pt x="219" y="74"/>
                    </a:lnTo>
                    <a:lnTo>
                      <a:pt x="220" y="75"/>
                    </a:lnTo>
                    <a:lnTo>
                      <a:pt x="220" y="75"/>
                    </a:lnTo>
                    <a:lnTo>
                      <a:pt x="209" y="77"/>
                    </a:lnTo>
                    <a:lnTo>
                      <a:pt x="209" y="77"/>
                    </a:lnTo>
                    <a:lnTo>
                      <a:pt x="210" y="77"/>
                    </a:lnTo>
                    <a:lnTo>
                      <a:pt x="210" y="77"/>
                    </a:lnTo>
                    <a:lnTo>
                      <a:pt x="213" y="77"/>
                    </a:lnTo>
                    <a:lnTo>
                      <a:pt x="213" y="77"/>
                    </a:lnTo>
                    <a:lnTo>
                      <a:pt x="181" y="81"/>
                    </a:lnTo>
                    <a:lnTo>
                      <a:pt x="181" y="81"/>
                    </a:lnTo>
                    <a:lnTo>
                      <a:pt x="187" y="81"/>
                    </a:lnTo>
                    <a:lnTo>
                      <a:pt x="187" y="81"/>
                    </a:lnTo>
                    <a:lnTo>
                      <a:pt x="176" y="83"/>
                    </a:lnTo>
                    <a:lnTo>
                      <a:pt x="176" y="83"/>
                    </a:lnTo>
                    <a:lnTo>
                      <a:pt x="177" y="83"/>
                    </a:lnTo>
                    <a:lnTo>
                      <a:pt x="177" y="83"/>
                    </a:lnTo>
                    <a:lnTo>
                      <a:pt x="184" y="83"/>
                    </a:lnTo>
                    <a:lnTo>
                      <a:pt x="184" y="83"/>
                    </a:lnTo>
                    <a:lnTo>
                      <a:pt x="178" y="84"/>
                    </a:lnTo>
                    <a:lnTo>
                      <a:pt x="178" y="84"/>
                    </a:lnTo>
                    <a:lnTo>
                      <a:pt x="171" y="86"/>
                    </a:lnTo>
                    <a:lnTo>
                      <a:pt x="171" y="86"/>
                    </a:lnTo>
                    <a:lnTo>
                      <a:pt x="166" y="86"/>
                    </a:lnTo>
                    <a:lnTo>
                      <a:pt x="166" y="86"/>
                    </a:lnTo>
                    <a:lnTo>
                      <a:pt x="178" y="89"/>
                    </a:lnTo>
                    <a:lnTo>
                      <a:pt x="178" y="89"/>
                    </a:lnTo>
                    <a:lnTo>
                      <a:pt x="180" y="89"/>
                    </a:lnTo>
                    <a:lnTo>
                      <a:pt x="180" y="89"/>
                    </a:lnTo>
                    <a:lnTo>
                      <a:pt x="184" y="92"/>
                    </a:lnTo>
                    <a:lnTo>
                      <a:pt x="184" y="92"/>
                    </a:lnTo>
                    <a:lnTo>
                      <a:pt x="180" y="92"/>
                    </a:lnTo>
                    <a:lnTo>
                      <a:pt x="180" y="92"/>
                    </a:lnTo>
                    <a:lnTo>
                      <a:pt x="176" y="93"/>
                    </a:lnTo>
                    <a:lnTo>
                      <a:pt x="176" y="93"/>
                    </a:lnTo>
                    <a:lnTo>
                      <a:pt x="171" y="93"/>
                    </a:lnTo>
                    <a:lnTo>
                      <a:pt x="171" y="93"/>
                    </a:lnTo>
                    <a:lnTo>
                      <a:pt x="167" y="95"/>
                    </a:lnTo>
                    <a:lnTo>
                      <a:pt x="167" y="95"/>
                    </a:lnTo>
                    <a:lnTo>
                      <a:pt x="170" y="95"/>
                    </a:lnTo>
                    <a:lnTo>
                      <a:pt x="170" y="95"/>
                    </a:lnTo>
                    <a:lnTo>
                      <a:pt x="158" y="96"/>
                    </a:lnTo>
                    <a:lnTo>
                      <a:pt x="158" y="96"/>
                    </a:lnTo>
                    <a:lnTo>
                      <a:pt x="154" y="96"/>
                    </a:lnTo>
                    <a:lnTo>
                      <a:pt x="154" y="96"/>
                    </a:lnTo>
                    <a:lnTo>
                      <a:pt x="157" y="99"/>
                    </a:lnTo>
                    <a:lnTo>
                      <a:pt x="157" y="99"/>
                    </a:lnTo>
                    <a:lnTo>
                      <a:pt x="158" y="99"/>
                    </a:lnTo>
                    <a:lnTo>
                      <a:pt x="158" y="99"/>
                    </a:lnTo>
                    <a:lnTo>
                      <a:pt x="155" y="99"/>
                    </a:lnTo>
                    <a:lnTo>
                      <a:pt x="155" y="99"/>
                    </a:lnTo>
                    <a:lnTo>
                      <a:pt x="125" y="99"/>
                    </a:lnTo>
                    <a:lnTo>
                      <a:pt x="125" y="99"/>
                    </a:lnTo>
                    <a:lnTo>
                      <a:pt x="124" y="99"/>
                    </a:lnTo>
                    <a:lnTo>
                      <a:pt x="124" y="99"/>
                    </a:lnTo>
                    <a:lnTo>
                      <a:pt x="121" y="101"/>
                    </a:lnTo>
                    <a:lnTo>
                      <a:pt x="121" y="101"/>
                    </a:lnTo>
                    <a:lnTo>
                      <a:pt x="118" y="101"/>
                    </a:lnTo>
                    <a:lnTo>
                      <a:pt x="118" y="101"/>
                    </a:lnTo>
                    <a:lnTo>
                      <a:pt x="122" y="101"/>
                    </a:lnTo>
                    <a:lnTo>
                      <a:pt x="122" y="101"/>
                    </a:lnTo>
                    <a:lnTo>
                      <a:pt x="120" y="101"/>
                    </a:lnTo>
                    <a:lnTo>
                      <a:pt x="120" y="101"/>
                    </a:lnTo>
                    <a:lnTo>
                      <a:pt x="112" y="102"/>
                    </a:lnTo>
                    <a:lnTo>
                      <a:pt x="112" y="102"/>
                    </a:lnTo>
                    <a:lnTo>
                      <a:pt x="104" y="104"/>
                    </a:lnTo>
                    <a:lnTo>
                      <a:pt x="104" y="104"/>
                    </a:lnTo>
                    <a:lnTo>
                      <a:pt x="101" y="104"/>
                    </a:lnTo>
                    <a:lnTo>
                      <a:pt x="101" y="104"/>
                    </a:lnTo>
                    <a:lnTo>
                      <a:pt x="102" y="104"/>
                    </a:lnTo>
                    <a:lnTo>
                      <a:pt x="102" y="104"/>
                    </a:lnTo>
                    <a:lnTo>
                      <a:pt x="109" y="104"/>
                    </a:lnTo>
                    <a:lnTo>
                      <a:pt x="109" y="104"/>
                    </a:lnTo>
                    <a:lnTo>
                      <a:pt x="118" y="104"/>
                    </a:lnTo>
                    <a:lnTo>
                      <a:pt x="118" y="104"/>
                    </a:lnTo>
                    <a:lnTo>
                      <a:pt x="115" y="104"/>
                    </a:lnTo>
                    <a:lnTo>
                      <a:pt x="115" y="104"/>
                    </a:lnTo>
                    <a:lnTo>
                      <a:pt x="148" y="104"/>
                    </a:lnTo>
                    <a:lnTo>
                      <a:pt x="148" y="104"/>
                    </a:lnTo>
                    <a:lnTo>
                      <a:pt x="145" y="104"/>
                    </a:lnTo>
                    <a:lnTo>
                      <a:pt x="145" y="104"/>
                    </a:lnTo>
                    <a:lnTo>
                      <a:pt x="137" y="104"/>
                    </a:lnTo>
                    <a:lnTo>
                      <a:pt x="137" y="104"/>
                    </a:lnTo>
                    <a:lnTo>
                      <a:pt x="141" y="104"/>
                    </a:lnTo>
                    <a:lnTo>
                      <a:pt x="141" y="104"/>
                    </a:lnTo>
                    <a:lnTo>
                      <a:pt x="173" y="107"/>
                    </a:lnTo>
                    <a:lnTo>
                      <a:pt x="173" y="107"/>
                    </a:lnTo>
                    <a:lnTo>
                      <a:pt x="176" y="107"/>
                    </a:lnTo>
                    <a:lnTo>
                      <a:pt x="176" y="107"/>
                    </a:lnTo>
                    <a:lnTo>
                      <a:pt x="166" y="108"/>
                    </a:lnTo>
                    <a:lnTo>
                      <a:pt x="166" y="108"/>
                    </a:lnTo>
                    <a:lnTo>
                      <a:pt x="154" y="107"/>
                    </a:lnTo>
                    <a:lnTo>
                      <a:pt x="154" y="107"/>
                    </a:lnTo>
                    <a:lnTo>
                      <a:pt x="158" y="111"/>
                    </a:lnTo>
                    <a:lnTo>
                      <a:pt x="158" y="111"/>
                    </a:lnTo>
                    <a:lnTo>
                      <a:pt x="155" y="111"/>
                    </a:lnTo>
                    <a:lnTo>
                      <a:pt x="155" y="111"/>
                    </a:lnTo>
                    <a:lnTo>
                      <a:pt x="148" y="111"/>
                    </a:lnTo>
                    <a:lnTo>
                      <a:pt x="148" y="111"/>
                    </a:lnTo>
                    <a:lnTo>
                      <a:pt x="158" y="111"/>
                    </a:lnTo>
                    <a:lnTo>
                      <a:pt x="158" y="111"/>
                    </a:lnTo>
                    <a:lnTo>
                      <a:pt x="166" y="111"/>
                    </a:lnTo>
                    <a:lnTo>
                      <a:pt x="166" y="111"/>
                    </a:lnTo>
                    <a:lnTo>
                      <a:pt x="160" y="111"/>
                    </a:lnTo>
                    <a:lnTo>
                      <a:pt x="160" y="111"/>
                    </a:lnTo>
                    <a:lnTo>
                      <a:pt x="161" y="113"/>
                    </a:lnTo>
                    <a:lnTo>
                      <a:pt x="161" y="113"/>
                    </a:lnTo>
                    <a:lnTo>
                      <a:pt x="157" y="113"/>
                    </a:lnTo>
                    <a:lnTo>
                      <a:pt x="157" y="113"/>
                    </a:lnTo>
                    <a:lnTo>
                      <a:pt x="160" y="113"/>
                    </a:lnTo>
                    <a:lnTo>
                      <a:pt x="160" y="113"/>
                    </a:lnTo>
                    <a:lnTo>
                      <a:pt x="223" y="117"/>
                    </a:lnTo>
                    <a:lnTo>
                      <a:pt x="223" y="117"/>
                    </a:lnTo>
                    <a:lnTo>
                      <a:pt x="207" y="119"/>
                    </a:lnTo>
                    <a:lnTo>
                      <a:pt x="207" y="119"/>
                    </a:lnTo>
                    <a:lnTo>
                      <a:pt x="247" y="119"/>
                    </a:lnTo>
                    <a:lnTo>
                      <a:pt x="247" y="119"/>
                    </a:lnTo>
                    <a:lnTo>
                      <a:pt x="230" y="117"/>
                    </a:lnTo>
                    <a:lnTo>
                      <a:pt x="230" y="117"/>
                    </a:lnTo>
                    <a:lnTo>
                      <a:pt x="233" y="119"/>
                    </a:lnTo>
                    <a:lnTo>
                      <a:pt x="233" y="119"/>
                    </a:lnTo>
                    <a:lnTo>
                      <a:pt x="216" y="119"/>
                    </a:lnTo>
                    <a:lnTo>
                      <a:pt x="216" y="119"/>
                    </a:lnTo>
                    <a:lnTo>
                      <a:pt x="237" y="119"/>
                    </a:lnTo>
                    <a:lnTo>
                      <a:pt x="237" y="119"/>
                    </a:lnTo>
                    <a:lnTo>
                      <a:pt x="230" y="119"/>
                    </a:lnTo>
                    <a:lnTo>
                      <a:pt x="230" y="119"/>
                    </a:lnTo>
                    <a:lnTo>
                      <a:pt x="232" y="120"/>
                    </a:lnTo>
                    <a:lnTo>
                      <a:pt x="232" y="120"/>
                    </a:lnTo>
                    <a:lnTo>
                      <a:pt x="224" y="122"/>
                    </a:lnTo>
                    <a:lnTo>
                      <a:pt x="224" y="122"/>
                    </a:lnTo>
                    <a:lnTo>
                      <a:pt x="232" y="122"/>
                    </a:lnTo>
                    <a:lnTo>
                      <a:pt x="232" y="122"/>
                    </a:lnTo>
                    <a:lnTo>
                      <a:pt x="223" y="122"/>
                    </a:lnTo>
                    <a:lnTo>
                      <a:pt x="223" y="122"/>
                    </a:lnTo>
                    <a:lnTo>
                      <a:pt x="184" y="125"/>
                    </a:lnTo>
                    <a:lnTo>
                      <a:pt x="184" y="125"/>
                    </a:lnTo>
                    <a:lnTo>
                      <a:pt x="191" y="127"/>
                    </a:lnTo>
                    <a:lnTo>
                      <a:pt x="191" y="127"/>
                    </a:lnTo>
                    <a:lnTo>
                      <a:pt x="247" y="131"/>
                    </a:lnTo>
                    <a:lnTo>
                      <a:pt x="247" y="131"/>
                    </a:lnTo>
                    <a:lnTo>
                      <a:pt x="249" y="131"/>
                    </a:lnTo>
                    <a:lnTo>
                      <a:pt x="249" y="131"/>
                    </a:lnTo>
                    <a:lnTo>
                      <a:pt x="259" y="134"/>
                    </a:lnTo>
                    <a:lnTo>
                      <a:pt x="259" y="134"/>
                    </a:lnTo>
                    <a:lnTo>
                      <a:pt x="266" y="134"/>
                    </a:lnTo>
                    <a:lnTo>
                      <a:pt x="266" y="134"/>
                    </a:lnTo>
                    <a:lnTo>
                      <a:pt x="256" y="136"/>
                    </a:lnTo>
                    <a:lnTo>
                      <a:pt x="256" y="136"/>
                    </a:lnTo>
                    <a:lnTo>
                      <a:pt x="257" y="136"/>
                    </a:lnTo>
                    <a:lnTo>
                      <a:pt x="257" y="136"/>
                    </a:lnTo>
                    <a:lnTo>
                      <a:pt x="252" y="136"/>
                    </a:lnTo>
                    <a:lnTo>
                      <a:pt x="252" y="136"/>
                    </a:lnTo>
                    <a:lnTo>
                      <a:pt x="232" y="134"/>
                    </a:lnTo>
                    <a:lnTo>
                      <a:pt x="232" y="134"/>
                    </a:lnTo>
                    <a:lnTo>
                      <a:pt x="243" y="134"/>
                    </a:lnTo>
                    <a:lnTo>
                      <a:pt x="243" y="134"/>
                    </a:lnTo>
                    <a:lnTo>
                      <a:pt x="246" y="136"/>
                    </a:lnTo>
                    <a:lnTo>
                      <a:pt x="246" y="136"/>
                    </a:lnTo>
                    <a:lnTo>
                      <a:pt x="260" y="137"/>
                    </a:lnTo>
                    <a:lnTo>
                      <a:pt x="260" y="137"/>
                    </a:lnTo>
                    <a:lnTo>
                      <a:pt x="236" y="137"/>
                    </a:lnTo>
                    <a:lnTo>
                      <a:pt x="236" y="137"/>
                    </a:lnTo>
                    <a:lnTo>
                      <a:pt x="242" y="136"/>
                    </a:lnTo>
                    <a:lnTo>
                      <a:pt x="242" y="136"/>
                    </a:lnTo>
                    <a:lnTo>
                      <a:pt x="234" y="140"/>
                    </a:lnTo>
                    <a:lnTo>
                      <a:pt x="234" y="140"/>
                    </a:lnTo>
                    <a:lnTo>
                      <a:pt x="237" y="140"/>
                    </a:lnTo>
                    <a:lnTo>
                      <a:pt x="237" y="140"/>
                    </a:lnTo>
                    <a:lnTo>
                      <a:pt x="230" y="140"/>
                    </a:lnTo>
                    <a:lnTo>
                      <a:pt x="230" y="140"/>
                    </a:lnTo>
                    <a:lnTo>
                      <a:pt x="224" y="140"/>
                    </a:lnTo>
                    <a:lnTo>
                      <a:pt x="224" y="140"/>
                    </a:lnTo>
                    <a:lnTo>
                      <a:pt x="216" y="142"/>
                    </a:lnTo>
                    <a:lnTo>
                      <a:pt x="216" y="142"/>
                    </a:lnTo>
                    <a:lnTo>
                      <a:pt x="213" y="142"/>
                    </a:lnTo>
                    <a:lnTo>
                      <a:pt x="213" y="142"/>
                    </a:lnTo>
                    <a:lnTo>
                      <a:pt x="230" y="140"/>
                    </a:lnTo>
                    <a:lnTo>
                      <a:pt x="230" y="140"/>
                    </a:lnTo>
                    <a:lnTo>
                      <a:pt x="227" y="142"/>
                    </a:lnTo>
                    <a:lnTo>
                      <a:pt x="227" y="142"/>
                    </a:lnTo>
                    <a:lnTo>
                      <a:pt x="232" y="142"/>
                    </a:lnTo>
                    <a:lnTo>
                      <a:pt x="232" y="142"/>
                    </a:lnTo>
                    <a:lnTo>
                      <a:pt x="234" y="142"/>
                    </a:lnTo>
                    <a:lnTo>
                      <a:pt x="234" y="142"/>
                    </a:lnTo>
                    <a:lnTo>
                      <a:pt x="243" y="145"/>
                    </a:lnTo>
                    <a:lnTo>
                      <a:pt x="243" y="145"/>
                    </a:lnTo>
                    <a:lnTo>
                      <a:pt x="256" y="149"/>
                    </a:lnTo>
                    <a:lnTo>
                      <a:pt x="256" y="149"/>
                    </a:lnTo>
                    <a:lnTo>
                      <a:pt x="260" y="149"/>
                    </a:lnTo>
                    <a:lnTo>
                      <a:pt x="260" y="149"/>
                    </a:lnTo>
                    <a:lnTo>
                      <a:pt x="267" y="151"/>
                    </a:lnTo>
                    <a:lnTo>
                      <a:pt x="267" y="151"/>
                    </a:lnTo>
                    <a:lnTo>
                      <a:pt x="290" y="149"/>
                    </a:lnTo>
                    <a:lnTo>
                      <a:pt x="290" y="149"/>
                    </a:lnTo>
                    <a:lnTo>
                      <a:pt x="292" y="149"/>
                    </a:lnTo>
                    <a:lnTo>
                      <a:pt x="292" y="149"/>
                    </a:lnTo>
                    <a:lnTo>
                      <a:pt x="273" y="151"/>
                    </a:lnTo>
                    <a:lnTo>
                      <a:pt x="273" y="151"/>
                    </a:lnTo>
                    <a:lnTo>
                      <a:pt x="313" y="152"/>
                    </a:lnTo>
                    <a:lnTo>
                      <a:pt x="313" y="152"/>
                    </a:lnTo>
                    <a:lnTo>
                      <a:pt x="302" y="152"/>
                    </a:lnTo>
                    <a:lnTo>
                      <a:pt x="302" y="152"/>
                    </a:lnTo>
                    <a:lnTo>
                      <a:pt x="324" y="154"/>
                    </a:lnTo>
                    <a:lnTo>
                      <a:pt x="324" y="154"/>
                    </a:lnTo>
                    <a:lnTo>
                      <a:pt x="325" y="154"/>
                    </a:lnTo>
                    <a:lnTo>
                      <a:pt x="325" y="154"/>
                    </a:lnTo>
                    <a:lnTo>
                      <a:pt x="319" y="155"/>
                    </a:lnTo>
                    <a:lnTo>
                      <a:pt x="319" y="155"/>
                    </a:lnTo>
                    <a:lnTo>
                      <a:pt x="272" y="164"/>
                    </a:lnTo>
                    <a:lnTo>
                      <a:pt x="272" y="164"/>
                    </a:lnTo>
                    <a:lnTo>
                      <a:pt x="276" y="167"/>
                    </a:lnTo>
                    <a:lnTo>
                      <a:pt x="276" y="167"/>
                    </a:lnTo>
                    <a:lnTo>
                      <a:pt x="303" y="169"/>
                    </a:lnTo>
                    <a:lnTo>
                      <a:pt x="303" y="169"/>
                    </a:lnTo>
                    <a:lnTo>
                      <a:pt x="302" y="169"/>
                    </a:lnTo>
                    <a:lnTo>
                      <a:pt x="302" y="169"/>
                    </a:lnTo>
                    <a:lnTo>
                      <a:pt x="278" y="172"/>
                    </a:lnTo>
                    <a:lnTo>
                      <a:pt x="278" y="172"/>
                    </a:lnTo>
                    <a:lnTo>
                      <a:pt x="272" y="172"/>
                    </a:lnTo>
                    <a:lnTo>
                      <a:pt x="272" y="172"/>
                    </a:lnTo>
                    <a:lnTo>
                      <a:pt x="266" y="173"/>
                    </a:lnTo>
                    <a:lnTo>
                      <a:pt x="266" y="173"/>
                    </a:lnTo>
                    <a:lnTo>
                      <a:pt x="262" y="173"/>
                    </a:lnTo>
                    <a:lnTo>
                      <a:pt x="262" y="173"/>
                    </a:lnTo>
                    <a:lnTo>
                      <a:pt x="263" y="175"/>
                    </a:lnTo>
                    <a:lnTo>
                      <a:pt x="263" y="175"/>
                    </a:lnTo>
                    <a:lnTo>
                      <a:pt x="262" y="175"/>
                    </a:lnTo>
                    <a:lnTo>
                      <a:pt x="262" y="175"/>
                    </a:lnTo>
                    <a:lnTo>
                      <a:pt x="263" y="175"/>
                    </a:lnTo>
                    <a:lnTo>
                      <a:pt x="263" y="175"/>
                    </a:lnTo>
                    <a:lnTo>
                      <a:pt x="263" y="176"/>
                    </a:lnTo>
                    <a:lnTo>
                      <a:pt x="263" y="176"/>
                    </a:lnTo>
                    <a:lnTo>
                      <a:pt x="266" y="176"/>
                    </a:lnTo>
                    <a:lnTo>
                      <a:pt x="266" y="176"/>
                    </a:lnTo>
                    <a:lnTo>
                      <a:pt x="273" y="182"/>
                    </a:lnTo>
                    <a:lnTo>
                      <a:pt x="273" y="182"/>
                    </a:lnTo>
                    <a:lnTo>
                      <a:pt x="329" y="184"/>
                    </a:lnTo>
                    <a:lnTo>
                      <a:pt x="329" y="184"/>
                    </a:lnTo>
                    <a:lnTo>
                      <a:pt x="278" y="185"/>
                    </a:lnTo>
                    <a:lnTo>
                      <a:pt x="278" y="185"/>
                    </a:lnTo>
                    <a:lnTo>
                      <a:pt x="282" y="185"/>
                    </a:lnTo>
                    <a:lnTo>
                      <a:pt x="282" y="185"/>
                    </a:lnTo>
                    <a:lnTo>
                      <a:pt x="279" y="185"/>
                    </a:lnTo>
                    <a:lnTo>
                      <a:pt x="279" y="185"/>
                    </a:lnTo>
                    <a:lnTo>
                      <a:pt x="265" y="188"/>
                    </a:lnTo>
                    <a:lnTo>
                      <a:pt x="265" y="188"/>
                    </a:lnTo>
                    <a:lnTo>
                      <a:pt x="293" y="191"/>
                    </a:lnTo>
                    <a:lnTo>
                      <a:pt x="293" y="191"/>
                    </a:lnTo>
                    <a:lnTo>
                      <a:pt x="293" y="193"/>
                    </a:lnTo>
                    <a:lnTo>
                      <a:pt x="293" y="193"/>
                    </a:lnTo>
                    <a:lnTo>
                      <a:pt x="295" y="193"/>
                    </a:lnTo>
                    <a:lnTo>
                      <a:pt x="295" y="193"/>
                    </a:lnTo>
                    <a:lnTo>
                      <a:pt x="299" y="196"/>
                    </a:lnTo>
                    <a:lnTo>
                      <a:pt x="299" y="196"/>
                    </a:lnTo>
                    <a:lnTo>
                      <a:pt x="315" y="196"/>
                    </a:lnTo>
                    <a:lnTo>
                      <a:pt x="315" y="196"/>
                    </a:lnTo>
                    <a:lnTo>
                      <a:pt x="318" y="196"/>
                    </a:lnTo>
                    <a:lnTo>
                      <a:pt x="318" y="196"/>
                    </a:lnTo>
                    <a:lnTo>
                      <a:pt x="315" y="196"/>
                    </a:lnTo>
                    <a:lnTo>
                      <a:pt x="315" y="196"/>
                    </a:lnTo>
                    <a:lnTo>
                      <a:pt x="326" y="199"/>
                    </a:lnTo>
                    <a:lnTo>
                      <a:pt x="326" y="199"/>
                    </a:lnTo>
                    <a:lnTo>
                      <a:pt x="329" y="200"/>
                    </a:lnTo>
                    <a:lnTo>
                      <a:pt x="329" y="200"/>
                    </a:lnTo>
                    <a:lnTo>
                      <a:pt x="318" y="200"/>
                    </a:lnTo>
                    <a:lnTo>
                      <a:pt x="318" y="200"/>
                    </a:lnTo>
                    <a:lnTo>
                      <a:pt x="319" y="202"/>
                    </a:lnTo>
                    <a:lnTo>
                      <a:pt x="319" y="202"/>
                    </a:lnTo>
                    <a:lnTo>
                      <a:pt x="321" y="202"/>
                    </a:lnTo>
                    <a:lnTo>
                      <a:pt x="321" y="202"/>
                    </a:lnTo>
                    <a:lnTo>
                      <a:pt x="321" y="203"/>
                    </a:lnTo>
                    <a:lnTo>
                      <a:pt x="321" y="203"/>
                    </a:lnTo>
                    <a:lnTo>
                      <a:pt x="352" y="211"/>
                    </a:lnTo>
                    <a:lnTo>
                      <a:pt x="352" y="211"/>
                    </a:lnTo>
                    <a:lnTo>
                      <a:pt x="359" y="212"/>
                    </a:lnTo>
                    <a:lnTo>
                      <a:pt x="359" y="212"/>
                    </a:lnTo>
                    <a:lnTo>
                      <a:pt x="365" y="215"/>
                    </a:lnTo>
                    <a:lnTo>
                      <a:pt x="365" y="215"/>
                    </a:lnTo>
                    <a:lnTo>
                      <a:pt x="362" y="215"/>
                    </a:lnTo>
                    <a:lnTo>
                      <a:pt x="362" y="215"/>
                    </a:lnTo>
                    <a:lnTo>
                      <a:pt x="359" y="217"/>
                    </a:lnTo>
                    <a:lnTo>
                      <a:pt x="359" y="217"/>
                    </a:lnTo>
                    <a:lnTo>
                      <a:pt x="361" y="217"/>
                    </a:lnTo>
                    <a:lnTo>
                      <a:pt x="361" y="217"/>
                    </a:lnTo>
                    <a:lnTo>
                      <a:pt x="348" y="217"/>
                    </a:lnTo>
                    <a:lnTo>
                      <a:pt x="348" y="217"/>
                    </a:lnTo>
                    <a:lnTo>
                      <a:pt x="322" y="215"/>
                    </a:lnTo>
                    <a:lnTo>
                      <a:pt x="322" y="215"/>
                    </a:lnTo>
                    <a:lnTo>
                      <a:pt x="329" y="215"/>
                    </a:lnTo>
                    <a:lnTo>
                      <a:pt x="329" y="215"/>
                    </a:lnTo>
                    <a:lnTo>
                      <a:pt x="319" y="219"/>
                    </a:lnTo>
                    <a:lnTo>
                      <a:pt x="319" y="219"/>
                    </a:lnTo>
                    <a:lnTo>
                      <a:pt x="335" y="220"/>
                    </a:lnTo>
                    <a:lnTo>
                      <a:pt x="335" y="220"/>
                    </a:lnTo>
                    <a:lnTo>
                      <a:pt x="328" y="220"/>
                    </a:lnTo>
                    <a:lnTo>
                      <a:pt x="328" y="220"/>
                    </a:lnTo>
                    <a:lnTo>
                      <a:pt x="279" y="222"/>
                    </a:lnTo>
                    <a:lnTo>
                      <a:pt x="279" y="222"/>
                    </a:lnTo>
                    <a:lnTo>
                      <a:pt x="289" y="222"/>
                    </a:lnTo>
                    <a:lnTo>
                      <a:pt x="289" y="222"/>
                    </a:lnTo>
                    <a:lnTo>
                      <a:pt x="280" y="222"/>
                    </a:lnTo>
                    <a:lnTo>
                      <a:pt x="280" y="222"/>
                    </a:lnTo>
                    <a:lnTo>
                      <a:pt x="286" y="222"/>
                    </a:lnTo>
                    <a:lnTo>
                      <a:pt x="286" y="222"/>
                    </a:lnTo>
                    <a:lnTo>
                      <a:pt x="288" y="222"/>
                    </a:lnTo>
                    <a:lnTo>
                      <a:pt x="288" y="222"/>
                    </a:lnTo>
                    <a:lnTo>
                      <a:pt x="266" y="225"/>
                    </a:lnTo>
                    <a:lnTo>
                      <a:pt x="266" y="225"/>
                    </a:lnTo>
                    <a:lnTo>
                      <a:pt x="275" y="225"/>
                    </a:lnTo>
                    <a:lnTo>
                      <a:pt x="275" y="225"/>
                    </a:lnTo>
                    <a:lnTo>
                      <a:pt x="270" y="228"/>
                    </a:lnTo>
                    <a:lnTo>
                      <a:pt x="270" y="228"/>
                    </a:lnTo>
                    <a:lnTo>
                      <a:pt x="269" y="229"/>
                    </a:lnTo>
                    <a:lnTo>
                      <a:pt x="269" y="229"/>
                    </a:lnTo>
                    <a:lnTo>
                      <a:pt x="272" y="231"/>
                    </a:lnTo>
                    <a:lnTo>
                      <a:pt x="272" y="231"/>
                    </a:lnTo>
                    <a:lnTo>
                      <a:pt x="311" y="232"/>
                    </a:lnTo>
                    <a:lnTo>
                      <a:pt x="311" y="232"/>
                    </a:lnTo>
                    <a:lnTo>
                      <a:pt x="298" y="234"/>
                    </a:lnTo>
                    <a:lnTo>
                      <a:pt x="298" y="234"/>
                    </a:lnTo>
                    <a:lnTo>
                      <a:pt x="302" y="237"/>
                    </a:lnTo>
                    <a:lnTo>
                      <a:pt x="302" y="237"/>
                    </a:lnTo>
                    <a:lnTo>
                      <a:pt x="308" y="238"/>
                    </a:lnTo>
                    <a:lnTo>
                      <a:pt x="308" y="238"/>
                    </a:lnTo>
                    <a:lnTo>
                      <a:pt x="316" y="240"/>
                    </a:lnTo>
                    <a:lnTo>
                      <a:pt x="316" y="240"/>
                    </a:lnTo>
                    <a:lnTo>
                      <a:pt x="309" y="240"/>
                    </a:lnTo>
                    <a:lnTo>
                      <a:pt x="309" y="24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81" name="Freeform 197"/>
              <p:cNvSpPr>
                <a:spLocks/>
              </p:cNvSpPr>
              <p:nvPr/>
            </p:nvSpPr>
            <p:spPr bwMode="auto">
              <a:xfrm>
                <a:off x="7844" y="12415"/>
                <a:ext cx="355" cy="245"/>
              </a:xfrm>
              <a:custGeom>
                <a:avLst/>
                <a:gdLst/>
                <a:ahLst/>
                <a:cxnLst>
                  <a:cxn ang="0">
                    <a:pos x="309" y="4"/>
                  </a:cxn>
                  <a:cxn ang="0">
                    <a:pos x="292" y="9"/>
                  </a:cxn>
                  <a:cxn ang="0">
                    <a:pos x="295" y="15"/>
                  </a:cxn>
                  <a:cxn ang="0">
                    <a:pos x="302" y="16"/>
                  </a:cxn>
                  <a:cxn ang="0">
                    <a:pos x="355" y="18"/>
                  </a:cxn>
                  <a:cxn ang="0">
                    <a:pos x="303" y="27"/>
                  </a:cxn>
                  <a:cxn ang="0">
                    <a:pos x="270" y="30"/>
                  </a:cxn>
                  <a:cxn ang="0">
                    <a:pos x="279" y="33"/>
                  </a:cxn>
                  <a:cxn ang="0">
                    <a:pos x="290" y="37"/>
                  </a:cxn>
                  <a:cxn ang="0">
                    <a:pos x="276" y="39"/>
                  </a:cxn>
                  <a:cxn ang="0">
                    <a:pos x="270" y="42"/>
                  </a:cxn>
                  <a:cxn ang="0">
                    <a:pos x="279" y="49"/>
                  </a:cxn>
                  <a:cxn ang="0">
                    <a:pos x="239" y="52"/>
                  </a:cxn>
                  <a:cxn ang="0">
                    <a:pos x="216" y="55"/>
                  </a:cxn>
                  <a:cxn ang="0">
                    <a:pos x="250" y="58"/>
                  </a:cxn>
                  <a:cxn ang="0">
                    <a:pos x="299" y="58"/>
                  </a:cxn>
                  <a:cxn ang="0">
                    <a:pos x="290" y="60"/>
                  </a:cxn>
                  <a:cxn ang="0">
                    <a:pos x="326" y="63"/>
                  </a:cxn>
                  <a:cxn ang="0">
                    <a:pos x="319" y="66"/>
                  </a:cxn>
                  <a:cxn ang="0">
                    <a:pos x="277" y="67"/>
                  </a:cxn>
                  <a:cxn ang="0">
                    <a:pos x="289" y="74"/>
                  </a:cxn>
                  <a:cxn ang="0">
                    <a:pos x="277" y="75"/>
                  </a:cxn>
                  <a:cxn ang="0">
                    <a:pos x="267" y="87"/>
                  </a:cxn>
                  <a:cxn ang="0">
                    <a:pos x="270" y="95"/>
                  </a:cxn>
                  <a:cxn ang="0">
                    <a:pos x="260" y="101"/>
                  </a:cxn>
                  <a:cxn ang="0">
                    <a:pos x="293" y="105"/>
                  </a:cxn>
                  <a:cxn ang="0">
                    <a:pos x="322" y="113"/>
                  </a:cxn>
                  <a:cxn ang="0">
                    <a:pos x="299" y="119"/>
                  </a:cxn>
                  <a:cxn ang="0">
                    <a:pos x="283" y="120"/>
                  </a:cxn>
                  <a:cxn ang="0">
                    <a:pos x="276" y="123"/>
                  </a:cxn>
                  <a:cxn ang="0">
                    <a:pos x="295" y="125"/>
                  </a:cxn>
                  <a:cxn ang="0">
                    <a:pos x="312" y="126"/>
                  </a:cxn>
                  <a:cxn ang="0">
                    <a:pos x="325" y="128"/>
                  </a:cxn>
                  <a:cxn ang="0">
                    <a:pos x="286" y="134"/>
                  </a:cxn>
                  <a:cxn ang="0">
                    <a:pos x="264" y="140"/>
                  </a:cxn>
                  <a:cxn ang="0">
                    <a:pos x="254" y="146"/>
                  </a:cxn>
                  <a:cxn ang="0">
                    <a:pos x="170" y="152"/>
                  </a:cxn>
                  <a:cxn ang="0">
                    <a:pos x="181" y="155"/>
                  </a:cxn>
                  <a:cxn ang="0">
                    <a:pos x="177" y="155"/>
                  </a:cxn>
                  <a:cxn ang="0">
                    <a:pos x="191" y="159"/>
                  </a:cxn>
                  <a:cxn ang="0">
                    <a:pos x="219" y="161"/>
                  </a:cxn>
                  <a:cxn ang="0">
                    <a:pos x="188" y="166"/>
                  </a:cxn>
                  <a:cxn ang="0">
                    <a:pos x="183" y="172"/>
                  </a:cxn>
                  <a:cxn ang="0">
                    <a:pos x="170" y="173"/>
                  </a:cxn>
                  <a:cxn ang="0">
                    <a:pos x="150" y="184"/>
                  </a:cxn>
                  <a:cxn ang="0">
                    <a:pos x="175" y="185"/>
                  </a:cxn>
                  <a:cxn ang="0">
                    <a:pos x="168" y="185"/>
                  </a:cxn>
                  <a:cxn ang="0">
                    <a:pos x="177" y="187"/>
                  </a:cxn>
                  <a:cxn ang="0">
                    <a:pos x="154" y="190"/>
                  </a:cxn>
                  <a:cxn ang="0">
                    <a:pos x="144" y="197"/>
                  </a:cxn>
                  <a:cxn ang="0">
                    <a:pos x="135" y="199"/>
                  </a:cxn>
                  <a:cxn ang="0">
                    <a:pos x="121" y="206"/>
                  </a:cxn>
                  <a:cxn ang="0">
                    <a:pos x="109" y="211"/>
                  </a:cxn>
                  <a:cxn ang="0">
                    <a:pos x="95" y="214"/>
                  </a:cxn>
                  <a:cxn ang="0">
                    <a:pos x="63" y="215"/>
                  </a:cxn>
                  <a:cxn ang="0">
                    <a:pos x="26" y="218"/>
                  </a:cxn>
                  <a:cxn ang="0">
                    <a:pos x="36" y="226"/>
                  </a:cxn>
                  <a:cxn ang="0">
                    <a:pos x="0" y="230"/>
                  </a:cxn>
                  <a:cxn ang="0">
                    <a:pos x="9" y="236"/>
                  </a:cxn>
                  <a:cxn ang="0">
                    <a:pos x="19" y="241"/>
                  </a:cxn>
                  <a:cxn ang="0">
                    <a:pos x="25" y="241"/>
                  </a:cxn>
                  <a:cxn ang="0">
                    <a:pos x="26" y="244"/>
                  </a:cxn>
                </a:cxnLst>
                <a:rect l="0" t="0" r="r" b="b"/>
                <a:pathLst>
                  <a:path w="355" h="245">
                    <a:moveTo>
                      <a:pt x="306" y="0"/>
                    </a:moveTo>
                    <a:lnTo>
                      <a:pt x="319" y="3"/>
                    </a:lnTo>
                    <a:lnTo>
                      <a:pt x="319" y="3"/>
                    </a:lnTo>
                    <a:lnTo>
                      <a:pt x="318" y="3"/>
                    </a:lnTo>
                    <a:lnTo>
                      <a:pt x="318" y="3"/>
                    </a:lnTo>
                    <a:lnTo>
                      <a:pt x="312" y="3"/>
                    </a:lnTo>
                    <a:lnTo>
                      <a:pt x="312" y="3"/>
                    </a:lnTo>
                    <a:lnTo>
                      <a:pt x="309" y="4"/>
                    </a:lnTo>
                    <a:lnTo>
                      <a:pt x="309" y="4"/>
                    </a:lnTo>
                    <a:lnTo>
                      <a:pt x="313" y="4"/>
                    </a:lnTo>
                    <a:lnTo>
                      <a:pt x="313" y="4"/>
                    </a:lnTo>
                    <a:lnTo>
                      <a:pt x="309" y="4"/>
                    </a:lnTo>
                    <a:lnTo>
                      <a:pt x="309" y="4"/>
                    </a:lnTo>
                    <a:lnTo>
                      <a:pt x="309" y="6"/>
                    </a:lnTo>
                    <a:lnTo>
                      <a:pt x="309" y="6"/>
                    </a:lnTo>
                    <a:lnTo>
                      <a:pt x="292" y="9"/>
                    </a:lnTo>
                    <a:lnTo>
                      <a:pt x="292" y="9"/>
                    </a:lnTo>
                    <a:lnTo>
                      <a:pt x="298" y="10"/>
                    </a:lnTo>
                    <a:lnTo>
                      <a:pt x="298" y="10"/>
                    </a:lnTo>
                    <a:lnTo>
                      <a:pt x="299" y="15"/>
                    </a:lnTo>
                    <a:lnTo>
                      <a:pt x="299" y="15"/>
                    </a:lnTo>
                    <a:lnTo>
                      <a:pt x="303" y="15"/>
                    </a:lnTo>
                    <a:lnTo>
                      <a:pt x="303" y="15"/>
                    </a:lnTo>
                    <a:lnTo>
                      <a:pt x="295" y="15"/>
                    </a:lnTo>
                    <a:lnTo>
                      <a:pt x="295" y="15"/>
                    </a:lnTo>
                    <a:lnTo>
                      <a:pt x="298" y="15"/>
                    </a:lnTo>
                    <a:lnTo>
                      <a:pt x="298" y="15"/>
                    </a:lnTo>
                    <a:lnTo>
                      <a:pt x="295" y="15"/>
                    </a:lnTo>
                    <a:lnTo>
                      <a:pt x="295" y="15"/>
                    </a:lnTo>
                    <a:lnTo>
                      <a:pt x="296" y="16"/>
                    </a:lnTo>
                    <a:lnTo>
                      <a:pt x="296" y="16"/>
                    </a:lnTo>
                    <a:lnTo>
                      <a:pt x="302" y="16"/>
                    </a:lnTo>
                    <a:lnTo>
                      <a:pt x="302" y="16"/>
                    </a:lnTo>
                    <a:lnTo>
                      <a:pt x="299" y="18"/>
                    </a:lnTo>
                    <a:lnTo>
                      <a:pt x="299" y="18"/>
                    </a:lnTo>
                    <a:lnTo>
                      <a:pt x="343" y="16"/>
                    </a:lnTo>
                    <a:lnTo>
                      <a:pt x="343" y="16"/>
                    </a:lnTo>
                    <a:lnTo>
                      <a:pt x="352" y="18"/>
                    </a:lnTo>
                    <a:lnTo>
                      <a:pt x="352" y="18"/>
                    </a:lnTo>
                    <a:lnTo>
                      <a:pt x="355" y="18"/>
                    </a:lnTo>
                    <a:lnTo>
                      <a:pt x="355" y="18"/>
                    </a:lnTo>
                    <a:lnTo>
                      <a:pt x="346" y="18"/>
                    </a:lnTo>
                    <a:lnTo>
                      <a:pt x="346" y="18"/>
                    </a:lnTo>
                    <a:lnTo>
                      <a:pt x="289" y="22"/>
                    </a:lnTo>
                    <a:lnTo>
                      <a:pt x="289" y="22"/>
                    </a:lnTo>
                    <a:lnTo>
                      <a:pt x="302" y="24"/>
                    </a:lnTo>
                    <a:lnTo>
                      <a:pt x="302" y="24"/>
                    </a:lnTo>
                    <a:lnTo>
                      <a:pt x="303" y="27"/>
                    </a:lnTo>
                    <a:lnTo>
                      <a:pt x="303" y="27"/>
                    </a:lnTo>
                    <a:lnTo>
                      <a:pt x="300" y="27"/>
                    </a:lnTo>
                    <a:lnTo>
                      <a:pt x="300" y="27"/>
                    </a:lnTo>
                    <a:lnTo>
                      <a:pt x="295" y="30"/>
                    </a:lnTo>
                    <a:lnTo>
                      <a:pt x="295" y="30"/>
                    </a:lnTo>
                    <a:lnTo>
                      <a:pt x="279" y="30"/>
                    </a:lnTo>
                    <a:lnTo>
                      <a:pt x="279" y="30"/>
                    </a:lnTo>
                    <a:lnTo>
                      <a:pt x="270" y="30"/>
                    </a:lnTo>
                    <a:lnTo>
                      <a:pt x="270" y="30"/>
                    </a:lnTo>
                    <a:lnTo>
                      <a:pt x="276" y="30"/>
                    </a:lnTo>
                    <a:lnTo>
                      <a:pt x="276" y="30"/>
                    </a:lnTo>
                    <a:lnTo>
                      <a:pt x="275" y="30"/>
                    </a:lnTo>
                    <a:lnTo>
                      <a:pt x="275" y="30"/>
                    </a:lnTo>
                    <a:lnTo>
                      <a:pt x="276" y="33"/>
                    </a:lnTo>
                    <a:lnTo>
                      <a:pt x="276" y="33"/>
                    </a:lnTo>
                    <a:lnTo>
                      <a:pt x="279" y="33"/>
                    </a:lnTo>
                    <a:lnTo>
                      <a:pt x="279" y="33"/>
                    </a:lnTo>
                    <a:lnTo>
                      <a:pt x="273" y="34"/>
                    </a:lnTo>
                    <a:lnTo>
                      <a:pt x="273" y="34"/>
                    </a:lnTo>
                    <a:lnTo>
                      <a:pt x="283" y="36"/>
                    </a:lnTo>
                    <a:lnTo>
                      <a:pt x="283" y="36"/>
                    </a:lnTo>
                    <a:lnTo>
                      <a:pt x="286" y="37"/>
                    </a:lnTo>
                    <a:lnTo>
                      <a:pt x="286" y="37"/>
                    </a:lnTo>
                    <a:lnTo>
                      <a:pt x="290" y="37"/>
                    </a:lnTo>
                    <a:lnTo>
                      <a:pt x="290" y="37"/>
                    </a:lnTo>
                    <a:lnTo>
                      <a:pt x="289" y="37"/>
                    </a:lnTo>
                    <a:lnTo>
                      <a:pt x="289" y="37"/>
                    </a:lnTo>
                    <a:lnTo>
                      <a:pt x="296" y="39"/>
                    </a:lnTo>
                    <a:lnTo>
                      <a:pt x="296" y="39"/>
                    </a:lnTo>
                    <a:lnTo>
                      <a:pt x="279" y="39"/>
                    </a:lnTo>
                    <a:lnTo>
                      <a:pt x="279" y="39"/>
                    </a:lnTo>
                    <a:lnTo>
                      <a:pt x="276" y="39"/>
                    </a:lnTo>
                    <a:lnTo>
                      <a:pt x="276" y="39"/>
                    </a:lnTo>
                    <a:lnTo>
                      <a:pt x="277" y="39"/>
                    </a:lnTo>
                    <a:lnTo>
                      <a:pt x="277" y="39"/>
                    </a:lnTo>
                    <a:lnTo>
                      <a:pt x="269" y="39"/>
                    </a:lnTo>
                    <a:lnTo>
                      <a:pt x="269" y="39"/>
                    </a:lnTo>
                    <a:lnTo>
                      <a:pt x="275" y="40"/>
                    </a:lnTo>
                    <a:lnTo>
                      <a:pt x="275" y="40"/>
                    </a:lnTo>
                    <a:lnTo>
                      <a:pt x="270" y="42"/>
                    </a:lnTo>
                    <a:lnTo>
                      <a:pt x="270" y="42"/>
                    </a:lnTo>
                    <a:lnTo>
                      <a:pt x="272" y="46"/>
                    </a:lnTo>
                    <a:lnTo>
                      <a:pt x="272" y="46"/>
                    </a:lnTo>
                    <a:lnTo>
                      <a:pt x="266" y="46"/>
                    </a:lnTo>
                    <a:lnTo>
                      <a:pt x="266" y="46"/>
                    </a:lnTo>
                    <a:lnTo>
                      <a:pt x="276" y="48"/>
                    </a:lnTo>
                    <a:lnTo>
                      <a:pt x="276" y="48"/>
                    </a:lnTo>
                    <a:lnTo>
                      <a:pt x="279" y="49"/>
                    </a:lnTo>
                    <a:lnTo>
                      <a:pt x="279" y="49"/>
                    </a:lnTo>
                    <a:lnTo>
                      <a:pt x="273" y="51"/>
                    </a:lnTo>
                    <a:lnTo>
                      <a:pt x="273" y="51"/>
                    </a:lnTo>
                    <a:lnTo>
                      <a:pt x="269" y="51"/>
                    </a:lnTo>
                    <a:lnTo>
                      <a:pt x="269" y="51"/>
                    </a:lnTo>
                    <a:lnTo>
                      <a:pt x="246" y="51"/>
                    </a:lnTo>
                    <a:lnTo>
                      <a:pt x="246" y="51"/>
                    </a:lnTo>
                    <a:lnTo>
                      <a:pt x="239" y="52"/>
                    </a:lnTo>
                    <a:lnTo>
                      <a:pt x="239" y="52"/>
                    </a:lnTo>
                    <a:lnTo>
                      <a:pt x="257" y="52"/>
                    </a:lnTo>
                    <a:lnTo>
                      <a:pt x="257" y="52"/>
                    </a:lnTo>
                    <a:lnTo>
                      <a:pt x="237" y="54"/>
                    </a:lnTo>
                    <a:lnTo>
                      <a:pt x="237" y="54"/>
                    </a:lnTo>
                    <a:lnTo>
                      <a:pt x="223" y="54"/>
                    </a:lnTo>
                    <a:lnTo>
                      <a:pt x="223" y="54"/>
                    </a:lnTo>
                    <a:lnTo>
                      <a:pt x="216" y="55"/>
                    </a:lnTo>
                    <a:lnTo>
                      <a:pt x="216" y="55"/>
                    </a:lnTo>
                    <a:lnTo>
                      <a:pt x="217" y="55"/>
                    </a:lnTo>
                    <a:lnTo>
                      <a:pt x="217" y="55"/>
                    </a:lnTo>
                    <a:lnTo>
                      <a:pt x="229" y="58"/>
                    </a:lnTo>
                    <a:lnTo>
                      <a:pt x="229" y="58"/>
                    </a:lnTo>
                    <a:lnTo>
                      <a:pt x="221" y="60"/>
                    </a:lnTo>
                    <a:lnTo>
                      <a:pt x="221" y="60"/>
                    </a:lnTo>
                    <a:lnTo>
                      <a:pt x="250" y="58"/>
                    </a:lnTo>
                    <a:lnTo>
                      <a:pt x="250" y="58"/>
                    </a:lnTo>
                    <a:lnTo>
                      <a:pt x="259" y="58"/>
                    </a:lnTo>
                    <a:lnTo>
                      <a:pt x="259" y="58"/>
                    </a:lnTo>
                    <a:lnTo>
                      <a:pt x="286" y="57"/>
                    </a:lnTo>
                    <a:lnTo>
                      <a:pt x="286" y="57"/>
                    </a:lnTo>
                    <a:lnTo>
                      <a:pt x="290" y="58"/>
                    </a:lnTo>
                    <a:lnTo>
                      <a:pt x="290" y="58"/>
                    </a:lnTo>
                    <a:lnTo>
                      <a:pt x="299" y="58"/>
                    </a:lnTo>
                    <a:lnTo>
                      <a:pt x="299" y="58"/>
                    </a:lnTo>
                    <a:lnTo>
                      <a:pt x="296" y="58"/>
                    </a:lnTo>
                    <a:lnTo>
                      <a:pt x="296" y="58"/>
                    </a:lnTo>
                    <a:lnTo>
                      <a:pt x="309" y="58"/>
                    </a:lnTo>
                    <a:lnTo>
                      <a:pt x="309" y="58"/>
                    </a:lnTo>
                    <a:lnTo>
                      <a:pt x="305" y="60"/>
                    </a:lnTo>
                    <a:lnTo>
                      <a:pt x="305" y="60"/>
                    </a:lnTo>
                    <a:lnTo>
                      <a:pt x="290" y="60"/>
                    </a:lnTo>
                    <a:lnTo>
                      <a:pt x="290" y="60"/>
                    </a:lnTo>
                    <a:lnTo>
                      <a:pt x="300" y="60"/>
                    </a:lnTo>
                    <a:lnTo>
                      <a:pt x="300" y="60"/>
                    </a:lnTo>
                    <a:lnTo>
                      <a:pt x="305" y="61"/>
                    </a:lnTo>
                    <a:lnTo>
                      <a:pt x="305" y="61"/>
                    </a:lnTo>
                    <a:lnTo>
                      <a:pt x="338" y="63"/>
                    </a:lnTo>
                    <a:lnTo>
                      <a:pt x="338" y="63"/>
                    </a:lnTo>
                    <a:lnTo>
                      <a:pt x="326" y="63"/>
                    </a:lnTo>
                    <a:lnTo>
                      <a:pt x="326" y="63"/>
                    </a:lnTo>
                    <a:lnTo>
                      <a:pt x="329" y="64"/>
                    </a:lnTo>
                    <a:lnTo>
                      <a:pt x="329" y="64"/>
                    </a:lnTo>
                    <a:lnTo>
                      <a:pt x="328" y="63"/>
                    </a:lnTo>
                    <a:lnTo>
                      <a:pt x="328" y="63"/>
                    </a:lnTo>
                    <a:lnTo>
                      <a:pt x="328" y="66"/>
                    </a:lnTo>
                    <a:lnTo>
                      <a:pt x="328" y="66"/>
                    </a:lnTo>
                    <a:lnTo>
                      <a:pt x="319" y="66"/>
                    </a:lnTo>
                    <a:lnTo>
                      <a:pt x="319" y="66"/>
                    </a:lnTo>
                    <a:lnTo>
                      <a:pt x="322" y="66"/>
                    </a:lnTo>
                    <a:lnTo>
                      <a:pt x="322" y="66"/>
                    </a:lnTo>
                    <a:lnTo>
                      <a:pt x="309" y="67"/>
                    </a:lnTo>
                    <a:lnTo>
                      <a:pt x="309" y="67"/>
                    </a:lnTo>
                    <a:lnTo>
                      <a:pt x="283" y="67"/>
                    </a:lnTo>
                    <a:lnTo>
                      <a:pt x="283" y="67"/>
                    </a:lnTo>
                    <a:lnTo>
                      <a:pt x="277" y="67"/>
                    </a:lnTo>
                    <a:lnTo>
                      <a:pt x="277" y="67"/>
                    </a:lnTo>
                    <a:lnTo>
                      <a:pt x="276" y="67"/>
                    </a:lnTo>
                    <a:lnTo>
                      <a:pt x="276" y="67"/>
                    </a:lnTo>
                    <a:lnTo>
                      <a:pt x="286" y="67"/>
                    </a:lnTo>
                    <a:lnTo>
                      <a:pt x="286" y="67"/>
                    </a:lnTo>
                    <a:lnTo>
                      <a:pt x="287" y="72"/>
                    </a:lnTo>
                    <a:lnTo>
                      <a:pt x="287" y="72"/>
                    </a:lnTo>
                    <a:lnTo>
                      <a:pt x="289" y="74"/>
                    </a:lnTo>
                    <a:lnTo>
                      <a:pt x="289" y="74"/>
                    </a:lnTo>
                    <a:lnTo>
                      <a:pt x="280" y="74"/>
                    </a:lnTo>
                    <a:lnTo>
                      <a:pt x="280" y="74"/>
                    </a:lnTo>
                    <a:lnTo>
                      <a:pt x="276" y="75"/>
                    </a:lnTo>
                    <a:lnTo>
                      <a:pt x="276" y="75"/>
                    </a:lnTo>
                    <a:lnTo>
                      <a:pt x="275" y="75"/>
                    </a:lnTo>
                    <a:lnTo>
                      <a:pt x="275" y="75"/>
                    </a:lnTo>
                    <a:lnTo>
                      <a:pt x="277" y="75"/>
                    </a:lnTo>
                    <a:lnTo>
                      <a:pt x="277" y="75"/>
                    </a:lnTo>
                    <a:lnTo>
                      <a:pt x="276" y="77"/>
                    </a:lnTo>
                    <a:lnTo>
                      <a:pt x="276" y="77"/>
                    </a:lnTo>
                    <a:lnTo>
                      <a:pt x="273" y="84"/>
                    </a:lnTo>
                    <a:lnTo>
                      <a:pt x="273" y="84"/>
                    </a:lnTo>
                    <a:lnTo>
                      <a:pt x="277" y="86"/>
                    </a:lnTo>
                    <a:lnTo>
                      <a:pt x="277" y="86"/>
                    </a:lnTo>
                    <a:lnTo>
                      <a:pt x="267" y="87"/>
                    </a:lnTo>
                    <a:lnTo>
                      <a:pt x="267" y="87"/>
                    </a:lnTo>
                    <a:lnTo>
                      <a:pt x="276" y="89"/>
                    </a:lnTo>
                    <a:lnTo>
                      <a:pt x="276" y="89"/>
                    </a:lnTo>
                    <a:lnTo>
                      <a:pt x="282" y="89"/>
                    </a:lnTo>
                    <a:lnTo>
                      <a:pt x="282" y="89"/>
                    </a:lnTo>
                    <a:lnTo>
                      <a:pt x="279" y="92"/>
                    </a:lnTo>
                    <a:lnTo>
                      <a:pt x="279" y="92"/>
                    </a:lnTo>
                    <a:lnTo>
                      <a:pt x="270" y="95"/>
                    </a:lnTo>
                    <a:lnTo>
                      <a:pt x="270" y="95"/>
                    </a:lnTo>
                    <a:lnTo>
                      <a:pt x="262" y="98"/>
                    </a:lnTo>
                    <a:lnTo>
                      <a:pt x="262" y="98"/>
                    </a:lnTo>
                    <a:lnTo>
                      <a:pt x="257" y="99"/>
                    </a:lnTo>
                    <a:lnTo>
                      <a:pt x="257" y="99"/>
                    </a:lnTo>
                    <a:lnTo>
                      <a:pt x="252" y="99"/>
                    </a:lnTo>
                    <a:lnTo>
                      <a:pt x="252" y="99"/>
                    </a:lnTo>
                    <a:lnTo>
                      <a:pt x="260" y="101"/>
                    </a:lnTo>
                    <a:lnTo>
                      <a:pt x="260" y="101"/>
                    </a:lnTo>
                    <a:lnTo>
                      <a:pt x="259" y="101"/>
                    </a:lnTo>
                    <a:lnTo>
                      <a:pt x="259" y="101"/>
                    </a:lnTo>
                    <a:lnTo>
                      <a:pt x="247" y="101"/>
                    </a:lnTo>
                    <a:lnTo>
                      <a:pt x="247" y="101"/>
                    </a:lnTo>
                    <a:lnTo>
                      <a:pt x="292" y="102"/>
                    </a:lnTo>
                    <a:lnTo>
                      <a:pt x="292" y="102"/>
                    </a:lnTo>
                    <a:lnTo>
                      <a:pt x="293" y="105"/>
                    </a:lnTo>
                    <a:lnTo>
                      <a:pt x="293" y="105"/>
                    </a:lnTo>
                    <a:lnTo>
                      <a:pt x="286" y="107"/>
                    </a:lnTo>
                    <a:lnTo>
                      <a:pt x="286" y="107"/>
                    </a:lnTo>
                    <a:lnTo>
                      <a:pt x="309" y="111"/>
                    </a:lnTo>
                    <a:lnTo>
                      <a:pt x="309" y="111"/>
                    </a:lnTo>
                    <a:lnTo>
                      <a:pt x="329" y="113"/>
                    </a:lnTo>
                    <a:lnTo>
                      <a:pt x="329" y="113"/>
                    </a:lnTo>
                    <a:lnTo>
                      <a:pt x="322" y="113"/>
                    </a:lnTo>
                    <a:lnTo>
                      <a:pt x="322" y="113"/>
                    </a:lnTo>
                    <a:lnTo>
                      <a:pt x="328" y="114"/>
                    </a:lnTo>
                    <a:lnTo>
                      <a:pt x="328" y="114"/>
                    </a:lnTo>
                    <a:lnTo>
                      <a:pt x="289" y="117"/>
                    </a:lnTo>
                    <a:lnTo>
                      <a:pt x="289" y="117"/>
                    </a:lnTo>
                    <a:lnTo>
                      <a:pt x="292" y="117"/>
                    </a:lnTo>
                    <a:lnTo>
                      <a:pt x="292" y="117"/>
                    </a:lnTo>
                    <a:lnTo>
                      <a:pt x="299" y="119"/>
                    </a:lnTo>
                    <a:lnTo>
                      <a:pt x="299" y="119"/>
                    </a:lnTo>
                    <a:lnTo>
                      <a:pt x="289" y="119"/>
                    </a:lnTo>
                    <a:lnTo>
                      <a:pt x="289" y="119"/>
                    </a:lnTo>
                    <a:lnTo>
                      <a:pt x="272" y="119"/>
                    </a:lnTo>
                    <a:lnTo>
                      <a:pt x="272" y="119"/>
                    </a:lnTo>
                    <a:lnTo>
                      <a:pt x="267" y="120"/>
                    </a:lnTo>
                    <a:lnTo>
                      <a:pt x="267" y="120"/>
                    </a:lnTo>
                    <a:lnTo>
                      <a:pt x="283" y="120"/>
                    </a:lnTo>
                    <a:lnTo>
                      <a:pt x="283" y="120"/>
                    </a:lnTo>
                    <a:lnTo>
                      <a:pt x="286" y="120"/>
                    </a:lnTo>
                    <a:lnTo>
                      <a:pt x="286" y="120"/>
                    </a:lnTo>
                    <a:lnTo>
                      <a:pt x="290" y="122"/>
                    </a:lnTo>
                    <a:lnTo>
                      <a:pt x="290" y="122"/>
                    </a:lnTo>
                    <a:lnTo>
                      <a:pt x="285" y="122"/>
                    </a:lnTo>
                    <a:lnTo>
                      <a:pt x="285" y="122"/>
                    </a:lnTo>
                    <a:lnTo>
                      <a:pt x="276" y="123"/>
                    </a:lnTo>
                    <a:lnTo>
                      <a:pt x="276" y="123"/>
                    </a:lnTo>
                    <a:lnTo>
                      <a:pt x="289" y="125"/>
                    </a:lnTo>
                    <a:lnTo>
                      <a:pt x="289" y="125"/>
                    </a:lnTo>
                    <a:lnTo>
                      <a:pt x="292" y="125"/>
                    </a:lnTo>
                    <a:lnTo>
                      <a:pt x="292" y="125"/>
                    </a:lnTo>
                    <a:lnTo>
                      <a:pt x="285" y="125"/>
                    </a:lnTo>
                    <a:lnTo>
                      <a:pt x="285" y="125"/>
                    </a:lnTo>
                    <a:lnTo>
                      <a:pt x="295" y="125"/>
                    </a:lnTo>
                    <a:lnTo>
                      <a:pt x="295" y="125"/>
                    </a:lnTo>
                    <a:lnTo>
                      <a:pt x="298" y="125"/>
                    </a:lnTo>
                    <a:lnTo>
                      <a:pt x="298" y="125"/>
                    </a:lnTo>
                    <a:lnTo>
                      <a:pt x="299" y="125"/>
                    </a:lnTo>
                    <a:lnTo>
                      <a:pt x="299" y="125"/>
                    </a:lnTo>
                    <a:lnTo>
                      <a:pt x="295" y="126"/>
                    </a:lnTo>
                    <a:lnTo>
                      <a:pt x="295" y="126"/>
                    </a:lnTo>
                    <a:lnTo>
                      <a:pt x="312" y="126"/>
                    </a:lnTo>
                    <a:lnTo>
                      <a:pt x="312" y="126"/>
                    </a:lnTo>
                    <a:lnTo>
                      <a:pt x="313" y="126"/>
                    </a:lnTo>
                    <a:lnTo>
                      <a:pt x="313" y="126"/>
                    </a:lnTo>
                    <a:lnTo>
                      <a:pt x="325" y="126"/>
                    </a:lnTo>
                    <a:lnTo>
                      <a:pt x="325" y="126"/>
                    </a:lnTo>
                    <a:lnTo>
                      <a:pt x="323" y="128"/>
                    </a:lnTo>
                    <a:lnTo>
                      <a:pt x="323" y="128"/>
                    </a:lnTo>
                    <a:lnTo>
                      <a:pt x="325" y="128"/>
                    </a:lnTo>
                    <a:lnTo>
                      <a:pt x="325" y="128"/>
                    </a:lnTo>
                    <a:lnTo>
                      <a:pt x="306" y="128"/>
                    </a:lnTo>
                    <a:lnTo>
                      <a:pt x="306" y="128"/>
                    </a:lnTo>
                    <a:lnTo>
                      <a:pt x="303" y="132"/>
                    </a:lnTo>
                    <a:lnTo>
                      <a:pt x="303" y="132"/>
                    </a:lnTo>
                    <a:lnTo>
                      <a:pt x="292" y="132"/>
                    </a:lnTo>
                    <a:lnTo>
                      <a:pt x="292" y="132"/>
                    </a:lnTo>
                    <a:lnTo>
                      <a:pt x="286" y="134"/>
                    </a:lnTo>
                    <a:lnTo>
                      <a:pt x="286" y="134"/>
                    </a:lnTo>
                    <a:lnTo>
                      <a:pt x="289" y="135"/>
                    </a:lnTo>
                    <a:lnTo>
                      <a:pt x="289" y="135"/>
                    </a:lnTo>
                    <a:lnTo>
                      <a:pt x="282" y="135"/>
                    </a:lnTo>
                    <a:lnTo>
                      <a:pt x="282" y="135"/>
                    </a:lnTo>
                    <a:lnTo>
                      <a:pt x="273" y="135"/>
                    </a:lnTo>
                    <a:lnTo>
                      <a:pt x="273" y="135"/>
                    </a:lnTo>
                    <a:lnTo>
                      <a:pt x="264" y="140"/>
                    </a:lnTo>
                    <a:lnTo>
                      <a:pt x="264" y="140"/>
                    </a:lnTo>
                    <a:lnTo>
                      <a:pt x="263" y="141"/>
                    </a:lnTo>
                    <a:lnTo>
                      <a:pt x="263" y="141"/>
                    </a:lnTo>
                    <a:lnTo>
                      <a:pt x="254" y="143"/>
                    </a:lnTo>
                    <a:lnTo>
                      <a:pt x="254" y="143"/>
                    </a:lnTo>
                    <a:lnTo>
                      <a:pt x="256" y="143"/>
                    </a:lnTo>
                    <a:lnTo>
                      <a:pt x="256" y="143"/>
                    </a:lnTo>
                    <a:lnTo>
                      <a:pt x="254" y="146"/>
                    </a:lnTo>
                    <a:lnTo>
                      <a:pt x="254" y="146"/>
                    </a:lnTo>
                    <a:lnTo>
                      <a:pt x="242" y="146"/>
                    </a:lnTo>
                    <a:lnTo>
                      <a:pt x="242" y="146"/>
                    </a:lnTo>
                    <a:lnTo>
                      <a:pt x="246" y="146"/>
                    </a:lnTo>
                    <a:lnTo>
                      <a:pt x="246" y="146"/>
                    </a:lnTo>
                    <a:lnTo>
                      <a:pt x="244" y="146"/>
                    </a:lnTo>
                    <a:lnTo>
                      <a:pt x="244" y="146"/>
                    </a:lnTo>
                    <a:lnTo>
                      <a:pt x="170" y="152"/>
                    </a:lnTo>
                    <a:lnTo>
                      <a:pt x="170" y="152"/>
                    </a:lnTo>
                    <a:lnTo>
                      <a:pt x="155" y="152"/>
                    </a:lnTo>
                    <a:lnTo>
                      <a:pt x="155" y="152"/>
                    </a:lnTo>
                    <a:lnTo>
                      <a:pt x="158" y="152"/>
                    </a:lnTo>
                    <a:lnTo>
                      <a:pt x="158" y="152"/>
                    </a:lnTo>
                    <a:lnTo>
                      <a:pt x="165" y="152"/>
                    </a:lnTo>
                    <a:lnTo>
                      <a:pt x="165" y="152"/>
                    </a:lnTo>
                    <a:lnTo>
                      <a:pt x="181" y="155"/>
                    </a:lnTo>
                    <a:lnTo>
                      <a:pt x="181" y="155"/>
                    </a:lnTo>
                    <a:lnTo>
                      <a:pt x="175" y="156"/>
                    </a:lnTo>
                    <a:lnTo>
                      <a:pt x="175" y="156"/>
                    </a:lnTo>
                    <a:lnTo>
                      <a:pt x="164" y="156"/>
                    </a:lnTo>
                    <a:lnTo>
                      <a:pt x="164" y="156"/>
                    </a:lnTo>
                    <a:lnTo>
                      <a:pt x="168" y="156"/>
                    </a:lnTo>
                    <a:lnTo>
                      <a:pt x="168" y="156"/>
                    </a:lnTo>
                    <a:lnTo>
                      <a:pt x="177" y="155"/>
                    </a:lnTo>
                    <a:lnTo>
                      <a:pt x="177" y="155"/>
                    </a:lnTo>
                    <a:lnTo>
                      <a:pt x="175" y="156"/>
                    </a:lnTo>
                    <a:lnTo>
                      <a:pt x="175" y="156"/>
                    </a:lnTo>
                    <a:lnTo>
                      <a:pt x="175" y="158"/>
                    </a:lnTo>
                    <a:lnTo>
                      <a:pt x="175" y="158"/>
                    </a:lnTo>
                    <a:lnTo>
                      <a:pt x="190" y="158"/>
                    </a:lnTo>
                    <a:lnTo>
                      <a:pt x="190" y="158"/>
                    </a:lnTo>
                    <a:lnTo>
                      <a:pt x="191" y="159"/>
                    </a:lnTo>
                    <a:lnTo>
                      <a:pt x="191" y="159"/>
                    </a:lnTo>
                    <a:lnTo>
                      <a:pt x="197" y="159"/>
                    </a:lnTo>
                    <a:lnTo>
                      <a:pt x="197" y="159"/>
                    </a:lnTo>
                    <a:lnTo>
                      <a:pt x="201" y="159"/>
                    </a:lnTo>
                    <a:lnTo>
                      <a:pt x="201" y="159"/>
                    </a:lnTo>
                    <a:lnTo>
                      <a:pt x="242" y="159"/>
                    </a:lnTo>
                    <a:lnTo>
                      <a:pt x="242" y="159"/>
                    </a:lnTo>
                    <a:lnTo>
                      <a:pt x="219" y="161"/>
                    </a:lnTo>
                    <a:lnTo>
                      <a:pt x="219" y="161"/>
                    </a:lnTo>
                    <a:lnTo>
                      <a:pt x="196" y="163"/>
                    </a:lnTo>
                    <a:lnTo>
                      <a:pt x="196" y="163"/>
                    </a:lnTo>
                    <a:lnTo>
                      <a:pt x="220" y="164"/>
                    </a:lnTo>
                    <a:lnTo>
                      <a:pt x="220" y="164"/>
                    </a:lnTo>
                    <a:lnTo>
                      <a:pt x="190" y="166"/>
                    </a:lnTo>
                    <a:lnTo>
                      <a:pt x="190" y="166"/>
                    </a:lnTo>
                    <a:lnTo>
                      <a:pt x="188" y="166"/>
                    </a:lnTo>
                    <a:lnTo>
                      <a:pt x="188" y="166"/>
                    </a:lnTo>
                    <a:lnTo>
                      <a:pt x="185" y="167"/>
                    </a:lnTo>
                    <a:lnTo>
                      <a:pt x="185" y="167"/>
                    </a:lnTo>
                    <a:lnTo>
                      <a:pt x="184" y="167"/>
                    </a:lnTo>
                    <a:lnTo>
                      <a:pt x="184" y="167"/>
                    </a:lnTo>
                    <a:lnTo>
                      <a:pt x="185" y="167"/>
                    </a:lnTo>
                    <a:lnTo>
                      <a:pt x="185" y="167"/>
                    </a:lnTo>
                    <a:lnTo>
                      <a:pt x="183" y="172"/>
                    </a:lnTo>
                    <a:lnTo>
                      <a:pt x="183" y="172"/>
                    </a:lnTo>
                    <a:lnTo>
                      <a:pt x="168" y="172"/>
                    </a:lnTo>
                    <a:lnTo>
                      <a:pt x="168" y="172"/>
                    </a:lnTo>
                    <a:lnTo>
                      <a:pt x="196" y="170"/>
                    </a:lnTo>
                    <a:lnTo>
                      <a:pt x="196" y="170"/>
                    </a:lnTo>
                    <a:lnTo>
                      <a:pt x="191" y="173"/>
                    </a:lnTo>
                    <a:lnTo>
                      <a:pt x="191" y="173"/>
                    </a:lnTo>
                    <a:lnTo>
                      <a:pt x="170" y="173"/>
                    </a:lnTo>
                    <a:lnTo>
                      <a:pt x="170" y="173"/>
                    </a:lnTo>
                    <a:lnTo>
                      <a:pt x="165" y="175"/>
                    </a:lnTo>
                    <a:lnTo>
                      <a:pt x="165" y="175"/>
                    </a:lnTo>
                    <a:lnTo>
                      <a:pt x="137" y="178"/>
                    </a:lnTo>
                    <a:lnTo>
                      <a:pt x="137" y="178"/>
                    </a:lnTo>
                    <a:lnTo>
                      <a:pt x="148" y="179"/>
                    </a:lnTo>
                    <a:lnTo>
                      <a:pt x="148" y="179"/>
                    </a:lnTo>
                    <a:lnTo>
                      <a:pt x="150" y="184"/>
                    </a:lnTo>
                    <a:lnTo>
                      <a:pt x="150" y="184"/>
                    </a:lnTo>
                    <a:lnTo>
                      <a:pt x="147" y="184"/>
                    </a:lnTo>
                    <a:lnTo>
                      <a:pt x="147" y="184"/>
                    </a:lnTo>
                    <a:lnTo>
                      <a:pt x="150" y="184"/>
                    </a:lnTo>
                    <a:lnTo>
                      <a:pt x="150" y="184"/>
                    </a:lnTo>
                    <a:lnTo>
                      <a:pt x="183" y="185"/>
                    </a:lnTo>
                    <a:lnTo>
                      <a:pt x="183" y="185"/>
                    </a:lnTo>
                    <a:lnTo>
                      <a:pt x="175" y="185"/>
                    </a:lnTo>
                    <a:lnTo>
                      <a:pt x="175" y="185"/>
                    </a:lnTo>
                    <a:lnTo>
                      <a:pt x="168" y="185"/>
                    </a:lnTo>
                    <a:lnTo>
                      <a:pt x="168" y="185"/>
                    </a:lnTo>
                    <a:lnTo>
                      <a:pt x="173" y="187"/>
                    </a:lnTo>
                    <a:lnTo>
                      <a:pt x="173" y="187"/>
                    </a:lnTo>
                    <a:lnTo>
                      <a:pt x="154" y="185"/>
                    </a:lnTo>
                    <a:lnTo>
                      <a:pt x="154" y="185"/>
                    </a:lnTo>
                    <a:lnTo>
                      <a:pt x="168" y="185"/>
                    </a:lnTo>
                    <a:lnTo>
                      <a:pt x="168" y="185"/>
                    </a:lnTo>
                    <a:lnTo>
                      <a:pt x="164" y="185"/>
                    </a:lnTo>
                    <a:lnTo>
                      <a:pt x="164" y="185"/>
                    </a:lnTo>
                    <a:lnTo>
                      <a:pt x="178" y="187"/>
                    </a:lnTo>
                    <a:lnTo>
                      <a:pt x="178" y="187"/>
                    </a:lnTo>
                    <a:lnTo>
                      <a:pt x="173" y="187"/>
                    </a:lnTo>
                    <a:lnTo>
                      <a:pt x="173" y="187"/>
                    </a:lnTo>
                    <a:lnTo>
                      <a:pt x="177" y="187"/>
                    </a:lnTo>
                    <a:lnTo>
                      <a:pt x="177" y="187"/>
                    </a:lnTo>
                    <a:lnTo>
                      <a:pt x="175" y="187"/>
                    </a:lnTo>
                    <a:lnTo>
                      <a:pt x="175" y="187"/>
                    </a:lnTo>
                    <a:lnTo>
                      <a:pt x="171" y="188"/>
                    </a:lnTo>
                    <a:lnTo>
                      <a:pt x="171" y="188"/>
                    </a:lnTo>
                    <a:lnTo>
                      <a:pt x="173" y="188"/>
                    </a:lnTo>
                    <a:lnTo>
                      <a:pt x="173" y="188"/>
                    </a:lnTo>
                    <a:lnTo>
                      <a:pt x="154" y="190"/>
                    </a:lnTo>
                    <a:lnTo>
                      <a:pt x="154" y="190"/>
                    </a:lnTo>
                    <a:lnTo>
                      <a:pt x="158" y="190"/>
                    </a:lnTo>
                    <a:lnTo>
                      <a:pt x="158" y="190"/>
                    </a:lnTo>
                    <a:lnTo>
                      <a:pt x="158" y="191"/>
                    </a:lnTo>
                    <a:lnTo>
                      <a:pt x="158" y="191"/>
                    </a:lnTo>
                    <a:lnTo>
                      <a:pt x="140" y="196"/>
                    </a:lnTo>
                    <a:lnTo>
                      <a:pt x="140" y="196"/>
                    </a:lnTo>
                    <a:lnTo>
                      <a:pt x="144" y="197"/>
                    </a:lnTo>
                    <a:lnTo>
                      <a:pt x="144" y="197"/>
                    </a:lnTo>
                    <a:lnTo>
                      <a:pt x="137" y="197"/>
                    </a:lnTo>
                    <a:lnTo>
                      <a:pt x="137" y="197"/>
                    </a:lnTo>
                    <a:lnTo>
                      <a:pt x="142" y="197"/>
                    </a:lnTo>
                    <a:lnTo>
                      <a:pt x="142" y="197"/>
                    </a:lnTo>
                    <a:lnTo>
                      <a:pt x="137" y="199"/>
                    </a:lnTo>
                    <a:lnTo>
                      <a:pt x="137" y="199"/>
                    </a:lnTo>
                    <a:lnTo>
                      <a:pt x="135" y="199"/>
                    </a:lnTo>
                    <a:lnTo>
                      <a:pt x="135" y="199"/>
                    </a:lnTo>
                    <a:lnTo>
                      <a:pt x="114" y="200"/>
                    </a:lnTo>
                    <a:lnTo>
                      <a:pt x="114" y="200"/>
                    </a:lnTo>
                    <a:lnTo>
                      <a:pt x="118" y="205"/>
                    </a:lnTo>
                    <a:lnTo>
                      <a:pt x="118" y="205"/>
                    </a:lnTo>
                    <a:lnTo>
                      <a:pt x="112" y="206"/>
                    </a:lnTo>
                    <a:lnTo>
                      <a:pt x="112" y="206"/>
                    </a:lnTo>
                    <a:lnTo>
                      <a:pt x="121" y="206"/>
                    </a:lnTo>
                    <a:lnTo>
                      <a:pt x="121" y="206"/>
                    </a:lnTo>
                    <a:lnTo>
                      <a:pt x="134" y="209"/>
                    </a:lnTo>
                    <a:lnTo>
                      <a:pt x="134" y="209"/>
                    </a:lnTo>
                    <a:lnTo>
                      <a:pt x="121" y="211"/>
                    </a:lnTo>
                    <a:lnTo>
                      <a:pt x="121" y="211"/>
                    </a:lnTo>
                    <a:lnTo>
                      <a:pt x="112" y="211"/>
                    </a:lnTo>
                    <a:lnTo>
                      <a:pt x="112" y="211"/>
                    </a:lnTo>
                    <a:lnTo>
                      <a:pt x="109" y="211"/>
                    </a:lnTo>
                    <a:lnTo>
                      <a:pt x="109" y="211"/>
                    </a:lnTo>
                    <a:lnTo>
                      <a:pt x="108" y="211"/>
                    </a:lnTo>
                    <a:lnTo>
                      <a:pt x="108" y="211"/>
                    </a:lnTo>
                    <a:lnTo>
                      <a:pt x="105" y="211"/>
                    </a:lnTo>
                    <a:lnTo>
                      <a:pt x="105" y="211"/>
                    </a:lnTo>
                    <a:lnTo>
                      <a:pt x="104" y="212"/>
                    </a:lnTo>
                    <a:lnTo>
                      <a:pt x="104" y="212"/>
                    </a:lnTo>
                    <a:lnTo>
                      <a:pt x="95" y="214"/>
                    </a:lnTo>
                    <a:lnTo>
                      <a:pt x="95" y="214"/>
                    </a:lnTo>
                    <a:lnTo>
                      <a:pt x="91" y="214"/>
                    </a:lnTo>
                    <a:lnTo>
                      <a:pt x="91" y="214"/>
                    </a:lnTo>
                    <a:lnTo>
                      <a:pt x="88" y="215"/>
                    </a:lnTo>
                    <a:lnTo>
                      <a:pt x="88" y="215"/>
                    </a:lnTo>
                    <a:lnTo>
                      <a:pt x="71" y="215"/>
                    </a:lnTo>
                    <a:lnTo>
                      <a:pt x="71" y="215"/>
                    </a:lnTo>
                    <a:lnTo>
                      <a:pt x="63" y="215"/>
                    </a:lnTo>
                    <a:lnTo>
                      <a:pt x="63" y="215"/>
                    </a:lnTo>
                    <a:lnTo>
                      <a:pt x="62" y="215"/>
                    </a:lnTo>
                    <a:lnTo>
                      <a:pt x="62" y="215"/>
                    </a:lnTo>
                    <a:lnTo>
                      <a:pt x="52" y="215"/>
                    </a:lnTo>
                    <a:lnTo>
                      <a:pt x="52" y="215"/>
                    </a:lnTo>
                    <a:lnTo>
                      <a:pt x="39" y="218"/>
                    </a:lnTo>
                    <a:lnTo>
                      <a:pt x="39" y="218"/>
                    </a:lnTo>
                    <a:lnTo>
                      <a:pt x="26" y="218"/>
                    </a:lnTo>
                    <a:lnTo>
                      <a:pt x="26" y="218"/>
                    </a:lnTo>
                    <a:lnTo>
                      <a:pt x="25" y="218"/>
                    </a:lnTo>
                    <a:lnTo>
                      <a:pt x="25" y="218"/>
                    </a:lnTo>
                    <a:lnTo>
                      <a:pt x="29" y="218"/>
                    </a:lnTo>
                    <a:lnTo>
                      <a:pt x="29" y="218"/>
                    </a:lnTo>
                    <a:lnTo>
                      <a:pt x="35" y="224"/>
                    </a:lnTo>
                    <a:lnTo>
                      <a:pt x="35" y="224"/>
                    </a:lnTo>
                    <a:lnTo>
                      <a:pt x="36" y="226"/>
                    </a:lnTo>
                    <a:lnTo>
                      <a:pt x="36" y="226"/>
                    </a:lnTo>
                    <a:lnTo>
                      <a:pt x="28" y="229"/>
                    </a:lnTo>
                    <a:lnTo>
                      <a:pt x="28" y="229"/>
                    </a:lnTo>
                    <a:lnTo>
                      <a:pt x="26" y="229"/>
                    </a:lnTo>
                    <a:lnTo>
                      <a:pt x="26" y="229"/>
                    </a:lnTo>
                    <a:lnTo>
                      <a:pt x="26" y="230"/>
                    </a:lnTo>
                    <a:lnTo>
                      <a:pt x="26" y="230"/>
                    </a:lnTo>
                    <a:lnTo>
                      <a:pt x="0" y="230"/>
                    </a:lnTo>
                    <a:lnTo>
                      <a:pt x="0" y="230"/>
                    </a:lnTo>
                    <a:lnTo>
                      <a:pt x="3" y="230"/>
                    </a:lnTo>
                    <a:lnTo>
                      <a:pt x="3" y="230"/>
                    </a:lnTo>
                    <a:lnTo>
                      <a:pt x="5" y="230"/>
                    </a:lnTo>
                    <a:lnTo>
                      <a:pt x="5" y="230"/>
                    </a:lnTo>
                    <a:lnTo>
                      <a:pt x="16" y="233"/>
                    </a:lnTo>
                    <a:lnTo>
                      <a:pt x="16" y="233"/>
                    </a:lnTo>
                    <a:lnTo>
                      <a:pt x="9" y="236"/>
                    </a:lnTo>
                    <a:lnTo>
                      <a:pt x="9" y="236"/>
                    </a:lnTo>
                    <a:lnTo>
                      <a:pt x="29" y="236"/>
                    </a:lnTo>
                    <a:lnTo>
                      <a:pt x="29" y="236"/>
                    </a:lnTo>
                    <a:lnTo>
                      <a:pt x="5" y="239"/>
                    </a:lnTo>
                    <a:lnTo>
                      <a:pt x="5" y="239"/>
                    </a:lnTo>
                    <a:lnTo>
                      <a:pt x="7" y="239"/>
                    </a:lnTo>
                    <a:lnTo>
                      <a:pt x="7" y="239"/>
                    </a:lnTo>
                    <a:lnTo>
                      <a:pt x="19" y="241"/>
                    </a:lnTo>
                    <a:lnTo>
                      <a:pt x="19" y="241"/>
                    </a:lnTo>
                    <a:lnTo>
                      <a:pt x="16" y="241"/>
                    </a:lnTo>
                    <a:lnTo>
                      <a:pt x="16" y="241"/>
                    </a:lnTo>
                    <a:lnTo>
                      <a:pt x="39" y="241"/>
                    </a:lnTo>
                    <a:lnTo>
                      <a:pt x="39" y="241"/>
                    </a:lnTo>
                    <a:lnTo>
                      <a:pt x="33" y="241"/>
                    </a:lnTo>
                    <a:lnTo>
                      <a:pt x="33" y="241"/>
                    </a:lnTo>
                    <a:lnTo>
                      <a:pt x="25" y="241"/>
                    </a:lnTo>
                    <a:lnTo>
                      <a:pt x="25" y="241"/>
                    </a:lnTo>
                    <a:lnTo>
                      <a:pt x="32" y="242"/>
                    </a:lnTo>
                    <a:lnTo>
                      <a:pt x="32" y="242"/>
                    </a:lnTo>
                    <a:lnTo>
                      <a:pt x="30" y="242"/>
                    </a:lnTo>
                    <a:lnTo>
                      <a:pt x="30" y="242"/>
                    </a:lnTo>
                    <a:lnTo>
                      <a:pt x="33" y="242"/>
                    </a:lnTo>
                    <a:lnTo>
                      <a:pt x="33" y="242"/>
                    </a:lnTo>
                    <a:lnTo>
                      <a:pt x="26" y="244"/>
                    </a:lnTo>
                    <a:lnTo>
                      <a:pt x="26" y="244"/>
                    </a:lnTo>
                    <a:lnTo>
                      <a:pt x="3" y="245"/>
                    </a:lnTo>
                    <a:lnTo>
                      <a:pt x="3" y="245"/>
                    </a:lnTo>
                    <a:lnTo>
                      <a:pt x="7" y="24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82" name="Freeform 198"/>
              <p:cNvSpPr>
                <a:spLocks/>
              </p:cNvSpPr>
              <p:nvPr/>
            </p:nvSpPr>
            <p:spPr bwMode="auto">
              <a:xfrm>
                <a:off x="7619" y="12660"/>
                <a:ext cx="336" cy="129"/>
              </a:xfrm>
              <a:custGeom>
                <a:avLst/>
                <a:gdLst/>
                <a:ahLst/>
                <a:cxnLst>
                  <a:cxn ang="0">
                    <a:pos x="234" y="0"/>
                  </a:cxn>
                  <a:cxn ang="0">
                    <a:pos x="221" y="2"/>
                  </a:cxn>
                  <a:cxn ang="0">
                    <a:pos x="265" y="0"/>
                  </a:cxn>
                  <a:cxn ang="0">
                    <a:pos x="294" y="0"/>
                  </a:cxn>
                  <a:cxn ang="0">
                    <a:pos x="297" y="2"/>
                  </a:cxn>
                  <a:cxn ang="0">
                    <a:pos x="300" y="2"/>
                  </a:cxn>
                  <a:cxn ang="0">
                    <a:pos x="331" y="8"/>
                  </a:cxn>
                  <a:cxn ang="0">
                    <a:pos x="313" y="10"/>
                  </a:cxn>
                  <a:cxn ang="0">
                    <a:pos x="311" y="13"/>
                  </a:cxn>
                  <a:cxn ang="0">
                    <a:pos x="242" y="16"/>
                  </a:cxn>
                  <a:cxn ang="0">
                    <a:pos x="198" y="16"/>
                  </a:cxn>
                  <a:cxn ang="0">
                    <a:pos x="189" y="17"/>
                  </a:cxn>
                  <a:cxn ang="0">
                    <a:pos x="188" y="20"/>
                  </a:cxn>
                  <a:cxn ang="0">
                    <a:pos x="198" y="22"/>
                  </a:cxn>
                  <a:cxn ang="0">
                    <a:pos x="179" y="28"/>
                  </a:cxn>
                  <a:cxn ang="0">
                    <a:pos x="186" y="28"/>
                  </a:cxn>
                  <a:cxn ang="0">
                    <a:pos x="116" y="35"/>
                  </a:cxn>
                  <a:cxn ang="0">
                    <a:pos x="99" y="35"/>
                  </a:cxn>
                  <a:cxn ang="0">
                    <a:pos x="110" y="37"/>
                  </a:cxn>
                  <a:cxn ang="0">
                    <a:pos x="116" y="38"/>
                  </a:cxn>
                  <a:cxn ang="0">
                    <a:pos x="145" y="41"/>
                  </a:cxn>
                  <a:cxn ang="0">
                    <a:pos x="143" y="41"/>
                  </a:cxn>
                  <a:cxn ang="0">
                    <a:pos x="148" y="44"/>
                  </a:cxn>
                  <a:cxn ang="0">
                    <a:pos x="120" y="46"/>
                  </a:cxn>
                  <a:cxn ang="0">
                    <a:pos x="73" y="46"/>
                  </a:cxn>
                  <a:cxn ang="0">
                    <a:pos x="60" y="49"/>
                  </a:cxn>
                  <a:cxn ang="0">
                    <a:pos x="60" y="50"/>
                  </a:cxn>
                  <a:cxn ang="0">
                    <a:pos x="79" y="56"/>
                  </a:cxn>
                  <a:cxn ang="0">
                    <a:pos x="83" y="62"/>
                  </a:cxn>
                  <a:cxn ang="0">
                    <a:pos x="97" y="67"/>
                  </a:cxn>
                  <a:cxn ang="0">
                    <a:pos x="61" y="70"/>
                  </a:cxn>
                  <a:cxn ang="0">
                    <a:pos x="54" y="73"/>
                  </a:cxn>
                  <a:cxn ang="0">
                    <a:pos x="40" y="77"/>
                  </a:cxn>
                  <a:cxn ang="0">
                    <a:pos x="47" y="80"/>
                  </a:cxn>
                  <a:cxn ang="0">
                    <a:pos x="10" y="79"/>
                  </a:cxn>
                  <a:cxn ang="0">
                    <a:pos x="30" y="86"/>
                  </a:cxn>
                  <a:cxn ang="0">
                    <a:pos x="61" y="89"/>
                  </a:cxn>
                  <a:cxn ang="0">
                    <a:pos x="69" y="89"/>
                  </a:cxn>
                  <a:cxn ang="0">
                    <a:pos x="97" y="91"/>
                  </a:cxn>
                  <a:cxn ang="0">
                    <a:pos x="90" y="91"/>
                  </a:cxn>
                  <a:cxn ang="0">
                    <a:pos x="67" y="94"/>
                  </a:cxn>
                  <a:cxn ang="0">
                    <a:pos x="103" y="92"/>
                  </a:cxn>
                  <a:cxn ang="0">
                    <a:pos x="109" y="97"/>
                  </a:cxn>
                  <a:cxn ang="0">
                    <a:pos x="100" y="97"/>
                  </a:cxn>
                  <a:cxn ang="0">
                    <a:pos x="96" y="102"/>
                  </a:cxn>
                  <a:cxn ang="0">
                    <a:pos x="89" y="103"/>
                  </a:cxn>
                  <a:cxn ang="0">
                    <a:pos x="70" y="105"/>
                  </a:cxn>
                  <a:cxn ang="0">
                    <a:pos x="93" y="109"/>
                  </a:cxn>
                  <a:cxn ang="0">
                    <a:pos x="54" y="112"/>
                  </a:cxn>
                  <a:cxn ang="0">
                    <a:pos x="53" y="114"/>
                  </a:cxn>
                  <a:cxn ang="0">
                    <a:pos x="57" y="114"/>
                  </a:cxn>
                  <a:cxn ang="0">
                    <a:pos x="67" y="117"/>
                  </a:cxn>
                  <a:cxn ang="0">
                    <a:pos x="79" y="115"/>
                  </a:cxn>
                  <a:cxn ang="0">
                    <a:pos x="41" y="117"/>
                  </a:cxn>
                  <a:cxn ang="0">
                    <a:pos x="63" y="124"/>
                  </a:cxn>
                  <a:cxn ang="0">
                    <a:pos x="61" y="126"/>
                  </a:cxn>
                  <a:cxn ang="0">
                    <a:pos x="67" y="127"/>
                  </a:cxn>
                  <a:cxn ang="0">
                    <a:pos x="80" y="127"/>
                  </a:cxn>
                </a:cxnLst>
                <a:rect l="0" t="0" r="r" b="b"/>
                <a:pathLst>
                  <a:path w="336" h="129">
                    <a:moveTo>
                      <a:pt x="232" y="0"/>
                    </a:moveTo>
                    <a:lnTo>
                      <a:pt x="232" y="0"/>
                    </a:lnTo>
                    <a:lnTo>
                      <a:pt x="234" y="0"/>
                    </a:lnTo>
                    <a:lnTo>
                      <a:pt x="234" y="0"/>
                    </a:lnTo>
                    <a:lnTo>
                      <a:pt x="227" y="2"/>
                    </a:lnTo>
                    <a:lnTo>
                      <a:pt x="227" y="2"/>
                    </a:lnTo>
                    <a:lnTo>
                      <a:pt x="221" y="2"/>
                    </a:lnTo>
                    <a:lnTo>
                      <a:pt x="221" y="2"/>
                    </a:lnTo>
                    <a:lnTo>
                      <a:pt x="222" y="2"/>
                    </a:lnTo>
                    <a:lnTo>
                      <a:pt x="222" y="2"/>
                    </a:lnTo>
                    <a:lnTo>
                      <a:pt x="265" y="0"/>
                    </a:lnTo>
                    <a:lnTo>
                      <a:pt x="265" y="0"/>
                    </a:lnTo>
                    <a:lnTo>
                      <a:pt x="277" y="2"/>
                    </a:lnTo>
                    <a:lnTo>
                      <a:pt x="277" y="2"/>
                    </a:lnTo>
                    <a:lnTo>
                      <a:pt x="294" y="0"/>
                    </a:lnTo>
                    <a:lnTo>
                      <a:pt x="294" y="0"/>
                    </a:lnTo>
                    <a:lnTo>
                      <a:pt x="298" y="2"/>
                    </a:lnTo>
                    <a:lnTo>
                      <a:pt x="298" y="2"/>
                    </a:lnTo>
                    <a:lnTo>
                      <a:pt x="297" y="2"/>
                    </a:lnTo>
                    <a:lnTo>
                      <a:pt x="297" y="2"/>
                    </a:lnTo>
                    <a:lnTo>
                      <a:pt x="301" y="2"/>
                    </a:lnTo>
                    <a:lnTo>
                      <a:pt x="301" y="2"/>
                    </a:lnTo>
                    <a:lnTo>
                      <a:pt x="300" y="2"/>
                    </a:lnTo>
                    <a:lnTo>
                      <a:pt x="300" y="2"/>
                    </a:lnTo>
                    <a:lnTo>
                      <a:pt x="317" y="2"/>
                    </a:lnTo>
                    <a:lnTo>
                      <a:pt x="317" y="2"/>
                    </a:lnTo>
                    <a:lnTo>
                      <a:pt x="331" y="8"/>
                    </a:lnTo>
                    <a:lnTo>
                      <a:pt x="331" y="8"/>
                    </a:lnTo>
                    <a:lnTo>
                      <a:pt x="323" y="10"/>
                    </a:lnTo>
                    <a:lnTo>
                      <a:pt x="323" y="10"/>
                    </a:lnTo>
                    <a:lnTo>
                      <a:pt x="313" y="10"/>
                    </a:lnTo>
                    <a:lnTo>
                      <a:pt x="313" y="10"/>
                    </a:lnTo>
                    <a:lnTo>
                      <a:pt x="336" y="10"/>
                    </a:lnTo>
                    <a:lnTo>
                      <a:pt x="336" y="10"/>
                    </a:lnTo>
                    <a:lnTo>
                      <a:pt x="311" y="13"/>
                    </a:lnTo>
                    <a:lnTo>
                      <a:pt x="311" y="13"/>
                    </a:lnTo>
                    <a:lnTo>
                      <a:pt x="288" y="16"/>
                    </a:lnTo>
                    <a:lnTo>
                      <a:pt x="288" y="16"/>
                    </a:lnTo>
                    <a:lnTo>
                      <a:pt x="242" y="16"/>
                    </a:lnTo>
                    <a:lnTo>
                      <a:pt x="242" y="16"/>
                    </a:lnTo>
                    <a:lnTo>
                      <a:pt x="244" y="17"/>
                    </a:lnTo>
                    <a:lnTo>
                      <a:pt x="244" y="17"/>
                    </a:lnTo>
                    <a:lnTo>
                      <a:pt x="198" y="16"/>
                    </a:lnTo>
                    <a:lnTo>
                      <a:pt x="198" y="16"/>
                    </a:lnTo>
                    <a:lnTo>
                      <a:pt x="202" y="16"/>
                    </a:lnTo>
                    <a:lnTo>
                      <a:pt x="202" y="16"/>
                    </a:lnTo>
                    <a:lnTo>
                      <a:pt x="189" y="17"/>
                    </a:lnTo>
                    <a:lnTo>
                      <a:pt x="189" y="17"/>
                    </a:lnTo>
                    <a:lnTo>
                      <a:pt x="191" y="20"/>
                    </a:lnTo>
                    <a:lnTo>
                      <a:pt x="191" y="20"/>
                    </a:lnTo>
                    <a:lnTo>
                      <a:pt x="188" y="20"/>
                    </a:lnTo>
                    <a:lnTo>
                      <a:pt x="188" y="20"/>
                    </a:lnTo>
                    <a:lnTo>
                      <a:pt x="176" y="22"/>
                    </a:lnTo>
                    <a:lnTo>
                      <a:pt x="176" y="22"/>
                    </a:lnTo>
                    <a:lnTo>
                      <a:pt x="198" y="22"/>
                    </a:lnTo>
                    <a:lnTo>
                      <a:pt x="198" y="22"/>
                    </a:lnTo>
                    <a:lnTo>
                      <a:pt x="188" y="22"/>
                    </a:lnTo>
                    <a:lnTo>
                      <a:pt x="188" y="22"/>
                    </a:lnTo>
                    <a:lnTo>
                      <a:pt x="179" y="28"/>
                    </a:lnTo>
                    <a:lnTo>
                      <a:pt x="179" y="28"/>
                    </a:lnTo>
                    <a:lnTo>
                      <a:pt x="185" y="28"/>
                    </a:lnTo>
                    <a:lnTo>
                      <a:pt x="185" y="28"/>
                    </a:lnTo>
                    <a:lnTo>
                      <a:pt x="186" y="28"/>
                    </a:lnTo>
                    <a:lnTo>
                      <a:pt x="186" y="28"/>
                    </a:lnTo>
                    <a:lnTo>
                      <a:pt x="117" y="34"/>
                    </a:lnTo>
                    <a:lnTo>
                      <a:pt x="117" y="34"/>
                    </a:lnTo>
                    <a:lnTo>
                      <a:pt x="116" y="35"/>
                    </a:lnTo>
                    <a:lnTo>
                      <a:pt x="116" y="35"/>
                    </a:lnTo>
                    <a:lnTo>
                      <a:pt x="105" y="35"/>
                    </a:lnTo>
                    <a:lnTo>
                      <a:pt x="105" y="35"/>
                    </a:lnTo>
                    <a:lnTo>
                      <a:pt x="99" y="35"/>
                    </a:lnTo>
                    <a:lnTo>
                      <a:pt x="99" y="35"/>
                    </a:lnTo>
                    <a:lnTo>
                      <a:pt x="103" y="37"/>
                    </a:lnTo>
                    <a:lnTo>
                      <a:pt x="103" y="37"/>
                    </a:lnTo>
                    <a:lnTo>
                      <a:pt x="110" y="37"/>
                    </a:lnTo>
                    <a:lnTo>
                      <a:pt x="110" y="37"/>
                    </a:lnTo>
                    <a:lnTo>
                      <a:pt x="112" y="37"/>
                    </a:lnTo>
                    <a:lnTo>
                      <a:pt x="112" y="37"/>
                    </a:lnTo>
                    <a:lnTo>
                      <a:pt x="116" y="38"/>
                    </a:lnTo>
                    <a:lnTo>
                      <a:pt x="116" y="38"/>
                    </a:lnTo>
                    <a:lnTo>
                      <a:pt x="109" y="38"/>
                    </a:lnTo>
                    <a:lnTo>
                      <a:pt x="109" y="38"/>
                    </a:lnTo>
                    <a:lnTo>
                      <a:pt x="145" y="41"/>
                    </a:lnTo>
                    <a:lnTo>
                      <a:pt x="145" y="41"/>
                    </a:lnTo>
                    <a:lnTo>
                      <a:pt x="151" y="41"/>
                    </a:lnTo>
                    <a:lnTo>
                      <a:pt x="151" y="41"/>
                    </a:lnTo>
                    <a:lnTo>
                      <a:pt x="143" y="41"/>
                    </a:lnTo>
                    <a:lnTo>
                      <a:pt x="143" y="41"/>
                    </a:lnTo>
                    <a:lnTo>
                      <a:pt x="148" y="43"/>
                    </a:lnTo>
                    <a:lnTo>
                      <a:pt x="148" y="43"/>
                    </a:lnTo>
                    <a:lnTo>
                      <a:pt x="148" y="44"/>
                    </a:lnTo>
                    <a:lnTo>
                      <a:pt x="148" y="44"/>
                    </a:lnTo>
                    <a:lnTo>
                      <a:pt x="123" y="44"/>
                    </a:lnTo>
                    <a:lnTo>
                      <a:pt x="123" y="44"/>
                    </a:lnTo>
                    <a:lnTo>
                      <a:pt x="120" y="46"/>
                    </a:lnTo>
                    <a:lnTo>
                      <a:pt x="120" y="46"/>
                    </a:lnTo>
                    <a:lnTo>
                      <a:pt x="90" y="46"/>
                    </a:lnTo>
                    <a:lnTo>
                      <a:pt x="90" y="46"/>
                    </a:lnTo>
                    <a:lnTo>
                      <a:pt x="73" y="46"/>
                    </a:lnTo>
                    <a:lnTo>
                      <a:pt x="73" y="46"/>
                    </a:lnTo>
                    <a:lnTo>
                      <a:pt x="69" y="47"/>
                    </a:lnTo>
                    <a:lnTo>
                      <a:pt x="69" y="47"/>
                    </a:lnTo>
                    <a:lnTo>
                      <a:pt x="60" y="49"/>
                    </a:lnTo>
                    <a:lnTo>
                      <a:pt x="60" y="49"/>
                    </a:lnTo>
                    <a:lnTo>
                      <a:pt x="59" y="49"/>
                    </a:lnTo>
                    <a:lnTo>
                      <a:pt x="59" y="49"/>
                    </a:lnTo>
                    <a:lnTo>
                      <a:pt x="60" y="50"/>
                    </a:lnTo>
                    <a:lnTo>
                      <a:pt x="60" y="50"/>
                    </a:lnTo>
                    <a:lnTo>
                      <a:pt x="56" y="50"/>
                    </a:lnTo>
                    <a:lnTo>
                      <a:pt x="56" y="50"/>
                    </a:lnTo>
                    <a:lnTo>
                      <a:pt x="79" y="56"/>
                    </a:lnTo>
                    <a:lnTo>
                      <a:pt x="79" y="56"/>
                    </a:lnTo>
                    <a:lnTo>
                      <a:pt x="83" y="58"/>
                    </a:lnTo>
                    <a:lnTo>
                      <a:pt x="83" y="58"/>
                    </a:lnTo>
                    <a:lnTo>
                      <a:pt x="83" y="62"/>
                    </a:lnTo>
                    <a:lnTo>
                      <a:pt x="83" y="62"/>
                    </a:lnTo>
                    <a:lnTo>
                      <a:pt x="99" y="64"/>
                    </a:lnTo>
                    <a:lnTo>
                      <a:pt x="99" y="64"/>
                    </a:lnTo>
                    <a:lnTo>
                      <a:pt x="97" y="67"/>
                    </a:lnTo>
                    <a:lnTo>
                      <a:pt x="97" y="67"/>
                    </a:lnTo>
                    <a:lnTo>
                      <a:pt x="67" y="68"/>
                    </a:lnTo>
                    <a:lnTo>
                      <a:pt x="67" y="68"/>
                    </a:lnTo>
                    <a:lnTo>
                      <a:pt x="61" y="70"/>
                    </a:lnTo>
                    <a:lnTo>
                      <a:pt x="61" y="70"/>
                    </a:lnTo>
                    <a:lnTo>
                      <a:pt x="50" y="70"/>
                    </a:lnTo>
                    <a:lnTo>
                      <a:pt x="50" y="70"/>
                    </a:lnTo>
                    <a:lnTo>
                      <a:pt x="54" y="73"/>
                    </a:lnTo>
                    <a:lnTo>
                      <a:pt x="54" y="73"/>
                    </a:lnTo>
                    <a:lnTo>
                      <a:pt x="57" y="73"/>
                    </a:lnTo>
                    <a:lnTo>
                      <a:pt x="57" y="73"/>
                    </a:lnTo>
                    <a:lnTo>
                      <a:pt x="40" y="77"/>
                    </a:lnTo>
                    <a:lnTo>
                      <a:pt x="40" y="77"/>
                    </a:lnTo>
                    <a:lnTo>
                      <a:pt x="49" y="80"/>
                    </a:lnTo>
                    <a:lnTo>
                      <a:pt x="49" y="80"/>
                    </a:lnTo>
                    <a:lnTo>
                      <a:pt x="47" y="80"/>
                    </a:lnTo>
                    <a:lnTo>
                      <a:pt x="47" y="80"/>
                    </a:lnTo>
                    <a:lnTo>
                      <a:pt x="30" y="79"/>
                    </a:lnTo>
                    <a:lnTo>
                      <a:pt x="30" y="79"/>
                    </a:lnTo>
                    <a:lnTo>
                      <a:pt x="10" y="79"/>
                    </a:lnTo>
                    <a:lnTo>
                      <a:pt x="10" y="79"/>
                    </a:lnTo>
                    <a:lnTo>
                      <a:pt x="0" y="80"/>
                    </a:lnTo>
                    <a:lnTo>
                      <a:pt x="0" y="80"/>
                    </a:lnTo>
                    <a:lnTo>
                      <a:pt x="30" y="86"/>
                    </a:lnTo>
                    <a:lnTo>
                      <a:pt x="30" y="86"/>
                    </a:lnTo>
                    <a:lnTo>
                      <a:pt x="27" y="86"/>
                    </a:lnTo>
                    <a:lnTo>
                      <a:pt x="27" y="86"/>
                    </a:lnTo>
                    <a:lnTo>
                      <a:pt x="61" y="89"/>
                    </a:lnTo>
                    <a:lnTo>
                      <a:pt x="61" y="89"/>
                    </a:lnTo>
                    <a:lnTo>
                      <a:pt x="53" y="89"/>
                    </a:lnTo>
                    <a:lnTo>
                      <a:pt x="53" y="89"/>
                    </a:lnTo>
                    <a:lnTo>
                      <a:pt x="69" y="89"/>
                    </a:lnTo>
                    <a:lnTo>
                      <a:pt x="69" y="89"/>
                    </a:lnTo>
                    <a:lnTo>
                      <a:pt x="70" y="91"/>
                    </a:lnTo>
                    <a:lnTo>
                      <a:pt x="70" y="91"/>
                    </a:lnTo>
                    <a:lnTo>
                      <a:pt x="97" y="91"/>
                    </a:lnTo>
                    <a:lnTo>
                      <a:pt x="97" y="91"/>
                    </a:lnTo>
                    <a:lnTo>
                      <a:pt x="86" y="89"/>
                    </a:lnTo>
                    <a:lnTo>
                      <a:pt x="86" y="89"/>
                    </a:lnTo>
                    <a:lnTo>
                      <a:pt x="90" y="91"/>
                    </a:lnTo>
                    <a:lnTo>
                      <a:pt x="90" y="91"/>
                    </a:lnTo>
                    <a:lnTo>
                      <a:pt x="86" y="91"/>
                    </a:lnTo>
                    <a:lnTo>
                      <a:pt x="86" y="91"/>
                    </a:lnTo>
                    <a:lnTo>
                      <a:pt x="67" y="94"/>
                    </a:lnTo>
                    <a:lnTo>
                      <a:pt x="67" y="94"/>
                    </a:lnTo>
                    <a:lnTo>
                      <a:pt x="92" y="92"/>
                    </a:lnTo>
                    <a:lnTo>
                      <a:pt x="92" y="92"/>
                    </a:lnTo>
                    <a:lnTo>
                      <a:pt x="103" y="92"/>
                    </a:lnTo>
                    <a:lnTo>
                      <a:pt x="103" y="92"/>
                    </a:lnTo>
                    <a:lnTo>
                      <a:pt x="116" y="95"/>
                    </a:lnTo>
                    <a:lnTo>
                      <a:pt x="116" y="95"/>
                    </a:lnTo>
                    <a:lnTo>
                      <a:pt x="109" y="97"/>
                    </a:lnTo>
                    <a:lnTo>
                      <a:pt x="109" y="97"/>
                    </a:lnTo>
                    <a:lnTo>
                      <a:pt x="106" y="97"/>
                    </a:lnTo>
                    <a:lnTo>
                      <a:pt x="106" y="97"/>
                    </a:lnTo>
                    <a:lnTo>
                      <a:pt x="100" y="97"/>
                    </a:lnTo>
                    <a:lnTo>
                      <a:pt x="100" y="97"/>
                    </a:lnTo>
                    <a:lnTo>
                      <a:pt x="90" y="100"/>
                    </a:lnTo>
                    <a:lnTo>
                      <a:pt x="90" y="100"/>
                    </a:lnTo>
                    <a:lnTo>
                      <a:pt x="96" y="102"/>
                    </a:lnTo>
                    <a:lnTo>
                      <a:pt x="96" y="102"/>
                    </a:lnTo>
                    <a:lnTo>
                      <a:pt x="90" y="103"/>
                    </a:lnTo>
                    <a:lnTo>
                      <a:pt x="90" y="103"/>
                    </a:lnTo>
                    <a:lnTo>
                      <a:pt x="89" y="103"/>
                    </a:lnTo>
                    <a:lnTo>
                      <a:pt x="89" y="103"/>
                    </a:lnTo>
                    <a:lnTo>
                      <a:pt x="77" y="105"/>
                    </a:lnTo>
                    <a:lnTo>
                      <a:pt x="77" y="105"/>
                    </a:lnTo>
                    <a:lnTo>
                      <a:pt x="70" y="105"/>
                    </a:lnTo>
                    <a:lnTo>
                      <a:pt x="70" y="105"/>
                    </a:lnTo>
                    <a:lnTo>
                      <a:pt x="92" y="109"/>
                    </a:lnTo>
                    <a:lnTo>
                      <a:pt x="92" y="109"/>
                    </a:lnTo>
                    <a:lnTo>
                      <a:pt x="93" y="109"/>
                    </a:lnTo>
                    <a:lnTo>
                      <a:pt x="93" y="109"/>
                    </a:lnTo>
                    <a:lnTo>
                      <a:pt x="76" y="112"/>
                    </a:lnTo>
                    <a:lnTo>
                      <a:pt x="76" y="112"/>
                    </a:lnTo>
                    <a:lnTo>
                      <a:pt x="54" y="112"/>
                    </a:lnTo>
                    <a:lnTo>
                      <a:pt x="54" y="112"/>
                    </a:lnTo>
                    <a:lnTo>
                      <a:pt x="51" y="114"/>
                    </a:lnTo>
                    <a:lnTo>
                      <a:pt x="51" y="114"/>
                    </a:lnTo>
                    <a:lnTo>
                      <a:pt x="53" y="114"/>
                    </a:lnTo>
                    <a:lnTo>
                      <a:pt x="53" y="114"/>
                    </a:lnTo>
                    <a:lnTo>
                      <a:pt x="56" y="114"/>
                    </a:lnTo>
                    <a:lnTo>
                      <a:pt x="56" y="114"/>
                    </a:lnTo>
                    <a:lnTo>
                      <a:pt x="57" y="114"/>
                    </a:lnTo>
                    <a:lnTo>
                      <a:pt x="57" y="114"/>
                    </a:lnTo>
                    <a:lnTo>
                      <a:pt x="63" y="115"/>
                    </a:lnTo>
                    <a:lnTo>
                      <a:pt x="63" y="115"/>
                    </a:lnTo>
                    <a:lnTo>
                      <a:pt x="67" y="117"/>
                    </a:lnTo>
                    <a:lnTo>
                      <a:pt x="67" y="117"/>
                    </a:lnTo>
                    <a:lnTo>
                      <a:pt x="82" y="115"/>
                    </a:lnTo>
                    <a:lnTo>
                      <a:pt x="82" y="115"/>
                    </a:lnTo>
                    <a:lnTo>
                      <a:pt x="79" y="115"/>
                    </a:lnTo>
                    <a:lnTo>
                      <a:pt x="79" y="115"/>
                    </a:lnTo>
                    <a:lnTo>
                      <a:pt x="46" y="115"/>
                    </a:lnTo>
                    <a:lnTo>
                      <a:pt x="46" y="115"/>
                    </a:lnTo>
                    <a:lnTo>
                      <a:pt x="41" y="117"/>
                    </a:lnTo>
                    <a:lnTo>
                      <a:pt x="41" y="117"/>
                    </a:lnTo>
                    <a:lnTo>
                      <a:pt x="56" y="117"/>
                    </a:lnTo>
                    <a:lnTo>
                      <a:pt x="56" y="117"/>
                    </a:lnTo>
                    <a:lnTo>
                      <a:pt x="63" y="124"/>
                    </a:lnTo>
                    <a:lnTo>
                      <a:pt x="63" y="124"/>
                    </a:lnTo>
                    <a:lnTo>
                      <a:pt x="46" y="124"/>
                    </a:lnTo>
                    <a:lnTo>
                      <a:pt x="46" y="124"/>
                    </a:lnTo>
                    <a:lnTo>
                      <a:pt x="61" y="126"/>
                    </a:lnTo>
                    <a:lnTo>
                      <a:pt x="61" y="126"/>
                    </a:lnTo>
                    <a:lnTo>
                      <a:pt x="70" y="126"/>
                    </a:lnTo>
                    <a:lnTo>
                      <a:pt x="70" y="126"/>
                    </a:lnTo>
                    <a:lnTo>
                      <a:pt x="67" y="127"/>
                    </a:lnTo>
                    <a:lnTo>
                      <a:pt x="67" y="127"/>
                    </a:lnTo>
                    <a:lnTo>
                      <a:pt x="61" y="129"/>
                    </a:lnTo>
                    <a:lnTo>
                      <a:pt x="61" y="129"/>
                    </a:lnTo>
                    <a:lnTo>
                      <a:pt x="80" y="127"/>
                    </a:lnTo>
                    <a:lnTo>
                      <a:pt x="80" y="127"/>
                    </a:lnTo>
                    <a:lnTo>
                      <a:pt x="84" y="127"/>
                    </a:lnTo>
                    <a:lnTo>
                      <a:pt x="84" y="127"/>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83" name="Freeform 199"/>
              <p:cNvSpPr>
                <a:spLocks/>
              </p:cNvSpPr>
              <p:nvPr/>
            </p:nvSpPr>
            <p:spPr bwMode="auto">
              <a:xfrm>
                <a:off x="8134" y="10547"/>
                <a:ext cx="368" cy="531"/>
              </a:xfrm>
              <a:custGeom>
                <a:avLst/>
                <a:gdLst/>
                <a:ahLst/>
                <a:cxnLst>
                  <a:cxn ang="0">
                    <a:pos x="53" y="11"/>
                  </a:cxn>
                  <a:cxn ang="0">
                    <a:pos x="62" y="22"/>
                  </a:cxn>
                  <a:cxn ang="0">
                    <a:pos x="66" y="23"/>
                  </a:cxn>
                  <a:cxn ang="0">
                    <a:pos x="52" y="32"/>
                  </a:cxn>
                  <a:cxn ang="0">
                    <a:pos x="41" y="35"/>
                  </a:cxn>
                  <a:cxn ang="0">
                    <a:pos x="69" y="40"/>
                  </a:cxn>
                  <a:cxn ang="0">
                    <a:pos x="39" y="41"/>
                  </a:cxn>
                  <a:cxn ang="0">
                    <a:pos x="120" y="46"/>
                  </a:cxn>
                  <a:cxn ang="0">
                    <a:pos x="144" y="68"/>
                  </a:cxn>
                  <a:cxn ang="0">
                    <a:pos x="203" y="74"/>
                  </a:cxn>
                  <a:cxn ang="0">
                    <a:pos x="137" y="86"/>
                  </a:cxn>
                  <a:cxn ang="0">
                    <a:pos x="101" y="91"/>
                  </a:cxn>
                  <a:cxn ang="0">
                    <a:pos x="131" y="108"/>
                  </a:cxn>
                  <a:cxn ang="0">
                    <a:pos x="166" y="117"/>
                  </a:cxn>
                  <a:cxn ang="0">
                    <a:pos x="95" y="130"/>
                  </a:cxn>
                  <a:cxn ang="0">
                    <a:pos x="130" y="136"/>
                  </a:cxn>
                  <a:cxn ang="0">
                    <a:pos x="112" y="142"/>
                  </a:cxn>
                  <a:cxn ang="0">
                    <a:pos x="112" y="151"/>
                  </a:cxn>
                  <a:cxn ang="0">
                    <a:pos x="107" y="154"/>
                  </a:cxn>
                  <a:cxn ang="0">
                    <a:pos x="72" y="172"/>
                  </a:cxn>
                  <a:cxn ang="0">
                    <a:pos x="25" y="174"/>
                  </a:cxn>
                  <a:cxn ang="0">
                    <a:pos x="199" y="181"/>
                  </a:cxn>
                  <a:cxn ang="0">
                    <a:pos x="245" y="195"/>
                  </a:cxn>
                  <a:cxn ang="0">
                    <a:pos x="199" y="201"/>
                  </a:cxn>
                  <a:cxn ang="0">
                    <a:pos x="158" y="210"/>
                  </a:cxn>
                  <a:cxn ang="0">
                    <a:pos x="138" y="218"/>
                  </a:cxn>
                  <a:cxn ang="0">
                    <a:pos x="213" y="230"/>
                  </a:cxn>
                  <a:cxn ang="0">
                    <a:pos x="240" y="234"/>
                  </a:cxn>
                  <a:cxn ang="0">
                    <a:pos x="222" y="243"/>
                  </a:cxn>
                  <a:cxn ang="0">
                    <a:pos x="252" y="246"/>
                  </a:cxn>
                  <a:cxn ang="0">
                    <a:pos x="239" y="252"/>
                  </a:cxn>
                  <a:cxn ang="0">
                    <a:pos x="249" y="266"/>
                  </a:cxn>
                  <a:cxn ang="0">
                    <a:pos x="259" y="272"/>
                  </a:cxn>
                  <a:cxn ang="0">
                    <a:pos x="316" y="275"/>
                  </a:cxn>
                  <a:cxn ang="0">
                    <a:pos x="286" y="286"/>
                  </a:cxn>
                  <a:cxn ang="0">
                    <a:pos x="270" y="286"/>
                  </a:cxn>
                  <a:cxn ang="0">
                    <a:pos x="230" y="293"/>
                  </a:cxn>
                  <a:cxn ang="0">
                    <a:pos x="223" y="304"/>
                  </a:cxn>
                  <a:cxn ang="0">
                    <a:pos x="279" y="320"/>
                  </a:cxn>
                  <a:cxn ang="0">
                    <a:pos x="214" y="343"/>
                  </a:cxn>
                  <a:cxn ang="0">
                    <a:pos x="233" y="353"/>
                  </a:cxn>
                  <a:cxn ang="0">
                    <a:pos x="299" y="356"/>
                  </a:cxn>
                  <a:cxn ang="0">
                    <a:pos x="354" y="365"/>
                  </a:cxn>
                  <a:cxn ang="0">
                    <a:pos x="292" y="376"/>
                  </a:cxn>
                  <a:cxn ang="0">
                    <a:pos x="253" y="384"/>
                  </a:cxn>
                  <a:cxn ang="0">
                    <a:pos x="242" y="385"/>
                  </a:cxn>
                  <a:cxn ang="0">
                    <a:pos x="259" y="397"/>
                  </a:cxn>
                  <a:cxn ang="0">
                    <a:pos x="319" y="406"/>
                  </a:cxn>
                  <a:cxn ang="0">
                    <a:pos x="299" y="408"/>
                  </a:cxn>
                  <a:cxn ang="0">
                    <a:pos x="216" y="418"/>
                  </a:cxn>
                  <a:cxn ang="0">
                    <a:pos x="196" y="421"/>
                  </a:cxn>
                  <a:cxn ang="0">
                    <a:pos x="250" y="433"/>
                  </a:cxn>
                  <a:cxn ang="0">
                    <a:pos x="223" y="442"/>
                  </a:cxn>
                  <a:cxn ang="0">
                    <a:pos x="245" y="453"/>
                  </a:cxn>
                  <a:cxn ang="0">
                    <a:pos x="293" y="454"/>
                  </a:cxn>
                  <a:cxn ang="0">
                    <a:pos x="295" y="459"/>
                  </a:cxn>
                  <a:cxn ang="0">
                    <a:pos x="286" y="465"/>
                  </a:cxn>
                  <a:cxn ang="0">
                    <a:pos x="253" y="480"/>
                  </a:cxn>
                  <a:cxn ang="0">
                    <a:pos x="329" y="488"/>
                  </a:cxn>
                  <a:cxn ang="0">
                    <a:pos x="276" y="501"/>
                  </a:cxn>
                  <a:cxn ang="0">
                    <a:pos x="293" y="515"/>
                  </a:cxn>
                  <a:cxn ang="0">
                    <a:pos x="275" y="528"/>
                  </a:cxn>
                </a:cxnLst>
                <a:rect l="0" t="0" r="r" b="b"/>
                <a:pathLst>
                  <a:path w="368" h="531">
                    <a:moveTo>
                      <a:pt x="39" y="0"/>
                    </a:moveTo>
                    <a:lnTo>
                      <a:pt x="31" y="0"/>
                    </a:lnTo>
                    <a:lnTo>
                      <a:pt x="0" y="2"/>
                    </a:lnTo>
                    <a:lnTo>
                      <a:pt x="19" y="8"/>
                    </a:lnTo>
                    <a:lnTo>
                      <a:pt x="38" y="10"/>
                    </a:lnTo>
                    <a:lnTo>
                      <a:pt x="39" y="10"/>
                    </a:lnTo>
                    <a:lnTo>
                      <a:pt x="39" y="11"/>
                    </a:lnTo>
                    <a:lnTo>
                      <a:pt x="53" y="11"/>
                    </a:lnTo>
                    <a:lnTo>
                      <a:pt x="66" y="13"/>
                    </a:lnTo>
                    <a:lnTo>
                      <a:pt x="69" y="14"/>
                    </a:lnTo>
                    <a:lnTo>
                      <a:pt x="79" y="17"/>
                    </a:lnTo>
                    <a:lnTo>
                      <a:pt x="81" y="17"/>
                    </a:lnTo>
                    <a:lnTo>
                      <a:pt x="81" y="19"/>
                    </a:lnTo>
                    <a:lnTo>
                      <a:pt x="76" y="20"/>
                    </a:lnTo>
                    <a:lnTo>
                      <a:pt x="68" y="22"/>
                    </a:lnTo>
                    <a:lnTo>
                      <a:pt x="62" y="22"/>
                    </a:lnTo>
                    <a:lnTo>
                      <a:pt x="84" y="23"/>
                    </a:lnTo>
                    <a:lnTo>
                      <a:pt x="98" y="23"/>
                    </a:lnTo>
                    <a:lnTo>
                      <a:pt x="99" y="23"/>
                    </a:lnTo>
                    <a:lnTo>
                      <a:pt x="92" y="25"/>
                    </a:lnTo>
                    <a:lnTo>
                      <a:pt x="91" y="25"/>
                    </a:lnTo>
                    <a:lnTo>
                      <a:pt x="118" y="25"/>
                    </a:lnTo>
                    <a:lnTo>
                      <a:pt x="114" y="25"/>
                    </a:lnTo>
                    <a:lnTo>
                      <a:pt x="66" y="23"/>
                    </a:lnTo>
                    <a:lnTo>
                      <a:pt x="69" y="25"/>
                    </a:lnTo>
                    <a:lnTo>
                      <a:pt x="91" y="25"/>
                    </a:lnTo>
                    <a:lnTo>
                      <a:pt x="91" y="26"/>
                    </a:lnTo>
                    <a:lnTo>
                      <a:pt x="88" y="26"/>
                    </a:lnTo>
                    <a:lnTo>
                      <a:pt x="82" y="28"/>
                    </a:lnTo>
                    <a:lnTo>
                      <a:pt x="36" y="26"/>
                    </a:lnTo>
                    <a:lnTo>
                      <a:pt x="31" y="29"/>
                    </a:lnTo>
                    <a:lnTo>
                      <a:pt x="52" y="32"/>
                    </a:lnTo>
                    <a:lnTo>
                      <a:pt x="58" y="32"/>
                    </a:lnTo>
                    <a:lnTo>
                      <a:pt x="64" y="32"/>
                    </a:lnTo>
                    <a:lnTo>
                      <a:pt x="66" y="32"/>
                    </a:lnTo>
                    <a:lnTo>
                      <a:pt x="51" y="34"/>
                    </a:lnTo>
                    <a:lnTo>
                      <a:pt x="46" y="34"/>
                    </a:lnTo>
                    <a:lnTo>
                      <a:pt x="45" y="34"/>
                    </a:lnTo>
                    <a:lnTo>
                      <a:pt x="42" y="34"/>
                    </a:lnTo>
                    <a:lnTo>
                      <a:pt x="41" y="35"/>
                    </a:lnTo>
                    <a:lnTo>
                      <a:pt x="22" y="34"/>
                    </a:lnTo>
                    <a:lnTo>
                      <a:pt x="39" y="38"/>
                    </a:lnTo>
                    <a:lnTo>
                      <a:pt x="38" y="38"/>
                    </a:lnTo>
                    <a:lnTo>
                      <a:pt x="55" y="37"/>
                    </a:lnTo>
                    <a:lnTo>
                      <a:pt x="68" y="37"/>
                    </a:lnTo>
                    <a:lnTo>
                      <a:pt x="72" y="38"/>
                    </a:lnTo>
                    <a:lnTo>
                      <a:pt x="71" y="38"/>
                    </a:lnTo>
                    <a:lnTo>
                      <a:pt x="69" y="40"/>
                    </a:lnTo>
                    <a:lnTo>
                      <a:pt x="72" y="40"/>
                    </a:lnTo>
                    <a:lnTo>
                      <a:pt x="76" y="40"/>
                    </a:lnTo>
                    <a:lnTo>
                      <a:pt x="82" y="40"/>
                    </a:lnTo>
                    <a:lnTo>
                      <a:pt x="65" y="40"/>
                    </a:lnTo>
                    <a:lnTo>
                      <a:pt x="64" y="40"/>
                    </a:lnTo>
                    <a:lnTo>
                      <a:pt x="61" y="41"/>
                    </a:lnTo>
                    <a:lnTo>
                      <a:pt x="38" y="41"/>
                    </a:lnTo>
                    <a:lnTo>
                      <a:pt x="39" y="41"/>
                    </a:lnTo>
                    <a:lnTo>
                      <a:pt x="45" y="43"/>
                    </a:lnTo>
                    <a:lnTo>
                      <a:pt x="82" y="43"/>
                    </a:lnTo>
                    <a:lnTo>
                      <a:pt x="85" y="43"/>
                    </a:lnTo>
                    <a:lnTo>
                      <a:pt x="88" y="43"/>
                    </a:lnTo>
                    <a:lnTo>
                      <a:pt x="89" y="44"/>
                    </a:lnTo>
                    <a:lnTo>
                      <a:pt x="150" y="44"/>
                    </a:lnTo>
                    <a:lnTo>
                      <a:pt x="115" y="46"/>
                    </a:lnTo>
                    <a:lnTo>
                      <a:pt x="120" y="46"/>
                    </a:lnTo>
                    <a:lnTo>
                      <a:pt x="120" y="56"/>
                    </a:lnTo>
                    <a:lnTo>
                      <a:pt x="121" y="56"/>
                    </a:lnTo>
                    <a:lnTo>
                      <a:pt x="120" y="58"/>
                    </a:lnTo>
                    <a:lnTo>
                      <a:pt x="138" y="64"/>
                    </a:lnTo>
                    <a:lnTo>
                      <a:pt x="143" y="67"/>
                    </a:lnTo>
                    <a:lnTo>
                      <a:pt x="148" y="67"/>
                    </a:lnTo>
                    <a:lnTo>
                      <a:pt x="147" y="68"/>
                    </a:lnTo>
                    <a:lnTo>
                      <a:pt x="144" y="68"/>
                    </a:lnTo>
                    <a:lnTo>
                      <a:pt x="145" y="68"/>
                    </a:lnTo>
                    <a:lnTo>
                      <a:pt x="166" y="70"/>
                    </a:lnTo>
                    <a:lnTo>
                      <a:pt x="170" y="70"/>
                    </a:lnTo>
                    <a:lnTo>
                      <a:pt x="174" y="73"/>
                    </a:lnTo>
                    <a:lnTo>
                      <a:pt x="210" y="71"/>
                    </a:lnTo>
                    <a:lnTo>
                      <a:pt x="199" y="74"/>
                    </a:lnTo>
                    <a:lnTo>
                      <a:pt x="206" y="74"/>
                    </a:lnTo>
                    <a:lnTo>
                      <a:pt x="203" y="74"/>
                    </a:lnTo>
                    <a:lnTo>
                      <a:pt x="239" y="76"/>
                    </a:lnTo>
                    <a:lnTo>
                      <a:pt x="210" y="74"/>
                    </a:lnTo>
                    <a:lnTo>
                      <a:pt x="200" y="74"/>
                    </a:lnTo>
                    <a:lnTo>
                      <a:pt x="177" y="77"/>
                    </a:lnTo>
                    <a:lnTo>
                      <a:pt x="161" y="79"/>
                    </a:lnTo>
                    <a:lnTo>
                      <a:pt x="150" y="85"/>
                    </a:lnTo>
                    <a:lnTo>
                      <a:pt x="157" y="86"/>
                    </a:lnTo>
                    <a:lnTo>
                      <a:pt x="137" y="86"/>
                    </a:lnTo>
                    <a:lnTo>
                      <a:pt x="135" y="86"/>
                    </a:lnTo>
                    <a:lnTo>
                      <a:pt x="140" y="88"/>
                    </a:lnTo>
                    <a:lnTo>
                      <a:pt x="127" y="88"/>
                    </a:lnTo>
                    <a:lnTo>
                      <a:pt x="122" y="88"/>
                    </a:lnTo>
                    <a:lnTo>
                      <a:pt x="125" y="88"/>
                    </a:lnTo>
                    <a:lnTo>
                      <a:pt x="117" y="89"/>
                    </a:lnTo>
                    <a:lnTo>
                      <a:pt x="115" y="91"/>
                    </a:lnTo>
                    <a:lnTo>
                      <a:pt x="101" y="91"/>
                    </a:lnTo>
                    <a:lnTo>
                      <a:pt x="102" y="95"/>
                    </a:lnTo>
                    <a:lnTo>
                      <a:pt x="92" y="99"/>
                    </a:lnTo>
                    <a:lnTo>
                      <a:pt x="66" y="99"/>
                    </a:lnTo>
                    <a:lnTo>
                      <a:pt x="114" y="103"/>
                    </a:lnTo>
                    <a:lnTo>
                      <a:pt x="115" y="105"/>
                    </a:lnTo>
                    <a:lnTo>
                      <a:pt x="140" y="106"/>
                    </a:lnTo>
                    <a:lnTo>
                      <a:pt x="135" y="106"/>
                    </a:lnTo>
                    <a:lnTo>
                      <a:pt x="131" y="108"/>
                    </a:lnTo>
                    <a:lnTo>
                      <a:pt x="125" y="108"/>
                    </a:lnTo>
                    <a:lnTo>
                      <a:pt x="130" y="109"/>
                    </a:lnTo>
                    <a:lnTo>
                      <a:pt x="140" y="114"/>
                    </a:lnTo>
                    <a:lnTo>
                      <a:pt x="143" y="114"/>
                    </a:lnTo>
                    <a:lnTo>
                      <a:pt x="160" y="117"/>
                    </a:lnTo>
                    <a:lnTo>
                      <a:pt x="158" y="117"/>
                    </a:lnTo>
                    <a:lnTo>
                      <a:pt x="155" y="117"/>
                    </a:lnTo>
                    <a:lnTo>
                      <a:pt x="166" y="117"/>
                    </a:lnTo>
                    <a:lnTo>
                      <a:pt x="178" y="121"/>
                    </a:lnTo>
                    <a:lnTo>
                      <a:pt x="189" y="121"/>
                    </a:lnTo>
                    <a:lnTo>
                      <a:pt x="187" y="121"/>
                    </a:lnTo>
                    <a:lnTo>
                      <a:pt x="190" y="124"/>
                    </a:lnTo>
                    <a:lnTo>
                      <a:pt x="191" y="124"/>
                    </a:lnTo>
                    <a:lnTo>
                      <a:pt x="170" y="126"/>
                    </a:lnTo>
                    <a:lnTo>
                      <a:pt x="125" y="127"/>
                    </a:lnTo>
                    <a:lnTo>
                      <a:pt x="95" y="130"/>
                    </a:lnTo>
                    <a:lnTo>
                      <a:pt x="98" y="132"/>
                    </a:lnTo>
                    <a:lnTo>
                      <a:pt x="88" y="132"/>
                    </a:lnTo>
                    <a:lnTo>
                      <a:pt x="78" y="133"/>
                    </a:lnTo>
                    <a:lnTo>
                      <a:pt x="87" y="135"/>
                    </a:lnTo>
                    <a:lnTo>
                      <a:pt x="88" y="135"/>
                    </a:lnTo>
                    <a:lnTo>
                      <a:pt x="85" y="136"/>
                    </a:lnTo>
                    <a:lnTo>
                      <a:pt x="118" y="136"/>
                    </a:lnTo>
                    <a:lnTo>
                      <a:pt x="130" y="136"/>
                    </a:lnTo>
                    <a:lnTo>
                      <a:pt x="127" y="136"/>
                    </a:lnTo>
                    <a:lnTo>
                      <a:pt x="111" y="136"/>
                    </a:lnTo>
                    <a:lnTo>
                      <a:pt x="114" y="136"/>
                    </a:lnTo>
                    <a:lnTo>
                      <a:pt x="102" y="139"/>
                    </a:lnTo>
                    <a:lnTo>
                      <a:pt x="108" y="141"/>
                    </a:lnTo>
                    <a:lnTo>
                      <a:pt x="112" y="141"/>
                    </a:lnTo>
                    <a:lnTo>
                      <a:pt x="115" y="141"/>
                    </a:lnTo>
                    <a:lnTo>
                      <a:pt x="112" y="142"/>
                    </a:lnTo>
                    <a:lnTo>
                      <a:pt x="72" y="147"/>
                    </a:lnTo>
                    <a:lnTo>
                      <a:pt x="69" y="147"/>
                    </a:lnTo>
                    <a:lnTo>
                      <a:pt x="98" y="147"/>
                    </a:lnTo>
                    <a:lnTo>
                      <a:pt x="95" y="148"/>
                    </a:lnTo>
                    <a:lnTo>
                      <a:pt x="104" y="148"/>
                    </a:lnTo>
                    <a:lnTo>
                      <a:pt x="107" y="150"/>
                    </a:lnTo>
                    <a:lnTo>
                      <a:pt x="115" y="150"/>
                    </a:lnTo>
                    <a:lnTo>
                      <a:pt x="112" y="151"/>
                    </a:lnTo>
                    <a:lnTo>
                      <a:pt x="112" y="153"/>
                    </a:lnTo>
                    <a:lnTo>
                      <a:pt x="117" y="153"/>
                    </a:lnTo>
                    <a:lnTo>
                      <a:pt x="111" y="153"/>
                    </a:lnTo>
                    <a:lnTo>
                      <a:pt x="65" y="153"/>
                    </a:lnTo>
                    <a:lnTo>
                      <a:pt x="84" y="154"/>
                    </a:lnTo>
                    <a:lnTo>
                      <a:pt x="92" y="154"/>
                    </a:lnTo>
                    <a:lnTo>
                      <a:pt x="104" y="154"/>
                    </a:lnTo>
                    <a:lnTo>
                      <a:pt x="107" y="154"/>
                    </a:lnTo>
                    <a:lnTo>
                      <a:pt x="97" y="154"/>
                    </a:lnTo>
                    <a:lnTo>
                      <a:pt x="105" y="156"/>
                    </a:lnTo>
                    <a:lnTo>
                      <a:pt x="105" y="157"/>
                    </a:lnTo>
                    <a:lnTo>
                      <a:pt x="111" y="159"/>
                    </a:lnTo>
                    <a:lnTo>
                      <a:pt x="91" y="168"/>
                    </a:lnTo>
                    <a:lnTo>
                      <a:pt x="101" y="168"/>
                    </a:lnTo>
                    <a:lnTo>
                      <a:pt x="71" y="169"/>
                    </a:lnTo>
                    <a:lnTo>
                      <a:pt x="72" y="172"/>
                    </a:lnTo>
                    <a:lnTo>
                      <a:pt x="28" y="172"/>
                    </a:lnTo>
                    <a:lnTo>
                      <a:pt x="35" y="172"/>
                    </a:lnTo>
                    <a:lnTo>
                      <a:pt x="33" y="172"/>
                    </a:lnTo>
                    <a:lnTo>
                      <a:pt x="39" y="172"/>
                    </a:lnTo>
                    <a:lnTo>
                      <a:pt x="33" y="172"/>
                    </a:lnTo>
                    <a:lnTo>
                      <a:pt x="26" y="172"/>
                    </a:lnTo>
                    <a:lnTo>
                      <a:pt x="28" y="172"/>
                    </a:lnTo>
                    <a:lnTo>
                      <a:pt x="25" y="174"/>
                    </a:lnTo>
                    <a:lnTo>
                      <a:pt x="29" y="174"/>
                    </a:lnTo>
                    <a:lnTo>
                      <a:pt x="38" y="177"/>
                    </a:lnTo>
                    <a:lnTo>
                      <a:pt x="43" y="177"/>
                    </a:lnTo>
                    <a:lnTo>
                      <a:pt x="154" y="178"/>
                    </a:lnTo>
                    <a:lnTo>
                      <a:pt x="160" y="178"/>
                    </a:lnTo>
                    <a:lnTo>
                      <a:pt x="161" y="178"/>
                    </a:lnTo>
                    <a:lnTo>
                      <a:pt x="187" y="180"/>
                    </a:lnTo>
                    <a:lnTo>
                      <a:pt x="199" y="181"/>
                    </a:lnTo>
                    <a:lnTo>
                      <a:pt x="209" y="181"/>
                    </a:lnTo>
                    <a:lnTo>
                      <a:pt x="239" y="187"/>
                    </a:lnTo>
                    <a:lnTo>
                      <a:pt x="242" y="191"/>
                    </a:lnTo>
                    <a:lnTo>
                      <a:pt x="246" y="192"/>
                    </a:lnTo>
                    <a:lnTo>
                      <a:pt x="247" y="192"/>
                    </a:lnTo>
                    <a:lnTo>
                      <a:pt x="256" y="192"/>
                    </a:lnTo>
                    <a:lnTo>
                      <a:pt x="266" y="194"/>
                    </a:lnTo>
                    <a:lnTo>
                      <a:pt x="245" y="195"/>
                    </a:lnTo>
                    <a:lnTo>
                      <a:pt x="243" y="195"/>
                    </a:lnTo>
                    <a:lnTo>
                      <a:pt x="273" y="192"/>
                    </a:lnTo>
                    <a:lnTo>
                      <a:pt x="279" y="194"/>
                    </a:lnTo>
                    <a:lnTo>
                      <a:pt x="276" y="197"/>
                    </a:lnTo>
                    <a:lnTo>
                      <a:pt x="243" y="195"/>
                    </a:lnTo>
                    <a:lnTo>
                      <a:pt x="233" y="201"/>
                    </a:lnTo>
                    <a:lnTo>
                      <a:pt x="234" y="203"/>
                    </a:lnTo>
                    <a:lnTo>
                      <a:pt x="199" y="201"/>
                    </a:lnTo>
                    <a:lnTo>
                      <a:pt x="191" y="201"/>
                    </a:lnTo>
                    <a:lnTo>
                      <a:pt x="187" y="204"/>
                    </a:lnTo>
                    <a:lnTo>
                      <a:pt x="199" y="203"/>
                    </a:lnTo>
                    <a:lnTo>
                      <a:pt x="193" y="203"/>
                    </a:lnTo>
                    <a:lnTo>
                      <a:pt x="180" y="207"/>
                    </a:lnTo>
                    <a:lnTo>
                      <a:pt x="174" y="210"/>
                    </a:lnTo>
                    <a:lnTo>
                      <a:pt x="168" y="210"/>
                    </a:lnTo>
                    <a:lnTo>
                      <a:pt x="158" y="210"/>
                    </a:lnTo>
                    <a:lnTo>
                      <a:pt x="150" y="210"/>
                    </a:lnTo>
                    <a:lnTo>
                      <a:pt x="147" y="210"/>
                    </a:lnTo>
                    <a:lnTo>
                      <a:pt x="148" y="212"/>
                    </a:lnTo>
                    <a:lnTo>
                      <a:pt x="141" y="213"/>
                    </a:lnTo>
                    <a:lnTo>
                      <a:pt x="155" y="216"/>
                    </a:lnTo>
                    <a:lnTo>
                      <a:pt x="180" y="216"/>
                    </a:lnTo>
                    <a:lnTo>
                      <a:pt x="138" y="216"/>
                    </a:lnTo>
                    <a:lnTo>
                      <a:pt x="138" y="218"/>
                    </a:lnTo>
                    <a:lnTo>
                      <a:pt x="140" y="218"/>
                    </a:lnTo>
                    <a:lnTo>
                      <a:pt x="177" y="222"/>
                    </a:lnTo>
                    <a:lnTo>
                      <a:pt x="187" y="224"/>
                    </a:lnTo>
                    <a:lnTo>
                      <a:pt x="219" y="228"/>
                    </a:lnTo>
                    <a:lnTo>
                      <a:pt x="220" y="228"/>
                    </a:lnTo>
                    <a:lnTo>
                      <a:pt x="226" y="228"/>
                    </a:lnTo>
                    <a:lnTo>
                      <a:pt x="224" y="228"/>
                    </a:lnTo>
                    <a:lnTo>
                      <a:pt x="213" y="230"/>
                    </a:lnTo>
                    <a:lnTo>
                      <a:pt x="207" y="230"/>
                    </a:lnTo>
                    <a:lnTo>
                      <a:pt x="234" y="230"/>
                    </a:lnTo>
                    <a:lnTo>
                      <a:pt x="229" y="230"/>
                    </a:lnTo>
                    <a:lnTo>
                      <a:pt x="227" y="230"/>
                    </a:lnTo>
                    <a:lnTo>
                      <a:pt x="226" y="230"/>
                    </a:lnTo>
                    <a:lnTo>
                      <a:pt x="229" y="233"/>
                    </a:lnTo>
                    <a:lnTo>
                      <a:pt x="237" y="233"/>
                    </a:lnTo>
                    <a:lnTo>
                      <a:pt x="240" y="234"/>
                    </a:lnTo>
                    <a:lnTo>
                      <a:pt x="234" y="234"/>
                    </a:lnTo>
                    <a:lnTo>
                      <a:pt x="230" y="236"/>
                    </a:lnTo>
                    <a:lnTo>
                      <a:pt x="190" y="236"/>
                    </a:lnTo>
                    <a:lnTo>
                      <a:pt x="206" y="239"/>
                    </a:lnTo>
                    <a:lnTo>
                      <a:pt x="203" y="239"/>
                    </a:lnTo>
                    <a:lnTo>
                      <a:pt x="216" y="239"/>
                    </a:lnTo>
                    <a:lnTo>
                      <a:pt x="211" y="243"/>
                    </a:lnTo>
                    <a:lnTo>
                      <a:pt x="222" y="243"/>
                    </a:lnTo>
                    <a:lnTo>
                      <a:pt x="229" y="243"/>
                    </a:lnTo>
                    <a:lnTo>
                      <a:pt x="236" y="245"/>
                    </a:lnTo>
                    <a:lnTo>
                      <a:pt x="259" y="246"/>
                    </a:lnTo>
                    <a:lnTo>
                      <a:pt x="242" y="246"/>
                    </a:lnTo>
                    <a:lnTo>
                      <a:pt x="262" y="245"/>
                    </a:lnTo>
                    <a:lnTo>
                      <a:pt x="265" y="245"/>
                    </a:lnTo>
                    <a:lnTo>
                      <a:pt x="263" y="245"/>
                    </a:lnTo>
                    <a:lnTo>
                      <a:pt x="252" y="246"/>
                    </a:lnTo>
                    <a:lnTo>
                      <a:pt x="227" y="248"/>
                    </a:lnTo>
                    <a:lnTo>
                      <a:pt x="226" y="248"/>
                    </a:lnTo>
                    <a:lnTo>
                      <a:pt x="229" y="248"/>
                    </a:lnTo>
                    <a:lnTo>
                      <a:pt x="233" y="248"/>
                    </a:lnTo>
                    <a:lnTo>
                      <a:pt x="234" y="249"/>
                    </a:lnTo>
                    <a:lnTo>
                      <a:pt x="233" y="249"/>
                    </a:lnTo>
                    <a:lnTo>
                      <a:pt x="236" y="249"/>
                    </a:lnTo>
                    <a:lnTo>
                      <a:pt x="239" y="252"/>
                    </a:lnTo>
                    <a:lnTo>
                      <a:pt x="223" y="257"/>
                    </a:lnTo>
                    <a:lnTo>
                      <a:pt x="214" y="258"/>
                    </a:lnTo>
                    <a:lnTo>
                      <a:pt x="213" y="260"/>
                    </a:lnTo>
                    <a:lnTo>
                      <a:pt x="219" y="264"/>
                    </a:lnTo>
                    <a:lnTo>
                      <a:pt x="217" y="264"/>
                    </a:lnTo>
                    <a:lnTo>
                      <a:pt x="246" y="266"/>
                    </a:lnTo>
                    <a:lnTo>
                      <a:pt x="245" y="266"/>
                    </a:lnTo>
                    <a:lnTo>
                      <a:pt x="249" y="266"/>
                    </a:lnTo>
                    <a:lnTo>
                      <a:pt x="256" y="266"/>
                    </a:lnTo>
                    <a:lnTo>
                      <a:pt x="276" y="270"/>
                    </a:lnTo>
                    <a:lnTo>
                      <a:pt x="278" y="270"/>
                    </a:lnTo>
                    <a:lnTo>
                      <a:pt x="265" y="270"/>
                    </a:lnTo>
                    <a:lnTo>
                      <a:pt x="262" y="270"/>
                    </a:lnTo>
                    <a:lnTo>
                      <a:pt x="265" y="270"/>
                    </a:lnTo>
                    <a:lnTo>
                      <a:pt x="266" y="272"/>
                    </a:lnTo>
                    <a:lnTo>
                      <a:pt x="259" y="272"/>
                    </a:lnTo>
                    <a:lnTo>
                      <a:pt x="265" y="272"/>
                    </a:lnTo>
                    <a:lnTo>
                      <a:pt x="292" y="270"/>
                    </a:lnTo>
                    <a:lnTo>
                      <a:pt x="293" y="272"/>
                    </a:lnTo>
                    <a:lnTo>
                      <a:pt x="289" y="272"/>
                    </a:lnTo>
                    <a:lnTo>
                      <a:pt x="292" y="273"/>
                    </a:lnTo>
                    <a:lnTo>
                      <a:pt x="306" y="273"/>
                    </a:lnTo>
                    <a:lnTo>
                      <a:pt x="315" y="275"/>
                    </a:lnTo>
                    <a:lnTo>
                      <a:pt x="316" y="275"/>
                    </a:lnTo>
                    <a:lnTo>
                      <a:pt x="318" y="275"/>
                    </a:lnTo>
                    <a:lnTo>
                      <a:pt x="321" y="276"/>
                    </a:lnTo>
                    <a:lnTo>
                      <a:pt x="328" y="278"/>
                    </a:lnTo>
                    <a:lnTo>
                      <a:pt x="318" y="278"/>
                    </a:lnTo>
                    <a:lnTo>
                      <a:pt x="269" y="279"/>
                    </a:lnTo>
                    <a:lnTo>
                      <a:pt x="292" y="284"/>
                    </a:lnTo>
                    <a:lnTo>
                      <a:pt x="290" y="286"/>
                    </a:lnTo>
                    <a:lnTo>
                      <a:pt x="286" y="286"/>
                    </a:lnTo>
                    <a:lnTo>
                      <a:pt x="289" y="286"/>
                    </a:lnTo>
                    <a:lnTo>
                      <a:pt x="273" y="286"/>
                    </a:lnTo>
                    <a:lnTo>
                      <a:pt x="279" y="286"/>
                    </a:lnTo>
                    <a:lnTo>
                      <a:pt x="278" y="286"/>
                    </a:lnTo>
                    <a:lnTo>
                      <a:pt x="273" y="286"/>
                    </a:lnTo>
                    <a:lnTo>
                      <a:pt x="285" y="286"/>
                    </a:lnTo>
                    <a:lnTo>
                      <a:pt x="292" y="286"/>
                    </a:lnTo>
                    <a:lnTo>
                      <a:pt x="270" y="286"/>
                    </a:lnTo>
                    <a:lnTo>
                      <a:pt x="259" y="287"/>
                    </a:lnTo>
                    <a:lnTo>
                      <a:pt x="263" y="290"/>
                    </a:lnTo>
                    <a:lnTo>
                      <a:pt x="262" y="292"/>
                    </a:lnTo>
                    <a:lnTo>
                      <a:pt x="265" y="292"/>
                    </a:lnTo>
                    <a:lnTo>
                      <a:pt x="266" y="292"/>
                    </a:lnTo>
                    <a:lnTo>
                      <a:pt x="259" y="292"/>
                    </a:lnTo>
                    <a:lnTo>
                      <a:pt x="229" y="293"/>
                    </a:lnTo>
                    <a:lnTo>
                      <a:pt x="230" y="293"/>
                    </a:lnTo>
                    <a:lnTo>
                      <a:pt x="272" y="293"/>
                    </a:lnTo>
                    <a:lnTo>
                      <a:pt x="273" y="293"/>
                    </a:lnTo>
                    <a:lnTo>
                      <a:pt x="263" y="293"/>
                    </a:lnTo>
                    <a:lnTo>
                      <a:pt x="260" y="295"/>
                    </a:lnTo>
                    <a:lnTo>
                      <a:pt x="246" y="298"/>
                    </a:lnTo>
                    <a:lnTo>
                      <a:pt x="249" y="298"/>
                    </a:lnTo>
                    <a:lnTo>
                      <a:pt x="246" y="299"/>
                    </a:lnTo>
                    <a:lnTo>
                      <a:pt x="223" y="304"/>
                    </a:lnTo>
                    <a:lnTo>
                      <a:pt x="232" y="305"/>
                    </a:lnTo>
                    <a:lnTo>
                      <a:pt x="237" y="307"/>
                    </a:lnTo>
                    <a:lnTo>
                      <a:pt x="263" y="310"/>
                    </a:lnTo>
                    <a:lnTo>
                      <a:pt x="272" y="311"/>
                    </a:lnTo>
                    <a:lnTo>
                      <a:pt x="269" y="311"/>
                    </a:lnTo>
                    <a:lnTo>
                      <a:pt x="275" y="311"/>
                    </a:lnTo>
                    <a:lnTo>
                      <a:pt x="276" y="320"/>
                    </a:lnTo>
                    <a:lnTo>
                      <a:pt x="279" y="320"/>
                    </a:lnTo>
                    <a:lnTo>
                      <a:pt x="275" y="322"/>
                    </a:lnTo>
                    <a:lnTo>
                      <a:pt x="272" y="323"/>
                    </a:lnTo>
                    <a:lnTo>
                      <a:pt x="282" y="323"/>
                    </a:lnTo>
                    <a:lnTo>
                      <a:pt x="275" y="323"/>
                    </a:lnTo>
                    <a:lnTo>
                      <a:pt x="279" y="326"/>
                    </a:lnTo>
                    <a:lnTo>
                      <a:pt x="273" y="332"/>
                    </a:lnTo>
                    <a:lnTo>
                      <a:pt x="247" y="338"/>
                    </a:lnTo>
                    <a:lnTo>
                      <a:pt x="214" y="343"/>
                    </a:lnTo>
                    <a:lnTo>
                      <a:pt x="209" y="344"/>
                    </a:lnTo>
                    <a:lnTo>
                      <a:pt x="266" y="347"/>
                    </a:lnTo>
                    <a:lnTo>
                      <a:pt x="285" y="349"/>
                    </a:lnTo>
                    <a:lnTo>
                      <a:pt x="278" y="349"/>
                    </a:lnTo>
                    <a:lnTo>
                      <a:pt x="249" y="352"/>
                    </a:lnTo>
                    <a:lnTo>
                      <a:pt x="236" y="352"/>
                    </a:lnTo>
                    <a:lnTo>
                      <a:pt x="234" y="352"/>
                    </a:lnTo>
                    <a:lnTo>
                      <a:pt x="233" y="353"/>
                    </a:lnTo>
                    <a:lnTo>
                      <a:pt x="246" y="353"/>
                    </a:lnTo>
                    <a:lnTo>
                      <a:pt x="266" y="353"/>
                    </a:lnTo>
                    <a:lnTo>
                      <a:pt x="266" y="355"/>
                    </a:lnTo>
                    <a:lnTo>
                      <a:pt x="276" y="355"/>
                    </a:lnTo>
                    <a:lnTo>
                      <a:pt x="273" y="355"/>
                    </a:lnTo>
                    <a:lnTo>
                      <a:pt x="283" y="356"/>
                    </a:lnTo>
                    <a:lnTo>
                      <a:pt x="303" y="356"/>
                    </a:lnTo>
                    <a:lnTo>
                      <a:pt x="299" y="356"/>
                    </a:lnTo>
                    <a:lnTo>
                      <a:pt x="336" y="353"/>
                    </a:lnTo>
                    <a:lnTo>
                      <a:pt x="336" y="358"/>
                    </a:lnTo>
                    <a:lnTo>
                      <a:pt x="324" y="361"/>
                    </a:lnTo>
                    <a:lnTo>
                      <a:pt x="316" y="361"/>
                    </a:lnTo>
                    <a:lnTo>
                      <a:pt x="318" y="361"/>
                    </a:lnTo>
                    <a:lnTo>
                      <a:pt x="347" y="365"/>
                    </a:lnTo>
                    <a:lnTo>
                      <a:pt x="351" y="365"/>
                    </a:lnTo>
                    <a:lnTo>
                      <a:pt x="354" y="365"/>
                    </a:lnTo>
                    <a:lnTo>
                      <a:pt x="351" y="365"/>
                    </a:lnTo>
                    <a:lnTo>
                      <a:pt x="349" y="368"/>
                    </a:lnTo>
                    <a:lnTo>
                      <a:pt x="347" y="368"/>
                    </a:lnTo>
                    <a:lnTo>
                      <a:pt x="335" y="371"/>
                    </a:lnTo>
                    <a:lnTo>
                      <a:pt x="332" y="373"/>
                    </a:lnTo>
                    <a:lnTo>
                      <a:pt x="324" y="373"/>
                    </a:lnTo>
                    <a:lnTo>
                      <a:pt x="296" y="373"/>
                    </a:lnTo>
                    <a:lnTo>
                      <a:pt x="292" y="376"/>
                    </a:lnTo>
                    <a:lnTo>
                      <a:pt x="295" y="376"/>
                    </a:lnTo>
                    <a:lnTo>
                      <a:pt x="278" y="376"/>
                    </a:lnTo>
                    <a:lnTo>
                      <a:pt x="275" y="376"/>
                    </a:lnTo>
                    <a:lnTo>
                      <a:pt x="279" y="376"/>
                    </a:lnTo>
                    <a:lnTo>
                      <a:pt x="276" y="382"/>
                    </a:lnTo>
                    <a:lnTo>
                      <a:pt x="256" y="381"/>
                    </a:lnTo>
                    <a:lnTo>
                      <a:pt x="257" y="381"/>
                    </a:lnTo>
                    <a:lnTo>
                      <a:pt x="253" y="384"/>
                    </a:lnTo>
                    <a:lnTo>
                      <a:pt x="262" y="384"/>
                    </a:lnTo>
                    <a:lnTo>
                      <a:pt x="263" y="384"/>
                    </a:lnTo>
                    <a:lnTo>
                      <a:pt x="247" y="384"/>
                    </a:lnTo>
                    <a:lnTo>
                      <a:pt x="240" y="384"/>
                    </a:lnTo>
                    <a:lnTo>
                      <a:pt x="246" y="384"/>
                    </a:lnTo>
                    <a:lnTo>
                      <a:pt x="242" y="384"/>
                    </a:lnTo>
                    <a:lnTo>
                      <a:pt x="237" y="385"/>
                    </a:lnTo>
                    <a:lnTo>
                      <a:pt x="242" y="385"/>
                    </a:lnTo>
                    <a:lnTo>
                      <a:pt x="232" y="387"/>
                    </a:lnTo>
                    <a:lnTo>
                      <a:pt x="209" y="390"/>
                    </a:lnTo>
                    <a:lnTo>
                      <a:pt x="229" y="390"/>
                    </a:lnTo>
                    <a:lnTo>
                      <a:pt x="226" y="391"/>
                    </a:lnTo>
                    <a:lnTo>
                      <a:pt x="239" y="396"/>
                    </a:lnTo>
                    <a:lnTo>
                      <a:pt x="273" y="397"/>
                    </a:lnTo>
                    <a:lnTo>
                      <a:pt x="278" y="397"/>
                    </a:lnTo>
                    <a:lnTo>
                      <a:pt x="259" y="397"/>
                    </a:lnTo>
                    <a:lnTo>
                      <a:pt x="289" y="397"/>
                    </a:lnTo>
                    <a:lnTo>
                      <a:pt x="302" y="397"/>
                    </a:lnTo>
                    <a:lnTo>
                      <a:pt x="299" y="397"/>
                    </a:lnTo>
                    <a:lnTo>
                      <a:pt x="312" y="397"/>
                    </a:lnTo>
                    <a:lnTo>
                      <a:pt x="316" y="397"/>
                    </a:lnTo>
                    <a:lnTo>
                      <a:pt x="305" y="397"/>
                    </a:lnTo>
                    <a:lnTo>
                      <a:pt x="315" y="405"/>
                    </a:lnTo>
                    <a:lnTo>
                      <a:pt x="319" y="406"/>
                    </a:lnTo>
                    <a:lnTo>
                      <a:pt x="299" y="408"/>
                    </a:lnTo>
                    <a:lnTo>
                      <a:pt x="296" y="408"/>
                    </a:lnTo>
                    <a:lnTo>
                      <a:pt x="293" y="408"/>
                    </a:lnTo>
                    <a:lnTo>
                      <a:pt x="296" y="408"/>
                    </a:lnTo>
                    <a:lnTo>
                      <a:pt x="295" y="408"/>
                    </a:lnTo>
                    <a:lnTo>
                      <a:pt x="273" y="408"/>
                    </a:lnTo>
                    <a:lnTo>
                      <a:pt x="302" y="408"/>
                    </a:lnTo>
                    <a:lnTo>
                      <a:pt x="299" y="408"/>
                    </a:lnTo>
                    <a:lnTo>
                      <a:pt x="252" y="409"/>
                    </a:lnTo>
                    <a:lnTo>
                      <a:pt x="246" y="412"/>
                    </a:lnTo>
                    <a:lnTo>
                      <a:pt x="247" y="412"/>
                    </a:lnTo>
                    <a:lnTo>
                      <a:pt x="249" y="412"/>
                    </a:lnTo>
                    <a:lnTo>
                      <a:pt x="255" y="414"/>
                    </a:lnTo>
                    <a:lnTo>
                      <a:pt x="243" y="418"/>
                    </a:lnTo>
                    <a:lnTo>
                      <a:pt x="214" y="418"/>
                    </a:lnTo>
                    <a:lnTo>
                      <a:pt x="216" y="418"/>
                    </a:lnTo>
                    <a:lnTo>
                      <a:pt x="222" y="418"/>
                    </a:lnTo>
                    <a:lnTo>
                      <a:pt x="223" y="420"/>
                    </a:lnTo>
                    <a:lnTo>
                      <a:pt x="216" y="420"/>
                    </a:lnTo>
                    <a:lnTo>
                      <a:pt x="223" y="420"/>
                    </a:lnTo>
                    <a:lnTo>
                      <a:pt x="220" y="420"/>
                    </a:lnTo>
                    <a:lnTo>
                      <a:pt x="223" y="420"/>
                    </a:lnTo>
                    <a:lnTo>
                      <a:pt x="213" y="421"/>
                    </a:lnTo>
                    <a:lnTo>
                      <a:pt x="196" y="421"/>
                    </a:lnTo>
                    <a:lnTo>
                      <a:pt x="190" y="421"/>
                    </a:lnTo>
                    <a:lnTo>
                      <a:pt x="173" y="421"/>
                    </a:lnTo>
                    <a:lnTo>
                      <a:pt x="224" y="424"/>
                    </a:lnTo>
                    <a:lnTo>
                      <a:pt x="217" y="424"/>
                    </a:lnTo>
                    <a:lnTo>
                      <a:pt x="237" y="427"/>
                    </a:lnTo>
                    <a:lnTo>
                      <a:pt x="246" y="430"/>
                    </a:lnTo>
                    <a:lnTo>
                      <a:pt x="247" y="432"/>
                    </a:lnTo>
                    <a:lnTo>
                      <a:pt x="250" y="433"/>
                    </a:lnTo>
                    <a:lnTo>
                      <a:pt x="242" y="433"/>
                    </a:lnTo>
                    <a:lnTo>
                      <a:pt x="245" y="433"/>
                    </a:lnTo>
                    <a:lnTo>
                      <a:pt x="257" y="433"/>
                    </a:lnTo>
                    <a:lnTo>
                      <a:pt x="229" y="435"/>
                    </a:lnTo>
                    <a:lnTo>
                      <a:pt x="203" y="438"/>
                    </a:lnTo>
                    <a:lnTo>
                      <a:pt x="209" y="442"/>
                    </a:lnTo>
                    <a:lnTo>
                      <a:pt x="204" y="442"/>
                    </a:lnTo>
                    <a:lnTo>
                      <a:pt x="223" y="442"/>
                    </a:lnTo>
                    <a:lnTo>
                      <a:pt x="249" y="444"/>
                    </a:lnTo>
                    <a:lnTo>
                      <a:pt x="265" y="444"/>
                    </a:lnTo>
                    <a:lnTo>
                      <a:pt x="253" y="444"/>
                    </a:lnTo>
                    <a:lnTo>
                      <a:pt x="256" y="445"/>
                    </a:lnTo>
                    <a:lnTo>
                      <a:pt x="286" y="451"/>
                    </a:lnTo>
                    <a:lnTo>
                      <a:pt x="266" y="451"/>
                    </a:lnTo>
                    <a:lnTo>
                      <a:pt x="265" y="453"/>
                    </a:lnTo>
                    <a:lnTo>
                      <a:pt x="245" y="453"/>
                    </a:lnTo>
                    <a:lnTo>
                      <a:pt x="240" y="454"/>
                    </a:lnTo>
                    <a:lnTo>
                      <a:pt x="236" y="454"/>
                    </a:lnTo>
                    <a:lnTo>
                      <a:pt x="242" y="454"/>
                    </a:lnTo>
                    <a:lnTo>
                      <a:pt x="242" y="456"/>
                    </a:lnTo>
                    <a:lnTo>
                      <a:pt x="237" y="457"/>
                    </a:lnTo>
                    <a:lnTo>
                      <a:pt x="236" y="457"/>
                    </a:lnTo>
                    <a:lnTo>
                      <a:pt x="243" y="457"/>
                    </a:lnTo>
                    <a:lnTo>
                      <a:pt x="293" y="454"/>
                    </a:lnTo>
                    <a:lnTo>
                      <a:pt x="301" y="454"/>
                    </a:lnTo>
                    <a:lnTo>
                      <a:pt x="302" y="454"/>
                    </a:lnTo>
                    <a:lnTo>
                      <a:pt x="299" y="456"/>
                    </a:lnTo>
                    <a:lnTo>
                      <a:pt x="298" y="456"/>
                    </a:lnTo>
                    <a:lnTo>
                      <a:pt x="299" y="456"/>
                    </a:lnTo>
                    <a:lnTo>
                      <a:pt x="293" y="457"/>
                    </a:lnTo>
                    <a:lnTo>
                      <a:pt x="290" y="457"/>
                    </a:lnTo>
                    <a:lnTo>
                      <a:pt x="295" y="459"/>
                    </a:lnTo>
                    <a:lnTo>
                      <a:pt x="296" y="460"/>
                    </a:lnTo>
                    <a:lnTo>
                      <a:pt x="299" y="460"/>
                    </a:lnTo>
                    <a:lnTo>
                      <a:pt x="301" y="460"/>
                    </a:lnTo>
                    <a:lnTo>
                      <a:pt x="252" y="460"/>
                    </a:lnTo>
                    <a:lnTo>
                      <a:pt x="253" y="460"/>
                    </a:lnTo>
                    <a:lnTo>
                      <a:pt x="285" y="465"/>
                    </a:lnTo>
                    <a:lnTo>
                      <a:pt x="283" y="465"/>
                    </a:lnTo>
                    <a:lnTo>
                      <a:pt x="286" y="465"/>
                    </a:lnTo>
                    <a:lnTo>
                      <a:pt x="285" y="470"/>
                    </a:lnTo>
                    <a:lnTo>
                      <a:pt x="289" y="470"/>
                    </a:lnTo>
                    <a:lnTo>
                      <a:pt x="272" y="474"/>
                    </a:lnTo>
                    <a:lnTo>
                      <a:pt x="276" y="476"/>
                    </a:lnTo>
                    <a:lnTo>
                      <a:pt x="275" y="476"/>
                    </a:lnTo>
                    <a:lnTo>
                      <a:pt x="262" y="479"/>
                    </a:lnTo>
                    <a:lnTo>
                      <a:pt x="260" y="479"/>
                    </a:lnTo>
                    <a:lnTo>
                      <a:pt x="253" y="480"/>
                    </a:lnTo>
                    <a:lnTo>
                      <a:pt x="273" y="480"/>
                    </a:lnTo>
                    <a:lnTo>
                      <a:pt x="283" y="485"/>
                    </a:lnTo>
                    <a:lnTo>
                      <a:pt x="278" y="485"/>
                    </a:lnTo>
                    <a:lnTo>
                      <a:pt x="276" y="485"/>
                    </a:lnTo>
                    <a:lnTo>
                      <a:pt x="285" y="485"/>
                    </a:lnTo>
                    <a:lnTo>
                      <a:pt x="288" y="485"/>
                    </a:lnTo>
                    <a:lnTo>
                      <a:pt x="315" y="485"/>
                    </a:lnTo>
                    <a:lnTo>
                      <a:pt x="329" y="488"/>
                    </a:lnTo>
                    <a:lnTo>
                      <a:pt x="347" y="497"/>
                    </a:lnTo>
                    <a:lnTo>
                      <a:pt x="368" y="498"/>
                    </a:lnTo>
                    <a:lnTo>
                      <a:pt x="336" y="498"/>
                    </a:lnTo>
                    <a:lnTo>
                      <a:pt x="312" y="498"/>
                    </a:lnTo>
                    <a:lnTo>
                      <a:pt x="270" y="501"/>
                    </a:lnTo>
                    <a:lnTo>
                      <a:pt x="285" y="501"/>
                    </a:lnTo>
                    <a:lnTo>
                      <a:pt x="279" y="501"/>
                    </a:lnTo>
                    <a:lnTo>
                      <a:pt x="276" y="501"/>
                    </a:lnTo>
                    <a:lnTo>
                      <a:pt x="268" y="501"/>
                    </a:lnTo>
                    <a:lnTo>
                      <a:pt x="263" y="503"/>
                    </a:lnTo>
                    <a:lnTo>
                      <a:pt x="269" y="504"/>
                    </a:lnTo>
                    <a:lnTo>
                      <a:pt x="279" y="507"/>
                    </a:lnTo>
                    <a:lnTo>
                      <a:pt x="272" y="509"/>
                    </a:lnTo>
                    <a:lnTo>
                      <a:pt x="299" y="510"/>
                    </a:lnTo>
                    <a:lnTo>
                      <a:pt x="316" y="513"/>
                    </a:lnTo>
                    <a:lnTo>
                      <a:pt x="293" y="515"/>
                    </a:lnTo>
                    <a:lnTo>
                      <a:pt x="321" y="516"/>
                    </a:lnTo>
                    <a:lnTo>
                      <a:pt x="319" y="516"/>
                    </a:lnTo>
                    <a:lnTo>
                      <a:pt x="301" y="516"/>
                    </a:lnTo>
                    <a:lnTo>
                      <a:pt x="296" y="516"/>
                    </a:lnTo>
                    <a:lnTo>
                      <a:pt x="296" y="518"/>
                    </a:lnTo>
                    <a:lnTo>
                      <a:pt x="295" y="516"/>
                    </a:lnTo>
                    <a:lnTo>
                      <a:pt x="301" y="519"/>
                    </a:lnTo>
                    <a:lnTo>
                      <a:pt x="275" y="528"/>
                    </a:lnTo>
                    <a:lnTo>
                      <a:pt x="280" y="528"/>
                    </a:lnTo>
                    <a:lnTo>
                      <a:pt x="292" y="530"/>
                    </a:lnTo>
                    <a:lnTo>
                      <a:pt x="285" y="530"/>
                    </a:lnTo>
                    <a:lnTo>
                      <a:pt x="296" y="531"/>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84" name="Freeform 200"/>
              <p:cNvSpPr>
                <a:spLocks/>
              </p:cNvSpPr>
              <p:nvPr/>
            </p:nvSpPr>
            <p:spPr bwMode="auto">
              <a:xfrm>
                <a:off x="8302" y="11078"/>
                <a:ext cx="316" cy="555"/>
              </a:xfrm>
              <a:custGeom>
                <a:avLst/>
                <a:gdLst/>
                <a:ahLst/>
                <a:cxnLst>
                  <a:cxn ang="0">
                    <a:pos x="161" y="6"/>
                  </a:cxn>
                  <a:cxn ang="0">
                    <a:pos x="163" y="12"/>
                  </a:cxn>
                  <a:cxn ang="0">
                    <a:pos x="224" y="20"/>
                  </a:cxn>
                  <a:cxn ang="0">
                    <a:pos x="247" y="29"/>
                  </a:cxn>
                  <a:cxn ang="0">
                    <a:pos x="213" y="40"/>
                  </a:cxn>
                  <a:cxn ang="0">
                    <a:pos x="145" y="52"/>
                  </a:cxn>
                  <a:cxn ang="0">
                    <a:pos x="196" y="55"/>
                  </a:cxn>
                  <a:cxn ang="0">
                    <a:pos x="246" y="61"/>
                  </a:cxn>
                  <a:cxn ang="0">
                    <a:pos x="279" y="62"/>
                  </a:cxn>
                  <a:cxn ang="0">
                    <a:pos x="257" y="71"/>
                  </a:cxn>
                  <a:cxn ang="0">
                    <a:pos x="253" y="77"/>
                  </a:cxn>
                  <a:cxn ang="0">
                    <a:pos x="243" y="85"/>
                  </a:cxn>
                  <a:cxn ang="0">
                    <a:pos x="233" y="92"/>
                  </a:cxn>
                  <a:cxn ang="0">
                    <a:pos x="253" y="107"/>
                  </a:cxn>
                  <a:cxn ang="0">
                    <a:pos x="255" y="110"/>
                  </a:cxn>
                  <a:cxn ang="0">
                    <a:pos x="308" y="116"/>
                  </a:cxn>
                  <a:cxn ang="0">
                    <a:pos x="289" y="130"/>
                  </a:cxn>
                  <a:cxn ang="0">
                    <a:pos x="232" y="148"/>
                  </a:cxn>
                  <a:cxn ang="0">
                    <a:pos x="137" y="157"/>
                  </a:cxn>
                  <a:cxn ang="0">
                    <a:pos x="104" y="159"/>
                  </a:cxn>
                  <a:cxn ang="0">
                    <a:pos x="62" y="165"/>
                  </a:cxn>
                  <a:cxn ang="0">
                    <a:pos x="54" y="175"/>
                  </a:cxn>
                  <a:cxn ang="0">
                    <a:pos x="23" y="186"/>
                  </a:cxn>
                  <a:cxn ang="0">
                    <a:pos x="33" y="190"/>
                  </a:cxn>
                  <a:cxn ang="0">
                    <a:pos x="36" y="195"/>
                  </a:cxn>
                  <a:cxn ang="0">
                    <a:pos x="46" y="198"/>
                  </a:cxn>
                  <a:cxn ang="0">
                    <a:pos x="127" y="213"/>
                  </a:cxn>
                  <a:cxn ang="0">
                    <a:pos x="114" y="225"/>
                  </a:cxn>
                  <a:cxn ang="0">
                    <a:pos x="68" y="240"/>
                  </a:cxn>
                  <a:cxn ang="0">
                    <a:pos x="105" y="248"/>
                  </a:cxn>
                  <a:cxn ang="0">
                    <a:pos x="100" y="249"/>
                  </a:cxn>
                  <a:cxn ang="0">
                    <a:pos x="107" y="254"/>
                  </a:cxn>
                  <a:cxn ang="0">
                    <a:pos x="64" y="263"/>
                  </a:cxn>
                  <a:cxn ang="0">
                    <a:pos x="64" y="264"/>
                  </a:cxn>
                  <a:cxn ang="0">
                    <a:pos x="110" y="275"/>
                  </a:cxn>
                  <a:cxn ang="0">
                    <a:pos x="124" y="288"/>
                  </a:cxn>
                  <a:cxn ang="0">
                    <a:pos x="52" y="300"/>
                  </a:cxn>
                  <a:cxn ang="0">
                    <a:pos x="92" y="311"/>
                  </a:cxn>
                  <a:cxn ang="0">
                    <a:pos x="33" y="317"/>
                  </a:cxn>
                  <a:cxn ang="0">
                    <a:pos x="114" y="326"/>
                  </a:cxn>
                  <a:cxn ang="0">
                    <a:pos x="194" y="332"/>
                  </a:cxn>
                  <a:cxn ang="0">
                    <a:pos x="167" y="346"/>
                  </a:cxn>
                  <a:cxn ang="0">
                    <a:pos x="101" y="358"/>
                  </a:cxn>
                  <a:cxn ang="0">
                    <a:pos x="120" y="367"/>
                  </a:cxn>
                  <a:cxn ang="0">
                    <a:pos x="148" y="379"/>
                  </a:cxn>
                  <a:cxn ang="0">
                    <a:pos x="157" y="385"/>
                  </a:cxn>
                  <a:cxn ang="0">
                    <a:pos x="122" y="415"/>
                  </a:cxn>
                  <a:cxn ang="0">
                    <a:pos x="186" y="430"/>
                  </a:cxn>
                  <a:cxn ang="0">
                    <a:pos x="197" y="436"/>
                  </a:cxn>
                  <a:cxn ang="0">
                    <a:pos x="176" y="448"/>
                  </a:cxn>
                  <a:cxn ang="0">
                    <a:pos x="158" y="453"/>
                  </a:cxn>
                  <a:cxn ang="0">
                    <a:pos x="186" y="459"/>
                  </a:cxn>
                  <a:cxn ang="0">
                    <a:pos x="168" y="472"/>
                  </a:cxn>
                  <a:cxn ang="0">
                    <a:pos x="179" y="483"/>
                  </a:cxn>
                  <a:cxn ang="0">
                    <a:pos x="173" y="486"/>
                  </a:cxn>
                  <a:cxn ang="0">
                    <a:pos x="167" y="491"/>
                  </a:cxn>
                  <a:cxn ang="0">
                    <a:pos x="104" y="504"/>
                  </a:cxn>
                  <a:cxn ang="0">
                    <a:pos x="127" y="510"/>
                  </a:cxn>
                  <a:cxn ang="0">
                    <a:pos x="203" y="527"/>
                  </a:cxn>
                  <a:cxn ang="0">
                    <a:pos x="180" y="539"/>
                  </a:cxn>
                  <a:cxn ang="0">
                    <a:pos x="199" y="546"/>
                  </a:cxn>
                  <a:cxn ang="0">
                    <a:pos x="224" y="552"/>
                  </a:cxn>
                </a:cxnLst>
                <a:rect l="0" t="0" r="r" b="b"/>
                <a:pathLst>
                  <a:path w="316" h="555">
                    <a:moveTo>
                      <a:pt x="128" y="0"/>
                    </a:moveTo>
                    <a:lnTo>
                      <a:pt x="141" y="0"/>
                    </a:lnTo>
                    <a:lnTo>
                      <a:pt x="156" y="0"/>
                    </a:lnTo>
                    <a:lnTo>
                      <a:pt x="144" y="0"/>
                    </a:lnTo>
                    <a:lnTo>
                      <a:pt x="157" y="5"/>
                    </a:lnTo>
                    <a:lnTo>
                      <a:pt x="160" y="5"/>
                    </a:lnTo>
                    <a:lnTo>
                      <a:pt x="154" y="5"/>
                    </a:lnTo>
                    <a:lnTo>
                      <a:pt x="161" y="6"/>
                    </a:lnTo>
                    <a:lnTo>
                      <a:pt x="168" y="6"/>
                    </a:lnTo>
                    <a:lnTo>
                      <a:pt x="174" y="8"/>
                    </a:lnTo>
                    <a:lnTo>
                      <a:pt x="171" y="9"/>
                    </a:lnTo>
                    <a:lnTo>
                      <a:pt x="161" y="11"/>
                    </a:lnTo>
                    <a:lnTo>
                      <a:pt x="168" y="11"/>
                    </a:lnTo>
                    <a:lnTo>
                      <a:pt x="158" y="12"/>
                    </a:lnTo>
                    <a:lnTo>
                      <a:pt x="168" y="12"/>
                    </a:lnTo>
                    <a:lnTo>
                      <a:pt x="163" y="12"/>
                    </a:lnTo>
                    <a:lnTo>
                      <a:pt x="183" y="12"/>
                    </a:lnTo>
                    <a:lnTo>
                      <a:pt x="207" y="14"/>
                    </a:lnTo>
                    <a:lnTo>
                      <a:pt x="151" y="14"/>
                    </a:lnTo>
                    <a:lnTo>
                      <a:pt x="166" y="14"/>
                    </a:lnTo>
                    <a:lnTo>
                      <a:pt x="217" y="17"/>
                    </a:lnTo>
                    <a:lnTo>
                      <a:pt x="220" y="17"/>
                    </a:lnTo>
                    <a:lnTo>
                      <a:pt x="227" y="18"/>
                    </a:lnTo>
                    <a:lnTo>
                      <a:pt x="224" y="20"/>
                    </a:lnTo>
                    <a:lnTo>
                      <a:pt x="216" y="21"/>
                    </a:lnTo>
                    <a:lnTo>
                      <a:pt x="219" y="28"/>
                    </a:lnTo>
                    <a:lnTo>
                      <a:pt x="222" y="29"/>
                    </a:lnTo>
                    <a:lnTo>
                      <a:pt x="255" y="29"/>
                    </a:lnTo>
                    <a:lnTo>
                      <a:pt x="256" y="29"/>
                    </a:lnTo>
                    <a:lnTo>
                      <a:pt x="257" y="29"/>
                    </a:lnTo>
                    <a:lnTo>
                      <a:pt x="249" y="29"/>
                    </a:lnTo>
                    <a:lnTo>
                      <a:pt x="247" y="29"/>
                    </a:lnTo>
                    <a:lnTo>
                      <a:pt x="255" y="29"/>
                    </a:lnTo>
                    <a:lnTo>
                      <a:pt x="213" y="31"/>
                    </a:lnTo>
                    <a:lnTo>
                      <a:pt x="201" y="34"/>
                    </a:lnTo>
                    <a:lnTo>
                      <a:pt x="200" y="35"/>
                    </a:lnTo>
                    <a:lnTo>
                      <a:pt x="201" y="35"/>
                    </a:lnTo>
                    <a:lnTo>
                      <a:pt x="212" y="37"/>
                    </a:lnTo>
                    <a:lnTo>
                      <a:pt x="216" y="37"/>
                    </a:lnTo>
                    <a:lnTo>
                      <a:pt x="213" y="40"/>
                    </a:lnTo>
                    <a:lnTo>
                      <a:pt x="220" y="44"/>
                    </a:lnTo>
                    <a:lnTo>
                      <a:pt x="212" y="46"/>
                    </a:lnTo>
                    <a:lnTo>
                      <a:pt x="203" y="46"/>
                    </a:lnTo>
                    <a:lnTo>
                      <a:pt x="204" y="46"/>
                    </a:lnTo>
                    <a:lnTo>
                      <a:pt x="173" y="47"/>
                    </a:lnTo>
                    <a:lnTo>
                      <a:pt x="167" y="47"/>
                    </a:lnTo>
                    <a:lnTo>
                      <a:pt x="151" y="49"/>
                    </a:lnTo>
                    <a:lnTo>
                      <a:pt x="145" y="52"/>
                    </a:lnTo>
                    <a:lnTo>
                      <a:pt x="148" y="52"/>
                    </a:lnTo>
                    <a:lnTo>
                      <a:pt x="150" y="52"/>
                    </a:lnTo>
                    <a:lnTo>
                      <a:pt x="160" y="53"/>
                    </a:lnTo>
                    <a:lnTo>
                      <a:pt x="163" y="53"/>
                    </a:lnTo>
                    <a:lnTo>
                      <a:pt x="168" y="52"/>
                    </a:lnTo>
                    <a:lnTo>
                      <a:pt x="176" y="53"/>
                    </a:lnTo>
                    <a:lnTo>
                      <a:pt x="177" y="53"/>
                    </a:lnTo>
                    <a:lnTo>
                      <a:pt x="196" y="55"/>
                    </a:lnTo>
                    <a:lnTo>
                      <a:pt x="194" y="56"/>
                    </a:lnTo>
                    <a:lnTo>
                      <a:pt x="209" y="56"/>
                    </a:lnTo>
                    <a:lnTo>
                      <a:pt x="204" y="58"/>
                    </a:lnTo>
                    <a:lnTo>
                      <a:pt x="233" y="59"/>
                    </a:lnTo>
                    <a:lnTo>
                      <a:pt x="236" y="58"/>
                    </a:lnTo>
                    <a:lnTo>
                      <a:pt x="245" y="59"/>
                    </a:lnTo>
                    <a:lnTo>
                      <a:pt x="240" y="59"/>
                    </a:lnTo>
                    <a:lnTo>
                      <a:pt x="246" y="61"/>
                    </a:lnTo>
                    <a:lnTo>
                      <a:pt x="232" y="61"/>
                    </a:lnTo>
                    <a:lnTo>
                      <a:pt x="242" y="64"/>
                    </a:lnTo>
                    <a:lnTo>
                      <a:pt x="237" y="64"/>
                    </a:lnTo>
                    <a:lnTo>
                      <a:pt x="253" y="64"/>
                    </a:lnTo>
                    <a:lnTo>
                      <a:pt x="256" y="64"/>
                    </a:lnTo>
                    <a:lnTo>
                      <a:pt x="285" y="62"/>
                    </a:lnTo>
                    <a:lnTo>
                      <a:pt x="286" y="62"/>
                    </a:lnTo>
                    <a:lnTo>
                      <a:pt x="279" y="62"/>
                    </a:lnTo>
                    <a:lnTo>
                      <a:pt x="278" y="65"/>
                    </a:lnTo>
                    <a:lnTo>
                      <a:pt x="282" y="65"/>
                    </a:lnTo>
                    <a:lnTo>
                      <a:pt x="268" y="68"/>
                    </a:lnTo>
                    <a:lnTo>
                      <a:pt x="263" y="70"/>
                    </a:lnTo>
                    <a:lnTo>
                      <a:pt x="268" y="70"/>
                    </a:lnTo>
                    <a:lnTo>
                      <a:pt x="243" y="71"/>
                    </a:lnTo>
                    <a:lnTo>
                      <a:pt x="249" y="71"/>
                    </a:lnTo>
                    <a:lnTo>
                      <a:pt x="257" y="71"/>
                    </a:lnTo>
                    <a:lnTo>
                      <a:pt x="266" y="73"/>
                    </a:lnTo>
                    <a:lnTo>
                      <a:pt x="253" y="73"/>
                    </a:lnTo>
                    <a:lnTo>
                      <a:pt x="245" y="73"/>
                    </a:lnTo>
                    <a:lnTo>
                      <a:pt x="250" y="74"/>
                    </a:lnTo>
                    <a:lnTo>
                      <a:pt x="249" y="76"/>
                    </a:lnTo>
                    <a:lnTo>
                      <a:pt x="252" y="76"/>
                    </a:lnTo>
                    <a:lnTo>
                      <a:pt x="259" y="76"/>
                    </a:lnTo>
                    <a:lnTo>
                      <a:pt x="253" y="77"/>
                    </a:lnTo>
                    <a:lnTo>
                      <a:pt x="253" y="79"/>
                    </a:lnTo>
                    <a:lnTo>
                      <a:pt x="275" y="77"/>
                    </a:lnTo>
                    <a:lnTo>
                      <a:pt x="269" y="77"/>
                    </a:lnTo>
                    <a:lnTo>
                      <a:pt x="233" y="79"/>
                    </a:lnTo>
                    <a:lnTo>
                      <a:pt x="246" y="79"/>
                    </a:lnTo>
                    <a:lnTo>
                      <a:pt x="246" y="80"/>
                    </a:lnTo>
                    <a:lnTo>
                      <a:pt x="240" y="83"/>
                    </a:lnTo>
                    <a:lnTo>
                      <a:pt x="243" y="85"/>
                    </a:lnTo>
                    <a:lnTo>
                      <a:pt x="278" y="88"/>
                    </a:lnTo>
                    <a:lnTo>
                      <a:pt x="266" y="89"/>
                    </a:lnTo>
                    <a:lnTo>
                      <a:pt x="265" y="89"/>
                    </a:lnTo>
                    <a:lnTo>
                      <a:pt x="256" y="91"/>
                    </a:lnTo>
                    <a:lnTo>
                      <a:pt x="257" y="91"/>
                    </a:lnTo>
                    <a:lnTo>
                      <a:pt x="253" y="92"/>
                    </a:lnTo>
                    <a:lnTo>
                      <a:pt x="247" y="92"/>
                    </a:lnTo>
                    <a:lnTo>
                      <a:pt x="233" y="92"/>
                    </a:lnTo>
                    <a:lnTo>
                      <a:pt x="240" y="92"/>
                    </a:lnTo>
                    <a:lnTo>
                      <a:pt x="226" y="97"/>
                    </a:lnTo>
                    <a:lnTo>
                      <a:pt x="252" y="100"/>
                    </a:lnTo>
                    <a:lnTo>
                      <a:pt x="249" y="100"/>
                    </a:lnTo>
                    <a:lnTo>
                      <a:pt x="240" y="100"/>
                    </a:lnTo>
                    <a:lnTo>
                      <a:pt x="186" y="101"/>
                    </a:lnTo>
                    <a:lnTo>
                      <a:pt x="259" y="106"/>
                    </a:lnTo>
                    <a:lnTo>
                      <a:pt x="253" y="107"/>
                    </a:lnTo>
                    <a:lnTo>
                      <a:pt x="252" y="109"/>
                    </a:lnTo>
                    <a:lnTo>
                      <a:pt x="245" y="109"/>
                    </a:lnTo>
                    <a:lnTo>
                      <a:pt x="263" y="109"/>
                    </a:lnTo>
                    <a:lnTo>
                      <a:pt x="262" y="109"/>
                    </a:lnTo>
                    <a:lnTo>
                      <a:pt x="266" y="109"/>
                    </a:lnTo>
                    <a:lnTo>
                      <a:pt x="269" y="109"/>
                    </a:lnTo>
                    <a:lnTo>
                      <a:pt x="266" y="110"/>
                    </a:lnTo>
                    <a:lnTo>
                      <a:pt x="255" y="110"/>
                    </a:lnTo>
                    <a:lnTo>
                      <a:pt x="270" y="112"/>
                    </a:lnTo>
                    <a:lnTo>
                      <a:pt x="262" y="112"/>
                    </a:lnTo>
                    <a:lnTo>
                      <a:pt x="255" y="112"/>
                    </a:lnTo>
                    <a:lnTo>
                      <a:pt x="286" y="113"/>
                    </a:lnTo>
                    <a:lnTo>
                      <a:pt x="303" y="115"/>
                    </a:lnTo>
                    <a:lnTo>
                      <a:pt x="306" y="116"/>
                    </a:lnTo>
                    <a:lnTo>
                      <a:pt x="305" y="116"/>
                    </a:lnTo>
                    <a:lnTo>
                      <a:pt x="308" y="116"/>
                    </a:lnTo>
                    <a:lnTo>
                      <a:pt x="293" y="123"/>
                    </a:lnTo>
                    <a:lnTo>
                      <a:pt x="298" y="123"/>
                    </a:lnTo>
                    <a:lnTo>
                      <a:pt x="315" y="124"/>
                    </a:lnTo>
                    <a:lnTo>
                      <a:pt x="316" y="124"/>
                    </a:lnTo>
                    <a:lnTo>
                      <a:pt x="314" y="126"/>
                    </a:lnTo>
                    <a:lnTo>
                      <a:pt x="309" y="126"/>
                    </a:lnTo>
                    <a:lnTo>
                      <a:pt x="288" y="129"/>
                    </a:lnTo>
                    <a:lnTo>
                      <a:pt x="289" y="130"/>
                    </a:lnTo>
                    <a:lnTo>
                      <a:pt x="273" y="132"/>
                    </a:lnTo>
                    <a:lnTo>
                      <a:pt x="270" y="132"/>
                    </a:lnTo>
                    <a:lnTo>
                      <a:pt x="269" y="136"/>
                    </a:lnTo>
                    <a:lnTo>
                      <a:pt x="262" y="144"/>
                    </a:lnTo>
                    <a:lnTo>
                      <a:pt x="268" y="147"/>
                    </a:lnTo>
                    <a:lnTo>
                      <a:pt x="243" y="147"/>
                    </a:lnTo>
                    <a:lnTo>
                      <a:pt x="236" y="148"/>
                    </a:lnTo>
                    <a:lnTo>
                      <a:pt x="232" y="148"/>
                    </a:lnTo>
                    <a:lnTo>
                      <a:pt x="235" y="148"/>
                    </a:lnTo>
                    <a:lnTo>
                      <a:pt x="229" y="150"/>
                    </a:lnTo>
                    <a:lnTo>
                      <a:pt x="212" y="151"/>
                    </a:lnTo>
                    <a:lnTo>
                      <a:pt x="214" y="153"/>
                    </a:lnTo>
                    <a:lnTo>
                      <a:pt x="158" y="154"/>
                    </a:lnTo>
                    <a:lnTo>
                      <a:pt x="144" y="156"/>
                    </a:lnTo>
                    <a:lnTo>
                      <a:pt x="138" y="157"/>
                    </a:lnTo>
                    <a:lnTo>
                      <a:pt x="137" y="157"/>
                    </a:lnTo>
                    <a:lnTo>
                      <a:pt x="131" y="157"/>
                    </a:lnTo>
                    <a:lnTo>
                      <a:pt x="110" y="157"/>
                    </a:lnTo>
                    <a:lnTo>
                      <a:pt x="110" y="159"/>
                    </a:lnTo>
                    <a:lnTo>
                      <a:pt x="105" y="159"/>
                    </a:lnTo>
                    <a:lnTo>
                      <a:pt x="102" y="159"/>
                    </a:lnTo>
                    <a:lnTo>
                      <a:pt x="104" y="159"/>
                    </a:lnTo>
                    <a:lnTo>
                      <a:pt x="101" y="159"/>
                    </a:lnTo>
                    <a:lnTo>
                      <a:pt x="104" y="159"/>
                    </a:lnTo>
                    <a:lnTo>
                      <a:pt x="101" y="159"/>
                    </a:lnTo>
                    <a:lnTo>
                      <a:pt x="98" y="159"/>
                    </a:lnTo>
                    <a:lnTo>
                      <a:pt x="133" y="163"/>
                    </a:lnTo>
                    <a:lnTo>
                      <a:pt x="131" y="163"/>
                    </a:lnTo>
                    <a:lnTo>
                      <a:pt x="77" y="162"/>
                    </a:lnTo>
                    <a:lnTo>
                      <a:pt x="84" y="162"/>
                    </a:lnTo>
                    <a:lnTo>
                      <a:pt x="66" y="165"/>
                    </a:lnTo>
                    <a:lnTo>
                      <a:pt x="62" y="165"/>
                    </a:lnTo>
                    <a:lnTo>
                      <a:pt x="71" y="165"/>
                    </a:lnTo>
                    <a:lnTo>
                      <a:pt x="69" y="165"/>
                    </a:lnTo>
                    <a:lnTo>
                      <a:pt x="65" y="165"/>
                    </a:lnTo>
                    <a:lnTo>
                      <a:pt x="61" y="168"/>
                    </a:lnTo>
                    <a:lnTo>
                      <a:pt x="71" y="168"/>
                    </a:lnTo>
                    <a:lnTo>
                      <a:pt x="69" y="169"/>
                    </a:lnTo>
                    <a:lnTo>
                      <a:pt x="41" y="174"/>
                    </a:lnTo>
                    <a:lnTo>
                      <a:pt x="54" y="175"/>
                    </a:lnTo>
                    <a:lnTo>
                      <a:pt x="55" y="175"/>
                    </a:lnTo>
                    <a:lnTo>
                      <a:pt x="54" y="178"/>
                    </a:lnTo>
                    <a:lnTo>
                      <a:pt x="62" y="178"/>
                    </a:lnTo>
                    <a:lnTo>
                      <a:pt x="58" y="180"/>
                    </a:lnTo>
                    <a:lnTo>
                      <a:pt x="69" y="183"/>
                    </a:lnTo>
                    <a:lnTo>
                      <a:pt x="61" y="181"/>
                    </a:lnTo>
                    <a:lnTo>
                      <a:pt x="39" y="184"/>
                    </a:lnTo>
                    <a:lnTo>
                      <a:pt x="23" y="186"/>
                    </a:lnTo>
                    <a:lnTo>
                      <a:pt x="0" y="187"/>
                    </a:lnTo>
                    <a:lnTo>
                      <a:pt x="2" y="187"/>
                    </a:lnTo>
                    <a:lnTo>
                      <a:pt x="9" y="189"/>
                    </a:lnTo>
                    <a:lnTo>
                      <a:pt x="12" y="189"/>
                    </a:lnTo>
                    <a:lnTo>
                      <a:pt x="22" y="189"/>
                    </a:lnTo>
                    <a:lnTo>
                      <a:pt x="25" y="190"/>
                    </a:lnTo>
                    <a:lnTo>
                      <a:pt x="36" y="190"/>
                    </a:lnTo>
                    <a:lnTo>
                      <a:pt x="33" y="190"/>
                    </a:lnTo>
                    <a:lnTo>
                      <a:pt x="46" y="192"/>
                    </a:lnTo>
                    <a:lnTo>
                      <a:pt x="22" y="190"/>
                    </a:lnTo>
                    <a:lnTo>
                      <a:pt x="48" y="192"/>
                    </a:lnTo>
                    <a:lnTo>
                      <a:pt x="45" y="192"/>
                    </a:lnTo>
                    <a:lnTo>
                      <a:pt x="43" y="192"/>
                    </a:lnTo>
                    <a:lnTo>
                      <a:pt x="32" y="192"/>
                    </a:lnTo>
                    <a:lnTo>
                      <a:pt x="33" y="195"/>
                    </a:lnTo>
                    <a:lnTo>
                      <a:pt x="36" y="195"/>
                    </a:lnTo>
                    <a:lnTo>
                      <a:pt x="26" y="195"/>
                    </a:lnTo>
                    <a:lnTo>
                      <a:pt x="45" y="195"/>
                    </a:lnTo>
                    <a:lnTo>
                      <a:pt x="46" y="195"/>
                    </a:lnTo>
                    <a:lnTo>
                      <a:pt x="36" y="195"/>
                    </a:lnTo>
                    <a:lnTo>
                      <a:pt x="41" y="196"/>
                    </a:lnTo>
                    <a:lnTo>
                      <a:pt x="31" y="198"/>
                    </a:lnTo>
                    <a:lnTo>
                      <a:pt x="33" y="198"/>
                    </a:lnTo>
                    <a:lnTo>
                      <a:pt x="46" y="198"/>
                    </a:lnTo>
                    <a:lnTo>
                      <a:pt x="45" y="201"/>
                    </a:lnTo>
                    <a:lnTo>
                      <a:pt x="31" y="208"/>
                    </a:lnTo>
                    <a:lnTo>
                      <a:pt x="35" y="208"/>
                    </a:lnTo>
                    <a:lnTo>
                      <a:pt x="92" y="208"/>
                    </a:lnTo>
                    <a:lnTo>
                      <a:pt x="91" y="208"/>
                    </a:lnTo>
                    <a:lnTo>
                      <a:pt x="94" y="208"/>
                    </a:lnTo>
                    <a:lnTo>
                      <a:pt x="130" y="210"/>
                    </a:lnTo>
                    <a:lnTo>
                      <a:pt x="127" y="213"/>
                    </a:lnTo>
                    <a:lnTo>
                      <a:pt x="150" y="213"/>
                    </a:lnTo>
                    <a:lnTo>
                      <a:pt x="133" y="215"/>
                    </a:lnTo>
                    <a:lnTo>
                      <a:pt x="118" y="216"/>
                    </a:lnTo>
                    <a:lnTo>
                      <a:pt x="127" y="218"/>
                    </a:lnTo>
                    <a:lnTo>
                      <a:pt x="122" y="218"/>
                    </a:lnTo>
                    <a:lnTo>
                      <a:pt x="87" y="221"/>
                    </a:lnTo>
                    <a:lnTo>
                      <a:pt x="85" y="222"/>
                    </a:lnTo>
                    <a:lnTo>
                      <a:pt x="114" y="225"/>
                    </a:lnTo>
                    <a:lnTo>
                      <a:pt x="104" y="227"/>
                    </a:lnTo>
                    <a:lnTo>
                      <a:pt x="102" y="230"/>
                    </a:lnTo>
                    <a:lnTo>
                      <a:pt x="101" y="230"/>
                    </a:lnTo>
                    <a:lnTo>
                      <a:pt x="94" y="231"/>
                    </a:lnTo>
                    <a:lnTo>
                      <a:pt x="92" y="233"/>
                    </a:lnTo>
                    <a:lnTo>
                      <a:pt x="120" y="233"/>
                    </a:lnTo>
                    <a:lnTo>
                      <a:pt x="68" y="239"/>
                    </a:lnTo>
                    <a:lnTo>
                      <a:pt x="68" y="240"/>
                    </a:lnTo>
                    <a:lnTo>
                      <a:pt x="71" y="240"/>
                    </a:lnTo>
                    <a:lnTo>
                      <a:pt x="68" y="242"/>
                    </a:lnTo>
                    <a:lnTo>
                      <a:pt x="69" y="242"/>
                    </a:lnTo>
                    <a:lnTo>
                      <a:pt x="64" y="243"/>
                    </a:lnTo>
                    <a:lnTo>
                      <a:pt x="65" y="243"/>
                    </a:lnTo>
                    <a:lnTo>
                      <a:pt x="68" y="245"/>
                    </a:lnTo>
                    <a:lnTo>
                      <a:pt x="74" y="245"/>
                    </a:lnTo>
                    <a:lnTo>
                      <a:pt x="105" y="248"/>
                    </a:lnTo>
                    <a:lnTo>
                      <a:pt x="102" y="248"/>
                    </a:lnTo>
                    <a:lnTo>
                      <a:pt x="104" y="249"/>
                    </a:lnTo>
                    <a:lnTo>
                      <a:pt x="115" y="249"/>
                    </a:lnTo>
                    <a:lnTo>
                      <a:pt x="100" y="249"/>
                    </a:lnTo>
                    <a:lnTo>
                      <a:pt x="110" y="249"/>
                    </a:lnTo>
                    <a:lnTo>
                      <a:pt x="105" y="249"/>
                    </a:lnTo>
                    <a:lnTo>
                      <a:pt x="114" y="249"/>
                    </a:lnTo>
                    <a:lnTo>
                      <a:pt x="100" y="249"/>
                    </a:lnTo>
                    <a:lnTo>
                      <a:pt x="98" y="249"/>
                    </a:lnTo>
                    <a:lnTo>
                      <a:pt x="82" y="252"/>
                    </a:lnTo>
                    <a:lnTo>
                      <a:pt x="81" y="252"/>
                    </a:lnTo>
                    <a:lnTo>
                      <a:pt x="77" y="252"/>
                    </a:lnTo>
                    <a:lnTo>
                      <a:pt x="78" y="254"/>
                    </a:lnTo>
                    <a:lnTo>
                      <a:pt x="79" y="254"/>
                    </a:lnTo>
                    <a:lnTo>
                      <a:pt x="101" y="254"/>
                    </a:lnTo>
                    <a:lnTo>
                      <a:pt x="107" y="254"/>
                    </a:lnTo>
                    <a:lnTo>
                      <a:pt x="72" y="255"/>
                    </a:lnTo>
                    <a:lnTo>
                      <a:pt x="71" y="255"/>
                    </a:lnTo>
                    <a:lnTo>
                      <a:pt x="68" y="255"/>
                    </a:lnTo>
                    <a:lnTo>
                      <a:pt x="64" y="258"/>
                    </a:lnTo>
                    <a:lnTo>
                      <a:pt x="65" y="258"/>
                    </a:lnTo>
                    <a:lnTo>
                      <a:pt x="49" y="260"/>
                    </a:lnTo>
                    <a:lnTo>
                      <a:pt x="51" y="260"/>
                    </a:lnTo>
                    <a:lnTo>
                      <a:pt x="64" y="263"/>
                    </a:lnTo>
                    <a:lnTo>
                      <a:pt x="52" y="261"/>
                    </a:lnTo>
                    <a:lnTo>
                      <a:pt x="54" y="263"/>
                    </a:lnTo>
                    <a:lnTo>
                      <a:pt x="55" y="263"/>
                    </a:lnTo>
                    <a:lnTo>
                      <a:pt x="71" y="263"/>
                    </a:lnTo>
                    <a:lnTo>
                      <a:pt x="88" y="264"/>
                    </a:lnTo>
                    <a:lnTo>
                      <a:pt x="78" y="264"/>
                    </a:lnTo>
                    <a:lnTo>
                      <a:pt x="71" y="264"/>
                    </a:lnTo>
                    <a:lnTo>
                      <a:pt x="64" y="264"/>
                    </a:lnTo>
                    <a:lnTo>
                      <a:pt x="75" y="264"/>
                    </a:lnTo>
                    <a:lnTo>
                      <a:pt x="94" y="264"/>
                    </a:lnTo>
                    <a:lnTo>
                      <a:pt x="104" y="263"/>
                    </a:lnTo>
                    <a:lnTo>
                      <a:pt x="84" y="264"/>
                    </a:lnTo>
                    <a:lnTo>
                      <a:pt x="85" y="264"/>
                    </a:lnTo>
                    <a:lnTo>
                      <a:pt x="98" y="267"/>
                    </a:lnTo>
                    <a:lnTo>
                      <a:pt x="95" y="276"/>
                    </a:lnTo>
                    <a:lnTo>
                      <a:pt x="110" y="275"/>
                    </a:lnTo>
                    <a:lnTo>
                      <a:pt x="88" y="275"/>
                    </a:lnTo>
                    <a:lnTo>
                      <a:pt x="89" y="275"/>
                    </a:lnTo>
                    <a:lnTo>
                      <a:pt x="102" y="276"/>
                    </a:lnTo>
                    <a:lnTo>
                      <a:pt x="112" y="282"/>
                    </a:lnTo>
                    <a:lnTo>
                      <a:pt x="105" y="284"/>
                    </a:lnTo>
                    <a:lnTo>
                      <a:pt x="105" y="287"/>
                    </a:lnTo>
                    <a:lnTo>
                      <a:pt x="114" y="288"/>
                    </a:lnTo>
                    <a:lnTo>
                      <a:pt x="124" y="288"/>
                    </a:lnTo>
                    <a:lnTo>
                      <a:pt x="124" y="290"/>
                    </a:lnTo>
                    <a:lnTo>
                      <a:pt x="144" y="296"/>
                    </a:lnTo>
                    <a:lnTo>
                      <a:pt x="141" y="296"/>
                    </a:lnTo>
                    <a:lnTo>
                      <a:pt x="145" y="296"/>
                    </a:lnTo>
                    <a:lnTo>
                      <a:pt x="120" y="299"/>
                    </a:lnTo>
                    <a:lnTo>
                      <a:pt x="104" y="299"/>
                    </a:lnTo>
                    <a:lnTo>
                      <a:pt x="74" y="299"/>
                    </a:lnTo>
                    <a:lnTo>
                      <a:pt x="52" y="300"/>
                    </a:lnTo>
                    <a:lnTo>
                      <a:pt x="54" y="300"/>
                    </a:lnTo>
                    <a:lnTo>
                      <a:pt x="48" y="300"/>
                    </a:lnTo>
                    <a:lnTo>
                      <a:pt x="55" y="302"/>
                    </a:lnTo>
                    <a:lnTo>
                      <a:pt x="78" y="307"/>
                    </a:lnTo>
                    <a:lnTo>
                      <a:pt x="79" y="307"/>
                    </a:lnTo>
                    <a:lnTo>
                      <a:pt x="64" y="310"/>
                    </a:lnTo>
                    <a:lnTo>
                      <a:pt x="66" y="310"/>
                    </a:lnTo>
                    <a:lnTo>
                      <a:pt x="92" y="311"/>
                    </a:lnTo>
                    <a:lnTo>
                      <a:pt x="101" y="313"/>
                    </a:lnTo>
                    <a:lnTo>
                      <a:pt x="94" y="313"/>
                    </a:lnTo>
                    <a:lnTo>
                      <a:pt x="72" y="313"/>
                    </a:lnTo>
                    <a:lnTo>
                      <a:pt x="69" y="313"/>
                    </a:lnTo>
                    <a:lnTo>
                      <a:pt x="68" y="313"/>
                    </a:lnTo>
                    <a:lnTo>
                      <a:pt x="45" y="313"/>
                    </a:lnTo>
                    <a:lnTo>
                      <a:pt x="41" y="313"/>
                    </a:lnTo>
                    <a:lnTo>
                      <a:pt x="33" y="317"/>
                    </a:lnTo>
                    <a:lnTo>
                      <a:pt x="33" y="322"/>
                    </a:lnTo>
                    <a:lnTo>
                      <a:pt x="35" y="322"/>
                    </a:lnTo>
                    <a:lnTo>
                      <a:pt x="68" y="323"/>
                    </a:lnTo>
                    <a:lnTo>
                      <a:pt x="65" y="323"/>
                    </a:lnTo>
                    <a:lnTo>
                      <a:pt x="66" y="323"/>
                    </a:lnTo>
                    <a:lnTo>
                      <a:pt x="101" y="325"/>
                    </a:lnTo>
                    <a:lnTo>
                      <a:pt x="110" y="326"/>
                    </a:lnTo>
                    <a:lnTo>
                      <a:pt x="114" y="326"/>
                    </a:lnTo>
                    <a:lnTo>
                      <a:pt x="122" y="326"/>
                    </a:lnTo>
                    <a:lnTo>
                      <a:pt x="134" y="329"/>
                    </a:lnTo>
                    <a:lnTo>
                      <a:pt x="137" y="329"/>
                    </a:lnTo>
                    <a:lnTo>
                      <a:pt x="135" y="331"/>
                    </a:lnTo>
                    <a:lnTo>
                      <a:pt x="158" y="331"/>
                    </a:lnTo>
                    <a:lnTo>
                      <a:pt x="160" y="331"/>
                    </a:lnTo>
                    <a:lnTo>
                      <a:pt x="164" y="331"/>
                    </a:lnTo>
                    <a:lnTo>
                      <a:pt x="194" y="332"/>
                    </a:lnTo>
                    <a:lnTo>
                      <a:pt x="193" y="332"/>
                    </a:lnTo>
                    <a:lnTo>
                      <a:pt x="154" y="335"/>
                    </a:lnTo>
                    <a:lnTo>
                      <a:pt x="161" y="341"/>
                    </a:lnTo>
                    <a:lnTo>
                      <a:pt x="156" y="341"/>
                    </a:lnTo>
                    <a:lnTo>
                      <a:pt x="161" y="343"/>
                    </a:lnTo>
                    <a:lnTo>
                      <a:pt x="158" y="343"/>
                    </a:lnTo>
                    <a:lnTo>
                      <a:pt x="150" y="344"/>
                    </a:lnTo>
                    <a:lnTo>
                      <a:pt x="167" y="346"/>
                    </a:lnTo>
                    <a:lnTo>
                      <a:pt x="177" y="352"/>
                    </a:lnTo>
                    <a:lnTo>
                      <a:pt x="193" y="352"/>
                    </a:lnTo>
                    <a:lnTo>
                      <a:pt x="145" y="356"/>
                    </a:lnTo>
                    <a:lnTo>
                      <a:pt x="147" y="356"/>
                    </a:lnTo>
                    <a:lnTo>
                      <a:pt x="130" y="356"/>
                    </a:lnTo>
                    <a:lnTo>
                      <a:pt x="110" y="358"/>
                    </a:lnTo>
                    <a:lnTo>
                      <a:pt x="114" y="358"/>
                    </a:lnTo>
                    <a:lnTo>
                      <a:pt x="101" y="358"/>
                    </a:lnTo>
                    <a:lnTo>
                      <a:pt x="137" y="361"/>
                    </a:lnTo>
                    <a:lnTo>
                      <a:pt x="138" y="361"/>
                    </a:lnTo>
                    <a:lnTo>
                      <a:pt x="135" y="361"/>
                    </a:lnTo>
                    <a:lnTo>
                      <a:pt x="138" y="361"/>
                    </a:lnTo>
                    <a:lnTo>
                      <a:pt x="156" y="362"/>
                    </a:lnTo>
                    <a:lnTo>
                      <a:pt x="143" y="362"/>
                    </a:lnTo>
                    <a:lnTo>
                      <a:pt x="125" y="367"/>
                    </a:lnTo>
                    <a:lnTo>
                      <a:pt x="120" y="367"/>
                    </a:lnTo>
                    <a:lnTo>
                      <a:pt x="121" y="368"/>
                    </a:lnTo>
                    <a:lnTo>
                      <a:pt x="137" y="370"/>
                    </a:lnTo>
                    <a:lnTo>
                      <a:pt x="137" y="374"/>
                    </a:lnTo>
                    <a:lnTo>
                      <a:pt x="145" y="374"/>
                    </a:lnTo>
                    <a:lnTo>
                      <a:pt x="145" y="376"/>
                    </a:lnTo>
                    <a:lnTo>
                      <a:pt x="156" y="377"/>
                    </a:lnTo>
                    <a:lnTo>
                      <a:pt x="157" y="379"/>
                    </a:lnTo>
                    <a:lnTo>
                      <a:pt x="148" y="379"/>
                    </a:lnTo>
                    <a:lnTo>
                      <a:pt x="167" y="379"/>
                    </a:lnTo>
                    <a:lnTo>
                      <a:pt x="168" y="379"/>
                    </a:lnTo>
                    <a:lnTo>
                      <a:pt x="171" y="379"/>
                    </a:lnTo>
                    <a:lnTo>
                      <a:pt x="168" y="380"/>
                    </a:lnTo>
                    <a:lnTo>
                      <a:pt x="176" y="382"/>
                    </a:lnTo>
                    <a:lnTo>
                      <a:pt x="161" y="383"/>
                    </a:lnTo>
                    <a:lnTo>
                      <a:pt x="170" y="385"/>
                    </a:lnTo>
                    <a:lnTo>
                      <a:pt x="157" y="385"/>
                    </a:lnTo>
                    <a:lnTo>
                      <a:pt x="124" y="389"/>
                    </a:lnTo>
                    <a:lnTo>
                      <a:pt x="130" y="389"/>
                    </a:lnTo>
                    <a:lnTo>
                      <a:pt x="117" y="391"/>
                    </a:lnTo>
                    <a:lnTo>
                      <a:pt x="133" y="392"/>
                    </a:lnTo>
                    <a:lnTo>
                      <a:pt x="156" y="409"/>
                    </a:lnTo>
                    <a:lnTo>
                      <a:pt x="134" y="412"/>
                    </a:lnTo>
                    <a:lnTo>
                      <a:pt x="128" y="415"/>
                    </a:lnTo>
                    <a:lnTo>
                      <a:pt x="122" y="415"/>
                    </a:lnTo>
                    <a:lnTo>
                      <a:pt x="124" y="417"/>
                    </a:lnTo>
                    <a:lnTo>
                      <a:pt x="141" y="417"/>
                    </a:lnTo>
                    <a:lnTo>
                      <a:pt x="143" y="426"/>
                    </a:lnTo>
                    <a:lnTo>
                      <a:pt x="135" y="427"/>
                    </a:lnTo>
                    <a:lnTo>
                      <a:pt x="138" y="427"/>
                    </a:lnTo>
                    <a:lnTo>
                      <a:pt x="156" y="429"/>
                    </a:lnTo>
                    <a:lnTo>
                      <a:pt x="170" y="430"/>
                    </a:lnTo>
                    <a:lnTo>
                      <a:pt x="186" y="430"/>
                    </a:lnTo>
                    <a:lnTo>
                      <a:pt x="180" y="430"/>
                    </a:lnTo>
                    <a:lnTo>
                      <a:pt x="181" y="430"/>
                    </a:lnTo>
                    <a:lnTo>
                      <a:pt x="173" y="430"/>
                    </a:lnTo>
                    <a:lnTo>
                      <a:pt x="189" y="430"/>
                    </a:lnTo>
                    <a:lnTo>
                      <a:pt x="179" y="432"/>
                    </a:lnTo>
                    <a:lnTo>
                      <a:pt x="186" y="432"/>
                    </a:lnTo>
                    <a:lnTo>
                      <a:pt x="193" y="433"/>
                    </a:lnTo>
                    <a:lnTo>
                      <a:pt x="197" y="436"/>
                    </a:lnTo>
                    <a:lnTo>
                      <a:pt x="219" y="441"/>
                    </a:lnTo>
                    <a:lnTo>
                      <a:pt x="223" y="441"/>
                    </a:lnTo>
                    <a:lnTo>
                      <a:pt x="209" y="442"/>
                    </a:lnTo>
                    <a:lnTo>
                      <a:pt x="191" y="445"/>
                    </a:lnTo>
                    <a:lnTo>
                      <a:pt x="191" y="447"/>
                    </a:lnTo>
                    <a:lnTo>
                      <a:pt x="194" y="447"/>
                    </a:lnTo>
                    <a:lnTo>
                      <a:pt x="174" y="447"/>
                    </a:lnTo>
                    <a:lnTo>
                      <a:pt x="176" y="448"/>
                    </a:lnTo>
                    <a:lnTo>
                      <a:pt x="174" y="448"/>
                    </a:lnTo>
                    <a:lnTo>
                      <a:pt x="176" y="448"/>
                    </a:lnTo>
                    <a:lnTo>
                      <a:pt x="161" y="448"/>
                    </a:lnTo>
                    <a:lnTo>
                      <a:pt x="163" y="450"/>
                    </a:lnTo>
                    <a:lnTo>
                      <a:pt x="157" y="450"/>
                    </a:lnTo>
                    <a:lnTo>
                      <a:pt x="157" y="453"/>
                    </a:lnTo>
                    <a:lnTo>
                      <a:pt x="160" y="453"/>
                    </a:lnTo>
                    <a:lnTo>
                      <a:pt x="158" y="453"/>
                    </a:lnTo>
                    <a:lnTo>
                      <a:pt x="163" y="453"/>
                    </a:lnTo>
                    <a:lnTo>
                      <a:pt x="164" y="453"/>
                    </a:lnTo>
                    <a:lnTo>
                      <a:pt x="166" y="453"/>
                    </a:lnTo>
                    <a:lnTo>
                      <a:pt x="207" y="453"/>
                    </a:lnTo>
                    <a:lnTo>
                      <a:pt x="199" y="454"/>
                    </a:lnTo>
                    <a:lnTo>
                      <a:pt x="197" y="454"/>
                    </a:lnTo>
                    <a:lnTo>
                      <a:pt x="200" y="457"/>
                    </a:lnTo>
                    <a:lnTo>
                      <a:pt x="186" y="459"/>
                    </a:lnTo>
                    <a:lnTo>
                      <a:pt x="177" y="462"/>
                    </a:lnTo>
                    <a:lnTo>
                      <a:pt x="171" y="463"/>
                    </a:lnTo>
                    <a:lnTo>
                      <a:pt x="164" y="463"/>
                    </a:lnTo>
                    <a:lnTo>
                      <a:pt x="171" y="465"/>
                    </a:lnTo>
                    <a:lnTo>
                      <a:pt x="180" y="469"/>
                    </a:lnTo>
                    <a:lnTo>
                      <a:pt x="174" y="469"/>
                    </a:lnTo>
                    <a:lnTo>
                      <a:pt x="147" y="468"/>
                    </a:lnTo>
                    <a:lnTo>
                      <a:pt x="168" y="472"/>
                    </a:lnTo>
                    <a:lnTo>
                      <a:pt x="183" y="475"/>
                    </a:lnTo>
                    <a:lnTo>
                      <a:pt x="148" y="480"/>
                    </a:lnTo>
                    <a:lnTo>
                      <a:pt x="147" y="480"/>
                    </a:lnTo>
                    <a:lnTo>
                      <a:pt x="148" y="481"/>
                    </a:lnTo>
                    <a:lnTo>
                      <a:pt x="157" y="481"/>
                    </a:lnTo>
                    <a:lnTo>
                      <a:pt x="173" y="481"/>
                    </a:lnTo>
                    <a:lnTo>
                      <a:pt x="183" y="483"/>
                    </a:lnTo>
                    <a:lnTo>
                      <a:pt x="179" y="483"/>
                    </a:lnTo>
                    <a:lnTo>
                      <a:pt x="177" y="483"/>
                    </a:lnTo>
                    <a:lnTo>
                      <a:pt x="177" y="484"/>
                    </a:lnTo>
                    <a:lnTo>
                      <a:pt x="174" y="484"/>
                    </a:lnTo>
                    <a:lnTo>
                      <a:pt x="173" y="484"/>
                    </a:lnTo>
                    <a:lnTo>
                      <a:pt x="180" y="484"/>
                    </a:lnTo>
                    <a:lnTo>
                      <a:pt x="171" y="484"/>
                    </a:lnTo>
                    <a:lnTo>
                      <a:pt x="176" y="486"/>
                    </a:lnTo>
                    <a:lnTo>
                      <a:pt x="173" y="486"/>
                    </a:lnTo>
                    <a:lnTo>
                      <a:pt x="176" y="486"/>
                    </a:lnTo>
                    <a:lnTo>
                      <a:pt x="161" y="486"/>
                    </a:lnTo>
                    <a:lnTo>
                      <a:pt x="166" y="488"/>
                    </a:lnTo>
                    <a:lnTo>
                      <a:pt x="158" y="489"/>
                    </a:lnTo>
                    <a:lnTo>
                      <a:pt x="144" y="489"/>
                    </a:lnTo>
                    <a:lnTo>
                      <a:pt x="148" y="489"/>
                    </a:lnTo>
                    <a:lnTo>
                      <a:pt x="144" y="491"/>
                    </a:lnTo>
                    <a:lnTo>
                      <a:pt x="167" y="491"/>
                    </a:lnTo>
                    <a:lnTo>
                      <a:pt x="124" y="492"/>
                    </a:lnTo>
                    <a:lnTo>
                      <a:pt x="125" y="492"/>
                    </a:lnTo>
                    <a:lnTo>
                      <a:pt x="110" y="492"/>
                    </a:lnTo>
                    <a:lnTo>
                      <a:pt x="118" y="495"/>
                    </a:lnTo>
                    <a:lnTo>
                      <a:pt x="117" y="497"/>
                    </a:lnTo>
                    <a:lnTo>
                      <a:pt x="111" y="503"/>
                    </a:lnTo>
                    <a:lnTo>
                      <a:pt x="112" y="504"/>
                    </a:lnTo>
                    <a:lnTo>
                      <a:pt x="104" y="504"/>
                    </a:lnTo>
                    <a:lnTo>
                      <a:pt x="107" y="504"/>
                    </a:lnTo>
                    <a:lnTo>
                      <a:pt x="108" y="506"/>
                    </a:lnTo>
                    <a:lnTo>
                      <a:pt x="118" y="506"/>
                    </a:lnTo>
                    <a:lnTo>
                      <a:pt x="122" y="506"/>
                    </a:lnTo>
                    <a:lnTo>
                      <a:pt x="141" y="506"/>
                    </a:lnTo>
                    <a:lnTo>
                      <a:pt x="141" y="509"/>
                    </a:lnTo>
                    <a:lnTo>
                      <a:pt x="148" y="510"/>
                    </a:lnTo>
                    <a:lnTo>
                      <a:pt x="127" y="510"/>
                    </a:lnTo>
                    <a:lnTo>
                      <a:pt x="138" y="513"/>
                    </a:lnTo>
                    <a:lnTo>
                      <a:pt x="143" y="513"/>
                    </a:lnTo>
                    <a:lnTo>
                      <a:pt x="157" y="516"/>
                    </a:lnTo>
                    <a:lnTo>
                      <a:pt x="196" y="521"/>
                    </a:lnTo>
                    <a:lnTo>
                      <a:pt x="220" y="522"/>
                    </a:lnTo>
                    <a:lnTo>
                      <a:pt x="207" y="521"/>
                    </a:lnTo>
                    <a:lnTo>
                      <a:pt x="209" y="522"/>
                    </a:lnTo>
                    <a:lnTo>
                      <a:pt x="203" y="527"/>
                    </a:lnTo>
                    <a:lnTo>
                      <a:pt x="191" y="527"/>
                    </a:lnTo>
                    <a:lnTo>
                      <a:pt x="190" y="528"/>
                    </a:lnTo>
                    <a:lnTo>
                      <a:pt x="196" y="533"/>
                    </a:lnTo>
                    <a:lnTo>
                      <a:pt x="186" y="534"/>
                    </a:lnTo>
                    <a:lnTo>
                      <a:pt x="190" y="536"/>
                    </a:lnTo>
                    <a:lnTo>
                      <a:pt x="193" y="537"/>
                    </a:lnTo>
                    <a:lnTo>
                      <a:pt x="184" y="537"/>
                    </a:lnTo>
                    <a:lnTo>
                      <a:pt x="180" y="539"/>
                    </a:lnTo>
                    <a:lnTo>
                      <a:pt x="194" y="537"/>
                    </a:lnTo>
                    <a:lnTo>
                      <a:pt x="193" y="539"/>
                    </a:lnTo>
                    <a:lnTo>
                      <a:pt x="179" y="540"/>
                    </a:lnTo>
                    <a:lnTo>
                      <a:pt x="190" y="542"/>
                    </a:lnTo>
                    <a:lnTo>
                      <a:pt x="180" y="542"/>
                    </a:lnTo>
                    <a:lnTo>
                      <a:pt x="196" y="545"/>
                    </a:lnTo>
                    <a:lnTo>
                      <a:pt x="197" y="545"/>
                    </a:lnTo>
                    <a:lnTo>
                      <a:pt x="199" y="546"/>
                    </a:lnTo>
                    <a:lnTo>
                      <a:pt x="191" y="545"/>
                    </a:lnTo>
                    <a:lnTo>
                      <a:pt x="191" y="546"/>
                    </a:lnTo>
                    <a:lnTo>
                      <a:pt x="187" y="548"/>
                    </a:lnTo>
                    <a:lnTo>
                      <a:pt x="190" y="548"/>
                    </a:lnTo>
                    <a:lnTo>
                      <a:pt x="219" y="552"/>
                    </a:lnTo>
                    <a:lnTo>
                      <a:pt x="220" y="552"/>
                    </a:lnTo>
                    <a:lnTo>
                      <a:pt x="222" y="552"/>
                    </a:lnTo>
                    <a:lnTo>
                      <a:pt x="224" y="552"/>
                    </a:lnTo>
                    <a:lnTo>
                      <a:pt x="207" y="555"/>
                    </a:lnTo>
                    <a:lnTo>
                      <a:pt x="203" y="555"/>
                    </a:lnTo>
                    <a:lnTo>
                      <a:pt x="201" y="555"/>
                    </a:lnTo>
                    <a:lnTo>
                      <a:pt x="203" y="555"/>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85" name="Freeform 201"/>
              <p:cNvSpPr>
                <a:spLocks/>
              </p:cNvSpPr>
              <p:nvPr/>
            </p:nvSpPr>
            <p:spPr bwMode="auto">
              <a:xfrm>
                <a:off x="7850" y="11632"/>
                <a:ext cx="738" cy="549"/>
              </a:xfrm>
              <a:custGeom>
                <a:avLst/>
                <a:gdLst/>
                <a:ahLst/>
                <a:cxnLst>
                  <a:cxn ang="0">
                    <a:pos x="735" y="7"/>
                  </a:cxn>
                  <a:cxn ang="0">
                    <a:pos x="669" y="16"/>
                  </a:cxn>
                  <a:cxn ang="0">
                    <a:pos x="661" y="22"/>
                  </a:cxn>
                  <a:cxn ang="0">
                    <a:pos x="649" y="30"/>
                  </a:cxn>
                  <a:cxn ang="0">
                    <a:pos x="625" y="39"/>
                  </a:cxn>
                  <a:cxn ang="0">
                    <a:pos x="531" y="47"/>
                  </a:cxn>
                  <a:cxn ang="0">
                    <a:pos x="427" y="54"/>
                  </a:cxn>
                  <a:cxn ang="0">
                    <a:pos x="411" y="66"/>
                  </a:cxn>
                  <a:cxn ang="0">
                    <a:pos x="349" y="74"/>
                  </a:cxn>
                  <a:cxn ang="0">
                    <a:pos x="368" y="83"/>
                  </a:cxn>
                  <a:cxn ang="0">
                    <a:pos x="414" y="90"/>
                  </a:cxn>
                  <a:cxn ang="0">
                    <a:pos x="358" y="102"/>
                  </a:cxn>
                  <a:cxn ang="0">
                    <a:pos x="388" y="104"/>
                  </a:cxn>
                  <a:cxn ang="0">
                    <a:pos x="368" y="121"/>
                  </a:cxn>
                  <a:cxn ang="0">
                    <a:pos x="345" y="130"/>
                  </a:cxn>
                  <a:cxn ang="0">
                    <a:pos x="279" y="145"/>
                  </a:cxn>
                  <a:cxn ang="0">
                    <a:pos x="335" y="158"/>
                  </a:cxn>
                  <a:cxn ang="0">
                    <a:pos x="266" y="164"/>
                  </a:cxn>
                  <a:cxn ang="0">
                    <a:pos x="234" y="172"/>
                  </a:cxn>
                  <a:cxn ang="0">
                    <a:pos x="175" y="179"/>
                  </a:cxn>
                  <a:cxn ang="0">
                    <a:pos x="214" y="181"/>
                  </a:cxn>
                  <a:cxn ang="0">
                    <a:pos x="210" y="193"/>
                  </a:cxn>
                  <a:cxn ang="0">
                    <a:pos x="248" y="203"/>
                  </a:cxn>
                  <a:cxn ang="0">
                    <a:pos x="256" y="213"/>
                  </a:cxn>
                  <a:cxn ang="0">
                    <a:pos x="316" y="214"/>
                  </a:cxn>
                  <a:cxn ang="0">
                    <a:pos x="333" y="222"/>
                  </a:cxn>
                  <a:cxn ang="0">
                    <a:pos x="342" y="231"/>
                  </a:cxn>
                  <a:cxn ang="0">
                    <a:pos x="271" y="240"/>
                  </a:cxn>
                  <a:cxn ang="0">
                    <a:pos x="168" y="246"/>
                  </a:cxn>
                  <a:cxn ang="0">
                    <a:pos x="80" y="259"/>
                  </a:cxn>
                  <a:cxn ang="0">
                    <a:pos x="111" y="271"/>
                  </a:cxn>
                  <a:cxn ang="0">
                    <a:pos x="158" y="280"/>
                  </a:cxn>
                  <a:cxn ang="0">
                    <a:pos x="194" y="289"/>
                  </a:cxn>
                  <a:cxn ang="0">
                    <a:pos x="171" y="295"/>
                  </a:cxn>
                  <a:cxn ang="0">
                    <a:pos x="136" y="305"/>
                  </a:cxn>
                  <a:cxn ang="0">
                    <a:pos x="138" y="308"/>
                  </a:cxn>
                  <a:cxn ang="0">
                    <a:pos x="119" y="315"/>
                  </a:cxn>
                  <a:cxn ang="0">
                    <a:pos x="112" y="329"/>
                  </a:cxn>
                  <a:cxn ang="0">
                    <a:pos x="136" y="336"/>
                  </a:cxn>
                  <a:cxn ang="0">
                    <a:pos x="191" y="350"/>
                  </a:cxn>
                  <a:cxn ang="0">
                    <a:pos x="135" y="374"/>
                  </a:cxn>
                  <a:cxn ang="0">
                    <a:pos x="47" y="383"/>
                  </a:cxn>
                  <a:cxn ang="0">
                    <a:pos x="0" y="400"/>
                  </a:cxn>
                  <a:cxn ang="0">
                    <a:pos x="30" y="406"/>
                  </a:cxn>
                  <a:cxn ang="0">
                    <a:pos x="70" y="410"/>
                  </a:cxn>
                  <a:cxn ang="0">
                    <a:pos x="144" y="416"/>
                  </a:cxn>
                  <a:cxn ang="0">
                    <a:pos x="201" y="430"/>
                  </a:cxn>
                  <a:cxn ang="0">
                    <a:pos x="228" y="433"/>
                  </a:cxn>
                  <a:cxn ang="0">
                    <a:pos x="346" y="445"/>
                  </a:cxn>
                  <a:cxn ang="0">
                    <a:pos x="358" y="457"/>
                  </a:cxn>
                  <a:cxn ang="0">
                    <a:pos x="359" y="464"/>
                  </a:cxn>
                  <a:cxn ang="0">
                    <a:pos x="379" y="472"/>
                  </a:cxn>
                  <a:cxn ang="0">
                    <a:pos x="302" y="489"/>
                  </a:cxn>
                  <a:cxn ang="0">
                    <a:pos x="339" y="490"/>
                  </a:cxn>
                  <a:cxn ang="0">
                    <a:pos x="317" y="496"/>
                  </a:cxn>
                  <a:cxn ang="0">
                    <a:pos x="332" y="507"/>
                  </a:cxn>
                  <a:cxn ang="0">
                    <a:pos x="363" y="513"/>
                  </a:cxn>
                  <a:cxn ang="0">
                    <a:pos x="362" y="517"/>
                  </a:cxn>
                  <a:cxn ang="0">
                    <a:pos x="355" y="531"/>
                  </a:cxn>
                  <a:cxn ang="0">
                    <a:pos x="415" y="534"/>
                  </a:cxn>
                  <a:cxn ang="0">
                    <a:pos x="441" y="541"/>
                  </a:cxn>
                  <a:cxn ang="0">
                    <a:pos x="411" y="549"/>
                  </a:cxn>
                </a:cxnLst>
                <a:rect l="0" t="0" r="r" b="b"/>
                <a:pathLst>
                  <a:path w="738" h="549">
                    <a:moveTo>
                      <a:pt x="655" y="1"/>
                    </a:moveTo>
                    <a:lnTo>
                      <a:pt x="676" y="0"/>
                    </a:lnTo>
                    <a:lnTo>
                      <a:pt x="675" y="1"/>
                    </a:lnTo>
                    <a:lnTo>
                      <a:pt x="699" y="1"/>
                    </a:lnTo>
                    <a:lnTo>
                      <a:pt x="704" y="1"/>
                    </a:lnTo>
                    <a:lnTo>
                      <a:pt x="737" y="4"/>
                    </a:lnTo>
                    <a:lnTo>
                      <a:pt x="738" y="7"/>
                    </a:lnTo>
                    <a:lnTo>
                      <a:pt x="735" y="7"/>
                    </a:lnTo>
                    <a:lnTo>
                      <a:pt x="737" y="7"/>
                    </a:lnTo>
                    <a:lnTo>
                      <a:pt x="665" y="10"/>
                    </a:lnTo>
                    <a:lnTo>
                      <a:pt x="668" y="10"/>
                    </a:lnTo>
                    <a:lnTo>
                      <a:pt x="681" y="13"/>
                    </a:lnTo>
                    <a:lnTo>
                      <a:pt x="672" y="13"/>
                    </a:lnTo>
                    <a:lnTo>
                      <a:pt x="681" y="15"/>
                    </a:lnTo>
                    <a:lnTo>
                      <a:pt x="678" y="15"/>
                    </a:lnTo>
                    <a:lnTo>
                      <a:pt x="669" y="16"/>
                    </a:lnTo>
                    <a:lnTo>
                      <a:pt x="672" y="18"/>
                    </a:lnTo>
                    <a:lnTo>
                      <a:pt x="678" y="21"/>
                    </a:lnTo>
                    <a:lnTo>
                      <a:pt x="674" y="22"/>
                    </a:lnTo>
                    <a:lnTo>
                      <a:pt x="656" y="22"/>
                    </a:lnTo>
                    <a:lnTo>
                      <a:pt x="658" y="22"/>
                    </a:lnTo>
                    <a:lnTo>
                      <a:pt x="664" y="22"/>
                    </a:lnTo>
                    <a:lnTo>
                      <a:pt x="666" y="22"/>
                    </a:lnTo>
                    <a:lnTo>
                      <a:pt x="661" y="22"/>
                    </a:lnTo>
                    <a:lnTo>
                      <a:pt x="669" y="22"/>
                    </a:lnTo>
                    <a:lnTo>
                      <a:pt x="679" y="22"/>
                    </a:lnTo>
                    <a:lnTo>
                      <a:pt x="639" y="22"/>
                    </a:lnTo>
                    <a:lnTo>
                      <a:pt x="629" y="22"/>
                    </a:lnTo>
                    <a:lnTo>
                      <a:pt x="631" y="22"/>
                    </a:lnTo>
                    <a:lnTo>
                      <a:pt x="626" y="24"/>
                    </a:lnTo>
                    <a:lnTo>
                      <a:pt x="639" y="29"/>
                    </a:lnTo>
                    <a:lnTo>
                      <a:pt x="649" y="30"/>
                    </a:lnTo>
                    <a:lnTo>
                      <a:pt x="651" y="30"/>
                    </a:lnTo>
                    <a:lnTo>
                      <a:pt x="664" y="30"/>
                    </a:lnTo>
                    <a:lnTo>
                      <a:pt x="629" y="32"/>
                    </a:lnTo>
                    <a:lnTo>
                      <a:pt x="632" y="38"/>
                    </a:lnTo>
                    <a:lnTo>
                      <a:pt x="646" y="39"/>
                    </a:lnTo>
                    <a:lnTo>
                      <a:pt x="631" y="39"/>
                    </a:lnTo>
                    <a:lnTo>
                      <a:pt x="629" y="39"/>
                    </a:lnTo>
                    <a:lnTo>
                      <a:pt x="625" y="39"/>
                    </a:lnTo>
                    <a:lnTo>
                      <a:pt x="635" y="39"/>
                    </a:lnTo>
                    <a:lnTo>
                      <a:pt x="599" y="44"/>
                    </a:lnTo>
                    <a:lnTo>
                      <a:pt x="600" y="44"/>
                    </a:lnTo>
                    <a:lnTo>
                      <a:pt x="582" y="44"/>
                    </a:lnTo>
                    <a:lnTo>
                      <a:pt x="570" y="44"/>
                    </a:lnTo>
                    <a:lnTo>
                      <a:pt x="563" y="48"/>
                    </a:lnTo>
                    <a:lnTo>
                      <a:pt x="572" y="48"/>
                    </a:lnTo>
                    <a:lnTo>
                      <a:pt x="531" y="47"/>
                    </a:lnTo>
                    <a:lnTo>
                      <a:pt x="534" y="48"/>
                    </a:lnTo>
                    <a:lnTo>
                      <a:pt x="524" y="50"/>
                    </a:lnTo>
                    <a:lnTo>
                      <a:pt x="529" y="50"/>
                    </a:lnTo>
                    <a:lnTo>
                      <a:pt x="524" y="50"/>
                    </a:lnTo>
                    <a:lnTo>
                      <a:pt x="507" y="51"/>
                    </a:lnTo>
                    <a:lnTo>
                      <a:pt x="480" y="53"/>
                    </a:lnTo>
                    <a:lnTo>
                      <a:pt x="475" y="53"/>
                    </a:lnTo>
                    <a:lnTo>
                      <a:pt x="427" y="54"/>
                    </a:lnTo>
                    <a:lnTo>
                      <a:pt x="415" y="54"/>
                    </a:lnTo>
                    <a:lnTo>
                      <a:pt x="434" y="57"/>
                    </a:lnTo>
                    <a:lnTo>
                      <a:pt x="435" y="59"/>
                    </a:lnTo>
                    <a:lnTo>
                      <a:pt x="431" y="62"/>
                    </a:lnTo>
                    <a:lnTo>
                      <a:pt x="434" y="62"/>
                    </a:lnTo>
                    <a:lnTo>
                      <a:pt x="429" y="62"/>
                    </a:lnTo>
                    <a:lnTo>
                      <a:pt x="421" y="62"/>
                    </a:lnTo>
                    <a:lnTo>
                      <a:pt x="411" y="66"/>
                    </a:lnTo>
                    <a:lnTo>
                      <a:pt x="435" y="66"/>
                    </a:lnTo>
                    <a:lnTo>
                      <a:pt x="434" y="66"/>
                    </a:lnTo>
                    <a:lnTo>
                      <a:pt x="412" y="69"/>
                    </a:lnTo>
                    <a:lnTo>
                      <a:pt x="415" y="69"/>
                    </a:lnTo>
                    <a:lnTo>
                      <a:pt x="425" y="71"/>
                    </a:lnTo>
                    <a:lnTo>
                      <a:pt x="381" y="74"/>
                    </a:lnTo>
                    <a:lnTo>
                      <a:pt x="360" y="75"/>
                    </a:lnTo>
                    <a:lnTo>
                      <a:pt x="349" y="74"/>
                    </a:lnTo>
                    <a:lnTo>
                      <a:pt x="350" y="74"/>
                    </a:lnTo>
                    <a:lnTo>
                      <a:pt x="355" y="75"/>
                    </a:lnTo>
                    <a:lnTo>
                      <a:pt x="348" y="75"/>
                    </a:lnTo>
                    <a:lnTo>
                      <a:pt x="355" y="77"/>
                    </a:lnTo>
                    <a:lnTo>
                      <a:pt x="353" y="77"/>
                    </a:lnTo>
                    <a:lnTo>
                      <a:pt x="360" y="80"/>
                    </a:lnTo>
                    <a:lnTo>
                      <a:pt x="362" y="81"/>
                    </a:lnTo>
                    <a:lnTo>
                      <a:pt x="368" y="83"/>
                    </a:lnTo>
                    <a:lnTo>
                      <a:pt x="414" y="86"/>
                    </a:lnTo>
                    <a:lnTo>
                      <a:pt x="415" y="86"/>
                    </a:lnTo>
                    <a:lnTo>
                      <a:pt x="421" y="87"/>
                    </a:lnTo>
                    <a:lnTo>
                      <a:pt x="428" y="87"/>
                    </a:lnTo>
                    <a:lnTo>
                      <a:pt x="415" y="89"/>
                    </a:lnTo>
                    <a:lnTo>
                      <a:pt x="412" y="89"/>
                    </a:lnTo>
                    <a:lnTo>
                      <a:pt x="421" y="90"/>
                    </a:lnTo>
                    <a:lnTo>
                      <a:pt x="414" y="90"/>
                    </a:lnTo>
                    <a:lnTo>
                      <a:pt x="365" y="95"/>
                    </a:lnTo>
                    <a:lnTo>
                      <a:pt x="368" y="95"/>
                    </a:lnTo>
                    <a:lnTo>
                      <a:pt x="378" y="96"/>
                    </a:lnTo>
                    <a:lnTo>
                      <a:pt x="383" y="96"/>
                    </a:lnTo>
                    <a:lnTo>
                      <a:pt x="353" y="99"/>
                    </a:lnTo>
                    <a:lnTo>
                      <a:pt x="356" y="101"/>
                    </a:lnTo>
                    <a:lnTo>
                      <a:pt x="352" y="101"/>
                    </a:lnTo>
                    <a:lnTo>
                      <a:pt x="358" y="102"/>
                    </a:lnTo>
                    <a:lnTo>
                      <a:pt x="368" y="102"/>
                    </a:lnTo>
                    <a:lnTo>
                      <a:pt x="375" y="102"/>
                    </a:lnTo>
                    <a:lnTo>
                      <a:pt x="366" y="102"/>
                    </a:lnTo>
                    <a:lnTo>
                      <a:pt x="365" y="104"/>
                    </a:lnTo>
                    <a:lnTo>
                      <a:pt x="363" y="104"/>
                    </a:lnTo>
                    <a:lnTo>
                      <a:pt x="394" y="102"/>
                    </a:lnTo>
                    <a:lnTo>
                      <a:pt x="391" y="102"/>
                    </a:lnTo>
                    <a:lnTo>
                      <a:pt x="388" y="104"/>
                    </a:lnTo>
                    <a:lnTo>
                      <a:pt x="373" y="105"/>
                    </a:lnTo>
                    <a:lnTo>
                      <a:pt x="375" y="108"/>
                    </a:lnTo>
                    <a:lnTo>
                      <a:pt x="352" y="108"/>
                    </a:lnTo>
                    <a:lnTo>
                      <a:pt x="355" y="108"/>
                    </a:lnTo>
                    <a:lnTo>
                      <a:pt x="356" y="110"/>
                    </a:lnTo>
                    <a:lnTo>
                      <a:pt x="360" y="111"/>
                    </a:lnTo>
                    <a:lnTo>
                      <a:pt x="371" y="118"/>
                    </a:lnTo>
                    <a:lnTo>
                      <a:pt x="368" y="121"/>
                    </a:lnTo>
                    <a:lnTo>
                      <a:pt x="373" y="121"/>
                    </a:lnTo>
                    <a:lnTo>
                      <a:pt x="362" y="122"/>
                    </a:lnTo>
                    <a:lnTo>
                      <a:pt x="366" y="124"/>
                    </a:lnTo>
                    <a:lnTo>
                      <a:pt x="372" y="124"/>
                    </a:lnTo>
                    <a:lnTo>
                      <a:pt x="373" y="124"/>
                    </a:lnTo>
                    <a:lnTo>
                      <a:pt x="369" y="128"/>
                    </a:lnTo>
                    <a:lnTo>
                      <a:pt x="368" y="128"/>
                    </a:lnTo>
                    <a:lnTo>
                      <a:pt x="345" y="130"/>
                    </a:lnTo>
                    <a:lnTo>
                      <a:pt x="343" y="131"/>
                    </a:lnTo>
                    <a:lnTo>
                      <a:pt x="310" y="137"/>
                    </a:lnTo>
                    <a:lnTo>
                      <a:pt x="302" y="137"/>
                    </a:lnTo>
                    <a:lnTo>
                      <a:pt x="300" y="139"/>
                    </a:lnTo>
                    <a:lnTo>
                      <a:pt x="292" y="139"/>
                    </a:lnTo>
                    <a:lnTo>
                      <a:pt x="299" y="142"/>
                    </a:lnTo>
                    <a:lnTo>
                      <a:pt x="274" y="145"/>
                    </a:lnTo>
                    <a:lnTo>
                      <a:pt x="279" y="145"/>
                    </a:lnTo>
                    <a:lnTo>
                      <a:pt x="336" y="148"/>
                    </a:lnTo>
                    <a:lnTo>
                      <a:pt x="323" y="152"/>
                    </a:lnTo>
                    <a:lnTo>
                      <a:pt x="325" y="152"/>
                    </a:lnTo>
                    <a:lnTo>
                      <a:pt x="343" y="154"/>
                    </a:lnTo>
                    <a:lnTo>
                      <a:pt x="333" y="154"/>
                    </a:lnTo>
                    <a:lnTo>
                      <a:pt x="325" y="155"/>
                    </a:lnTo>
                    <a:lnTo>
                      <a:pt x="317" y="157"/>
                    </a:lnTo>
                    <a:lnTo>
                      <a:pt x="335" y="158"/>
                    </a:lnTo>
                    <a:lnTo>
                      <a:pt x="340" y="158"/>
                    </a:lnTo>
                    <a:lnTo>
                      <a:pt x="342" y="158"/>
                    </a:lnTo>
                    <a:lnTo>
                      <a:pt x="320" y="157"/>
                    </a:lnTo>
                    <a:lnTo>
                      <a:pt x="312" y="158"/>
                    </a:lnTo>
                    <a:lnTo>
                      <a:pt x="317" y="160"/>
                    </a:lnTo>
                    <a:lnTo>
                      <a:pt x="313" y="160"/>
                    </a:lnTo>
                    <a:lnTo>
                      <a:pt x="277" y="164"/>
                    </a:lnTo>
                    <a:lnTo>
                      <a:pt x="266" y="164"/>
                    </a:lnTo>
                    <a:lnTo>
                      <a:pt x="269" y="164"/>
                    </a:lnTo>
                    <a:lnTo>
                      <a:pt x="274" y="166"/>
                    </a:lnTo>
                    <a:lnTo>
                      <a:pt x="263" y="164"/>
                    </a:lnTo>
                    <a:lnTo>
                      <a:pt x="270" y="166"/>
                    </a:lnTo>
                    <a:lnTo>
                      <a:pt x="269" y="166"/>
                    </a:lnTo>
                    <a:lnTo>
                      <a:pt x="267" y="166"/>
                    </a:lnTo>
                    <a:lnTo>
                      <a:pt x="266" y="169"/>
                    </a:lnTo>
                    <a:lnTo>
                      <a:pt x="234" y="172"/>
                    </a:lnTo>
                    <a:lnTo>
                      <a:pt x="238" y="172"/>
                    </a:lnTo>
                    <a:lnTo>
                      <a:pt x="236" y="175"/>
                    </a:lnTo>
                    <a:lnTo>
                      <a:pt x="207" y="179"/>
                    </a:lnTo>
                    <a:lnTo>
                      <a:pt x="201" y="179"/>
                    </a:lnTo>
                    <a:lnTo>
                      <a:pt x="187" y="179"/>
                    </a:lnTo>
                    <a:lnTo>
                      <a:pt x="184" y="179"/>
                    </a:lnTo>
                    <a:lnTo>
                      <a:pt x="181" y="181"/>
                    </a:lnTo>
                    <a:lnTo>
                      <a:pt x="175" y="179"/>
                    </a:lnTo>
                    <a:lnTo>
                      <a:pt x="215" y="178"/>
                    </a:lnTo>
                    <a:lnTo>
                      <a:pt x="293" y="182"/>
                    </a:lnTo>
                    <a:lnTo>
                      <a:pt x="267" y="182"/>
                    </a:lnTo>
                    <a:lnTo>
                      <a:pt x="276" y="182"/>
                    </a:lnTo>
                    <a:lnTo>
                      <a:pt x="281" y="185"/>
                    </a:lnTo>
                    <a:lnTo>
                      <a:pt x="300" y="185"/>
                    </a:lnTo>
                    <a:lnTo>
                      <a:pt x="213" y="181"/>
                    </a:lnTo>
                    <a:lnTo>
                      <a:pt x="214" y="181"/>
                    </a:lnTo>
                    <a:lnTo>
                      <a:pt x="217" y="184"/>
                    </a:lnTo>
                    <a:lnTo>
                      <a:pt x="195" y="184"/>
                    </a:lnTo>
                    <a:lnTo>
                      <a:pt x="139" y="187"/>
                    </a:lnTo>
                    <a:lnTo>
                      <a:pt x="155" y="190"/>
                    </a:lnTo>
                    <a:lnTo>
                      <a:pt x="167" y="193"/>
                    </a:lnTo>
                    <a:lnTo>
                      <a:pt x="171" y="193"/>
                    </a:lnTo>
                    <a:lnTo>
                      <a:pt x="172" y="194"/>
                    </a:lnTo>
                    <a:lnTo>
                      <a:pt x="210" y="193"/>
                    </a:lnTo>
                    <a:lnTo>
                      <a:pt x="205" y="193"/>
                    </a:lnTo>
                    <a:lnTo>
                      <a:pt x="214" y="194"/>
                    </a:lnTo>
                    <a:lnTo>
                      <a:pt x="225" y="196"/>
                    </a:lnTo>
                    <a:lnTo>
                      <a:pt x="221" y="199"/>
                    </a:lnTo>
                    <a:lnTo>
                      <a:pt x="234" y="200"/>
                    </a:lnTo>
                    <a:lnTo>
                      <a:pt x="231" y="202"/>
                    </a:lnTo>
                    <a:lnTo>
                      <a:pt x="230" y="203"/>
                    </a:lnTo>
                    <a:lnTo>
                      <a:pt x="248" y="203"/>
                    </a:lnTo>
                    <a:lnTo>
                      <a:pt x="248" y="205"/>
                    </a:lnTo>
                    <a:lnTo>
                      <a:pt x="240" y="206"/>
                    </a:lnTo>
                    <a:lnTo>
                      <a:pt x="231" y="206"/>
                    </a:lnTo>
                    <a:lnTo>
                      <a:pt x="276" y="206"/>
                    </a:lnTo>
                    <a:lnTo>
                      <a:pt x="261" y="206"/>
                    </a:lnTo>
                    <a:lnTo>
                      <a:pt x="258" y="206"/>
                    </a:lnTo>
                    <a:lnTo>
                      <a:pt x="260" y="210"/>
                    </a:lnTo>
                    <a:lnTo>
                      <a:pt x="256" y="213"/>
                    </a:lnTo>
                    <a:lnTo>
                      <a:pt x="315" y="211"/>
                    </a:lnTo>
                    <a:lnTo>
                      <a:pt x="333" y="211"/>
                    </a:lnTo>
                    <a:lnTo>
                      <a:pt x="327" y="211"/>
                    </a:lnTo>
                    <a:lnTo>
                      <a:pt x="313" y="211"/>
                    </a:lnTo>
                    <a:lnTo>
                      <a:pt x="312" y="211"/>
                    </a:lnTo>
                    <a:lnTo>
                      <a:pt x="292" y="213"/>
                    </a:lnTo>
                    <a:lnTo>
                      <a:pt x="293" y="213"/>
                    </a:lnTo>
                    <a:lnTo>
                      <a:pt x="316" y="214"/>
                    </a:lnTo>
                    <a:lnTo>
                      <a:pt x="332" y="213"/>
                    </a:lnTo>
                    <a:lnTo>
                      <a:pt x="326" y="214"/>
                    </a:lnTo>
                    <a:lnTo>
                      <a:pt x="325" y="216"/>
                    </a:lnTo>
                    <a:lnTo>
                      <a:pt x="330" y="217"/>
                    </a:lnTo>
                    <a:lnTo>
                      <a:pt x="325" y="217"/>
                    </a:lnTo>
                    <a:lnTo>
                      <a:pt x="315" y="217"/>
                    </a:lnTo>
                    <a:lnTo>
                      <a:pt x="322" y="219"/>
                    </a:lnTo>
                    <a:lnTo>
                      <a:pt x="333" y="222"/>
                    </a:lnTo>
                    <a:lnTo>
                      <a:pt x="355" y="220"/>
                    </a:lnTo>
                    <a:lnTo>
                      <a:pt x="342" y="226"/>
                    </a:lnTo>
                    <a:lnTo>
                      <a:pt x="348" y="226"/>
                    </a:lnTo>
                    <a:lnTo>
                      <a:pt x="332" y="228"/>
                    </a:lnTo>
                    <a:lnTo>
                      <a:pt x="330" y="228"/>
                    </a:lnTo>
                    <a:lnTo>
                      <a:pt x="327" y="228"/>
                    </a:lnTo>
                    <a:lnTo>
                      <a:pt x="326" y="228"/>
                    </a:lnTo>
                    <a:lnTo>
                      <a:pt x="342" y="231"/>
                    </a:lnTo>
                    <a:lnTo>
                      <a:pt x="343" y="231"/>
                    </a:lnTo>
                    <a:lnTo>
                      <a:pt x="309" y="232"/>
                    </a:lnTo>
                    <a:lnTo>
                      <a:pt x="302" y="232"/>
                    </a:lnTo>
                    <a:lnTo>
                      <a:pt x="300" y="232"/>
                    </a:lnTo>
                    <a:lnTo>
                      <a:pt x="284" y="238"/>
                    </a:lnTo>
                    <a:lnTo>
                      <a:pt x="292" y="238"/>
                    </a:lnTo>
                    <a:lnTo>
                      <a:pt x="260" y="240"/>
                    </a:lnTo>
                    <a:lnTo>
                      <a:pt x="271" y="240"/>
                    </a:lnTo>
                    <a:lnTo>
                      <a:pt x="276" y="241"/>
                    </a:lnTo>
                    <a:lnTo>
                      <a:pt x="283" y="241"/>
                    </a:lnTo>
                    <a:lnTo>
                      <a:pt x="266" y="241"/>
                    </a:lnTo>
                    <a:lnTo>
                      <a:pt x="256" y="243"/>
                    </a:lnTo>
                    <a:lnTo>
                      <a:pt x="214" y="244"/>
                    </a:lnTo>
                    <a:lnTo>
                      <a:pt x="168" y="244"/>
                    </a:lnTo>
                    <a:lnTo>
                      <a:pt x="169" y="244"/>
                    </a:lnTo>
                    <a:lnTo>
                      <a:pt x="168" y="246"/>
                    </a:lnTo>
                    <a:lnTo>
                      <a:pt x="138" y="244"/>
                    </a:lnTo>
                    <a:lnTo>
                      <a:pt x="123" y="252"/>
                    </a:lnTo>
                    <a:lnTo>
                      <a:pt x="118" y="253"/>
                    </a:lnTo>
                    <a:lnTo>
                      <a:pt x="111" y="256"/>
                    </a:lnTo>
                    <a:lnTo>
                      <a:pt x="116" y="256"/>
                    </a:lnTo>
                    <a:lnTo>
                      <a:pt x="111" y="256"/>
                    </a:lnTo>
                    <a:lnTo>
                      <a:pt x="75" y="256"/>
                    </a:lnTo>
                    <a:lnTo>
                      <a:pt x="80" y="259"/>
                    </a:lnTo>
                    <a:lnTo>
                      <a:pt x="82" y="259"/>
                    </a:lnTo>
                    <a:lnTo>
                      <a:pt x="92" y="259"/>
                    </a:lnTo>
                    <a:lnTo>
                      <a:pt x="93" y="261"/>
                    </a:lnTo>
                    <a:lnTo>
                      <a:pt x="89" y="262"/>
                    </a:lnTo>
                    <a:lnTo>
                      <a:pt x="80" y="264"/>
                    </a:lnTo>
                    <a:lnTo>
                      <a:pt x="78" y="264"/>
                    </a:lnTo>
                    <a:lnTo>
                      <a:pt x="78" y="270"/>
                    </a:lnTo>
                    <a:lnTo>
                      <a:pt x="111" y="271"/>
                    </a:lnTo>
                    <a:lnTo>
                      <a:pt x="105" y="271"/>
                    </a:lnTo>
                    <a:lnTo>
                      <a:pt x="103" y="271"/>
                    </a:lnTo>
                    <a:lnTo>
                      <a:pt x="99" y="271"/>
                    </a:lnTo>
                    <a:lnTo>
                      <a:pt x="65" y="274"/>
                    </a:lnTo>
                    <a:lnTo>
                      <a:pt x="119" y="276"/>
                    </a:lnTo>
                    <a:lnTo>
                      <a:pt x="100" y="276"/>
                    </a:lnTo>
                    <a:lnTo>
                      <a:pt x="118" y="277"/>
                    </a:lnTo>
                    <a:lnTo>
                      <a:pt x="158" y="280"/>
                    </a:lnTo>
                    <a:lnTo>
                      <a:pt x="164" y="280"/>
                    </a:lnTo>
                    <a:lnTo>
                      <a:pt x="181" y="282"/>
                    </a:lnTo>
                    <a:lnTo>
                      <a:pt x="213" y="283"/>
                    </a:lnTo>
                    <a:lnTo>
                      <a:pt x="211" y="283"/>
                    </a:lnTo>
                    <a:lnTo>
                      <a:pt x="221" y="283"/>
                    </a:lnTo>
                    <a:lnTo>
                      <a:pt x="208" y="286"/>
                    </a:lnTo>
                    <a:lnTo>
                      <a:pt x="205" y="289"/>
                    </a:lnTo>
                    <a:lnTo>
                      <a:pt x="194" y="289"/>
                    </a:lnTo>
                    <a:lnTo>
                      <a:pt x="182" y="291"/>
                    </a:lnTo>
                    <a:lnTo>
                      <a:pt x="172" y="291"/>
                    </a:lnTo>
                    <a:lnTo>
                      <a:pt x="141" y="294"/>
                    </a:lnTo>
                    <a:lnTo>
                      <a:pt x="158" y="294"/>
                    </a:lnTo>
                    <a:lnTo>
                      <a:pt x="149" y="294"/>
                    </a:lnTo>
                    <a:lnTo>
                      <a:pt x="172" y="294"/>
                    </a:lnTo>
                    <a:lnTo>
                      <a:pt x="174" y="295"/>
                    </a:lnTo>
                    <a:lnTo>
                      <a:pt x="171" y="295"/>
                    </a:lnTo>
                    <a:lnTo>
                      <a:pt x="175" y="295"/>
                    </a:lnTo>
                    <a:lnTo>
                      <a:pt x="167" y="297"/>
                    </a:lnTo>
                    <a:lnTo>
                      <a:pt x="174" y="300"/>
                    </a:lnTo>
                    <a:lnTo>
                      <a:pt x="181" y="303"/>
                    </a:lnTo>
                    <a:lnTo>
                      <a:pt x="178" y="303"/>
                    </a:lnTo>
                    <a:lnTo>
                      <a:pt x="179" y="305"/>
                    </a:lnTo>
                    <a:lnTo>
                      <a:pt x="129" y="305"/>
                    </a:lnTo>
                    <a:lnTo>
                      <a:pt x="136" y="305"/>
                    </a:lnTo>
                    <a:lnTo>
                      <a:pt x="135" y="305"/>
                    </a:lnTo>
                    <a:lnTo>
                      <a:pt x="129" y="305"/>
                    </a:lnTo>
                    <a:lnTo>
                      <a:pt x="138" y="305"/>
                    </a:lnTo>
                    <a:lnTo>
                      <a:pt x="126" y="306"/>
                    </a:lnTo>
                    <a:lnTo>
                      <a:pt x="141" y="308"/>
                    </a:lnTo>
                    <a:lnTo>
                      <a:pt x="132" y="308"/>
                    </a:lnTo>
                    <a:lnTo>
                      <a:pt x="135" y="308"/>
                    </a:lnTo>
                    <a:lnTo>
                      <a:pt x="138" y="308"/>
                    </a:lnTo>
                    <a:lnTo>
                      <a:pt x="136" y="308"/>
                    </a:lnTo>
                    <a:lnTo>
                      <a:pt x="139" y="309"/>
                    </a:lnTo>
                    <a:lnTo>
                      <a:pt x="134" y="311"/>
                    </a:lnTo>
                    <a:lnTo>
                      <a:pt x="139" y="311"/>
                    </a:lnTo>
                    <a:lnTo>
                      <a:pt x="138" y="311"/>
                    </a:lnTo>
                    <a:lnTo>
                      <a:pt x="125" y="311"/>
                    </a:lnTo>
                    <a:lnTo>
                      <a:pt x="128" y="314"/>
                    </a:lnTo>
                    <a:lnTo>
                      <a:pt x="119" y="315"/>
                    </a:lnTo>
                    <a:lnTo>
                      <a:pt x="138" y="314"/>
                    </a:lnTo>
                    <a:lnTo>
                      <a:pt x="139" y="314"/>
                    </a:lnTo>
                    <a:lnTo>
                      <a:pt x="142" y="320"/>
                    </a:lnTo>
                    <a:lnTo>
                      <a:pt x="134" y="323"/>
                    </a:lnTo>
                    <a:lnTo>
                      <a:pt x="116" y="323"/>
                    </a:lnTo>
                    <a:lnTo>
                      <a:pt x="119" y="324"/>
                    </a:lnTo>
                    <a:lnTo>
                      <a:pt x="112" y="326"/>
                    </a:lnTo>
                    <a:lnTo>
                      <a:pt x="112" y="329"/>
                    </a:lnTo>
                    <a:lnTo>
                      <a:pt x="79" y="330"/>
                    </a:lnTo>
                    <a:lnTo>
                      <a:pt x="78" y="332"/>
                    </a:lnTo>
                    <a:lnTo>
                      <a:pt x="88" y="332"/>
                    </a:lnTo>
                    <a:lnTo>
                      <a:pt x="98" y="333"/>
                    </a:lnTo>
                    <a:lnTo>
                      <a:pt x="102" y="335"/>
                    </a:lnTo>
                    <a:lnTo>
                      <a:pt x="149" y="335"/>
                    </a:lnTo>
                    <a:lnTo>
                      <a:pt x="135" y="335"/>
                    </a:lnTo>
                    <a:lnTo>
                      <a:pt x="136" y="336"/>
                    </a:lnTo>
                    <a:lnTo>
                      <a:pt x="155" y="336"/>
                    </a:lnTo>
                    <a:lnTo>
                      <a:pt x="162" y="342"/>
                    </a:lnTo>
                    <a:lnTo>
                      <a:pt x="164" y="342"/>
                    </a:lnTo>
                    <a:lnTo>
                      <a:pt x="162" y="348"/>
                    </a:lnTo>
                    <a:lnTo>
                      <a:pt x="201" y="350"/>
                    </a:lnTo>
                    <a:lnTo>
                      <a:pt x="202" y="350"/>
                    </a:lnTo>
                    <a:lnTo>
                      <a:pt x="192" y="350"/>
                    </a:lnTo>
                    <a:lnTo>
                      <a:pt x="191" y="350"/>
                    </a:lnTo>
                    <a:lnTo>
                      <a:pt x="182" y="351"/>
                    </a:lnTo>
                    <a:lnTo>
                      <a:pt x="179" y="354"/>
                    </a:lnTo>
                    <a:lnTo>
                      <a:pt x="190" y="362"/>
                    </a:lnTo>
                    <a:lnTo>
                      <a:pt x="174" y="368"/>
                    </a:lnTo>
                    <a:lnTo>
                      <a:pt x="136" y="372"/>
                    </a:lnTo>
                    <a:lnTo>
                      <a:pt x="129" y="374"/>
                    </a:lnTo>
                    <a:lnTo>
                      <a:pt x="144" y="374"/>
                    </a:lnTo>
                    <a:lnTo>
                      <a:pt x="135" y="374"/>
                    </a:lnTo>
                    <a:lnTo>
                      <a:pt x="135" y="377"/>
                    </a:lnTo>
                    <a:lnTo>
                      <a:pt x="131" y="377"/>
                    </a:lnTo>
                    <a:lnTo>
                      <a:pt x="126" y="377"/>
                    </a:lnTo>
                    <a:lnTo>
                      <a:pt x="129" y="377"/>
                    </a:lnTo>
                    <a:lnTo>
                      <a:pt x="128" y="378"/>
                    </a:lnTo>
                    <a:lnTo>
                      <a:pt x="65" y="375"/>
                    </a:lnTo>
                    <a:lnTo>
                      <a:pt x="92" y="380"/>
                    </a:lnTo>
                    <a:lnTo>
                      <a:pt x="47" y="383"/>
                    </a:lnTo>
                    <a:lnTo>
                      <a:pt x="52" y="384"/>
                    </a:lnTo>
                    <a:lnTo>
                      <a:pt x="63" y="389"/>
                    </a:lnTo>
                    <a:lnTo>
                      <a:pt x="72" y="392"/>
                    </a:lnTo>
                    <a:lnTo>
                      <a:pt x="73" y="394"/>
                    </a:lnTo>
                    <a:lnTo>
                      <a:pt x="89" y="395"/>
                    </a:lnTo>
                    <a:lnTo>
                      <a:pt x="90" y="400"/>
                    </a:lnTo>
                    <a:lnTo>
                      <a:pt x="1" y="400"/>
                    </a:lnTo>
                    <a:lnTo>
                      <a:pt x="0" y="400"/>
                    </a:lnTo>
                    <a:lnTo>
                      <a:pt x="1" y="400"/>
                    </a:lnTo>
                    <a:lnTo>
                      <a:pt x="4" y="400"/>
                    </a:lnTo>
                    <a:lnTo>
                      <a:pt x="6" y="400"/>
                    </a:lnTo>
                    <a:lnTo>
                      <a:pt x="23" y="400"/>
                    </a:lnTo>
                    <a:lnTo>
                      <a:pt x="37" y="401"/>
                    </a:lnTo>
                    <a:lnTo>
                      <a:pt x="23" y="404"/>
                    </a:lnTo>
                    <a:lnTo>
                      <a:pt x="22" y="406"/>
                    </a:lnTo>
                    <a:lnTo>
                      <a:pt x="30" y="406"/>
                    </a:lnTo>
                    <a:lnTo>
                      <a:pt x="33" y="407"/>
                    </a:lnTo>
                    <a:lnTo>
                      <a:pt x="36" y="407"/>
                    </a:lnTo>
                    <a:lnTo>
                      <a:pt x="40" y="412"/>
                    </a:lnTo>
                    <a:lnTo>
                      <a:pt x="34" y="412"/>
                    </a:lnTo>
                    <a:lnTo>
                      <a:pt x="26" y="412"/>
                    </a:lnTo>
                    <a:lnTo>
                      <a:pt x="17" y="412"/>
                    </a:lnTo>
                    <a:lnTo>
                      <a:pt x="19" y="412"/>
                    </a:lnTo>
                    <a:lnTo>
                      <a:pt x="70" y="410"/>
                    </a:lnTo>
                    <a:lnTo>
                      <a:pt x="73" y="410"/>
                    </a:lnTo>
                    <a:lnTo>
                      <a:pt x="86" y="412"/>
                    </a:lnTo>
                    <a:lnTo>
                      <a:pt x="95" y="412"/>
                    </a:lnTo>
                    <a:lnTo>
                      <a:pt x="47" y="415"/>
                    </a:lnTo>
                    <a:lnTo>
                      <a:pt x="88" y="412"/>
                    </a:lnTo>
                    <a:lnTo>
                      <a:pt x="115" y="413"/>
                    </a:lnTo>
                    <a:lnTo>
                      <a:pt x="144" y="415"/>
                    </a:lnTo>
                    <a:lnTo>
                      <a:pt x="144" y="416"/>
                    </a:lnTo>
                    <a:lnTo>
                      <a:pt x="164" y="418"/>
                    </a:lnTo>
                    <a:lnTo>
                      <a:pt x="162" y="419"/>
                    </a:lnTo>
                    <a:lnTo>
                      <a:pt x="184" y="419"/>
                    </a:lnTo>
                    <a:lnTo>
                      <a:pt x="185" y="421"/>
                    </a:lnTo>
                    <a:lnTo>
                      <a:pt x="194" y="427"/>
                    </a:lnTo>
                    <a:lnTo>
                      <a:pt x="198" y="427"/>
                    </a:lnTo>
                    <a:lnTo>
                      <a:pt x="204" y="427"/>
                    </a:lnTo>
                    <a:lnTo>
                      <a:pt x="201" y="430"/>
                    </a:lnTo>
                    <a:lnTo>
                      <a:pt x="204" y="430"/>
                    </a:lnTo>
                    <a:lnTo>
                      <a:pt x="200" y="430"/>
                    </a:lnTo>
                    <a:lnTo>
                      <a:pt x="210" y="430"/>
                    </a:lnTo>
                    <a:lnTo>
                      <a:pt x="213" y="430"/>
                    </a:lnTo>
                    <a:lnTo>
                      <a:pt x="218" y="430"/>
                    </a:lnTo>
                    <a:lnTo>
                      <a:pt x="220" y="431"/>
                    </a:lnTo>
                    <a:lnTo>
                      <a:pt x="225" y="431"/>
                    </a:lnTo>
                    <a:lnTo>
                      <a:pt x="228" y="433"/>
                    </a:lnTo>
                    <a:lnTo>
                      <a:pt x="277" y="434"/>
                    </a:lnTo>
                    <a:lnTo>
                      <a:pt x="287" y="436"/>
                    </a:lnTo>
                    <a:lnTo>
                      <a:pt x="326" y="442"/>
                    </a:lnTo>
                    <a:lnTo>
                      <a:pt x="329" y="442"/>
                    </a:lnTo>
                    <a:lnTo>
                      <a:pt x="322" y="443"/>
                    </a:lnTo>
                    <a:lnTo>
                      <a:pt x="319" y="445"/>
                    </a:lnTo>
                    <a:lnTo>
                      <a:pt x="339" y="443"/>
                    </a:lnTo>
                    <a:lnTo>
                      <a:pt x="346" y="445"/>
                    </a:lnTo>
                    <a:lnTo>
                      <a:pt x="339" y="445"/>
                    </a:lnTo>
                    <a:lnTo>
                      <a:pt x="339" y="446"/>
                    </a:lnTo>
                    <a:lnTo>
                      <a:pt x="336" y="446"/>
                    </a:lnTo>
                    <a:lnTo>
                      <a:pt x="350" y="445"/>
                    </a:lnTo>
                    <a:lnTo>
                      <a:pt x="350" y="448"/>
                    </a:lnTo>
                    <a:lnTo>
                      <a:pt x="359" y="448"/>
                    </a:lnTo>
                    <a:lnTo>
                      <a:pt x="371" y="449"/>
                    </a:lnTo>
                    <a:lnTo>
                      <a:pt x="358" y="457"/>
                    </a:lnTo>
                    <a:lnTo>
                      <a:pt x="326" y="457"/>
                    </a:lnTo>
                    <a:lnTo>
                      <a:pt x="325" y="457"/>
                    </a:lnTo>
                    <a:lnTo>
                      <a:pt x="322" y="457"/>
                    </a:lnTo>
                    <a:lnTo>
                      <a:pt x="330" y="458"/>
                    </a:lnTo>
                    <a:lnTo>
                      <a:pt x="352" y="458"/>
                    </a:lnTo>
                    <a:lnTo>
                      <a:pt x="358" y="458"/>
                    </a:lnTo>
                    <a:lnTo>
                      <a:pt x="360" y="461"/>
                    </a:lnTo>
                    <a:lnTo>
                      <a:pt x="359" y="464"/>
                    </a:lnTo>
                    <a:lnTo>
                      <a:pt x="356" y="464"/>
                    </a:lnTo>
                    <a:lnTo>
                      <a:pt x="358" y="464"/>
                    </a:lnTo>
                    <a:lnTo>
                      <a:pt x="360" y="469"/>
                    </a:lnTo>
                    <a:lnTo>
                      <a:pt x="356" y="467"/>
                    </a:lnTo>
                    <a:lnTo>
                      <a:pt x="375" y="469"/>
                    </a:lnTo>
                    <a:lnTo>
                      <a:pt x="372" y="470"/>
                    </a:lnTo>
                    <a:lnTo>
                      <a:pt x="378" y="470"/>
                    </a:lnTo>
                    <a:lnTo>
                      <a:pt x="379" y="472"/>
                    </a:lnTo>
                    <a:lnTo>
                      <a:pt x="333" y="478"/>
                    </a:lnTo>
                    <a:lnTo>
                      <a:pt x="327" y="479"/>
                    </a:lnTo>
                    <a:lnTo>
                      <a:pt x="322" y="484"/>
                    </a:lnTo>
                    <a:lnTo>
                      <a:pt x="317" y="484"/>
                    </a:lnTo>
                    <a:lnTo>
                      <a:pt x="313" y="484"/>
                    </a:lnTo>
                    <a:lnTo>
                      <a:pt x="316" y="486"/>
                    </a:lnTo>
                    <a:lnTo>
                      <a:pt x="313" y="487"/>
                    </a:lnTo>
                    <a:lnTo>
                      <a:pt x="302" y="489"/>
                    </a:lnTo>
                    <a:lnTo>
                      <a:pt x="352" y="486"/>
                    </a:lnTo>
                    <a:lnTo>
                      <a:pt x="342" y="484"/>
                    </a:lnTo>
                    <a:lnTo>
                      <a:pt x="337" y="487"/>
                    </a:lnTo>
                    <a:lnTo>
                      <a:pt x="366" y="490"/>
                    </a:lnTo>
                    <a:lnTo>
                      <a:pt x="360" y="492"/>
                    </a:lnTo>
                    <a:lnTo>
                      <a:pt x="352" y="492"/>
                    </a:lnTo>
                    <a:lnTo>
                      <a:pt x="359" y="492"/>
                    </a:lnTo>
                    <a:lnTo>
                      <a:pt x="339" y="490"/>
                    </a:lnTo>
                    <a:lnTo>
                      <a:pt x="335" y="492"/>
                    </a:lnTo>
                    <a:lnTo>
                      <a:pt x="332" y="492"/>
                    </a:lnTo>
                    <a:lnTo>
                      <a:pt x="350" y="492"/>
                    </a:lnTo>
                    <a:lnTo>
                      <a:pt x="349" y="493"/>
                    </a:lnTo>
                    <a:lnTo>
                      <a:pt x="340" y="493"/>
                    </a:lnTo>
                    <a:lnTo>
                      <a:pt x="349" y="495"/>
                    </a:lnTo>
                    <a:lnTo>
                      <a:pt x="330" y="496"/>
                    </a:lnTo>
                    <a:lnTo>
                      <a:pt x="317" y="496"/>
                    </a:lnTo>
                    <a:lnTo>
                      <a:pt x="342" y="496"/>
                    </a:lnTo>
                    <a:lnTo>
                      <a:pt x="337" y="496"/>
                    </a:lnTo>
                    <a:lnTo>
                      <a:pt x="340" y="496"/>
                    </a:lnTo>
                    <a:lnTo>
                      <a:pt x="329" y="504"/>
                    </a:lnTo>
                    <a:lnTo>
                      <a:pt x="330" y="505"/>
                    </a:lnTo>
                    <a:lnTo>
                      <a:pt x="327" y="507"/>
                    </a:lnTo>
                    <a:lnTo>
                      <a:pt x="326" y="507"/>
                    </a:lnTo>
                    <a:lnTo>
                      <a:pt x="332" y="507"/>
                    </a:lnTo>
                    <a:lnTo>
                      <a:pt x="330" y="507"/>
                    </a:lnTo>
                    <a:lnTo>
                      <a:pt x="316" y="507"/>
                    </a:lnTo>
                    <a:lnTo>
                      <a:pt x="294" y="510"/>
                    </a:lnTo>
                    <a:lnTo>
                      <a:pt x="343" y="508"/>
                    </a:lnTo>
                    <a:lnTo>
                      <a:pt x="340" y="508"/>
                    </a:lnTo>
                    <a:lnTo>
                      <a:pt x="356" y="508"/>
                    </a:lnTo>
                    <a:lnTo>
                      <a:pt x="386" y="508"/>
                    </a:lnTo>
                    <a:lnTo>
                      <a:pt x="363" y="513"/>
                    </a:lnTo>
                    <a:lnTo>
                      <a:pt x="362" y="513"/>
                    </a:lnTo>
                    <a:lnTo>
                      <a:pt x="332" y="513"/>
                    </a:lnTo>
                    <a:lnTo>
                      <a:pt x="343" y="514"/>
                    </a:lnTo>
                    <a:lnTo>
                      <a:pt x="349" y="514"/>
                    </a:lnTo>
                    <a:lnTo>
                      <a:pt x="360" y="516"/>
                    </a:lnTo>
                    <a:lnTo>
                      <a:pt x="353" y="516"/>
                    </a:lnTo>
                    <a:lnTo>
                      <a:pt x="360" y="516"/>
                    </a:lnTo>
                    <a:lnTo>
                      <a:pt x="362" y="517"/>
                    </a:lnTo>
                    <a:lnTo>
                      <a:pt x="360" y="517"/>
                    </a:lnTo>
                    <a:lnTo>
                      <a:pt x="368" y="523"/>
                    </a:lnTo>
                    <a:lnTo>
                      <a:pt x="385" y="525"/>
                    </a:lnTo>
                    <a:lnTo>
                      <a:pt x="365" y="525"/>
                    </a:lnTo>
                    <a:lnTo>
                      <a:pt x="352" y="525"/>
                    </a:lnTo>
                    <a:lnTo>
                      <a:pt x="340" y="531"/>
                    </a:lnTo>
                    <a:lnTo>
                      <a:pt x="337" y="531"/>
                    </a:lnTo>
                    <a:lnTo>
                      <a:pt x="355" y="531"/>
                    </a:lnTo>
                    <a:lnTo>
                      <a:pt x="368" y="531"/>
                    </a:lnTo>
                    <a:lnTo>
                      <a:pt x="382" y="531"/>
                    </a:lnTo>
                    <a:lnTo>
                      <a:pt x="405" y="531"/>
                    </a:lnTo>
                    <a:lnTo>
                      <a:pt x="411" y="531"/>
                    </a:lnTo>
                    <a:lnTo>
                      <a:pt x="412" y="531"/>
                    </a:lnTo>
                    <a:lnTo>
                      <a:pt x="416" y="534"/>
                    </a:lnTo>
                    <a:lnTo>
                      <a:pt x="414" y="534"/>
                    </a:lnTo>
                    <a:lnTo>
                      <a:pt x="415" y="534"/>
                    </a:lnTo>
                    <a:lnTo>
                      <a:pt x="454" y="535"/>
                    </a:lnTo>
                    <a:lnTo>
                      <a:pt x="454" y="537"/>
                    </a:lnTo>
                    <a:lnTo>
                      <a:pt x="452" y="537"/>
                    </a:lnTo>
                    <a:lnTo>
                      <a:pt x="450" y="537"/>
                    </a:lnTo>
                    <a:lnTo>
                      <a:pt x="429" y="537"/>
                    </a:lnTo>
                    <a:lnTo>
                      <a:pt x="450" y="540"/>
                    </a:lnTo>
                    <a:lnTo>
                      <a:pt x="438" y="541"/>
                    </a:lnTo>
                    <a:lnTo>
                      <a:pt x="441" y="541"/>
                    </a:lnTo>
                    <a:lnTo>
                      <a:pt x="448" y="541"/>
                    </a:lnTo>
                    <a:lnTo>
                      <a:pt x="455" y="541"/>
                    </a:lnTo>
                    <a:lnTo>
                      <a:pt x="457" y="541"/>
                    </a:lnTo>
                    <a:lnTo>
                      <a:pt x="457" y="543"/>
                    </a:lnTo>
                    <a:lnTo>
                      <a:pt x="438" y="543"/>
                    </a:lnTo>
                    <a:lnTo>
                      <a:pt x="471" y="544"/>
                    </a:lnTo>
                    <a:lnTo>
                      <a:pt x="439" y="547"/>
                    </a:lnTo>
                    <a:lnTo>
                      <a:pt x="411" y="549"/>
                    </a:lnTo>
                    <a:lnTo>
                      <a:pt x="389" y="547"/>
                    </a:lnTo>
                    <a:lnTo>
                      <a:pt x="392" y="547"/>
                    </a:lnTo>
                    <a:lnTo>
                      <a:pt x="395" y="549"/>
                    </a:lnTo>
                    <a:lnTo>
                      <a:pt x="388" y="54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86" name="Freeform 202"/>
              <p:cNvSpPr>
                <a:spLocks/>
              </p:cNvSpPr>
              <p:nvPr/>
            </p:nvSpPr>
            <p:spPr bwMode="auto">
              <a:xfrm>
                <a:off x="7877" y="12181"/>
                <a:ext cx="491" cy="599"/>
              </a:xfrm>
              <a:custGeom>
                <a:avLst/>
                <a:gdLst/>
                <a:ahLst/>
                <a:cxnLst>
                  <a:cxn ang="0">
                    <a:pos x="344" y="6"/>
                  </a:cxn>
                  <a:cxn ang="0">
                    <a:pos x="336" y="15"/>
                  </a:cxn>
                  <a:cxn ang="0">
                    <a:pos x="325" y="24"/>
                  </a:cxn>
                  <a:cxn ang="0">
                    <a:pos x="356" y="30"/>
                  </a:cxn>
                  <a:cxn ang="0">
                    <a:pos x="341" y="36"/>
                  </a:cxn>
                  <a:cxn ang="0">
                    <a:pos x="349" y="42"/>
                  </a:cxn>
                  <a:cxn ang="0">
                    <a:pos x="351" y="51"/>
                  </a:cxn>
                  <a:cxn ang="0">
                    <a:pos x="242" y="63"/>
                  </a:cxn>
                  <a:cxn ang="0">
                    <a:pos x="270" y="68"/>
                  </a:cxn>
                  <a:cxn ang="0">
                    <a:pos x="293" y="77"/>
                  </a:cxn>
                  <a:cxn ang="0">
                    <a:pos x="289" y="92"/>
                  </a:cxn>
                  <a:cxn ang="0">
                    <a:pos x="316" y="101"/>
                  </a:cxn>
                  <a:cxn ang="0">
                    <a:pos x="365" y="113"/>
                  </a:cxn>
                  <a:cxn ang="0">
                    <a:pos x="315" y="119"/>
                  </a:cxn>
                  <a:cxn ang="0">
                    <a:pos x="254" y="133"/>
                  </a:cxn>
                  <a:cxn ang="0">
                    <a:pos x="270" y="145"/>
                  </a:cxn>
                  <a:cxn ang="0">
                    <a:pos x="349" y="158"/>
                  </a:cxn>
                  <a:cxn ang="0">
                    <a:pos x="236" y="172"/>
                  </a:cxn>
                  <a:cxn ang="0">
                    <a:pos x="196" y="181"/>
                  </a:cxn>
                  <a:cxn ang="0">
                    <a:pos x="186" y="188"/>
                  </a:cxn>
                  <a:cxn ang="0">
                    <a:pos x="150" y="194"/>
                  </a:cxn>
                  <a:cxn ang="0">
                    <a:pos x="170" y="194"/>
                  </a:cxn>
                  <a:cxn ang="0">
                    <a:pos x="194" y="217"/>
                  </a:cxn>
                  <a:cxn ang="0">
                    <a:pos x="184" y="226"/>
                  </a:cxn>
                  <a:cxn ang="0">
                    <a:pos x="229" y="235"/>
                  </a:cxn>
                  <a:cxn ang="0">
                    <a:pos x="227" y="243"/>
                  </a:cxn>
                  <a:cxn ang="0">
                    <a:pos x="315" y="252"/>
                  </a:cxn>
                  <a:cxn ang="0">
                    <a:pos x="302" y="255"/>
                  </a:cxn>
                  <a:cxn ang="0">
                    <a:pos x="295" y="259"/>
                  </a:cxn>
                  <a:cxn ang="0">
                    <a:pos x="298" y="270"/>
                  </a:cxn>
                  <a:cxn ang="0">
                    <a:pos x="233" y="280"/>
                  </a:cxn>
                  <a:cxn ang="0">
                    <a:pos x="217" y="282"/>
                  </a:cxn>
                  <a:cxn ang="0">
                    <a:pos x="273" y="286"/>
                  </a:cxn>
                  <a:cxn ang="0">
                    <a:pos x="243" y="291"/>
                  </a:cxn>
                  <a:cxn ang="0">
                    <a:pos x="167" y="300"/>
                  </a:cxn>
                  <a:cxn ang="0">
                    <a:pos x="184" y="308"/>
                  </a:cxn>
                  <a:cxn ang="0">
                    <a:pos x="201" y="318"/>
                  </a:cxn>
                  <a:cxn ang="0">
                    <a:pos x="58" y="317"/>
                  </a:cxn>
                  <a:cxn ang="0">
                    <a:pos x="35" y="324"/>
                  </a:cxn>
                  <a:cxn ang="0">
                    <a:pos x="58" y="333"/>
                  </a:cxn>
                  <a:cxn ang="0">
                    <a:pos x="42" y="342"/>
                  </a:cxn>
                  <a:cxn ang="0">
                    <a:pos x="36" y="347"/>
                  </a:cxn>
                  <a:cxn ang="0">
                    <a:pos x="13" y="356"/>
                  </a:cxn>
                  <a:cxn ang="0">
                    <a:pos x="22" y="362"/>
                  </a:cxn>
                  <a:cxn ang="0">
                    <a:pos x="23" y="366"/>
                  </a:cxn>
                  <a:cxn ang="0">
                    <a:pos x="36" y="380"/>
                  </a:cxn>
                  <a:cxn ang="0">
                    <a:pos x="95" y="415"/>
                  </a:cxn>
                  <a:cxn ang="0">
                    <a:pos x="187" y="419"/>
                  </a:cxn>
                  <a:cxn ang="0">
                    <a:pos x="187" y="445"/>
                  </a:cxn>
                  <a:cxn ang="0">
                    <a:pos x="207" y="463"/>
                  </a:cxn>
                  <a:cxn ang="0">
                    <a:pos x="302" y="473"/>
                  </a:cxn>
                  <a:cxn ang="0">
                    <a:pos x="333" y="479"/>
                  </a:cxn>
                  <a:cxn ang="0">
                    <a:pos x="286" y="502"/>
                  </a:cxn>
                  <a:cxn ang="0">
                    <a:pos x="299" y="508"/>
                  </a:cxn>
                  <a:cxn ang="0">
                    <a:pos x="346" y="535"/>
                  </a:cxn>
                  <a:cxn ang="0">
                    <a:pos x="326" y="543"/>
                  </a:cxn>
                  <a:cxn ang="0">
                    <a:pos x="312" y="550"/>
                  </a:cxn>
                  <a:cxn ang="0">
                    <a:pos x="355" y="561"/>
                  </a:cxn>
                  <a:cxn ang="0">
                    <a:pos x="328" y="567"/>
                  </a:cxn>
                  <a:cxn ang="0">
                    <a:pos x="341" y="574"/>
                  </a:cxn>
                  <a:cxn ang="0">
                    <a:pos x="338" y="584"/>
                  </a:cxn>
                  <a:cxn ang="0">
                    <a:pos x="415" y="599"/>
                  </a:cxn>
                </a:cxnLst>
                <a:rect l="0" t="0" r="r" b="b"/>
                <a:pathLst>
                  <a:path w="491" h="599">
                    <a:moveTo>
                      <a:pt x="361" y="0"/>
                    </a:moveTo>
                    <a:lnTo>
                      <a:pt x="365" y="1"/>
                    </a:lnTo>
                    <a:lnTo>
                      <a:pt x="359" y="3"/>
                    </a:lnTo>
                    <a:lnTo>
                      <a:pt x="358" y="4"/>
                    </a:lnTo>
                    <a:lnTo>
                      <a:pt x="349" y="4"/>
                    </a:lnTo>
                    <a:lnTo>
                      <a:pt x="352" y="4"/>
                    </a:lnTo>
                    <a:lnTo>
                      <a:pt x="358" y="6"/>
                    </a:lnTo>
                    <a:lnTo>
                      <a:pt x="344" y="6"/>
                    </a:lnTo>
                    <a:lnTo>
                      <a:pt x="391" y="10"/>
                    </a:lnTo>
                    <a:lnTo>
                      <a:pt x="392" y="10"/>
                    </a:lnTo>
                    <a:lnTo>
                      <a:pt x="395" y="10"/>
                    </a:lnTo>
                    <a:lnTo>
                      <a:pt x="377" y="10"/>
                    </a:lnTo>
                    <a:lnTo>
                      <a:pt x="377" y="15"/>
                    </a:lnTo>
                    <a:lnTo>
                      <a:pt x="325" y="15"/>
                    </a:lnTo>
                    <a:lnTo>
                      <a:pt x="328" y="15"/>
                    </a:lnTo>
                    <a:lnTo>
                      <a:pt x="336" y="15"/>
                    </a:lnTo>
                    <a:lnTo>
                      <a:pt x="355" y="16"/>
                    </a:lnTo>
                    <a:lnTo>
                      <a:pt x="361" y="18"/>
                    </a:lnTo>
                    <a:lnTo>
                      <a:pt x="377" y="21"/>
                    </a:lnTo>
                    <a:lnTo>
                      <a:pt x="364" y="21"/>
                    </a:lnTo>
                    <a:lnTo>
                      <a:pt x="349" y="21"/>
                    </a:lnTo>
                    <a:lnTo>
                      <a:pt x="329" y="24"/>
                    </a:lnTo>
                    <a:lnTo>
                      <a:pt x="326" y="24"/>
                    </a:lnTo>
                    <a:lnTo>
                      <a:pt x="325" y="24"/>
                    </a:lnTo>
                    <a:lnTo>
                      <a:pt x="322" y="25"/>
                    </a:lnTo>
                    <a:lnTo>
                      <a:pt x="339" y="25"/>
                    </a:lnTo>
                    <a:lnTo>
                      <a:pt x="341" y="25"/>
                    </a:lnTo>
                    <a:lnTo>
                      <a:pt x="332" y="27"/>
                    </a:lnTo>
                    <a:lnTo>
                      <a:pt x="346" y="27"/>
                    </a:lnTo>
                    <a:lnTo>
                      <a:pt x="351" y="29"/>
                    </a:lnTo>
                    <a:lnTo>
                      <a:pt x="356" y="29"/>
                    </a:lnTo>
                    <a:lnTo>
                      <a:pt x="356" y="30"/>
                    </a:lnTo>
                    <a:lnTo>
                      <a:pt x="369" y="32"/>
                    </a:lnTo>
                    <a:lnTo>
                      <a:pt x="359" y="32"/>
                    </a:lnTo>
                    <a:lnTo>
                      <a:pt x="349" y="32"/>
                    </a:lnTo>
                    <a:lnTo>
                      <a:pt x="328" y="33"/>
                    </a:lnTo>
                    <a:lnTo>
                      <a:pt x="331" y="35"/>
                    </a:lnTo>
                    <a:lnTo>
                      <a:pt x="342" y="35"/>
                    </a:lnTo>
                    <a:lnTo>
                      <a:pt x="339" y="36"/>
                    </a:lnTo>
                    <a:lnTo>
                      <a:pt x="341" y="36"/>
                    </a:lnTo>
                    <a:lnTo>
                      <a:pt x="339" y="36"/>
                    </a:lnTo>
                    <a:lnTo>
                      <a:pt x="338" y="38"/>
                    </a:lnTo>
                    <a:lnTo>
                      <a:pt x="346" y="36"/>
                    </a:lnTo>
                    <a:lnTo>
                      <a:pt x="351" y="39"/>
                    </a:lnTo>
                    <a:lnTo>
                      <a:pt x="351" y="41"/>
                    </a:lnTo>
                    <a:lnTo>
                      <a:pt x="355" y="41"/>
                    </a:lnTo>
                    <a:lnTo>
                      <a:pt x="338" y="42"/>
                    </a:lnTo>
                    <a:lnTo>
                      <a:pt x="349" y="42"/>
                    </a:lnTo>
                    <a:lnTo>
                      <a:pt x="369" y="42"/>
                    </a:lnTo>
                    <a:lnTo>
                      <a:pt x="369" y="44"/>
                    </a:lnTo>
                    <a:lnTo>
                      <a:pt x="381" y="44"/>
                    </a:lnTo>
                    <a:lnTo>
                      <a:pt x="378" y="44"/>
                    </a:lnTo>
                    <a:lnTo>
                      <a:pt x="382" y="44"/>
                    </a:lnTo>
                    <a:lnTo>
                      <a:pt x="375" y="44"/>
                    </a:lnTo>
                    <a:lnTo>
                      <a:pt x="374" y="44"/>
                    </a:lnTo>
                    <a:lnTo>
                      <a:pt x="351" y="51"/>
                    </a:lnTo>
                    <a:lnTo>
                      <a:pt x="346" y="53"/>
                    </a:lnTo>
                    <a:lnTo>
                      <a:pt x="313" y="57"/>
                    </a:lnTo>
                    <a:lnTo>
                      <a:pt x="323" y="57"/>
                    </a:lnTo>
                    <a:lnTo>
                      <a:pt x="316" y="60"/>
                    </a:lnTo>
                    <a:lnTo>
                      <a:pt x="308" y="60"/>
                    </a:lnTo>
                    <a:lnTo>
                      <a:pt x="275" y="59"/>
                    </a:lnTo>
                    <a:lnTo>
                      <a:pt x="252" y="62"/>
                    </a:lnTo>
                    <a:lnTo>
                      <a:pt x="242" y="63"/>
                    </a:lnTo>
                    <a:lnTo>
                      <a:pt x="249" y="63"/>
                    </a:lnTo>
                    <a:lnTo>
                      <a:pt x="254" y="63"/>
                    </a:lnTo>
                    <a:lnTo>
                      <a:pt x="249" y="65"/>
                    </a:lnTo>
                    <a:lnTo>
                      <a:pt x="254" y="65"/>
                    </a:lnTo>
                    <a:lnTo>
                      <a:pt x="263" y="66"/>
                    </a:lnTo>
                    <a:lnTo>
                      <a:pt x="265" y="66"/>
                    </a:lnTo>
                    <a:lnTo>
                      <a:pt x="269" y="68"/>
                    </a:lnTo>
                    <a:lnTo>
                      <a:pt x="270" y="68"/>
                    </a:lnTo>
                    <a:lnTo>
                      <a:pt x="302" y="69"/>
                    </a:lnTo>
                    <a:lnTo>
                      <a:pt x="310" y="71"/>
                    </a:lnTo>
                    <a:lnTo>
                      <a:pt x="322" y="72"/>
                    </a:lnTo>
                    <a:lnTo>
                      <a:pt x="316" y="72"/>
                    </a:lnTo>
                    <a:lnTo>
                      <a:pt x="325" y="75"/>
                    </a:lnTo>
                    <a:lnTo>
                      <a:pt x="312" y="75"/>
                    </a:lnTo>
                    <a:lnTo>
                      <a:pt x="308" y="77"/>
                    </a:lnTo>
                    <a:lnTo>
                      <a:pt x="293" y="77"/>
                    </a:lnTo>
                    <a:lnTo>
                      <a:pt x="293" y="78"/>
                    </a:lnTo>
                    <a:lnTo>
                      <a:pt x="279" y="80"/>
                    </a:lnTo>
                    <a:lnTo>
                      <a:pt x="277" y="81"/>
                    </a:lnTo>
                    <a:lnTo>
                      <a:pt x="283" y="83"/>
                    </a:lnTo>
                    <a:lnTo>
                      <a:pt x="295" y="83"/>
                    </a:lnTo>
                    <a:lnTo>
                      <a:pt x="280" y="89"/>
                    </a:lnTo>
                    <a:lnTo>
                      <a:pt x="277" y="89"/>
                    </a:lnTo>
                    <a:lnTo>
                      <a:pt x="289" y="92"/>
                    </a:lnTo>
                    <a:lnTo>
                      <a:pt x="296" y="93"/>
                    </a:lnTo>
                    <a:lnTo>
                      <a:pt x="273" y="92"/>
                    </a:lnTo>
                    <a:lnTo>
                      <a:pt x="269" y="92"/>
                    </a:lnTo>
                    <a:lnTo>
                      <a:pt x="259" y="92"/>
                    </a:lnTo>
                    <a:lnTo>
                      <a:pt x="269" y="93"/>
                    </a:lnTo>
                    <a:lnTo>
                      <a:pt x="283" y="93"/>
                    </a:lnTo>
                    <a:lnTo>
                      <a:pt x="321" y="95"/>
                    </a:lnTo>
                    <a:lnTo>
                      <a:pt x="316" y="101"/>
                    </a:lnTo>
                    <a:lnTo>
                      <a:pt x="308" y="101"/>
                    </a:lnTo>
                    <a:lnTo>
                      <a:pt x="309" y="102"/>
                    </a:lnTo>
                    <a:lnTo>
                      <a:pt x="302" y="102"/>
                    </a:lnTo>
                    <a:lnTo>
                      <a:pt x="302" y="104"/>
                    </a:lnTo>
                    <a:lnTo>
                      <a:pt x="305" y="110"/>
                    </a:lnTo>
                    <a:lnTo>
                      <a:pt x="321" y="111"/>
                    </a:lnTo>
                    <a:lnTo>
                      <a:pt x="355" y="113"/>
                    </a:lnTo>
                    <a:lnTo>
                      <a:pt x="365" y="113"/>
                    </a:lnTo>
                    <a:lnTo>
                      <a:pt x="355" y="114"/>
                    </a:lnTo>
                    <a:lnTo>
                      <a:pt x="356" y="114"/>
                    </a:lnTo>
                    <a:lnTo>
                      <a:pt x="354" y="114"/>
                    </a:lnTo>
                    <a:lnTo>
                      <a:pt x="351" y="116"/>
                    </a:lnTo>
                    <a:lnTo>
                      <a:pt x="318" y="114"/>
                    </a:lnTo>
                    <a:lnTo>
                      <a:pt x="328" y="116"/>
                    </a:lnTo>
                    <a:lnTo>
                      <a:pt x="335" y="117"/>
                    </a:lnTo>
                    <a:lnTo>
                      <a:pt x="315" y="119"/>
                    </a:lnTo>
                    <a:lnTo>
                      <a:pt x="300" y="119"/>
                    </a:lnTo>
                    <a:lnTo>
                      <a:pt x="302" y="121"/>
                    </a:lnTo>
                    <a:lnTo>
                      <a:pt x="305" y="125"/>
                    </a:lnTo>
                    <a:lnTo>
                      <a:pt x="288" y="127"/>
                    </a:lnTo>
                    <a:lnTo>
                      <a:pt x="295" y="127"/>
                    </a:lnTo>
                    <a:lnTo>
                      <a:pt x="280" y="131"/>
                    </a:lnTo>
                    <a:lnTo>
                      <a:pt x="253" y="133"/>
                    </a:lnTo>
                    <a:lnTo>
                      <a:pt x="254" y="133"/>
                    </a:lnTo>
                    <a:lnTo>
                      <a:pt x="260" y="133"/>
                    </a:lnTo>
                    <a:lnTo>
                      <a:pt x="259" y="133"/>
                    </a:lnTo>
                    <a:lnTo>
                      <a:pt x="273" y="133"/>
                    </a:lnTo>
                    <a:lnTo>
                      <a:pt x="249" y="143"/>
                    </a:lnTo>
                    <a:lnTo>
                      <a:pt x="265" y="145"/>
                    </a:lnTo>
                    <a:lnTo>
                      <a:pt x="266" y="145"/>
                    </a:lnTo>
                    <a:lnTo>
                      <a:pt x="269" y="145"/>
                    </a:lnTo>
                    <a:lnTo>
                      <a:pt x="270" y="145"/>
                    </a:lnTo>
                    <a:lnTo>
                      <a:pt x="270" y="146"/>
                    </a:lnTo>
                    <a:lnTo>
                      <a:pt x="276" y="146"/>
                    </a:lnTo>
                    <a:lnTo>
                      <a:pt x="296" y="146"/>
                    </a:lnTo>
                    <a:lnTo>
                      <a:pt x="298" y="148"/>
                    </a:lnTo>
                    <a:lnTo>
                      <a:pt x="371" y="157"/>
                    </a:lnTo>
                    <a:lnTo>
                      <a:pt x="365" y="157"/>
                    </a:lnTo>
                    <a:lnTo>
                      <a:pt x="361" y="157"/>
                    </a:lnTo>
                    <a:lnTo>
                      <a:pt x="349" y="158"/>
                    </a:lnTo>
                    <a:lnTo>
                      <a:pt x="345" y="160"/>
                    </a:lnTo>
                    <a:lnTo>
                      <a:pt x="335" y="160"/>
                    </a:lnTo>
                    <a:lnTo>
                      <a:pt x="336" y="161"/>
                    </a:lnTo>
                    <a:lnTo>
                      <a:pt x="325" y="161"/>
                    </a:lnTo>
                    <a:lnTo>
                      <a:pt x="262" y="167"/>
                    </a:lnTo>
                    <a:lnTo>
                      <a:pt x="254" y="170"/>
                    </a:lnTo>
                    <a:lnTo>
                      <a:pt x="257" y="170"/>
                    </a:lnTo>
                    <a:lnTo>
                      <a:pt x="236" y="172"/>
                    </a:lnTo>
                    <a:lnTo>
                      <a:pt x="234" y="172"/>
                    </a:lnTo>
                    <a:lnTo>
                      <a:pt x="240" y="176"/>
                    </a:lnTo>
                    <a:lnTo>
                      <a:pt x="239" y="178"/>
                    </a:lnTo>
                    <a:lnTo>
                      <a:pt x="243" y="179"/>
                    </a:lnTo>
                    <a:lnTo>
                      <a:pt x="191" y="181"/>
                    </a:lnTo>
                    <a:lnTo>
                      <a:pt x="194" y="181"/>
                    </a:lnTo>
                    <a:lnTo>
                      <a:pt x="197" y="181"/>
                    </a:lnTo>
                    <a:lnTo>
                      <a:pt x="196" y="181"/>
                    </a:lnTo>
                    <a:lnTo>
                      <a:pt x="206" y="181"/>
                    </a:lnTo>
                    <a:lnTo>
                      <a:pt x="200" y="182"/>
                    </a:lnTo>
                    <a:lnTo>
                      <a:pt x="194" y="184"/>
                    </a:lnTo>
                    <a:lnTo>
                      <a:pt x="206" y="184"/>
                    </a:lnTo>
                    <a:lnTo>
                      <a:pt x="191" y="184"/>
                    </a:lnTo>
                    <a:lnTo>
                      <a:pt x="190" y="187"/>
                    </a:lnTo>
                    <a:lnTo>
                      <a:pt x="193" y="187"/>
                    </a:lnTo>
                    <a:lnTo>
                      <a:pt x="186" y="188"/>
                    </a:lnTo>
                    <a:lnTo>
                      <a:pt x="150" y="188"/>
                    </a:lnTo>
                    <a:lnTo>
                      <a:pt x="150" y="190"/>
                    </a:lnTo>
                    <a:lnTo>
                      <a:pt x="138" y="193"/>
                    </a:lnTo>
                    <a:lnTo>
                      <a:pt x="134" y="191"/>
                    </a:lnTo>
                    <a:lnTo>
                      <a:pt x="132" y="193"/>
                    </a:lnTo>
                    <a:lnTo>
                      <a:pt x="140" y="194"/>
                    </a:lnTo>
                    <a:lnTo>
                      <a:pt x="144" y="194"/>
                    </a:lnTo>
                    <a:lnTo>
                      <a:pt x="150" y="194"/>
                    </a:lnTo>
                    <a:lnTo>
                      <a:pt x="167" y="194"/>
                    </a:lnTo>
                    <a:lnTo>
                      <a:pt x="165" y="194"/>
                    </a:lnTo>
                    <a:lnTo>
                      <a:pt x="161" y="194"/>
                    </a:lnTo>
                    <a:lnTo>
                      <a:pt x="163" y="194"/>
                    </a:lnTo>
                    <a:lnTo>
                      <a:pt x="188" y="193"/>
                    </a:lnTo>
                    <a:lnTo>
                      <a:pt x="190" y="194"/>
                    </a:lnTo>
                    <a:lnTo>
                      <a:pt x="191" y="194"/>
                    </a:lnTo>
                    <a:lnTo>
                      <a:pt x="170" y="194"/>
                    </a:lnTo>
                    <a:lnTo>
                      <a:pt x="145" y="197"/>
                    </a:lnTo>
                    <a:lnTo>
                      <a:pt x="157" y="199"/>
                    </a:lnTo>
                    <a:lnTo>
                      <a:pt x="167" y="203"/>
                    </a:lnTo>
                    <a:lnTo>
                      <a:pt x="165" y="203"/>
                    </a:lnTo>
                    <a:lnTo>
                      <a:pt x="163" y="205"/>
                    </a:lnTo>
                    <a:lnTo>
                      <a:pt x="164" y="205"/>
                    </a:lnTo>
                    <a:lnTo>
                      <a:pt x="158" y="205"/>
                    </a:lnTo>
                    <a:lnTo>
                      <a:pt x="194" y="217"/>
                    </a:lnTo>
                    <a:lnTo>
                      <a:pt x="178" y="219"/>
                    </a:lnTo>
                    <a:lnTo>
                      <a:pt x="190" y="223"/>
                    </a:lnTo>
                    <a:lnTo>
                      <a:pt x="191" y="223"/>
                    </a:lnTo>
                    <a:lnTo>
                      <a:pt x="188" y="225"/>
                    </a:lnTo>
                    <a:lnTo>
                      <a:pt x="183" y="226"/>
                    </a:lnTo>
                    <a:lnTo>
                      <a:pt x="186" y="226"/>
                    </a:lnTo>
                    <a:lnTo>
                      <a:pt x="187" y="226"/>
                    </a:lnTo>
                    <a:lnTo>
                      <a:pt x="184" y="226"/>
                    </a:lnTo>
                    <a:lnTo>
                      <a:pt x="190" y="228"/>
                    </a:lnTo>
                    <a:lnTo>
                      <a:pt x="193" y="228"/>
                    </a:lnTo>
                    <a:lnTo>
                      <a:pt x="216" y="232"/>
                    </a:lnTo>
                    <a:lnTo>
                      <a:pt x="213" y="232"/>
                    </a:lnTo>
                    <a:lnTo>
                      <a:pt x="219" y="232"/>
                    </a:lnTo>
                    <a:lnTo>
                      <a:pt x="224" y="234"/>
                    </a:lnTo>
                    <a:lnTo>
                      <a:pt x="226" y="235"/>
                    </a:lnTo>
                    <a:lnTo>
                      <a:pt x="229" y="235"/>
                    </a:lnTo>
                    <a:lnTo>
                      <a:pt x="234" y="237"/>
                    </a:lnTo>
                    <a:lnTo>
                      <a:pt x="242" y="238"/>
                    </a:lnTo>
                    <a:lnTo>
                      <a:pt x="246" y="241"/>
                    </a:lnTo>
                    <a:lnTo>
                      <a:pt x="247" y="243"/>
                    </a:lnTo>
                    <a:lnTo>
                      <a:pt x="230" y="243"/>
                    </a:lnTo>
                    <a:lnTo>
                      <a:pt x="220" y="243"/>
                    </a:lnTo>
                    <a:lnTo>
                      <a:pt x="221" y="243"/>
                    </a:lnTo>
                    <a:lnTo>
                      <a:pt x="227" y="243"/>
                    </a:lnTo>
                    <a:lnTo>
                      <a:pt x="217" y="244"/>
                    </a:lnTo>
                    <a:lnTo>
                      <a:pt x="223" y="244"/>
                    </a:lnTo>
                    <a:lnTo>
                      <a:pt x="272" y="246"/>
                    </a:lnTo>
                    <a:lnTo>
                      <a:pt x="277" y="247"/>
                    </a:lnTo>
                    <a:lnTo>
                      <a:pt x="279" y="247"/>
                    </a:lnTo>
                    <a:lnTo>
                      <a:pt x="299" y="247"/>
                    </a:lnTo>
                    <a:lnTo>
                      <a:pt x="293" y="249"/>
                    </a:lnTo>
                    <a:lnTo>
                      <a:pt x="315" y="252"/>
                    </a:lnTo>
                    <a:lnTo>
                      <a:pt x="325" y="253"/>
                    </a:lnTo>
                    <a:lnTo>
                      <a:pt x="319" y="253"/>
                    </a:lnTo>
                    <a:lnTo>
                      <a:pt x="316" y="253"/>
                    </a:lnTo>
                    <a:lnTo>
                      <a:pt x="308" y="255"/>
                    </a:lnTo>
                    <a:lnTo>
                      <a:pt x="310" y="255"/>
                    </a:lnTo>
                    <a:lnTo>
                      <a:pt x="298" y="253"/>
                    </a:lnTo>
                    <a:lnTo>
                      <a:pt x="312" y="255"/>
                    </a:lnTo>
                    <a:lnTo>
                      <a:pt x="302" y="255"/>
                    </a:lnTo>
                    <a:lnTo>
                      <a:pt x="302" y="256"/>
                    </a:lnTo>
                    <a:lnTo>
                      <a:pt x="299" y="256"/>
                    </a:lnTo>
                    <a:lnTo>
                      <a:pt x="308" y="259"/>
                    </a:lnTo>
                    <a:lnTo>
                      <a:pt x="303" y="259"/>
                    </a:lnTo>
                    <a:lnTo>
                      <a:pt x="296" y="259"/>
                    </a:lnTo>
                    <a:lnTo>
                      <a:pt x="292" y="259"/>
                    </a:lnTo>
                    <a:lnTo>
                      <a:pt x="290" y="259"/>
                    </a:lnTo>
                    <a:lnTo>
                      <a:pt x="295" y="259"/>
                    </a:lnTo>
                    <a:lnTo>
                      <a:pt x="382" y="264"/>
                    </a:lnTo>
                    <a:lnTo>
                      <a:pt x="338" y="265"/>
                    </a:lnTo>
                    <a:lnTo>
                      <a:pt x="346" y="267"/>
                    </a:lnTo>
                    <a:lnTo>
                      <a:pt x="326" y="268"/>
                    </a:lnTo>
                    <a:lnTo>
                      <a:pt x="328" y="268"/>
                    </a:lnTo>
                    <a:lnTo>
                      <a:pt x="322" y="270"/>
                    </a:lnTo>
                    <a:lnTo>
                      <a:pt x="299" y="270"/>
                    </a:lnTo>
                    <a:lnTo>
                      <a:pt x="298" y="270"/>
                    </a:lnTo>
                    <a:lnTo>
                      <a:pt x="263" y="270"/>
                    </a:lnTo>
                    <a:lnTo>
                      <a:pt x="273" y="270"/>
                    </a:lnTo>
                    <a:lnTo>
                      <a:pt x="272" y="271"/>
                    </a:lnTo>
                    <a:lnTo>
                      <a:pt x="276" y="273"/>
                    </a:lnTo>
                    <a:lnTo>
                      <a:pt x="256" y="276"/>
                    </a:lnTo>
                    <a:lnTo>
                      <a:pt x="250" y="277"/>
                    </a:lnTo>
                    <a:lnTo>
                      <a:pt x="242" y="279"/>
                    </a:lnTo>
                    <a:lnTo>
                      <a:pt x="233" y="280"/>
                    </a:lnTo>
                    <a:lnTo>
                      <a:pt x="234" y="280"/>
                    </a:lnTo>
                    <a:lnTo>
                      <a:pt x="236" y="282"/>
                    </a:lnTo>
                    <a:lnTo>
                      <a:pt x="211" y="280"/>
                    </a:lnTo>
                    <a:lnTo>
                      <a:pt x="210" y="280"/>
                    </a:lnTo>
                    <a:lnTo>
                      <a:pt x="207" y="280"/>
                    </a:lnTo>
                    <a:lnTo>
                      <a:pt x="213" y="282"/>
                    </a:lnTo>
                    <a:lnTo>
                      <a:pt x="209" y="282"/>
                    </a:lnTo>
                    <a:lnTo>
                      <a:pt x="217" y="282"/>
                    </a:lnTo>
                    <a:lnTo>
                      <a:pt x="224" y="283"/>
                    </a:lnTo>
                    <a:lnTo>
                      <a:pt x="209" y="283"/>
                    </a:lnTo>
                    <a:lnTo>
                      <a:pt x="239" y="286"/>
                    </a:lnTo>
                    <a:lnTo>
                      <a:pt x="236" y="286"/>
                    </a:lnTo>
                    <a:lnTo>
                      <a:pt x="272" y="286"/>
                    </a:lnTo>
                    <a:lnTo>
                      <a:pt x="265" y="286"/>
                    </a:lnTo>
                    <a:lnTo>
                      <a:pt x="276" y="286"/>
                    </a:lnTo>
                    <a:lnTo>
                      <a:pt x="273" y="286"/>
                    </a:lnTo>
                    <a:lnTo>
                      <a:pt x="275" y="286"/>
                    </a:lnTo>
                    <a:lnTo>
                      <a:pt x="273" y="286"/>
                    </a:lnTo>
                    <a:lnTo>
                      <a:pt x="269" y="286"/>
                    </a:lnTo>
                    <a:lnTo>
                      <a:pt x="277" y="288"/>
                    </a:lnTo>
                    <a:lnTo>
                      <a:pt x="256" y="289"/>
                    </a:lnTo>
                    <a:lnTo>
                      <a:pt x="257" y="291"/>
                    </a:lnTo>
                    <a:lnTo>
                      <a:pt x="259" y="291"/>
                    </a:lnTo>
                    <a:lnTo>
                      <a:pt x="243" y="291"/>
                    </a:lnTo>
                    <a:lnTo>
                      <a:pt x="236" y="291"/>
                    </a:lnTo>
                    <a:lnTo>
                      <a:pt x="227" y="292"/>
                    </a:lnTo>
                    <a:lnTo>
                      <a:pt x="178" y="289"/>
                    </a:lnTo>
                    <a:lnTo>
                      <a:pt x="175" y="289"/>
                    </a:lnTo>
                    <a:lnTo>
                      <a:pt x="170" y="292"/>
                    </a:lnTo>
                    <a:lnTo>
                      <a:pt x="168" y="292"/>
                    </a:lnTo>
                    <a:lnTo>
                      <a:pt x="181" y="297"/>
                    </a:lnTo>
                    <a:lnTo>
                      <a:pt x="167" y="300"/>
                    </a:lnTo>
                    <a:lnTo>
                      <a:pt x="171" y="300"/>
                    </a:lnTo>
                    <a:lnTo>
                      <a:pt x="188" y="300"/>
                    </a:lnTo>
                    <a:lnTo>
                      <a:pt x="190" y="300"/>
                    </a:lnTo>
                    <a:lnTo>
                      <a:pt x="213" y="301"/>
                    </a:lnTo>
                    <a:lnTo>
                      <a:pt x="183" y="303"/>
                    </a:lnTo>
                    <a:lnTo>
                      <a:pt x="180" y="303"/>
                    </a:lnTo>
                    <a:lnTo>
                      <a:pt x="193" y="308"/>
                    </a:lnTo>
                    <a:lnTo>
                      <a:pt x="184" y="308"/>
                    </a:lnTo>
                    <a:lnTo>
                      <a:pt x="183" y="309"/>
                    </a:lnTo>
                    <a:lnTo>
                      <a:pt x="177" y="309"/>
                    </a:lnTo>
                    <a:lnTo>
                      <a:pt x="184" y="309"/>
                    </a:lnTo>
                    <a:lnTo>
                      <a:pt x="186" y="309"/>
                    </a:lnTo>
                    <a:lnTo>
                      <a:pt x="187" y="311"/>
                    </a:lnTo>
                    <a:lnTo>
                      <a:pt x="196" y="311"/>
                    </a:lnTo>
                    <a:lnTo>
                      <a:pt x="204" y="314"/>
                    </a:lnTo>
                    <a:lnTo>
                      <a:pt x="201" y="318"/>
                    </a:lnTo>
                    <a:lnTo>
                      <a:pt x="148" y="317"/>
                    </a:lnTo>
                    <a:lnTo>
                      <a:pt x="114" y="315"/>
                    </a:lnTo>
                    <a:lnTo>
                      <a:pt x="117" y="317"/>
                    </a:lnTo>
                    <a:lnTo>
                      <a:pt x="118" y="317"/>
                    </a:lnTo>
                    <a:lnTo>
                      <a:pt x="131" y="317"/>
                    </a:lnTo>
                    <a:lnTo>
                      <a:pt x="130" y="317"/>
                    </a:lnTo>
                    <a:lnTo>
                      <a:pt x="65" y="317"/>
                    </a:lnTo>
                    <a:lnTo>
                      <a:pt x="58" y="317"/>
                    </a:lnTo>
                    <a:lnTo>
                      <a:pt x="56" y="317"/>
                    </a:lnTo>
                    <a:lnTo>
                      <a:pt x="49" y="318"/>
                    </a:lnTo>
                    <a:lnTo>
                      <a:pt x="40" y="321"/>
                    </a:lnTo>
                    <a:lnTo>
                      <a:pt x="39" y="321"/>
                    </a:lnTo>
                    <a:lnTo>
                      <a:pt x="40" y="323"/>
                    </a:lnTo>
                    <a:lnTo>
                      <a:pt x="38" y="323"/>
                    </a:lnTo>
                    <a:lnTo>
                      <a:pt x="36" y="324"/>
                    </a:lnTo>
                    <a:lnTo>
                      <a:pt x="35" y="324"/>
                    </a:lnTo>
                    <a:lnTo>
                      <a:pt x="26" y="324"/>
                    </a:lnTo>
                    <a:lnTo>
                      <a:pt x="19" y="324"/>
                    </a:lnTo>
                    <a:lnTo>
                      <a:pt x="35" y="326"/>
                    </a:lnTo>
                    <a:lnTo>
                      <a:pt x="30" y="327"/>
                    </a:lnTo>
                    <a:lnTo>
                      <a:pt x="40" y="330"/>
                    </a:lnTo>
                    <a:lnTo>
                      <a:pt x="39" y="330"/>
                    </a:lnTo>
                    <a:lnTo>
                      <a:pt x="61" y="330"/>
                    </a:lnTo>
                    <a:lnTo>
                      <a:pt x="58" y="333"/>
                    </a:lnTo>
                    <a:lnTo>
                      <a:pt x="58" y="335"/>
                    </a:lnTo>
                    <a:lnTo>
                      <a:pt x="49" y="335"/>
                    </a:lnTo>
                    <a:lnTo>
                      <a:pt x="40" y="335"/>
                    </a:lnTo>
                    <a:lnTo>
                      <a:pt x="43" y="335"/>
                    </a:lnTo>
                    <a:lnTo>
                      <a:pt x="35" y="336"/>
                    </a:lnTo>
                    <a:lnTo>
                      <a:pt x="38" y="336"/>
                    </a:lnTo>
                    <a:lnTo>
                      <a:pt x="52" y="338"/>
                    </a:lnTo>
                    <a:lnTo>
                      <a:pt x="42" y="342"/>
                    </a:lnTo>
                    <a:lnTo>
                      <a:pt x="36" y="344"/>
                    </a:lnTo>
                    <a:lnTo>
                      <a:pt x="46" y="344"/>
                    </a:lnTo>
                    <a:lnTo>
                      <a:pt x="26" y="344"/>
                    </a:lnTo>
                    <a:lnTo>
                      <a:pt x="30" y="345"/>
                    </a:lnTo>
                    <a:lnTo>
                      <a:pt x="28" y="345"/>
                    </a:lnTo>
                    <a:lnTo>
                      <a:pt x="29" y="345"/>
                    </a:lnTo>
                    <a:lnTo>
                      <a:pt x="36" y="345"/>
                    </a:lnTo>
                    <a:lnTo>
                      <a:pt x="36" y="347"/>
                    </a:lnTo>
                    <a:lnTo>
                      <a:pt x="38" y="347"/>
                    </a:lnTo>
                    <a:lnTo>
                      <a:pt x="59" y="345"/>
                    </a:lnTo>
                    <a:lnTo>
                      <a:pt x="58" y="347"/>
                    </a:lnTo>
                    <a:lnTo>
                      <a:pt x="26" y="345"/>
                    </a:lnTo>
                    <a:lnTo>
                      <a:pt x="38" y="347"/>
                    </a:lnTo>
                    <a:lnTo>
                      <a:pt x="26" y="347"/>
                    </a:lnTo>
                    <a:lnTo>
                      <a:pt x="12" y="348"/>
                    </a:lnTo>
                    <a:lnTo>
                      <a:pt x="13" y="356"/>
                    </a:lnTo>
                    <a:lnTo>
                      <a:pt x="0" y="357"/>
                    </a:lnTo>
                    <a:lnTo>
                      <a:pt x="36" y="359"/>
                    </a:lnTo>
                    <a:lnTo>
                      <a:pt x="28" y="359"/>
                    </a:lnTo>
                    <a:lnTo>
                      <a:pt x="26" y="360"/>
                    </a:lnTo>
                    <a:lnTo>
                      <a:pt x="13" y="359"/>
                    </a:lnTo>
                    <a:lnTo>
                      <a:pt x="3" y="360"/>
                    </a:lnTo>
                    <a:lnTo>
                      <a:pt x="9" y="360"/>
                    </a:lnTo>
                    <a:lnTo>
                      <a:pt x="22" y="362"/>
                    </a:lnTo>
                    <a:lnTo>
                      <a:pt x="26" y="363"/>
                    </a:lnTo>
                    <a:lnTo>
                      <a:pt x="23" y="363"/>
                    </a:lnTo>
                    <a:lnTo>
                      <a:pt x="15" y="363"/>
                    </a:lnTo>
                    <a:lnTo>
                      <a:pt x="6" y="365"/>
                    </a:lnTo>
                    <a:lnTo>
                      <a:pt x="20" y="365"/>
                    </a:lnTo>
                    <a:lnTo>
                      <a:pt x="17" y="365"/>
                    </a:lnTo>
                    <a:lnTo>
                      <a:pt x="16" y="365"/>
                    </a:lnTo>
                    <a:lnTo>
                      <a:pt x="23" y="366"/>
                    </a:lnTo>
                    <a:lnTo>
                      <a:pt x="49" y="369"/>
                    </a:lnTo>
                    <a:lnTo>
                      <a:pt x="28" y="369"/>
                    </a:lnTo>
                    <a:lnTo>
                      <a:pt x="35" y="372"/>
                    </a:lnTo>
                    <a:lnTo>
                      <a:pt x="32" y="375"/>
                    </a:lnTo>
                    <a:lnTo>
                      <a:pt x="45" y="378"/>
                    </a:lnTo>
                    <a:lnTo>
                      <a:pt x="33" y="378"/>
                    </a:lnTo>
                    <a:lnTo>
                      <a:pt x="29" y="378"/>
                    </a:lnTo>
                    <a:lnTo>
                      <a:pt x="36" y="380"/>
                    </a:lnTo>
                    <a:lnTo>
                      <a:pt x="28" y="380"/>
                    </a:lnTo>
                    <a:lnTo>
                      <a:pt x="26" y="380"/>
                    </a:lnTo>
                    <a:lnTo>
                      <a:pt x="56" y="383"/>
                    </a:lnTo>
                    <a:lnTo>
                      <a:pt x="51" y="384"/>
                    </a:lnTo>
                    <a:lnTo>
                      <a:pt x="33" y="387"/>
                    </a:lnTo>
                    <a:lnTo>
                      <a:pt x="23" y="387"/>
                    </a:lnTo>
                    <a:lnTo>
                      <a:pt x="15" y="403"/>
                    </a:lnTo>
                    <a:lnTo>
                      <a:pt x="95" y="415"/>
                    </a:lnTo>
                    <a:lnTo>
                      <a:pt x="78" y="415"/>
                    </a:lnTo>
                    <a:lnTo>
                      <a:pt x="84" y="415"/>
                    </a:lnTo>
                    <a:lnTo>
                      <a:pt x="86" y="416"/>
                    </a:lnTo>
                    <a:lnTo>
                      <a:pt x="92" y="416"/>
                    </a:lnTo>
                    <a:lnTo>
                      <a:pt x="151" y="416"/>
                    </a:lnTo>
                    <a:lnTo>
                      <a:pt x="150" y="416"/>
                    </a:lnTo>
                    <a:lnTo>
                      <a:pt x="167" y="416"/>
                    </a:lnTo>
                    <a:lnTo>
                      <a:pt x="187" y="419"/>
                    </a:lnTo>
                    <a:lnTo>
                      <a:pt x="188" y="419"/>
                    </a:lnTo>
                    <a:lnTo>
                      <a:pt x="198" y="422"/>
                    </a:lnTo>
                    <a:lnTo>
                      <a:pt x="194" y="424"/>
                    </a:lnTo>
                    <a:lnTo>
                      <a:pt x="187" y="425"/>
                    </a:lnTo>
                    <a:lnTo>
                      <a:pt x="177" y="427"/>
                    </a:lnTo>
                    <a:lnTo>
                      <a:pt x="180" y="427"/>
                    </a:lnTo>
                    <a:lnTo>
                      <a:pt x="174" y="440"/>
                    </a:lnTo>
                    <a:lnTo>
                      <a:pt x="187" y="445"/>
                    </a:lnTo>
                    <a:lnTo>
                      <a:pt x="167" y="446"/>
                    </a:lnTo>
                    <a:lnTo>
                      <a:pt x="191" y="448"/>
                    </a:lnTo>
                    <a:lnTo>
                      <a:pt x="193" y="449"/>
                    </a:lnTo>
                    <a:lnTo>
                      <a:pt x="191" y="449"/>
                    </a:lnTo>
                    <a:lnTo>
                      <a:pt x="187" y="451"/>
                    </a:lnTo>
                    <a:lnTo>
                      <a:pt x="204" y="457"/>
                    </a:lnTo>
                    <a:lnTo>
                      <a:pt x="204" y="458"/>
                    </a:lnTo>
                    <a:lnTo>
                      <a:pt x="207" y="463"/>
                    </a:lnTo>
                    <a:lnTo>
                      <a:pt x="217" y="464"/>
                    </a:lnTo>
                    <a:lnTo>
                      <a:pt x="211" y="466"/>
                    </a:lnTo>
                    <a:lnTo>
                      <a:pt x="210" y="466"/>
                    </a:lnTo>
                    <a:lnTo>
                      <a:pt x="206" y="467"/>
                    </a:lnTo>
                    <a:lnTo>
                      <a:pt x="236" y="467"/>
                    </a:lnTo>
                    <a:lnTo>
                      <a:pt x="231" y="467"/>
                    </a:lnTo>
                    <a:lnTo>
                      <a:pt x="302" y="472"/>
                    </a:lnTo>
                    <a:lnTo>
                      <a:pt x="302" y="473"/>
                    </a:lnTo>
                    <a:lnTo>
                      <a:pt x="300" y="473"/>
                    </a:lnTo>
                    <a:lnTo>
                      <a:pt x="303" y="473"/>
                    </a:lnTo>
                    <a:lnTo>
                      <a:pt x="305" y="473"/>
                    </a:lnTo>
                    <a:lnTo>
                      <a:pt x="316" y="476"/>
                    </a:lnTo>
                    <a:lnTo>
                      <a:pt x="309" y="479"/>
                    </a:lnTo>
                    <a:lnTo>
                      <a:pt x="305" y="479"/>
                    </a:lnTo>
                    <a:lnTo>
                      <a:pt x="303" y="479"/>
                    </a:lnTo>
                    <a:lnTo>
                      <a:pt x="333" y="479"/>
                    </a:lnTo>
                    <a:lnTo>
                      <a:pt x="351" y="485"/>
                    </a:lnTo>
                    <a:lnTo>
                      <a:pt x="364" y="489"/>
                    </a:lnTo>
                    <a:lnTo>
                      <a:pt x="323" y="495"/>
                    </a:lnTo>
                    <a:lnTo>
                      <a:pt x="322" y="498"/>
                    </a:lnTo>
                    <a:lnTo>
                      <a:pt x="318" y="498"/>
                    </a:lnTo>
                    <a:lnTo>
                      <a:pt x="328" y="498"/>
                    </a:lnTo>
                    <a:lnTo>
                      <a:pt x="290" y="502"/>
                    </a:lnTo>
                    <a:lnTo>
                      <a:pt x="286" y="502"/>
                    </a:lnTo>
                    <a:lnTo>
                      <a:pt x="299" y="505"/>
                    </a:lnTo>
                    <a:lnTo>
                      <a:pt x="313" y="507"/>
                    </a:lnTo>
                    <a:lnTo>
                      <a:pt x="318" y="507"/>
                    </a:lnTo>
                    <a:lnTo>
                      <a:pt x="323" y="507"/>
                    </a:lnTo>
                    <a:lnTo>
                      <a:pt x="329" y="507"/>
                    </a:lnTo>
                    <a:lnTo>
                      <a:pt x="308" y="507"/>
                    </a:lnTo>
                    <a:lnTo>
                      <a:pt x="309" y="507"/>
                    </a:lnTo>
                    <a:lnTo>
                      <a:pt x="299" y="508"/>
                    </a:lnTo>
                    <a:lnTo>
                      <a:pt x="308" y="508"/>
                    </a:lnTo>
                    <a:lnTo>
                      <a:pt x="309" y="517"/>
                    </a:lnTo>
                    <a:lnTo>
                      <a:pt x="319" y="519"/>
                    </a:lnTo>
                    <a:lnTo>
                      <a:pt x="322" y="522"/>
                    </a:lnTo>
                    <a:lnTo>
                      <a:pt x="299" y="522"/>
                    </a:lnTo>
                    <a:lnTo>
                      <a:pt x="305" y="523"/>
                    </a:lnTo>
                    <a:lnTo>
                      <a:pt x="335" y="535"/>
                    </a:lnTo>
                    <a:lnTo>
                      <a:pt x="346" y="535"/>
                    </a:lnTo>
                    <a:lnTo>
                      <a:pt x="356" y="535"/>
                    </a:lnTo>
                    <a:lnTo>
                      <a:pt x="354" y="537"/>
                    </a:lnTo>
                    <a:lnTo>
                      <a:pt x="323" y="538"/>
                    </a:lnTo>
                    <a:lnTo>
                      <a:pt x="329" y="538"/>
                    </a:lnTo>
                    <a:lnTo>
                      <a:pt x="338" y="540"/>
                    </a:lnTo>
                    <a:lnTo>
                      <a:pt x="299" y="543"/>
                    </a:lnTo>
                    <a:lnTo>
                      <a:pt x="310" y="541"/>
                    </a:lnTo>
                    <a:lnTo>
                      <a:pt x="326" y="543"/>
                    </a:lnTo>
                    <a:lnTo>
                      <a:pt x="329" y="543"/>
                    </a:lnTo>
                    <a:lnTo>
                      <a:pt x="325" y="543"/>
                    </a:lnTo>
                    <a:lnTo>
                      <a:pt x="329" y="543"/>
                    </a:lnTo>
                    <a:lnTo>
                      <a:pt x="328" y="543"/>
                    </a:lnTo>
                    <a:lnTo>
                      <a:pt x="352" y="546"/>
                    </a:lnTo>
                    <a:lnTo>
                      <a:pt x="344" y="547"/>
                    </a:lnTo>
                    <a:lnTo>
                      <a:pt x="319" y="550"/>
                    </a:lnTo>
                    <a:lnTo>
                      <a:pt x="312" y="550"/>
                    </a:lnTo>
                    <a:lnTo>
                      <a:pt x="323" y="552"/>
                    </a:lnTo>
                    <a:lnTo>
                      <a:pt x="319" y="550"/>
                    </a:lnTo>
                    <a:lnTo>
                      <a:pt x="319" y="552"/>
                    </a:lnTo>
                    <a:lnTo>
                      <a:pt x="329" y="552"/>
                    </a:lnTo>
                    <a:lnTo>
                      <a:pt x="344" y="561"/>
                    </a:lnTo>
                    <a:lnTo>
                      <a:pt x="332" y="561"/>
                    </a:lnTo>
                    <a:lnTo>
                      <a:pt x="344" y="561"/>
                    </a:lnTo>
                    <a:lnTo>
                      <a:pt x="355" y="561"/>
                    </a:lnTo>
                    <a:lnTo>
                      <a:pt x="354" y="561"/>
                    </a:lnTo>
                    <a:lnTo>
                      <a:pt x="356" y="562"/>
                    </a:lnTo>
                    <a:lnTo>
                      <a:pt x="368" y="565"/>
                    </a:lnTo>
                    <a:lnTo>
                      <a:pt x="364" y="565"/>
                    </a:lnTo>
                    <a:lnTo>
                      <a:pt x="335" y="564"/>
                    </a:lnTo>
                    <a:lnTo>
                      <a:pt x="335" y="565"/>
                    </a:lnTo>
                    <a:lnTo>
                      <a:pt x="331" y="565"/>
                    </a:lnTo>
                    <a:lnTo>
                      <a:pt x="328" y="567"/>
                    </a:lnTo>
                    <a:lnTo>
                      <a:pt x="323" y="568"/>
                    </a:lnTo>
                    <a:lnTo>
                      <a:pt x="333" y="570"/>
                    </a:lnTo>
                    <a:lnTo>
                      <a:pt x="342" y="571"/>
                    </a:lnTo>
                    <a:lnTo>
                      <a:pt x="339" y="573"/>
                    </a:lnTo>
                    <a:lnTo>
                      <a:pt x="335" y="574"/>
                    </a:lnTo>
                    <a:lnTo>
                      <a:pt x="328" y="574"/>
                    </a:lnTo>
                    <a:lnTo>
                      <a:pt x="333" y="574"/>
                    </a:lnTo>
                    <a:lnTo>
                      <a:pt x="341" y="574"/>
                    </a:lnTo>
                    <a:lnTo>
                      <a:pt x="348" y="576"/>
                    </a:lnTo>
                    <a:lnTo>
                      <a:pt x="349" y="577"/>
                    </a:lnTo>
                    <a:lnTo>
                      <a:pt x="341" y="577"/>
                    </a:lnTo>
                    <a:lnTo>
                      <a:pt x="345" y="577"/>
                    </a:lnTo>
                    <a:lnTo>
                      <a:pt x="338" y="579"/>
                    </a:lnTo>
                    <a:lnTo>
                      <a:pt x="345" y="579"/>
                    </a:lnTo>
                    <a:lnTo>
                      <a:pt x="349" y="581"/>
                    </a:lnTo>
                    <a:lnTo>
                      <a:pt x="338" y="584"/>
                    </a:lnTo>
                    <a:lnTo>
                      <a:pt x="336" y="585"/>
                    </a:lnTo>
                    <a:lnTo>
                      <a:pt x="348" y="590"/>
                    </a:lnTo>
                    <a:lnTo>
                      <a:pt x="349" y="590"/>
                    </a:lnTo>
                    <a:lnTo>
                      <a:pt x="345" y="590"/>
                    </a:lnTo>
                    <a:lnTo>
                      <a:pt x="389" y="596"/>
                    </a:lnTo>
                    <a:lnTo>
                      <a:pt x="391" y="597"/>
                    </a:lnTo>
                    <a:lnTo>
                      <a:pt x="397" y="597"/>
                    </a:lnTo>
                    <a:lnTo>
                      <a:pt x="415" y="599"/>
                    </a:lnTo>
                    <a:lnTo>
                      <a:pt x="473" y="597"/>
                    </a:lnTo>
                    <a:lnTo>
                      <a:pt x="486" y="597"/>
                    </a:lnTo>
                    <a:lnTo>
                      <a:pt x="491" y="599"/>
                    </a:lnTo>
                    <a:lnTo>
                      <a:pt x="489" y="59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87" name="Freeform 203"/>
              <p:cNvSpPr>
                <a:spLocks/>
              </p:cNvSpPr>
              <p:nvPr/>
            </p:nvSpPr>
            <p:spPr bwMode="auto">
              <a:xfrm>
                <a:off x="8108" y="12780"/>
                <a:ext cx="301" cy="152"/>
              </a:xfrm>
              <a:custGeom>
                <a:avLst/>
                <a:gdLst/>
                <a:ahLst/>
                <a:cxnLst>
                  <a:cxn ang="0">
                    <a:pos x="272" y="3"/>
                  </a:cxn>
                  <a:cxn ang="0">
                    <a:pos x="266" y="3"/>
                  </a:cxn>
                  <a:cxn ang="0">
                    <a:pos x="235" y="4"/>
                  </a:cxn>
                  <a:cxn ang="0">
                    <a:pos x="252" y="7"/>
                  </a:cxn>
                  <a:cxn ang="0">
                    <a:pos x="276" y="7"/>
                  </a:cxn>
                  <a:cxn ang="0">
                    <a:pos x="250" y="13"/>
                  </a:cxn>
                  <a:cxn ang="0">
                    <a:pos x="243" y="18"/>
                  </a:cxn>
                  <a:cxn ang="0">
                    <a:pos x="243" y="21"/>
                  </a:cxn>
                  <a:cxn ang="0">
                    <a:pos x="250" y="25"/>
                  </a:cxn>
                  <a:cxn ang="0">
                    <a:pos x="252" y="27"/>
                  </a:cxn>
                  <a:cxn ang="0">
                    <a:pos x="249" y="30"/>
                  </a:cxn>
                  <a:cxn ang="0">
                    <a:pos x="281" y="30"/>
                  </a:cxn>
                  <a:cxn ang="0">
                    <a:pos x="249" y="33"/>
                  </a:cxn>
                  <a:cxn ang="0">
                    <a:pos x="236" y="37"/>
                  </a:cxn>
                  <a:cxn ang="0">
                    <a:pos x="258" y="40"/>
                  </a:cxn>
                  <a:cxn ang="0">
                    <a:pos x="269" y="43"/>
                  </a:cxn>
                  <a:cxn ang="0">
                    <a:pos x="265" y="46"/>
                  </a:cxn>
                  <a:cxn ang="0">
                    <a:pos x="281" y="49"/>
                  </a:cxn>
                  <a:cxn ang="0">
                    <a:pos x="291" y="49"/>
                  </a:cxn>
                  <a:cxn ang="0">
                    <a:pos x="265" y="55"/>
                  </a:cxn>
                  <a:cxn ang="0">
                    <a:pos x="249" y="60"/>
                  </a:cxn>
                  <a:cxn ang="0">
                    <a:pos x="213" y="63"/>
                  </a:cxn>
                  <a:cxn ang="0">
                    <a:pos x="189" y="61"/>
                  </a:cxn>
                  <a:cxn ang="0">
                    <a:pos x="184" y="67"/>
                  </a:cxn>
                  <a:cxn ang="0">
                    <a:pos x="194" y="70"/>
                  </a:cxn>
                  <a:cxn ang="0">
                    <a:pos x="170" y="77"/>
                  </a:cxn>
                  <a:cxn ang="0">
                    <a:pos x="114" y="81"/>
                  </a:cxn>
                  <a:cxn ang="0">
                    <a:pos x="94" y="92"/>
                  </a:cxn>
                  <a:cxn ang="0">
                    <a:pos x="105" y="98"/>
                  </a:cxn>
                  <a:cxn ang="0">
                    <a:pos x="110" y="104"/>
                  </a:cxn>
                  <a:cxn ang="0">
                    <a:pos x="25" y="104"/>
                  </a:cxn>
                  <a:cxn ang="0">
                    <a:pos x="25" y="102"/>
                  </a:cxn>
                  <a:cxn ang="0">
                    <a:pos x="52" y="104"/>
                  </a:cxn>
                  <a:cxn ang="0">
                    <a:pos x="65" y="105"/>
                  </a:cxn>
                  <a:cxn ang="0">
                    <a:pos x="64" y="108"/>
                  </a:cxn>
                  <a:cxn ang="0">
                    <a:pos x="15" y="108"/>
                  </a:cxn>
                  <a:cxn ang="0">
                    <a:pos x="9" y="113"/>
                  </a:cxn>
                  <a:cxn ang="0">
                    <a:pos x="28" y="114"/>
                  </a:cxn>
                  <a:cxn ang="0">
                    <a:pos x="48" y="116"/>
                  </a:cxn>
                  <a:cxn ang="0">
                    <a:pos x="51" y="119"/>
                  </a:cxn>
                  <a:cxn ang="0">
                    <a:pos x="77" y="122"/>
                  </a:cxn>
                  <a:cxn ang="0">
                    <a:pos x="140" y="123"/>
                  </a:cxn>
                  <a:cxn ang="0">
                    <a:pos x="148" y="135"/>
                  </a:cxn>
                  <a:cxn ang="0">
                    <a:pos x="154" y="137"/>
                  </a:cxn>
                  <a:cxn ang="0">
                    <a:pos x="150" y="138"/>
                  </a:cxn>
                  <a:cxn ang="0">
                    <a:pos x="147" y="143"/>
                  </a:cxn>
                  <a:cxn ang="0">
                    <a:pos x="105" y="147"/>
                  </a:cxn>
                  <a:cxn ang="0">
                    <a:pos x="101" y="147"/>
                  </a:cxn>
                  <a:cxn ang="0">
                    <a:pos x="125" y="149"/>
                  </a:cxn>
                  <a:cxn ang="0">
                    <a:pos x="169" y="150"/>
                  </a:cxn>
                </a:cxnLst>
                <a:rect l="0" t="0" r="r" b="b"/>
                <a:pathLst>
                  <a:path w="301" h="152">
                    <a:moveTo>
                      <a:pt x="258" y="0"/>
                    </a:moveTo>
                    <a:lnTo>
                      <a:pt x="268" y="3"/>
                    </a:lnTo>
                    <a:lnTo>
                      <a:pt x="272" y="3"/>
                    </a:lnTo>
                    <a:lnTo>
                      <a:pt x="269" y="3"/>
                    </a:lnTo>
                    <a:lnTo>
                      <a:pt x="271" y="3"/>
                    </a:lnTo>
                    <a:lnTo>
                      <a:pt x="266" y="3"/>
                    </a:lnTo>
                    <a:lnTo>
                      <a:pt x="259" y="3"/>
                    </a:lnTo>
                    <a:lnTo>
                      <a:pt x="246" y="3"/>
                    </a:lnTo>
                    <a:lnTo>
                      <a:pt x="235" y="4"/>
                    </a:lnTo>
                    <a:lnTo>
                      <a:pt x="233" y="4"/>
                    </a:lnTo>
                    <a:lnTo>
                      <a:pt x="226" y="7"/>
                    </a:lnTo>
                    <a:lnTo>
                      <a:pt x="252" y="7"/>
                    </a:lnTo>
                    <a:lnTo>
                      <a:pt x="281" y="7"/>
                    </a:lnTo>
                    <a:lnTo>
                      <a:pt x="272" y="7"/>
                    </a:lnTo>
                    <a:lnTo>
                      <a:pt x="276" y="7"/>
                    </a:lnTo>
                    <a:lnTo>
                      <a:pt x="269" y="7"/>
                    </a:lnTo>
                    <a:lnTo>
                      <a:pt x="259" y="9"/>
                    </a:lnTo>
                    <a:lnTo>
                      <a:pt x="250" y="13"/>
                    </a:lnTo>
                    <a:lnTo>
                      <a:pt x="255" y="16"/>
                    </a:lnTo>
                    <a:lnTo>
                      <a:pt x="248" y="18"/>
                    </a:lnTo>
                    <a:lnTo>
                      <a:pt x="243" y="18"/>
                    </a:lnTo>
                    <a:lnTo>
                      <a:pt x="237" y="18"/>
                    </a:lnTo>
                    <a:lnTo>
                      <a:pt x="232" y="19"/>
                    </a:lnTo>
                    <a:lnTo>
                      <a:pt x="243" y="21"/>
                    </a:lnTo>
                    <a:lnTo>
                      <a:pt x="245" y="21"/>
                    </a:lnTo>
                    <a:lnTo>
                      <a:pt x="250" y="24"/>
                    </a:lnTo>
                    <a:lnTo>
                      <a:pt x="250" y="25"/>
                    </a:lnTo>
                    <a:lnTo>
                      <a:pt x="245" y="25"/>
                    </a:lnTo>
                    <a:lnTo>
                      <a:pt x="252" y="25"/>
                    </a:lnTo>
                    <a:lnTo>
                      <a:pt x="252" y="27"/>
                    </a:lnTo>
                    <a:lnTo>
                      <a:pt x="250" y="27"/>
                    </a:lnTo>
                    <a:lnTo>
                      <a:pt x="252" y="28"/>
                    </a:lnTo>
                    <a:lnTo>
                      <a:pt x="249" y="30"/>
                    </a:lnTo>
                    <a:lnTo>
                      <a:pt x="259" y="30"/>
                    </a:lnTo>
                    <a:lnTo>
                      <a:pt x="278" y="30"/>
                    </a:lnTo>
                    <a:lnTo>
                      <a:pt x="281" y="30"/>
                    </a:lnTo>
                    <a:lnTo>
                      <a:pt x="268" y="30"/>
                    </a:lnTo>
                    <a:lnTo>
                      <a:pt x="246" y="33"/>
                    </a:lnTo>
                    <a:lnTo>
                      <a:pt x="249" y="33"/>
                    </a:lnTo>
                    <a:lnTo>
                      <a:pt x="233" y="37"/>
                    </a:lnTo>
                    <a:lnTo>
                      <a:pt x="232" y="37"/>
                    </a:lnTo>
                    <a:lnTo>
                      <a:pt x="236" y="37"/>
                    </a:lnTo>
                    <a:lnTo>
                      <a:pt x="252" y="39"/>
                    </a:lnTo>
                    <a:lnTo>
                      <a:pt x="250" y="39"/>
                    </a:lnTo>
                    <a:lnTo>
                      <a:pt x="258" y="40"/>
                    </a:lnTo>
                    <a:lnTo>
                      <a:pt x="260" y="42"/>
                    </a:lnTo>
                    <a:lnTo>
                      <a:pt x="260" y="43"/>
                    </a:lnTo>
                    <a:lnTo>
                      <a:pt x="269" y="43"/>
                    </a:lnTo>
                    <a:lnTo>
                      <a:pt x="258" y="45"/>
                    </a:lnTo>
                    <a:lnTo>
                      <a:pt x="262" y="45"/>
                    </a:lnTo>
                    <a:lnTo>
                      <a:pt x="265" y="46"/>
                    </a:lnTo>
                    <a:lnTo>
                      <a:pt x="275" y="48"/>
                    </a:lnTo>
                    <a:lnTo>
                      <a:pt x="271" y="49"/>
                    </a:lnTo>
                    <a:lnTo>
                      <a:pt x="281" y="49"/>
                    </a:lnTo>
                    <a:lnTo>
                      <a:pt x="282" y="49"/>
                    </a:lnTo>
                    <a:lnTo>
                      <a:pt x="288" y="49"/>
                    </a:lnTo>
                    <a:lnTo>
                      <a:pt x="291" y="49"/>
                    </a:lnTo>
                    <a:lnTo>
                      <a:pt x="285" y="51"/>
                    </a:lnTo>
                    <a:lnTo>
                      <a:pt x="301" y="52"/>
                    </a:lnTo>
                    <a:lnTo>
                      <a:pt x="265" y="55"/>
                    </a:lnTo>
                    <a:lnTo>
                      <a:pt x="263" y="60"/>
                    </a:lnTo>
                    <a:lnTo>
                      <a:pt x="262" y="60"/>
                    </a:lnTo>
                    <a:lnTo>
                      <a:pt x="249" y="60"/>
                    </a:lnTo>
                    <a:lnTo>
                      <a:pt x="260" y="61"/>
                    </a:lnTo>
                    <a:lnTo>
                      <a:pt x="237" y="61"/>
                    </a:lnTo>
                    <a:lnTo>
                      <a:pt x="213" y="63"/>
                    </a:lnTo>
                    <a:lnTo>
                      <a:pt x="222" y="63"/>
                    </a:lnTo>
                    <a:lnTo>
                      <a:pt x="200" y="61"/>
                    </a:lnTo>
                    <a:lnTo>
                      <a:pt x="189" y="61"/>
                    </a:lnTo>
                    <a:lnTo>
                      <a:pt x="192" y="61"/>
                    </a:lnTo>
                    <a:lnTo>
                      <a:pt x="197" y="66"/>
                    </a:lnTo>
                    <a:lnTo>
                      <a:pt x="184" y="67"/>
                    </a:lnTo>
                    <a:lnTo>
                      <a:pt x="199" y="67"/>
                    </a:lnTo>
                    <a:lnTo>
                      <a:pt x="193" y="70"/>
                    </a:lnTo>
                    <a:lnTo>
                      <a:pt x="194" y="70"/>
                    </a:lnTo>
                    <a:lnTo>
                      <a:pt x="215" y="75"/>
                    </a:lnTo>
                    <a:lnTo>
                      <a:pt x="169" y="77"/>
                    </a:lnTo>
                    <a:lnTo>
                      <a:pt x="170" y="77"/>
                    </a:lnTo>
                    <a:lnTo>
                      <a:pt x="169" y="77"/>
                    </a:lnTo>
                    <a:lnTo>
                      <a:pt x="167" y="77"/>
                    </a:lnTo>
                    <a:lnTo>
                      <a:pt x="114" y="81"/>
                    </a:lnTo>
                    <a:lnTo>
                      <a:pt x="133" y="81"/>
                    </a:lnTo>
                    <a:lnTo>
                      <a:pt x="131" y="81"/>
                    </a:lnTo>
                    <a:lnTo>
                      <a:pt x="94" y="92"/>
                    </a:lnTo>
                    <a:lnTo>
                      <a:pt x="79" y="92"/>
                    </a:lnTo>
                    <a:lnTo>
                      <a:pt x="85" y="95"/>
                    </a:lnTo>
                    <a:lnTo>
                      <a:pt x="105" y="98"/>
                    </a:lnTo>
                    <a:lnTo>
                      <a:pt x="118" y="102"/>
                    </a:lnTo>
                    <a:lnTo>
                      <a:pt x="113" y="104"/>
                    </a:lnTo>
                    <a:lnTo>
                      <a:pt x="110" y="104"/>
                    </a:lnTo>
                    <a:lnTo>
                      <a:pt x="29" y="101"/>
                    </a:lnTo>
                    <a:lnTo>
                      <a:pt x="22" y="104"/>
                    </a:lnTo>
                    <a:lnTo>
                      <a:pt x="25" y="104"/>
                    </a:lnTo>
                    <a:lnTo>
                      <a:pt x="48" y="102"/>
                    </a:lnTo>
                    <a:lnTo>
                      <a:pt x="29" y="102"/>
                    </a:lnTo>
                    <a:lnTo>
                      <a:pt x="25" y="102"/>
                    </a:lnTo>
                    <a:lnTo>
                      <a:pt x="26" y="104"/>
                    </a:lnTo>
                    <a:lnTo>
                      <a:pt x="48" y="102"/>
                    </a:lnTo>
                    <a:lnTo>
                      <a:pt x="52" y="104"/>
                    </a:lnTo>
                    <a:lnTo>
                      <a:pt x="67" y="105"/>
                    </a:lnTo>
                    <a:lnTo>
                      <a:pt x="69" y="105"/>
                    </a:lnTo>
                    <a:lnTo>
                      <a:pt x="65" y="105"/>
                    </a:lnTo>
                    <a:lnTo>
                      <a:pt x="64" y="105"/>
                    </a:lnTo>
                    <a:lnTo>
                      <a:pt x="68" y="107"/>
                    </a:lnTo>
                    <a:lnTo>
                      <a:pt x="64" y="108"/>
                    </a:lnTo>
                    <a:lnTo>
                      <a:pt x="59" y="108"/>
                    </a:lnTo>
                    <a:lnTo>
                      <a:pt x="69" y="110"/>
                    </a:lnTo>
                    <a:lnTo>
                      <a:pt x="15" y="108"/>
                    </a:lnTo>
                    <a:lnTo>
                      <a:pt x="11" y="111"/>
                    </a:lnTo>
                    <a:lnTo>
                      <a:pt x="9" y="111"/>
                    </a:lnTo>
                    <a:lnTo>
                      <a:pt x="9" y="113"/>
                    </a:lnTo>
                    <a:lnTo>
                      <a:pt x="0" y="114"/>
                    </a:lnTo>
                    <a:lnTo>
                      <a:pt x="6" y="114"/>
                    </a:lnTo>
                    <a:lnTo>
                      <a:pt x="28" y="114"/>
                    </a:lnTo>
                    <a:lnTo>
                      <a:pt x="35" y="114"/>
                    </a:lnTo>
                    <a:lnTo>
                      <a:pt x="44" y="116"/>
                    </a:lnTo>
                    <a:lnTo>
                      <a:pt x="48" y="116"/>
                    </a:lnTo>
                    <a:lnTo>
                      <a:pt x="45" y="117"/>
                    </a:lnTo>
                    <a:lnTo>
                      <a:pt x="42" y="117"/>
                    </a:lnTo>
                    <a:lnTo>
                      <a:pt x="51" y="119"/>
                    </a:lnTo>
                    <a:lnTo>
                      <a:pt x="52" y="120"/>
                    </a:lnTo>
                    <a:lnTo>
                      <a:pt x="59" y="122"/>
                    </a:lnTo>
                    <a:lnTo>
                      <a:pt x="77" y="122"/>
                    </a:lnTo>
                    <a:lnTo>
                      <a:pt x="95" y="120"/>
                    </a:lnTo>
                    <a:lnTo>
                      <a:pt x="95" y="122"/>
                    </a:lnTo>
                    <a:lnTo>
                      <a:pt x="140" y="123"/>
                    </a:lnTo>
                    <a:lnTo>
                      <a:pt x="147" y="128"/>
                    </a:lnTo>
                    <a:lnTo>
                      <a:pt x="136" y="135"/>
                    </a:lnTo>
                    <a:lnTo>
                      <a:pt x="148" y="135"/>
                    </a:lnTo>
                    <a:lnTo>
                      <a:pt x="136" y="137"/>
                    </a:lnTo>
                    <a:lnTo>
                      <a:pt x="146" y="137"/>
                    </a:lnTo>
                    <a:lnTo>
                      <a:pt x="154" y="137"/>
                    </a:lnTo>
                    <a:lnTo>
                      <a:pt x="156" y="138"/>
                    </a:lnTo>
                    <a:lnTo>
                      <a:pt x="153" y="137"/>
                    </a:lnTo>
                    <a:lnTo>
                      <a:pt x="150" y="138"/>
                    </a:lnTo>
                    <a:lnTo>
                      <a:pt x="153" y="141"/>
                    </a:lnTo>
                    <a:lnTo>
                      <a:pt x="144" y="141"/>
                    </a:lnTo>
                    <a:lnTo>
                      <a:pt x="147" y="143"/>
                    </a:lnTo>
                    <a:lnTo>
                      <a:pt x="125" y="143"/>
                    </a:lnTo>
                    <a:lnTo>
                      <a:pt x="97" y="146"/>
                    </a:lnTo>
                    <a:lnTo>
                      <a:pt x="105" y="147"/>
                    </a:lnTo>
                    <a:lnTo>
                      <a:pt x="107" y="147"/>
                    </a:lnTo>
                    <a:lnTo>
                      <a:pt x="111" y="147"/>
                    </a:lnTo>
                    <a:lnTo>
                      <a:pt x="101" y="147"/>
                    </a:lnTo>
                    <a:lnTo>
                      <a:pt x="105" y="149"/>
                    </a:lnTo>
                    <a:lnTo>
                      <a:pt x="110" y="149"/>
                    </a:lnTo>
                    <a:lnTo>
                      <a:pt x="125" y="149"/>
                    </a:lnTo>
                    <a:lnTo>
                      <a:pt x="123" y="152"/>
                    </a:lnTo>
                    <a:lnTo>
                      <a:pt x="151" y="150"/>
                    </a:lnTo>
                    <a:lnTo>
                      <a:pt x="169" y="15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88" name="Freeform 204"/>
              <p:cNvSpPr>
                <a:spLocks/>
              </p:cNvSpPr>
              <p:nvPr/>
            </p:nvSpPr>
            <p:spPr bwMode="auto">
              <a:xfrm>
                <a:off x="7978" y="10547"/>
                <a:ext cx="472" cy="559"/>
              </a:xfrm>
              <a:custGeom>
                <a:avLst/>
                <a:gdLst/>
                <a:ahLst/>
                <a:cxnLst>
                  <a:cxn ang="0">
                    <a:pos x="164" y="5"/>
                  </a:cxn>
                  <a:cxn ang="0">
                    <a:pos x="158" y="3"/>
                  </a:cxn>
                  <a:cxn ang="0">
                    <a:pos x="133" y="11"/>
                  </a:cxn>
                  <a:cxn ang="0">
                    <a:pos x="129" y="16"/>
                  </a:cxn>
                  <a:cxn ang="0">
                    <a:pos x="120" y="20"/>
                  </a:cxn>
                  <a:cxn ang="0">
                    <a:pos x="85" y="20"/>
                  </a:cxn>
                  <a:cxn ang="0">
                    <a:pos x="100" y="28"/>
                  </a:cxn>
                  <a:cxn ang="0">
                    <a:pos x="165" y="58"/>
                  </a:cxn>
                  <a:cxn ang="0">
                    <a:pos x="189" y="76"/>
                  </a:cxn>
                  <a:cxn ang="0">
                    <a:pos x="179" y="83"/>
                  </a:cxn>
                  <a:cxn ang="0">
                    <a:pos x="234" y="100"/>
                  </a:cxn>
                  <a:cxn ang="0">
                    <a:pos x="172" y="115"/>
                  </a:cxn>
                  <a:cxn ang="0">
                    <a:pos x="109" y="123"/>
                  </a:cxn>
                  <a:cxn ang="0">
                    <a:pos x="33" y="127"/>
                  </a:cxn>
                  <a:cxn ang="0">
                    <a:pos x="73" y="139"/>
                  </a:cxn>
                  <a:cxn ang="0">
                    <a:pos x="152" y="150"/>
                  </a:cxn>
                  <a:cxn ang="0">
                    <a:pos x="192" y="163"/>
                  </a:cxn>
                  <a:cxn ang="0">
                    <a:pos x="176" y="174"/>
                  </a:cxn>
                  <a:cxn ang="0">
                    <a:pos x="214" y="178"/>
                  </a:cxn>
                  <a:cxn ang="0">
                    <a:pos x="288" y="186"/>
                  </a:cxn>
                  <a:cxn ang="0">
                    <a:pos x="237" y="198"/>
                  </a:cxn>
                  <a:cxn ang="0">
                    <a:pos x="228" y="204"/>
                  </a:cxn>
                  <a:cxn ang="0">
                    <a:pos x="237" y="215"/>
                  </a:cxn>
                  <a:cxn ang="0">
                    <a:pos x="211" y="222"/>
                  </a:cxn>
                  <a:cxn ang="0">
                    <a:pos x="218" y="230"/>
                  </a:cxn>
                  <a:cxn ang="0">
                    <a:pos x="267" y="237"/>
                  </a:cxn>
                  <a:cxn ang="0">
                    <a:pos x="235" y="251"/>
                  </a:cxn>
                  <a:cxn ang="0">
                    <a:pos x="317" y="261"/>
                  </a:cxn>
                  <a:cxn ang="0">
                    <a:pos x="340" y="275"/>
                  </a:cxn>
                  <a:cxn ang="0">
                    <a:pos x="345" y="283"/>
                  </a:cxn>
                  <a:cxn ang="0">
                    <a:pos x="369" y="286"/>
                  </a:cxn>
                  <a:cxn ang="0">
                    <a:pos x="405" y="298"/>
                  </a:cxn>
                  <a:cxn ang="0">
                    <a:pos x="419" y="304"/>
                  </a:cxn>
                  <a:cxn ang="0">
                    <a:pos x="366" y="310"/>
                  </a:cxn>
                  <a:cxn ang="0">
                    <a:pos x="359" y="319"/>
                  </a:cxn>
                  <a:cxn ang="0">
                    <a:pos x="429" y="331"/>
                  </a:cxn>
                  <a:cxn ang="0">
                    <a:pos x="464" y="343"/>
                  </a:cxn>
                  <a:cxn ang="0">
                    <a:pos x="422" y="349"/>
                  </a:cxn>
                  <a:cxn ang="0">
                    <a:pos x="347" y="356"/>
                  </a:cxn>
                  <a:cxn ang="0">
                    <a:pos x="347" y="365"/>
                  </a:cxn>
                  <a:cxn ang="0">
                    <a:pos x="301" y="379"/>
                  </a:cxn>
                  <a:cxn ang="0">
                    <a:pos x="283" y="384"/>
                  </a:cxn>
                  <a:cxn ang="0">
                    <a:pos x="195" y="393"/>
                  </a:cxn>
                  <a:cxn ang="0">
                    <a:pos x="205" y="403"/>
                  </a:cxn>
                  <a:cxn ang="0">
                    <a:pos x="151" y="409"/>
                  </a:cxn>
                  <a:cxn ang="0">
                    <a:pos x="97" y="415"/>
                  </a:cxn>
                  <a:cxn ang="0">
                    <a:pos x="155" y="433"/>
                  </a:cxn>
                  <a:cxn ang="0">
                    <a:pos x="132" y="439"/>
                  </a:cxn>
                  <a:cxn ang="0">
                    <a:pos x="70" y="444"/>
                  </a:cxn>
                  <a:cxn ang="0">
                    <a:pos x="80" y="454"/>
                  </a:cxn>
                  <a:cxn ang="0">
                    <a:pos x="59" y="462"/>
                  </a:cxn>
                  <a:cxn ang="0">
                    <a:pos x="97" y="480"/>
                  </a:cxn>
                  <a:cxn ang="0">
                    <a:pos x="79" y="485"/>
                  </a:cxn>
                  <a:cxn ang="0">
                    <a:pos x="128" y="497"/>
                  </a:cxn>
                  <a:cxn ang="0">
                    <a:pos x="100" y="503"/>
                  </a:cxn>
                  <a:cxn ang="0">
                    <a:pos x="149" y="510"/>
                  </a:cxn>
                  <a:cxn ang="0">
                    <a:pos x="119" y="513"/>
                  </a:cxn>
                  <a:cxn ang="0">
                    <a:pos x="83" y="524"/>
                  </a:cxn>
                  <a:cxn ang="0">
                    <a:pos x="115" y="531"/>
                  </a:cxn>
                  <a:cxn ang="0">
                    <a:pos x="171" y="539"/>
                  </a:cxn>
                  <a:cxn ang="0">
                    <a:pos x="267" y="545"/>
                  </a:cxn>
                  <a:cxn ang="0">
                    <a:pos x="266" y="554"/>
                  </a:cxn>
                </a:cxnLst>
                <a:rect l="0" t="0" r="r" b="b"/>
                <a:pathLst>
                  <a:path w="472" h="559">
                    <a:moveTo>
                      <a:pt x="195" y="0"/>
                    </a:moveTo>
                    <a:lnTo>
                      <a:pt x="188" y="0"/>
                    </a:lnTo>
                    <a:lnTo>
                      <a:pt x="188" y="2"/>
                    </a:lnTo>
                    <a:lnTo>
                      <a:pt x="174" y="2"/>
                    </a:lnTo>
                    <a:lnTo>
                      <a:pt x="198" y="2"/>
                    </a:lnTo>
                    <a:lnTo>
                      <a:pt x="164" y="3"/>
                    </a:lnTo>
                    <a:lnTo>
                      <a:pt x="162" y="5"/>
                    </a:lnTo>
                    <a:lnTo>
                      <a:pt x="164" y="5"/>
                    </a:lnTo>
                    <a:lnTo>
                      <a:pt x="166" y="5"/>
                    </a:lnTo>
                    <a:lnTo>
                      <a:pt x="184" y="5"/>
                    </a:lnTo>
                    <a:lnTo>
                      <a:pt x="178" y="5"/>
                    </a:lnTo>
                    <a:lnTo>
                      <a:pt x="181" y="5"/>
                    </a:lnTo>
                    <a:lnTo>
                      <a:pt x="178" y="5"/>
                    </a:lnTo>
                    <a:lnTo>
                      <a:pt x="166" y="5"/>
                    </a:lnTo>
                    <a:lnTo>
                      <a:pt x="174" y="5"/>
                    </a:lnTo>
                    <a:lnTo>
                      <a:pt x="158" y="3"/>
                    </a:lnTo>
                    <a:lnTo>
                      <a:pt x="123" y="7"/>
                    </a:lnTo>
                    <a:lnTo>
                      <a:pt x="123" y="8"/>
                    </a:lnTo>
                    <a:lnTo>
                      <a:pt x="135" y="8"/>
                    </a:lnTo>
                    <a:lnTo>
                      <a:pt x="133" y="8"/>
                    </a:lnTo>
                    <a:lnTo>
                      <a:pt x="129" y="8"/>
                    </a:lnTo>
                    <a:lnTo>
                      <a:pt x="128" y="10"/>
                    </a:lnTo>
                    <a:lnTo>
                      <a:pt x="152" y="11"/>
                    </a:lnTo>
                    <a:lnTo>
                      <a:pt x="133" y="11"/>
                    </a:lnTo>
                    <a:lnTo>
                      <a:pt x="113" y="11"/>
                    </a:lnTo>
                    <a:lnTo>
                      <a:pt x="113" y="14"/>
                    </a:lnTo>
                    <a:lnTo>
                      <a:pt x="120" y="16"/>
                    </a:lnTo>
                    <a:lnTo>
                      <a:pt x="118" y="16"/>
                    </a:lnTo>
                    <a:lnTo>
                      <a:pt x="113" y="17"/>
                    </a:lnTo>
                    <a:lnTo>
                      <a:pt x="106" y="17"/>
                    </a:lnTo>
                    <a:lnTo>
                      <a:pt x="97" y="17"/>
                    </a:lnTo>
                    <a:lnTo>
                      <a:pt x="129" y="16"/>
                    </a:lnTo>
                    <a:lnTo>
                      <a:pt x="133" y="16"/>
                    </a:lnTo>
                    <a:lnTo>
                      <a:pt x="120" y="16"/>
                    </a:lnTo>
                    <a:lnTo>
                      <a:pt x="125" y="17"/>
                    </a:lnTo>
                    <a:lnTo>
                      <a:pt x="115" y="19"/>
                    </a:lnTo>
                    <a:lnTo>
                      <a:pt x="109" y="19"/>
                    </a:lnTo>
                    <a:lnTo>
                      <a:pt x="106" y="19"/>
                    </a:lnTo>
                    <a:lnTo>
                      <a:pt x="105" y="19"/>
                    </a:lnTo>
                    <a:lnTo>
                      <a:pt x="120" y="20"/>
                    </a:lnTo>
                    <a:lnTo>
                      <a:pt x="112" y="20"/>
                    </a:lnTo>
                    <a:lnTo>
                      <a:pt x="115" y="20"/>
                    </a:lnTo>
                    <a:lnTo>
                      <a:pt x="112" y="20"/>
                    </a:lnTo>
                    <a:lnTo>
                      <a:pt x="116" y="22"/>
                    </a:lnTo>
                    <a:lnTo>
                      <a:pt x="116" y="23"/>
                    </a:lnTo>
                    <a:lnTo>
                      <a:pt x="119" y="23"/>
                    </a:lnTo>
                    <a:lnTo>
                      <a:pt x="115" y="23"/>
                    </a:lnTo>
                    <a:lnTo>
                      <a:pt x="85" y="20"/>
                    </a:lnTo>
                    <a:lnTo>
                      <a:pt x="89" y="22"/>
                    </a:lnTo>
                    <a:lnTo>
                      <a:pt x="96" y="22"/>
                    </a:lnTo>
                    <a:lnTo>
                      <a:pt x="93" y="22"/>
                    </a:lnTo>
                    <a:lnTo>
                      <a:pt x="93" y="23"/>
                    </a:lnTo>
                    <a:lnTo>
                      <a:pt x="130" y="23"/>
                    </a:lnTo>
                    <a:lnTo>
                      <a:pt x="132" y="25"/>
                    </a:lnTo>
                    <a:lnTo>
                      <a:pt x="95" y="26"/>
                    </a:lnTo>
                    <a:lnTo>
                      <a:pt x="100" y="28"/>
                    </a:lnTo>
                    <a:lnTo>
                      <a:pt x="105" y="29"/>
                    </a:lnTo>
                    <a:lnTo>
                      <a:pt x="153" y="44"/>
                    </a:lnTo>
                    <a:lnTo>
                      <a:pt x="149" y="44"/>
                    </a:lnTo>
                    <a:lnTo>
                      <a:pt x="152" y="44"/>
                    </a:lnTo>
                    <a:lnTo>
                      <a:pt x="168" y="46"/>
                    </a:lnTo>
                    <a:lnTo>
                      <a:pt x="172" y="49"/>
                    </a:lnTo>
                    <a:lnTo>
                      <a:pt x="149" y="56"/>
                    </a:lnTo>
                    <a:lnTo>
                      <a:pt x="165" y="58"/>
                    </a:lnTo>
                    <a:lnTo>
                      <a:pt x="169" y="59"/>
                    </a:lnTo>
                    <a:lnTo>
                      <a:pt x="187" y="62"/>
                    </a:lnTo>
                    <a:lnTo>
                      <a:pt x="217" y="65"/>
                    </a:lnTo>
                    <a:lnTo>
                      <a:pt x="191" y="68"/>
                    </a:lnTo>
                    <a:lnTo>
                      <a:pt x="187" y="70"/>
                    </a:lnTo>
                    <a:lnTo>
                      <a:pt x="179" y="70"/>
                    </a:lnTo>
                    <a:lnTo>
                      <a:pt x="171" y="74"/>
                    </a:lnTo>
                    <a:lnTo>
                      <a:pt x="189" y="76"/>
                    </a:lnTo>
                    <a:lnTo>
                      <a:pt x="156" y="76"/>
                    </a:lnTo>
                    <a:lnTo>
                      <a:pt x="152" y="77"/>
                    </a:lnTo>
                    <a:lnTo>
                      <a:pt x="165" y="77"/>
                    </a:lnTo>
                    <a:lnTo>
                      <a:pt x="130" y="85"/>
                    </a:lnTo>
                    <a:lnTo>
                      <a:pt x="165" y="83"/>
                    </a:lnTo>
                    <a:lnTo>
                      <a:pt x="169" y="83"/>
                    </a:lnTo>
                    <a:lnTo>
                      <a:pt x="178" y="83"/>
                    </a:lnTo>
                    <a:lnTo>
                      <a:pt x="179" y="83"/>
                    </a:lnTo>
                    <a:lnTo>
                      <a:pt x="194" y="86"/>
                    </a:lnTo>
                    <a:lnTo>
                      <a:pt x="189" y="91"/>
                    </a:lnTo>
                    <a:lnTo>
                      <a:pt x="225" y="89"/>
                    </a:lnTo>
                    <a:lnTo>
                      <a:pt x="250" y="92"/>
                    </a:lnTo>
                    <a:lnTo>
                      <a:pt x="241" y="95"/>
                    </a:lnTo>
                    <a:lnTo>
                      <a:pt x="241" y="97"/>
                    </a:lnTo>
                    <a:lnTo>
                      <a:pt x="227" y="99"/>
                    </a:lnTo>
                    <a:lnTo>
                      <a:pt x="234" y="100"/>
                    </a:lnTo>
                    <a:lnTo>
                      <a:pt x="227" y="102"/>
                    </a:lnTo>
                    <a:lnTo>
                      <a:pt x="221" y="102"/>
                    </a:lnTo>
                    <a:lnTo>
                      <a:pt x="218" y="102"/>
                    </a:lnTo>
                    <a:lnTo>
                      <a:pt x="225" y="103"/>
                    </a:lnTo>
                    <a:lnTo>
                      <a:pt x="198" y="105"/>
                    </a:lnTo>
                    <a:lnTo>
                      <a:pt x="205" y="105"/>
                    </a:lnTo>
                    <a:lnTo>
                      <a:pt x="143" y="106"/>
                    </a:lnTo>
                    <a:lnTo>
                      <a:pt x="172" y="115"/>
                    </a:lnTo>
                    <a:lnTo>
                      <a:pt x="166" y="115"/>
                    </a:lnTo>
                    <a:lnTo>
                      <a:pt x="152" y="118"/>
                    </a:lnTo>
                    <a:lnTo>
                      <a:pt x="151" y="118"/>
                    </a:lnTo>
                    <a:lnTo>
                      <a:pt x="152" y="118"/>
                    </a:lnTo>
                    <a:lnTo>
                      <a:pt x="145" y="118"/>
                    </a:lnTo>
                    <a:lnTo>
                      <a:pt x="159" y="121"/>
                    </a:lnTo>
                    <a:lnTo>
                      <a:pt x="156" y="121"/>
                    </a:lnTo>
                    <a:lnTo>
                      <a:pt x="109" y="123"/>
                    </a:lnTo>
                    <a:lnTo>
                      <a:pt x="92" y="124"/>
                    </a:lnTo>
                    <a:lnTo>
                      <a:pt x="93" y="124"/>
                    </a:lnTo>
                    <a:lnTo>
                      <a:pt x="95" y="126"/>
                    </a:lnTo>
                    <a:lnTo>
                      <a:pt x="102" y="126"/>
                    </a:lnTo>
                    <a:lnTo>
                      <a:pt x="92" y="129"/>
                    </a:lnTo>
                    <a:lnTo>
                      <a:pt x="50" y="127"/>
                    </a:lnTo>
                    <a:lnTo>
                      <a:pt x="57" y="127"/>
                    </a:lnTo>
                    <a:lnTo>
                      <a:pt x="33" y="127"/>
                    </a:lnTo>
                    <a:lnTo>
                      <a:pt x="37" y="127"/>
                    </a:lnTo>
                    <a:lnTo>
                      <a:pt x="0" y="129"/>
                    </a:lnTo>
                    <a:lnTo>
                      <a:pt x="6" y="130"/>
                    </a:lnTo>
                    <a:lnTo>
                      <a:pt x="24" y="135"/>
                    </a:lnTo>
                    <a:lnTo>
                      <a:pt x="43" y="136"/>
                    </a:lnTo>
                    <a:lnTo>
                      <a:pt x="56" y="139"/>
                    </a:lnTo>
                    <a:lnTo>
                      <a:pt x="67" y="141"/>
                    </a:lnTo>
                    <a:lnTo>
                      <a:pt x="73" y="139"/>
                    </a:lnTo>
                    <a:lnTo>
                      <a:pt x="66" y="141"/>
                    </a:lnTo>
                    <a:lnTo>
                      <a:pt x="83" y="142"/>
                    </a:lnTo>
                    <a:lnTo>
                      <a:pt x="95" y="144"/>
                    </a:lnTo>
                    <a:lnTo>
                      <a:pt x="102" y="145"/>
                    </a:lnTo>
                    <a:lnTo>
                      <a:pt x="96" y="145"/>
                    </a:lnTo>
                    <a:lnTo>
                      <a:pt x="108" y="147"/>
                    </a:lnTo>
                    <a:lnTo>
                      <a:pt x="141" y="147"/>
                    </a:lnTo>
                    <a:lnTo>
                      <a:pt x="152" y="150"/>
                    </a:lnTo>
                    <a:lnTo>
                      <a:pt x="153" y="157"/>
                    </a:lnTo>
                    <a:lnTo>
                      <a:pt x="148" y="157"/>
                    </a:lnTo>
                    <a:lnTo>
                      <a:pt x="151" y="157"/>
                    </a:lnTo>
                    <a:lnTo>
                      <a:pt x="159" y="160"/>
                    </a:lnTo>
                    <a:lnTo>
                      <a:pt x="172" y="162"/>
                    </a:lnTo>
                    <a:lnTo>
                      <a:pt x="194" y="162"/>
                    </a:lnTo>
                    <a:lnTo>
                      <a:pt x="194" y="163"/>
                    </a:lnTo>
                    <a:lnTo>
                      <a:pt x="192" y="163"/>
                    </a:lnTo>
                    <a:lnTo>
                      <a:pt x="220" y="163"/>
                    </a:lnTo>
                    <a:lnTo>
                      <a:pt x="230" y="163"/>
                    </a:lnTo>
                    <a:lnTo>
                      <a:pt x="182" y="168"/>
                    </a:lnTo>
                    <a:lnTo>
                      <a:pt x="165" y="169"/>
                    </a:lnTo>
                    <a:lnTo>
                      <a:pt x="166" y="169"/>
                    </a:lnTo>
                    <a:lnTo>
                      <a:pt x="171" y="174"/>
                    </a:lnTo>
                    <a:lnTo>
                      <a:pt x="181" y="174"/>
                    </a:lnTo>
                    <a:lnTo>
                      <a:pt x="176" y="174"/>
                    </a:lnTo>
                    <a:lnTo>
                      <a:pt x="179" y="174"/>
                    </a:lnTo>
                    <a:lnTo>
                      <a:pt x="189" y="174"/>
                    </a:lnTo>
                    <a:lnTo>
                      <a:pt x="174" y="174"/>
                    </a:lnTo>
                    <a:lnTo>
                      <a:pt x="181" y="174"/>
                    </a:lnTo>
                    <a:lnTo>
                      <a:pt x="178" y="175"/>
                    </a:lnTo>
                    <a:lnTo>
                      <a:pt x="199" y="177"/>
                    </a:lnTo>
                    <a:lnTo>
                      <a:pt x="205" y="178"/>
                    </a:lnTo>
                    <a:lnTo>
                      <a:pt x="214" y="178"/>
                    </a:lnTo>
                    <a:lnTo>
                      <a:pt x="215" y="180"/>
                    </a:lnTo>
                    <a:lnTo>
                      <a:pt x="273" y="184"/>
                    </a:lnTo>
                    <a:lnTo>
                      <a:pt x="280" y="184"/>
                    </a:lnTo>
                    <a:lnTo>
                      <a:pt x="277" y="186"/>
                    </a:lnTo>
                    <a:lnTo>
                      <a:pt x="281" y="186"/>
                    </a:lnTo>
                    <a:lnTo>
                      <a:pt x="283" y="184"/>
                    </a:lnTo>
                    <a:lnTo>
                      <a:pt x="283" y="186"/>
                    </a:lnTo>
                    <a:lnTo>
                      <a:pt x="288" y="186"/>
                    </a:lnTo>
                    <a:lnTo>
                      <a:pt x="274" y="187"/>
                    </a:lnTo>
                    <a:lnTo>
                      <a:pt x="266" y="187"/>
                    </a:lnTo>
                    <a:lnTo>
                      <a:pt x="264" y="191"/>
                    </a:lnTo>
                    <a:lnTo>
                      <a:pt x="281" y="192"/>
                    </a:lnTo>
                    <a:lnTo>
                      <a:pt x="278" y="192"/>
                    </a:lnTo>
                    <a:lnTo>
                      <a:pt x="255" y="194"/>
                    </a:lnTo>
                    <a:lnTo>
                      <a:pt x="268" y="195"/>
                    </a:lnTo>
                    <a:lnTo>
                      <a:pt x="237" y="198"/>
                    </a:lnTo>
                    <a:lnTo>
                      <a:pt x="251" y="201"/>
                    </a:lnTo>
                    <a:lnTo>
                      <a:pt x="253" y="203"/>
                    </a:lnTo>
                    <a:lnTo>
                      <a:pt x="245" y="203"/>
                    </a:lnTo>
                    <a:lnTo>
                      <a:pt x="225" y="203"/>
                    </a:lnTo>
                    <a:lnTo>
                      <a:pt x="227" y="203"/>
                    </a:lnTo>
                    <a:lnTo>
                      <a:pt x="225" y="203"/>
                    </a:lnTo>
                    <a:lnTo>
                      <a:pt x="227" y="204"/>
                    </a:lnTo>
                    <a:lnTo>
                      <a:pt x="228" y="204"/>
                    </a:lnTo>
                    <a:lnTo>
                      <a:pt x="232" y="204"/>
                    </a:lnTo>
                    <a:lnTo>
                      <a:pt x="215" y="207"/>
                    </a:lnTo>
                    <a:lnTo>
                      <a:pt x="241" y="209"/>
                    </a:lnTo>
                    <a:lnTo>
                      <a:pt x="234" y="210"/>
                    </a:lnTo>
                    <a:lnTo>
                      <a:pt x="240" y="210"/>
                    </a:lnTo>
                    <a:lnTo>
                      <a:pt x="245" y="215"/>
                    </a:lnTo>
                    <a:lnTo>
                      <a:pt x="238" y="215"/>
                    </a:lnTo>
                    <a:lnTo>
                      <a:pt x="237" y="215"/>
                    </a:lnTo>
                    <a:lnTo>
                      <a:pt x="238" y="215"/>
                    </a:lnTo>
                    <a:lnTo>
                      <a:pt x="225" y="215"/>
                    </a:lnTo>
                    <a:lnTo>
                      <a:pt x="202" y="219"/>
                    </a:lnTo>
                    <a:lnTo>
                      <a:pt x="201" y="221"/>
                    </a:lnTo>
                    <a:lnTo>
                      <a:pt x="204" y="221"/>
                    </a:lnTo>
                    <a:lnTo>
                      <a:pt x="207" y="222"/>
                    </a:lnTo>
                    <a:lnTo>
                      <a:pt x="202" y="222"/>
                    </a:lnTo>
                    <a:lnTo>
                      <a:pt x="211" y="222"/>
                    </a:lnTo>
                    <a:lnTo>
                      <a:pt x="187" y="221"/>
                    </a:lnTo>
                    <a:lnTo>
                      <a:pt x="207" y="224"/>
                    </a:lnTo>
                    <a:lnTo>
                      <a:pt x="227" y="225"/>
                    </a:lnTo>
                    <a:lnTo>
                      <a:pt x="218" y="227"/>
                    </a:lnTo>
                    <a:lnTo>
                      <a:pt x="218" y="228"/>
                    </a:lnTo>
                    <a:lnTo>
                      <a:pt x="225" y="228"/>
                    </a:lnTo>
                    <a:lnTo>
                      <a:pt x="215" y="228"/>
                    </a:lnTo>
                    <a:lnTo>
                      <a:pt x="218" y="230"/>
                    </a:lnTo>
                    <a:lnTo>
                      <a:pt x="263" y="233"/>
                    </a:lnTo>
                    <a:lnTo>
                      <a:pt x="261" y="233"/>
                    </a:lnTo>
                    <a:lnTo>
                      <a:pt x="254" y="233"/>
                    </a:lnTo>
                    <a:lnTo>
                      <a:pt x="255" y="234"/>
                    </a:lnTo>
                    <a:lnTo>
                      <a:pt x="247" y="236"/>
                    </a:lnTo>
                    <a:lnTo>
                      <a:pt x="250" y="236"/>
                    </a:lnTo>
                    <a:lnTo>
                      <a:pt x="261" y="237"/>
                    </a:lnTo>
                    <a:lnTo>
                      <a:pt x="267" y="237"/>
                    </a:lnTo>
                    <a:lnTo>
                      <a:pt x="283" y="239"/>
                    </a:lnTo>
                    <a:lnTo>
                      <a:pt x="244" y="240"/>
                    </a:lnTo>
                    <a:lnTo>
                      <a:pt x="232" y="240"/>
                    </a:lnTo>
                    <a:lnTo>
                      <a:pt x="230" y="240"/>
                    </a:lnTo>
                    <a:lnTo>
                      <a:pt x="230" y="243"/>
                    </a:lnTo>
                    <a:lnTo>
                      <a:pt x="234" y="243"/>
                    </a:lnTo>
                    <a:lnTo>
                      <a:pt x="241" y="249"/>
                    </a:lnTo>
                    <a:lnTo>
                      <a:pt x="235" y="251"/>
                    </a:lnTo>
                    <a:lnTo>
                      <a:pt x="247" y="251"/>
                    </a:lnTo>
                    <a:lnTo>
                      <a:pt x="247" y="255"/>
                    </a:lnTo>
                    <a:lnTo>
                      <a:pt x="284" y="254"/>
                    </a:lnTo>
                    <a:lnTo>
                      <a:pt x="284" y="255"/>
                    </a:lnTo>
                    <a:lnTo>
                      <a:pt x="280" y="255"/>
                    </a:lnTo>
                    <a:lnTo>
                      <a:pt x="291" y="258"/>
                    </a:lnTo>
                    <a:lnTo>
                      <a:pt x="297" y="258"/>
                    </a:lnTo>
                    <a:lnTo>
                      <a:pt x="317" y="261"/>
                    </a:lnTo>
                    <a:lnTo>
                      <a:pt x="303" y="263"/>
                    </a:lnTo>
                    <a:lnTo>
                      <a:pt x="304" y="263"/>
                    </a:lnTo>
                    <a:lnTo>
                      <a:pt x="340" y="272"/>
                    </a:lnTo>
                    <a:lnTo>
                      <a:pt x="342" y="272"/>
                    </a:lnTo>
                    <a:lnTo>
                      <a:pt x="345" y="273"/>
                    </a:lnTo>
                    <a:lnTo>
                      <a:pt x="343" y="273"/>
                    </a:lnTo>
                    <a:lnTo>
                      <a:pt x="346" y="275"/>
                    </a:lnTo>
                    <a:lnTo>
                      <a:pt x="340" y="275"/>
                    </a:lnTo>
                    <a:lnTo>
                      <a:pt x="334" y="276"/>
                    </a:lnTo>
                    <a:lnTo>
                      <a:pt x="340" y="278"/>
                    </a:lnTo>
                    <a:lnTo>
                      <a:pt x="342" y="281"/>
                    </a:lnTo>
                    <a:lnTo>
                      <a:pt x="342" y="283"/>
                    </a:lnTo>
                    <a:lnTo>
                      <a:pt x="334" y="283"/>
                    </a:lnTo>
                    <a:lnTo>
                      <a:pt x="333" y="283"/>
                    </a:lnTo>
                    <a:lnTo>
                      <a:pt x="343" y="283"/>
                    </a:lnTo>
                    <a:lnTo>
                      <a:pt x="345" y="283"/>
                    </a:lnTo>
                    <a:lnTo>
                      <a:pt x="352" y="283"/>
                    </a:lnTo>
                    <a:lnTo>
                      <a:pt x="346" y="283"/>
                    </a:lnTo>
                    <a:lnTo>
                      <a:pt x="353" y="283"/>
                    </a:lnTo>
                    <a:lnTo>
                      <a:pt x="357" y="284"/>
                    </a:lnTo>
                    <a:lnTo>
                      <a:pt x="367" y="284"/>
                    </a:lnTo>
                    <a:lnTo>
                      <a:pt x="370" y="286"/>
                    </a:lnTo>
                    <a:lnTo>
                      <a:pt x="366" y="286"/>
                    </a:lnTo>
                    <a:lnTo>
                      <a:pt x="369" y="286"/>
                    </a:lnTo>
                    <a:lnTo>
                      <a:pt x="370" y="286"/>
                    </a:lnTo>
                    <a:lnTo>
                      <a:pt x="408" y="289"/>
                    </a:lnTo>
                    <a:lnTo>
                      <a:pt x="412" y="290"/>
                    </a:lnTo>
                    <a:lnTo>
                      <a:pt x="413" y="293"/>
                    </a:lnTo>
                    <a:lnTo>
                      <a:pt x="415" y="293"/>
                    </a:lnTo>
                    <a:lnTo>
                      <a:pt x="413" y="293"/>
                    </a:lnTo>
                    <a:lnTo>
                      <a:pt x="409" y="296"/>
                    </a:lnTo>
                    <a:lnTo>
                      <a:pt x="405" y="298"/>
                    </a:lnTo>
                    <a:lnTo>
                      <a:pt x="439" y="296"/>
                    </a:lnTo>
                    <a:lnTo>
                      <a:pt x="448" y="299"/>
                    </a:lnTo>
                    <a:lnTo>
                      <a:pt x="401" y="299"/>
                    </a:lnTo>
                    <a:lnTo>
                      <a:pt x="393" y="299"/>
                    </a:lnTo>
                    <a:lnTo>
                      <a:pt x="393" y="301"/>
                    </a:lnTo>
                    <a:lnTo>
                      <a:pt x="405" y="299"/>
                    </a:lnTo>
                    <a:lnTo>
                      <a:pt x="412" y="302"/>
                    </a:lnTo>
                    <a:lnTo>
                      <a:pt x="419" y="304"/>
                    </a:lnTo>
                    <a:lnTo>
                      <a:pt x="418" y="305"/>
                    </a:lnTo>
                    <a:lnTo>
                      <a:pt x="425" y="310"/>
                    </a:lnTo>
                    <a:lnTo>
                      <a:pt x="426" y="310"/>
                    </a:lnTo>
                    <a:lnTo>
                      <a:pt x="379" y="311"/>
                    </a:lnTo>
                    <a:lnTo>
                      <a:pt x="372" y="311"/>
                    </a:lnTo>
                    <a:lnTo>
                      <a:pt x="382" y="311"/>
                    </a:lnTo>
                    <a:lnTo>
                      <a:pt x="383" y="311"/>
                    </a:lnTo>
                    <a:lnTo>
                      <a:pt x="366" y="310"/>
                    </a:lnTo>
                    <a:lnTo>
                      <a:pt x="356" y="313"/>
                    </a:lnTo>
                    <a:lnTo>
                      <a:pt x="369" y="313"/>
                    </a:lnTo>
                    <a:lnTo>
                      <a:pt x="373" y="314"/>
                    </a:lnTo>
                    <a:lnTo>
                      <a:pt x="357" y="314"/>
                    </a:lnTo>
                    <a:lnTo>
                      <a:pt x="372" y="316"/>
                    </a:lnTo>
                    <a:lnTo>
                      <a:pt x="366" y="317"/>
                    </a:lnTo>
                    <a:lnTo>
                      <a:pt x="360" y="319"/>
                    </a:lnTo>
                    <a:lnTo>
                      <a:pt x="359" y="319"/>
                    </a:lnTo>
                    <a:lnTo>
                      <a:pt x="340" y="322"/>
                    </a:lnTo>
                    <a:lnTo>
                      <a:pt x="386" y="320"/>
                    </a:lnTo>
                    <a:lnTo>
                      <a:pt x="393" y="320"/>
                    </a:lnTo>
                    <a:lnTo>
                      <a:pt x="389" y="326"/>
                    </a:lnTo>
                    <a:lnTo>
                      <a:pt x="398" y="328"/>
                    </a:lnTo>
                    <a:lnTo>
                      <a:pt x="401" y="329"/>
                    </a:lnTo>
                    <a:lnTo>
                      <a:pt x="421" y="329"/>
                    </a:lnTo>
                    <a:lnTo>
                      <a:pt x="429" y="331"/>
                    </a:lnTo>
                    <a:lnTo>
                      <a:pt x="416" y="332"/>
                    </a:lnTo>
                    <a:lnTo>
                      <a:pt x="425" y="335"/>
                    </a:lnTo>
                    <a:lnTo>
                      <a:pt x="426" y="337"/>
                    </a:lnTo>
                    <a:lnTo>
                      <a:pt x="448" y="337"/>
                    </a:lnTo>
                    <a:lnTo>
                      <a:pt x="452" y="337"/>
                    </a:lnTo>
                    <a:lnTo>
                      <a:pt x="472" y="335"/>
                    </a:lnTo>
                    <a:lnTo>
                      <a:pt x="467" y="341"/>
                    </a:lnTo>
                    <a:lnTo>
                      <a:pt x="464" y="343"/>
                    </a:lnTo>
                    <a:lnTo>
                      <a:pt x="449" y="341"/>
                    </a:lnTo>
                    <a:lnTo>
                      <a:pt x="405" y="341"/>
                    </a:lnTo>
                    <a:lnTo>
                      <a:pt x="399" y="341"/>
                    </a:lnTo>
                    <a:lnTo>
                      <a:pt x="409" y="343"/>
                    </a:lnTo>
                    <a:lnTo>
                      <a:pt x="425" y="346"/>
                    </a:lnTo>
                    <a:lnTo>
                      <a:pt x="436" y="346"/>
                    </a:lnTo>
                    <a:lnTo>
                      <a:pt x="426" y="347"/>
                    </a:lnTo>
                    <a:lnTo>
                      <a:pt x="422" y="349"/>
                    </a:lnTo>
                    <a:lnTo>
                      <a:pt x="390" y="349"/>
                    </a:lnTo>
                    <a:lnTo>
                      <a:pt x="362" y="353"/>
                    </a:lnTo>
                    <a:lnTo>
                      <a:pt x="369" y="353"/>
                    </a:lnTo>
                    <a:lnTo>
                      <a:pt x="363" y="353"/>
                    </a:lnTo>
                    <a:lnTo>
                      <a:pt x="359" y="353"/>
                    </a:lnTo>
                    <a:lnTo>
                      <a:pt x="352" y="353"/>
                    </a:lnTo>
                    <a:lnTo>
                      <a:pt x="359" y="356"/>
                    </a:lnTo>
                    <a:lnTo>
                      <a:pt x="347" y="356"/>
                    </a:lnTo>
                    <a:lnTo>
                      <a:pt x="345" y="356"/>
                    </a:lnTo>
                    <a:lnTo>
                      <a:pt x="342" y="358"/>
                    </a:lnTo>
                    <a:lnTo>
                      <a:pt x="336" y="358"/>
                    </a:lnTo>
                    <a:lnTo>
                      <a:pt x="319" y="358"/>
                    </a:lnTo>
                    <a:lnTo>
                      <a:pt x="319" y="359"/>
                    </a:lnTo>
                    <a:lnTo>
                      <a:pt x="326" y="361"/>
                    </a:lnTo>
                    <a:lnTo>
                      <a:pt x="339" y="364"/>
                    </a:lnTo>
                    <a:lnTo>
                      <a:pt x="347" y="365"/>
                    </a:lnTo>
                    <a:lnTo>
                      <a:pt x="356" y="365"/>
                    </a:lnTo>
                    <a:lnTo>
                      <a:pt x="349" y="365"/>
                    </a:lnTo>
                    <a:lnTo>
                      <a:pt x="322" y="367"/>
                    </a:lnTo>
                    <a:lnTo>
                      <a:pt x="330" y="373"/>
                    </a:lnTo>
                    <a:lnTo>
                      <a:pt x="319" y="373"/>
                    </a:lnTo>
                    <a:lnTo>
                      <a:pt x="294" y="376"/>
                    </a:lnTo>
                    <a:lnTo>
                      <a:pt x="307" y="378"/>
                    </a:lnTo>
                    <a:lnTo>
                      <a:pt x="301" y="379"/>
                    </a:lnTo>
                    <a:lnTo>
                      <a:pt x="299" y="382"/>
                    </a:lnTo>
                    <a:lnTo>
                      <a:pt x="294" y="382"/>
                    </a:lnTo>
                    <a:lnTo>
                      <a:pt x="311" y="382"/>
                    </a:lnTo>
                    <a:lnTo>
                      <a:pt x="313" y="384"/>
                    </a:lnTo>
                    <a:lnTo>
                      <a:pt x="299" y="384"/>
                    </a:lnTo>
                    <a:lnTo>
                      <a:pt x="286" y="384"/>
                    </a:lnTo>
                    <a:lnTo>
                      <a:pt x="287" y="384"/>
                    </a:lnTo>
                    <a:lnTo>
                      <a:pt x="283" y="384"/>
                    </a:lnTo>
                    <a:lnTo>
                      <a:pt x="268" y="385"/>
                    </a:lnTo>
                    <a:lnTo>
                      <a:pt x="257" y="385"/>
                    </a:lnTo>
                    <a:lnTo>
                      <a:pt x="248" y="385"/>
                    </a:lnTo>
                    <a:lnTo>
                      <a:pt x="237" y="387"/>
                    </a:lnTo>
                    <a:lnTo>
                      <a:pt x="214" y="388"/>
                    </a:lnTo>
                    <a:lnTo>
                      <a:pt x="215" y="390"/>
                    </a:lnTo>
                    <a:lnTo>
                      <a:pt x="211" y="393"/>
                    </a:lnTo>
                    <a:lnTo>
                      <a:pt x="195" y="393"/>
                    </a:lnTo>
                    <a:lnTo>
                      <a:pt x="199" y="393"/>
                    </a:lnTo>
                    <a:lnTo>
                      <a:pt x="209" y="394"/>
                    </a:lnTo>
                    <a:lnTo>
                      <a:pt x="214" y="394"/>
                    </a:lnTo>
                    <a:lnTo>
                      <a:pt x="211" y="394"/>
                    </a:lnTo>
                    <a:lnTo>
                      <a:pt x="201" y="400"/>
                    </a:lnTo>
                    <a:lnTo>
                      <a:pt x="211" y="402"/>
                    </a:lnTo>
                    <a:lnTo>
                      <a:pt x="209" y="403"/>
                    </a:lnTo>
                    <a:lnTo>
                      <a:pt x="205" y="403"/>
                    </a:lnTo>
                    <a:lnTo>
                      <a:pt x="194" y="405"/>
                    </a:lnTo>
                    <a:lnTo>
                      <a:pt x="195" y="406"/>
                    </a:lnTo>
                    <a:lnTo>
                      <a:pt x="197" y="406"/>
                    </a:lnTo>
                    <a:lnTo>
                      <a:pt x="175" y="408"/>
                    </a:lnTo>
                    <a:lnTo>
                      <a:pt x="165" y="408"/>
                    </a:lnTo>
                    <a:lnTo>
                      <a:pt x="169" y="408"/>
                    </a:lnTo>
                    <a:lnTo>
                      <a:pt x="158" y="409"/>
                    </a:lnTo>
                    <a:lnTo>
                      <a:pt x="151" y="409"/>
                    </a:lnTo>
                    <a:lnTo>
                      <a:pt x="132" y="409"/>
                    </a:lnTo>
                    <a:lnTo>
                      <a:pt x="106" y="411"/>
                    </a:lnTo>
                    <a:lnTo>
                      <a:pt x="116" y="411"/>
                    </a:lnTo>
                    <a:lnTo>
                      <a:pt x="122" y="412"/>
                    </a:lnTo>
                    <a:lnTo>
                      <a:pt x="113" y="414"/>
                    </a:lnTo>
                    <a:lnTo>
                      <a:pt x="108" y="414"/>
                    </a:lnTo>
                    <a:lnTo>
                      <a:pt x="113" y="415"/>
                    </a:lnTo>
                    <a:lnTo>
                      <a:pt x="97" y="415"/>
                    </a:lnTo>
                    <a:lnTo>
                      <a:pt x="108" y="420"/>
                    </a:lnTo>
                    <a:lnTo>
                      <a:pt x="102" y="420"/>
                    </a:lnTo>
                    <a:lnTo>
                      <a:pt x="100" y="420"/>
                    </a:lnTo>
                    <a:lnTo>
                      <a:pt x="93" y="421"/>
                    </a:lnTo>
                    <a:lnTo>
                      <a:pt x="92" y="421"/>
                    </a:lnTo>
                    <a:lnTo>
                      <a:pt x="110" y="430"/>
                    </a:lnTo>
                    <a:lnTo>
                      <a:pt x="156" y="433"/>
                    </a:lnTo>
                    <a:lnTo>
                      <a:pt x="155" y="433"/>
                    </a:lnTo>
                    <a:lnTo>
                      <a:pt x="145" y="435"/>
                    </a:lnTo>
                    <a:lnTo>
                      <a:pt x="106" y="433"/>
                    </a:lnTo>
                    <a:lnTo>
                      <a:pt x="148" y="436"/>
                    </a:lnTo>
                    <a:lnTo>
                      <a:pt x="158" y="439"/>
                    </a:lnTo>
                    <a:lnTo>
                      <a:pt x="165" y="439"/>
                    </a:lnTo>
                    <a:lnTo>
                      <a:pt x="129" y="439"/>
                    </a:lnTo>
                    <a:lnTo>
                      <a:pt x="128" y="439"/>
                    </a:lnTo>
                    <a:lnTo>
                      <a:pt x="132" y="439"/>
                    </a:lnTo>
                    <a:lnTo>
                      <a:pt x="128" y="441"/>
                    </a:lnTo>
                    <a:lnTo>
                      <a:pt x="83" y="441"/>
                    </a:lnTo>
                    <a:lnTo>
                      <a:pt x="85" y="442"/>
                    </a:lnTo>
                    <a:lnTo>
                      <a:pt x="83" y="442"/>
                    </a:lnTo>
                    <a:lnTo>
                      <a:pt x="86" y="442"/>
                    </a:lnTo>
                    <a:lnTo>
                      <a:pt x="76" y="442"/>
                    </a:lnTo>
                    <a:lnTo>
                      <a:pt x="74" y="444"/>
                    </a:lnTo>
                    <a:lnTo>
                      <a:pt x="70" y="444"/>
                    </a:lnTo>
                    <a:lnTo>
                      <a:pt x="69" y="444"/>
                    </a:lnTo>
                    <a:lnTo>
                      <a:pt x="76" y="451"/>
                    </a:lnTo>
                    <a:lnTo>
                      <a:pt x="79" y="451"/>
                    </a:lnTo>
                    <a:lnTo>
                      <a:pt x="77" y="451"/>
                    </a:lnTo>
                    <a:lnTo>
                      <a:pt x="70" y="453"/>
                    </a:lnTo>
                    <a:lnTo>
                      <a:pt x="76" y="454"/>
                    </a:lnTo>
                    <a:lnTo>
                      <a:pt x="74" y="454"/>
                    </a:lnTo>
                    <a:lnTo>
                      <a:pt x="80" y="454"/>
                    </a:lnTo>
                    <a:lnTo>
                      <a:pt x="77" y="456"/>
                    </a:lnTo>
                    <a:lnTo>
                      <a:pt x="56" y="460"/>
                    </a:lnTo>
                    <a:lnTo>
                      <a:pt x="50" y="460"/>
                    </a:lnTo>
                    <a:lnTo>
                      <a:pt x="43" y="460"/>
                    </a:lnTo>
                    <a:lnTo>
                      <a:pt x="40" y="460"/>
                    </a:lnTo>
                    <a:lnTo>
                      <a:pt x="31" y="460"/>
                    </a:lnTo>
                    <a:lnTo>
                      <a:pt x="62" y="462"/>
                    </a:lnTo>
                    <a:lnTo>
                      <a:pt x="59" y="462"/>
                    </a:lnTo>
                    <a:lnTo>
                      <a:pt x="57" y="462"/>
                    </a:lnTo>
                    <a:lnTo>
                      <a:pt x="57" y="463"/>
                    </a:lnTo>
                    <a:lnTo>
                      <a:pt x="70" y="463"/>
                    </a:lnTo>
                    <a:lnTo>
                      <a:pt x="74" y="476"/>
                    </a:lnTo>
                    <a:lnTo>
                      <a:pt x="92" y="477"/>
                    </a:lnTo>
                    <a:lnTo>
                      <a:pt x="85" y="477"/>
                    </a:lnTo>
                    <a:lnTo>
                      <a:pt x="80" y="477"/>
                    </a:lnTo>
                    <a:lnTo>
                      <a:pt x="97" y="480"/>
                    </a:lnTo>
                    <a:lnTo>
                      <a:pt x="92" y="480"/>
                    </a:lnTo>
                    <a:lnTo>
                      <a:pt x="141" y="479"/>
                    </a:lnTo>
                    <a:lnTo>
                      <a:pt x="109" y="479"/>
                    </a:lnTo>
                    <a:lnTo>
                      <a:pt x="105" y="479"/>
                    </a:lnTo>
                    <a:lnTo>
                      <a:pt x="120" y="482"/>
                    </a:lnTo>
                    <a:lnTo>
                      <a:pt x="109" y="480"/>
                    </a:lnTo>
                    <a:lnTo>
                      <a:pt x="108" y="482"/>
                    </a:lnTo>
                    <a:lnTo>
                      <a:pt x="79" y="485"/>
                    </a:lnTo>
                    <a:lnTo>
                      <a:pt x="95" y="485"/>
                    </a:lnTo>
                    <a:lnTo>
                      <a:pt x="93" y="485"/>
                    </a:lnTo>
                    <a:lnTo>
                      <a:pt x="110" y="485"/>
                    </a:lnTo>
                    <a:lnTo>
                      <a:pt x="109" y="485"/>
                    </a:lnTo>
                    <a:lnTo>
                      <a:pt x="115" y="486"/>
                    </a:lnTo>
                    <a:lnTo>
                      <a:pt x="102" y="486"/>
                    </a:lnTo>
                    <a:lnTo>
                      <a:pt x="112" y="488"/>
                    </a:lnTo>
                    <a:lnTo>
                      <a:pt x="128" y="497"/>
                    </a:lnTo>
                    <a:lnTo>
                      <a:pt x="130" y="500"/>
                    </a:lnTo>
                    <a:lnTo>
                      <a:pt x="133" y="500"/>
                    </a:lnTo>
                    <a:lnTo>
                      <a:pt x="130" y="501"/>
                    </a:lnTo>
                    <a:lnTo>
                      <a:pt x="122" y="501"/>
                    </a:lnTo>
                    <a:lnTo>
                      <a:pt x="119" y="501"/>
                    </a:lnTo>
                    <a:lnTo>
                      <a:pt x="110" y="501"/>
                    </a:lnTo>
                    <a:lnTo>
                      <a:pt x="102" y="503"/>
                    </a:lnTo>
                    <a:lnTo>
                      <a:pt x="100" y="503"/>
                    </a:lnTo>
                    <a:lnTo>
                      <a:pt x="108" y="504"/>
                    </a:lnTo>
                    <a:lnTo>
                      <a:pt x="70" y="504"/>
                    </a:lnTo>
                    <a:lnTo>
                      <a:pt x="86" y="506"/>
                    </a:lnTo>
                    <a:lnTo>
                      <a:pt x="97" y="507"/>
                    </a:lnTo>
                    <a:lnTo>
                      <a:pt x="106" y="509"/>
                    </a:lnTo>
                    <a:lnTo>
                      <a:pt x="132" y="507"/>
                    </a:lnTo>
                    <a:lnTo>
                      <a:pt x="152" y="509"/>
                    </a:lnTo>
                    <a:lnTo>
                      <a:pt x="149" y="510"/>
                    </a:lnTo>
                    <a:lnTo>
                      <a:pt x="155" y="510"/>
                    </a:lnTo>
                    <a:lnTo>
                      <a:pt x="162" y="510"/>
                    </a:lnTo>
                    <a:lnTo>
                      <a:pt x="136" y="512"/>
                    </a:lnTo>
                    <a:lnTo>
                      <a:pt x="138" y="512"/>
                    </a:lnTo>
                    <a:lnTo>
                      <a:pt x="133" y="512"/>
                    </a:lnTo>
                    <a:lnTo>
                      <a:pt x="130" y="512"/>
                    </a:lnTo>
                    <a:lnTo>
                      <a:pt x="116" y="513"/>
                    </a:lnTo>
                    <a:lnTo>
                      <a:pt x="119" y="513"/>
                    </a:lnTo>
                    <a:lnTo>
                      <a:pt x="112" y="515"/>
                    </a:lnTo>
                    <a:lnTo>
                      <a:pt x="106" y="515"/>
                    </a:lnTo>
                    <a:lnTo>
                      <a:pt x="92" y="519"/>
                    </a:lnTo>
                    <a:lnTo>
                      <a:pt x="73" y="521"/>
                    </a:lnTo>
                    <a:lnTo>
                      <a:pt x="89" y="522"/>
                    </a:lnTo>
                    <a:lnTo>
                      <a:pt x="73" y="522"/>
                    </a:lnTo>
                    <a:lnTo>
                      <a:pt x="80" y="522"/>
                    </a:lnTo>
                    <a:lnTo>
                      <a:pt x="83" y="524"/>
                    </a:lnTo>
                    <a:lnTo>
                      <a:pt x="82" y="524"/>
                    </a:lnTo>
                    <a:lnTo>
                      <a:pt x="138" y="524"/>
                    </a:lnTo>
                    <a:lnTo>
                      <a:pt x="145" y="525"/>
                    </a:lnTo>
                    <a:lnTo>
                      <a:pt x="162" y="527"/>
                    </a:lnTo>
                    <a:lnTo>
                      <a:pt x="165" y="528"/>
                    </a:lnTo>
                    <a:lnTo>
                      <a:pt x="158" y="528"/>
                    </a:lnTo>
                    <a:lnTo>
                      <a:pt x="141" y="531"/>
                    </a:lnTo>
                    <a:lnTo>
                      <a:pt x="115" y="531"/>
                    </a:lnTo>
                    <a:lnTo>
                      <a:pt x="128" y="534"/>
                    </a:lnTo>
                    <a:lnTo>
                      <a:pt x="120" y="534"/>
                    </a:lnTo>
                    <a:lnTo>
                      <a:pt x="125" y="534"/>
                    </a:lnTo>
                    <a:lnTo>
                      <a:pt x="161" y="536"/>
                    </a:lnTo>
                    <a:lnTo>
                      <a:pt x="159" y="536"/>
                    </a:lnTo>
                    <a:lnTo>
                      <a:pt x="171" y="539"/>
                    </a:lnTo>
                    <a:lnTo>
                      <a:pt x="168" y="539"/>
                    </a:lnTo>
                    <a:lnTo>
                      <a:pt x="171" y="539"/>
                    </a:lnTo>
                    <a:lnTo>
                      <a:pt x="185" y="539"/>
                    </a:lnTo>
                    <a:lnTo>
                      <a:pt x="204" y="543"/>
                    </a:lnTo>
                    <a:lnTo>
                      <a:pt x="207" y="545"/>
                    </a:lnTo>
                    <a:lnTo>
                      <a:pt x="185" y="543"/>
                    </a:lnTo>
                    <a:lnTo>
                      <a:pt x="188" y="543"/>
                    </a:lnTo>
                    <a:lnTo>
                      <a:pt x="181" y="545"/>
                    </a:lnTo>
                    <a:lnTo>
                      <a:pt x="230" y="546"/>
                    </a:lnTo>
                    <a:lnTo>
                      <a:pt x="267" y="545"/>
                    </a:lnTo>
                    <a:lnTo>
                      <a:pt x="266" y="546"/>
                    </a:lnTo>
                    <a:lnTo>
                      <a:pt x="287" y="549"/>
                    </a:lnTo>
                    <a:lnTo>
                      <a:pt x="267" y="549"/>
                    </a:lnTo>
                    <a:lnTo>
                      <a:pt x="273" y="551"/>
                    </a:lnTo>
                    <a:lnTo>
                      <a:pt x="290" y="552"/>
                    </a:lnTo>
                    <a:lnTo>
                      <a:pt x="287" y="552"/>
                    </a:lnTo>
                    <a:lnTo>
                      <a:pt x="260" y="554"/>
                    </a:lnTo>
                    <a:lnTo>
                      <a:pt x="266" y="554"/>
                    </a:lnTo>
                    <a:lnTo>
                      <a:pt x="260" y="555"/>
                    </a:lnTo>
                    <a:lnTo>
                      <a:pt x="268" y="555"/>
                    </a:lnTo>
                    <a:lnTo>
                      <a:pt x="264" y="559"/>
                    </a:lnTo>
                    <a:lnTo>
                      <a:pt x="267" y="55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16589" name="Freeform 205"/>
            <p:cNvSpPr>
              <a:spLocks/>
            </p:cNvSpPr>
            <p:nvPr/>
          </p:nvSpPr>
          <p:spPr bwMode="auto">
            <a:xfrm>
              <a:off x="7279527" y="2333770"/>
              <a:ext cx="496563" cy="557570"/>
            </a:xfrm>
            <a:custGeom>
              <a:avLst/>
              <a:gdLst/>
              <a:ahLst/>
              <a:cxnLst>
                <a:cxn ang="0">
                  <a:pos x="117" y="7"/>
                </a:cxn>
                <a:cxn ang="0">
                  <a:pos x="152" y="24"/>
                </a:cxn>
                <a:cxn ang="0">
                  <a:pos x="132" y="31"/>
                </a:cxn>
                <a:cxn ang="0">
                  <a:pos x="158" y="39"/>
                </a:cxn>
                <a:cxn ang="0">
                  <a:pos x="132" y="43"/>
                </a:cxn>
                <a:cxn ang="0">
                  <a:pos x="149" y="54"/>
                </a:cxn>
                <a:cxn ang="0">
                  <a:pos x="23" y="63"/>
                </a:cxn>
                <a:cxn ang="0">
                  <a:pos x="53" y="76"/>
                </a:cxn>
                <a:cxn ang="0">
                  <a:pos x="27" y="81"/>
                </a:cxn>
                <a:cxn ang="0">
                  <a:pos x="18" y="87"/>
                </a:cxn>
                <a:cxn ang="0">
                  <a:pos x="48" y="104"/>
                </a:cxn>
                <a:cxn ang="0">
                  <a:pos x="66" y="111"/>
                </a:cxn>
                <a:cxn ang="0">
                  <a:pos x="51" y="122"/>
                </a:cxn>
                <a:cxn ang="0">
                  <a:pos x="149" y="128"/>
                </a:cxn>
                <a:cxn ang="0">
                  <a:pos x="175" y="144"/>
                </a:cxn>
                <a:cxn ang="0">
                  <a:pos x="159" y="149"/>
                </a:cxn>
                <a:cxn ang="0">
                  <a:pos x="215" y="158"/>
                </a:cxn>
                <a:cxn ang="0">
                  <a:pos x="265" y="167"/>
                </a:cxn>
                <a:cxn ang="0">
                  <a:pos x="234" y="188"/>
                </a:cxn>
                <a:cxn ang="0">
                  <a:pos x="189" y="199"/>
                </a:cxn>
                <a:cxn ang="0">
                  <a:pos x="202" y="206"/>
                </a:cxn>
                <a:cxn ang="0">
                  <a:pos x="244" y="211"/>
                </a:cxn>
                <a:cxn ang="0">
                  <a:pos x="153" y="214"/>
                </a:cxn>
                <a:cxn ang="0">
                  <a:pos x="132" y="218"/>
                </a:cxn>
                <a:cxn ang="0">
                  <a:pos x="109" y="221"/>
                </a:cxn>
                <a:cxn ang="0">
                  <a:pos x="126" y="226"/>
                </a:cxn>
                <a:cxn ang="0">
                  <a:pos x="142" y="230"/>
                </a:cxn>
                <a:cxn ang="0">
                  <a:pos x="122" y="235"/>
                </a:cxn>
                <a:cxn ang="0">
                  <a:pos x="171" y="236"/>
                </a:cxn>
                <a:cxn ang="0">
                  <a:pos x="171" y="244"/>
                </a:cxn>
                <a:cxn ang="0">
                  <a:pos x="149" y="250"/>
                </a:cxn>
                <a:cxn ang="0">
                  <a:pos x="215" y="256"/>
                </a:cxn>
                <a:cxn ang="0">
                  <a:pos x="221" y="268"/>
                </a:cxn>
                <a:cxn ang="0">
                  <a:pos x="222" y="280"/>
                </a:cxn>
                <a:cxn ang="0">
                  <a:pos x="303" y="289"/>
                </a:cxn>
                <a:cxn ang="0">
                  <a:pos x="270" y="294"/>
                </a:cxn>
                <a:cxn ang="0">
                  <a:pos x="277" y="295"/>
                </a:cxn>
                <a:cxn ang="0">
                  <a:pos x="298" y="301"/>
                </a:cxn>
                <a:cxn ang="0">
                  <a:pos x="275" y="309"/>
                </a:cxn>
                <a:cxn ang="0">
                  <a:pos x="254" y="318"/>
                </a:cxn>
                <a:cxn ang="0">
                  <a:pos x="227" y="325"/>
                </a:cxn>
                <a:cxn ang="0">
                  <a:pos x="196" y="337"/>
                </a:cxn>
                <a:cxn ang="0">
                  <a:pos x="176" y="346"/>
                </a:cxn>
                <a:cxn ang="0">
                  <a:pos x="219" y="354"/>
                </a:cxn>
                <a:cxn ang="0">
                  <a:pos x="225" y="355"/>
                </a:cxn>
                <a:cxn ang="0">
                  <a:pos x="264" y="363"/>
                </a:cxn>
                <a:cxn ang="0">
                  <a:pos x="330" y="368"/>
                </a:cxn>
                <a:cxn ang="0">
                  <a:pos x="310" y="387"/>
                </a:cxn>
                <a:cxn ang="0">
                  <a:pos x="341" y="402"/>
                </a:cxn>
                <a:cxn ang="0">
                  <a:pos x="392" y="414"/>
                </a:cxn>
                <a:cxn ang="0">
                  <a:pos x="363" y="428"/>
                </a:cxn>
                <a:cxn ang="0">
                  <a:pos x="420" y="440"/>
                </a:cxn>
                <a:cxn ang="0">
                  <a:pos x="517" y="455"/>
                </a:cxn>
                <a:cxn ang="0">
                  <a:pos x="540" y="458"/>
                </a:cxn>
                <a:cxn ang="0">
                  <a:pos x="587" y="466"/>
                </a:cxn>
                <a:cxn ang="0">
                  <a:pos x="622" y="478"/>
                </a:cxn>
                <a:cxn ang="0">
                  <a:pos x="626" y="484"/>
                </a:cxn>
                <a:cxn ang="0">
                  <a:pos x="609" y="490"/>
                </a:cxn>
                <a:cxn ang="0">
                  <a:pos x="647" y="497"/>
                </a:cxn>
                <a:cxn ang="0">
                  <a:pos x="609" y="511"/>
                </a:cxn>
                <a:cxn ang="0">
                  <a:pos x="630" y="517"/>
                </a:cxn>
                <a:cxn ang="0">
                  <a:pos x="653" y="524"/>
                </a:cxn>
              </a:cxnLst>
              <a:rect l="0" t="0" r="r" b="b"/>
              <a:pathLst>
                <a:path w="662" h="530">
                  <a:moveTo>
                    <a:pt x="93" y="0"/>
                  </a:moveTo>
                  <a:lnTo>
                    <a:pt x="94" y="0"/>
                  </a:lnTo>
                  <a:lnTo>
                    <a:pt x="117" y="0"/>
                  </a:lnTo>
                  <a:lnTo>
                    <a:pt x="136" y="3"/>
                  </a:lnTo>
                  <a:lnTo>
                    <a:pt x="135" y="3"/>
                  </a:lnTo>
                  <a:lnTo>
                    <a:pt x="122" y="4"/>
                  </a:lnTo>
                  <a:lnTo>
                    <a:pt x="119" y="4"/>
                  </a:lnTo>
                  <a:lnTo>
                    <a:pt x="117" y="7"/>
                  </a:lnTo>
                  <a:lnTo>
                    <a:pt x="130" y="9"/>
                  </a:lnTo>
                  <a:lnTo>
                    <a:pt x="117" y="7"/>
                  </a:lnTo>
                  <a:lnTo>
                    <a:pt x="119" y="7"/>
                  </a:lnTo>
                  <a:lnTo>
                    <a:pt x="136" y="12"/>
                  </a:lnTo>
                  <a:lnTo>
                    <a:pt x="145" y="12"/>
                  </a:lnTo>
                  <a:lnTo>
                    <a:pt x="166" y="19"/>
                  </a:lnTo>
                  <a:lnTo>
                    <a:pt x="159" y="21"/>
                  </a:lnTo>
                  <a:lnTo>
                    <a:pt x="152" y="24"/>
                  </a:lnTo>
                  <a:lnTo>
                    <a:pt x="150" y="25"/>
                  </a:lnTo>
                  <a:lnTo>
                    <a:pt x="153" y="25"/>
                  </a:lnTo>
                  <a:lnTo>
                    <a:pt x="136" y="28"/>
                  </a:lnTo>
                  <a:lnTo>
                    <a:pt x="129" y="30"/>
                  </a:lnTo>
                  <a:lnTo>
                    <a:pt x="120" y="30"/>
                  </a:lnTo>
                  <a:lnTo>
                    <a:pt x="122" y="30"/>
                  </a:lnTo>
                  <a:lnTo>
                    <a:pt x="127" y="30"/>
                  </a:lnTo>
                  <a:lnTo>
                    <a:pt x="132" y="31"/>
                  </a:lnTo>
                  <a:lnTo>
                    <a:pt x="135" y="31"/>
                  </a:lnTo>
                  <a:lnTo>
                    <a:pt x="123" y="33"/>
                  </a:lnTo>
                  <a:lnTo>
                    <a:pt x="152" y="33"/>
                  </a:lnTo>
                  <a:lnTo>
                    <a:pt x="146" y="33"/>
                  </a:lnTo>
                  <a:lnTo>
                    <a:pt x="146" y="34"/>
                  </a:lnTo>
                  <a:lnTo>
                    <a:pt x="142" y="36"/>
                  </a:lnTo>
                  <a:lnTo>
                    <a:pt x="159" y="36"/>
                  </a:lnTo>
                  <a:lnTo>
                    <a:pt x="158" y="39"/>
                  </a:lnTo>
                  <a:lnTo>
                    <a:pt x="156" y="39"/>
                  </a:lnTo>
                  <a:lnTo>
                    <a:pt x="158" y="39"/>
                  </a:lnTo>
                  <a:lnTo>
                    <a:pt x="162" y="40"/>
                  </a:lnTo>
                  <a:lnTo>
                    <a:pt x="156" y="40"/>
                  </a:lnTo>
                  <a:lnTo>
                    <a:pt x="162" y="40"/>
                  </a:lnTo>
                  <a:lnTo>
                    <a:pt x="125" y="43"/>
                  </a:lnTo>
                  <a:lnTo>
                    <a:pt x="133" y="43"/>
                  </a:lnTo>
                  <a:lnTo>
                    <a:pt x="132" y="43"/>
                  </a:lnTo>
                  <a:lnTo>
                    <a:pt x="146" y="46"/>
                  </a:lnTo>
                  <a:lnTo>
                    <a:pt x="116" y="46"/>
                  </a:lnTo>
                  <a:lnTo>
                    <a:pt x="137" y="46"/>
                  </a:lnTo>
                  <a:lnTo>
                    <a:pt x="143" y="46"/>
                  </a:lnTo>
                  <a:lnTo>
                    <a:pt x="142" y="46"/>
                  </a:lnTo>
                  <a:lnTo>
                    <a:pt x="143" y="49"/>
                  </a:lnTo>
                  <a:lnTo>
                    <a:pt x="158" y="49"/>
                  </a:lnTo>
                  <a:lnTo>
                    <a:pt x="149" y="54"/>
                  </a:lnTo>
                  <a:lnTo>
                    <a:pt x="117" y="57"/>
                  </a:lnTo>
                  <a:lnTo>
                    <a:pt x="114" y="60"/>
                  </a:lnTo>
                  <a:lnTo>
                    <a:pt x="103" y="63"/>
                  </a:lnTo>
                  <a:lnTo>
                    <a:pt x="102" y="63"/>
                  </a:lnTo>
                  <a:lnTo>
                    <a:pt x="112" y="63"/>
                  </a:lnTo>
                  <a:lnTo>
                    <a:pt x="107" y="64"/>
                  </a:lnTo>
                  <a:lnTo>
                    <a:pt x="99" y="66"/>
                  </a:lnTo>
                  <a:lnTo>
                    <a:pt x="23" y="63"/>
                  </a:lnTo>
                  <a:lnTo>
                    <a:pt x="25" y="63"/>
                  </a:lnTo>
                  <a:lnTo>
                    <a:pt x="30" y="64"/>
                  </a:lnTo>
                  <a:lnTo>
                    <a:pt x="46" y="72"/>
                  </a:lnTo>
                  <a:lnTo>
                    <a:pt x="41" y="72"/>
                  </a:lnTo>
                  <a:lnTo>
                    <a:pt x="46" y="72"/>
                  </a:lnTo>
                  <a:lnTo>
                    <a:pt x="56" y="73"/>
                  </a:lnTo>
                  <a:lnTo>
                    <a:pt x="58" y="76"/>
                  </a:lnTo>
                  <a:lnTo>
                    <a:pt x="53" y="76"/>
                  </a:lnTo>
                  <a:lnTo>
                    <a:pt x="23" y="76"/>
                  </a:lnTo>
                  <a:lnTo>
                    <a:pt x="28" y="78"/>
                  </a:lnTo>
                  <a:lnTo>
                    <a:pt x="35" y="79"/>
                  </a:lnTo>
                  <a:lnTo>
                    <a:pt x="43" y="79"/>
                  </a:lnTo>
                  <a:lnTo>
                    <a:pt x="30" y="79"/>
                  </a:lnTo>
                  <a:lnTo>
                    <a:pt x="30" y="81"/>
                  </a:lnTo>
                  <a:lnTo>
                    <a:pt x="31" y="81"/>
                  </a:lnTo>
                  <a:lnTo>
                    <a:pt x="27" y="81"/>
                  </a:lnTo>
                  <a:lnTo>
                    <a:pt x="23" y="81"/>
                  </a:lnTo>
                  <a:lnTo>
                    <a:pt x="15" y="82"/>
                  </a:lnTo>
                  <a:lnTo>
                    <a:pt x="0" y="82"/>
                  </a:lnTo>
                  <a:lnTo>
                    <a:pt x="11" y="84"/>
                  </a:lnTo>
                  <a:lnTo>
                    <a:pt x="7" y="87"/>
                  </a:lnTo>
                  <a:lnTo>
                    <a:pt x="34" y="87"/>
                  </a:lnTo>
                  <a:lnTo>
                    <a:pt x="37" y="88"/>
                  </a:lnTo>
                  <a:lnTo>
                    <a:pt x="18" y="87"/>
                  </a:lnTo>
                  <a:lnTo>
                    <a:pt x="25" y="88"/>
                  </a:lnTo>
                  <a:lnTo>
                    <a:pt x="28" y="90"/>
                  </a:lnTo>
                  <a:lnTo>
                    <a:pt x="46" y="90"/>
                  </a:lnTo>
                  <a:lnTo>
                    <a:pt x="73" y="93"/>
                  </a:lnTo>
                  <a:lnTo>
                    <a:pt x="70" y="101"/>
                  </a:lnTo>
                  <a:lnTo>
                    <a:pt x="67" y="101"/>
                  </a:lnTo>
                  <a:lnTo>
                    <a:pt x="54" y="104"/>
                  </a:lnTo>
                  <a:lnTo>
                    <a:pt x="48" y="104"/>
                  </a:lnTo>
                  <a:lnTo>
                    <a:pt x="66" y="104"/>
                  </a:lnTo>
                  <a:lnTo>
                    <a:pt x="54" y="104"/>
                  </a:lnTo>
                  <a:lnTo>
                    <a:pt x="53" y="107"/>
                  </a:lnTo>
                  <a:lnTo>
                    <a:pt x="66" y="108"/>
                  </a:lnTo>
                  <a:lnTo>
                    <a:pt x="28" y="107"/>
                  </a:lnTo>
                  <a:lnTo>
                    <a:pt x="37" y="108"/>
                  </a:lnTo>
                  <a:lnTo>
                    <a:pt x="43" y="110"/>
                  </a:lnTo>
                  <a:lnTo>
                    <a:pt x="66" y="111"/>
                  </a:lnTo>
                  <a:lnTo>
                    <a:pt x="71" y="114"/>
                  </a:lnTo>
                  <a:lnTo>
                    <a:pt x="54" y="113"/>
                  </a:lnTo>
                  <a:lnTo>
                    <a:pt x="43" y="114"/>
                  </a:lnTo>
                  <a:lnTo>
                    <a:pt x="41" y="116"/>
                  </a:lnTo>
                  <a:lnTo>
                    <a:pt x="57" y="122"/>
                  </a:lnTo>
                  <a:lnTo>
                    <a:pt x="66" y="122"/>
                  </a:lnTo>
                  <a:lnTo>
                    <a:pt x="44" y="122"/>
                  </a:lnTo>
                  <a:lnTo>
                    <a:pt x="51" y="122"/>
                  </a:lnTo>
                  <a:lnTo>
                    <a:pt x="53" y="122"/>
                  </a:lnTo>
                  <a:lnTo>
                    <a:pt x="77" y="125"/>
                  </a:lnTo>
                  <a:lnTo>
                    <a:pt x="83" y="125"/>
                  </a:lnTo>
                  <a:lnTo>
                    <a:pt x="142" y="122"/>
                  </a:lnTo>
                  <a:lnTo>
                    <a:pt x="136" y="123"/>
                  </a:lnTo>
                  <a:lnTo>
                    <a:pt x="120" y="125"/>
                  </a:lnTo>
                  <a:lnTo>
                    <a:pt x="113" y="125"/>
                  </a:lnTo>
                  <a:lnTo>
                    <a:pt x="149" y="128"/>
                  </a:lnTo>
                  <a:lnTo>
                    <a:pt x="159" y="128"/>
                  </a:lnTo>
                  <a:lnTo>
                    <a:pt x="171" y="129"/>
                  </a:lnTo>
                  <a:lnTo>
                    <a:pt x="166" y="131"/>
                  </a:lnTo>
                  <a:lnTo>
                    <a:pt x="163" y="132"/>
                  </a:lnTo>
                  <a:lnTo>
                    <a:pt x="181" y="135"/>
                  </a:lnTo>
                  <a:lnTo>
                    <a:pt x="183" y="135"/>
                  </a:lnTo>
                  <a:lnTo>
                    <a:pt x="168" y="141"/>
                  </a:lnTo>
                  <a:lnTo>
                    <a:pt x="175" y="144"/>
                  </a:lnTo>
                  <a:lnTo>
                    <a:pt x="189" y="146"/>
                  </a:lnTo>
                  <a:lnTo>
                    <a:pt x="171" y="144"/>
                  </a:lnTo>
                  <a:lnTo>
                    <a:pt x="166" y="144"/>
                  </a:lnTo>
                  <a:lnTo>
                    <a:pt x="165" y="144"/>
                  </a:lnTo>
                  <a:lnTo>
                    <a:pt x="139" y="147"/>
                  </a:lnTo>
                  <a:lnTo>
                    <a:pt x="143" y="149"/>
                  </a:lnTo>
                  <a:lnTo>
                    <a:pt x="176" y="149"/>
                  </a:lnTo>
                  <a:lnTo>
                    <a:pt x="159" y="149"/>
                  </a:lnTo>
                  <a:lnTo>
                    <a:pt x="192" y="152"/>
                  </a:lnTo>
                  <a:lnTo>
                    <a:pt x="189" y="152"/>
                  </a:lnTo>
                  <a:lnTo>
                    <a:pt x="183" y="152"/>
                  </a:lnTo>
                  <a:lnTo>
                    <a:pt x="179" y="155"/>
                  </a:lnTo>
                  <a:lnTo>
                    <a:pt x="169" y="158"/>
                  </a:lnTo>
                  <a:lnTo>
                    <a:pt x="218" y="156"/>
                  </a:lnTo>
                  <a:lnTo>
                    <a:pt x="212" y="158"/>
                  </a:lnTo>
                  <a:lnTo>
                    <a:pt x="215" y="158"/>
                  </a:lnTo>
                  <a:lnTo>
                    <a:pt x="196" y="158"/>
                  </a:lnTo>
                  <a:lnTo>
                    <a:pt x="193" y="164"/>
                  </a:lnTo>
                  <a:lnTo>
                    <a:pt x="234" y="164"/>
                  </a:lnTo>
                  <a:lnTo>
                    <a:pt x="237" y="165"/>
                  </a:lnTo>
                  <a:lnTo>
                    <a:pt x="267" y="164"/>
                  </a:lnTo>
                  <a:lnTo>
                    <a:pt x="275" y="164"/>
                  </a:lnTo>
                  <a:lnTo>
                    <a:pt x="260" y="164"/>
                  </a:lnTo>
                  <a:lnTo>
                    <a:pt x="265" y="167"/>
                  </a:lnTo>
                  <a:lnTo>
                    <a:pt x="275" y="170"/>
                  </a:lnTo>
                  <a:lnTo>
                    <a:pt x="262" y="168"/>
                  </a:lnTo>
                  <a:lnTo>
                    <a:pt x="234" y="171"/>
                  </a:lnTo>
                  <a:lnTo>
                    <a:pt x="216" y="173"/>
                  </a:lnTo>
                  <a:lnTo>
                    <a:pt x="218" y="174"/>
                  </a:lnTo>
                  <a:lnTo>
                    <a:pt x="221" y="182"/>
                  </a:lnTo>
                  <a:lnTo>
                    <a:pt x="232" y="187"/>
                  </a:lnTo>
                  <a:lnTo>
                    <a:pt x="234" y="188"/>
                  </a:lnTo>
                  <a:lnTo>
                    <a:pt x="232" y="188"/>
                  </a:lnTo>
                  <a:lnTo>
                    <a:pt x="219" y="191"/>
                  </a:lnTo>
                  <a:lnTo>
                    <a:pt x="222" y="191"/>
                  </a:lnTo>
                  <a:lnTo>
                    <a:pt x="225" y="194"/>
                  </a:lnTo>
                  <a:lnTo>
                    <a:pt x="218" y="196"/>
                  </a:lnTo>
                  <a:lnTo>
                    <a:pt x="179" y="194"/>
                  </a:lnTo>
                  <a:lnTo>
                    <a:pt x="179" y="197"/>
                  </a:lnTo>
                  <a:lnTo>
                    <a:pt x="189" y="199"/>
                  </a:lnTo>
                  <a:lnTo>
                    <a:pt x="191" y="200"/>
                  </a:lnTo>
                  <a:lnTo>
                    <a:pt x="188" y="202"/>
                  </a:lnTo>
                  <a:lnTo>
                    <a:pt x="209" y="202"/>
                  </a:lnTo>
                  <a:lnTo>
                    <a:pt x="214" y="205"/>
                  </a:lnTo>
                  <a:lnTo>
                    <a:pt x="209" y="205"/>
                  </a:lnTo>
                  <a:lnTo>
                    <a:pt x="211" y="206"/>
                  </a:lnTo>
                  <a:lnTo>
                    <a:pt x="224" y="206"/>
                  </a:lnTo>
                  <a:lnTo>
                    <a:pt x="202" y="206"/>
                  </a:lnTo>
                  <a:lnTo>
                    <a:pt x="242" y="205"/>
                  </a:lnTo>
                  <a:lnTo>
                    <a:pt x="245" y="205"/>
                  </a:lnTo>
                  <a:lnTo>
                    <a:pt x="212" y="206"/>
                  </a:lnTo>
                  <a:lnTo>
                    <a:pt x="208" y="206"/>
                  </a:lnTo>
                  <a:lnTo>
                    <a:pt x="216" y="206"/>
                  </a:lnTo>
                  <a:lnTo>
                    <a:pt x="221" y="208"/>
                  </a:lnTo>
                  <a:lnTo>
                    <a:pt x="225" y="208"/>
                  </a:lnTo>
                  <a:lnTo>
                    <a:pt x="244" y="211"/>
                  </a:lnTo>
                  <a:lnTo>
                    <a:pt x="209" y="209"/>
                  </a:lnTo>
                  <a:lnTo>
                    <a:pt x="205" y="209"/>
                  </a:lnTo>
                  <a:lnTo>
                    <a:pt x="209" y="211"/>
                  </a:lnTo>
                  <a:lnTo>
                    <a:pt x="204" y="211"/>
                  </a:lnTo>
                  <a:lnTo>
                    <a:pt x="192" y="212"/>
                  </a:lnTo>
                  <a:lnTo>
                    <a:pt x="209" y="214"/>
                  </a:lnTo>
                  <a:lnTo>
                    <a:pt x="171" y="214"/>
                  </a:lnTo>
                  <a:lnTo>
                    <a:pt x="153" y="214"/>
                  </a:lnTo>
                  <a:lnTo>
                    <a:pt x="155" y="214"/>
                  </a:lnTo>
                  <a:lnTo>
                    <a:pt x="162" y="214"/>
                  </a:lnTo>
                  <a:lnTo>
                    <a:pt x="185" y="214"/>
                  </a:lnTo>
                  <a:lnTo>
                    <a:pt x="179" y="215"/>
                  </a:lnTo>
                  <a:lnTo>
                    <a:pt x="156" y="215"/>
                  </a:lnTo>
                  <a:lnTo>
                    <a:pt x="160" y="217"/>
                  </a:lnTo>
                  <a:lnTo>
                    <a:pt x="158" y="218"/>
                  </a:lnTo>
                  <a:lnTo>
                    <a:pt x="132" y="218"/>
                  </a:lnTo>
                  <a:lnTo>
                    <a:pt x="125" y="218"/>
                  </a:lnTo>
                  <a:lnTo>
                    <a:pt x="126" y="218"/>
                  </a:lnTo>
                  <a:lnTo>
                    <a:pt x="117" y="220"/>
                  </a:lnTo>
                  <a:lnTo>
                    <a:pt x="116" y="220"/>
                  </a:lnTo>
                  <a:lnTo>
                    <a:pt x="122" y="220"/>
                  </a:lnTo>
                  <a:lnTo>
                    <a:pt x="113" y="220"/>
                  </a:lnTo>
                  <a:lnTo>
                    <a:pt x="109" y="220"/>
                  </a:lnTo>
                  <a:lnTo>
                    <a:pt x="109" y="221"/>
                  </a:lnTo>
                  <a:lnTo>
                    <a:pt x="103" y="221"/>
                  </a:lnTo>
                  <a:lnTo>
                    <a:pt x="109" y="221"/>
                  </a:lnTo>
                  <a:lnTo>
                    <a:pt x="113" y="223"/>
                  </a:lnTo>
                  <a:lnTo>
                    <a:pt x="119" y="223"/>
                  </a:lnTo>
                  <a:lnTo>
                    <a:pt x="117" y="223"/>
                  </a:lnTo>
                  <a:lnTo>
                    <a:pt x="112" y="223"/>
                  </a:lnTo>
                  <a:lnTo>
                    <a:pt x="129" y="226"/>
                  </a:lnTo>
                  <a:lnTo>
                    <a:pt x="126" y="226"/>
                  </a:lnTo>
                  <a:lnTo>
                    <a:pt x="130" y="226"/>
                  </a:lnTo>
                  <a:lnTo>
                    <a:pt x="137" y="226"/>
                  </a:lnTo>
                  <a:lnTo>
                    <a:pt x="120" y="226"/>
                  </a:lnTo>
                  <a:lnTo>
                    <a:pt x="122" y="226"/>
                  </a:lnTo>
                  <a:lnTo>
                    <a:pt x="137" y="229"/>
                  </a:lnTo>
                  <a:lnTo>
                    <a:pt x="139" y="229"/>
                  </a:lnTo>
                  <a:lnTo>
                    <a:pt x="153" y="230"/>
                  </a:lnTo>
                  <a:lnTo>
                    <a:pt x="142" y="230"/>
                  </a:lnTo>
                  <a:lnTo>
                    <a:pt x="158" y="230"/>
                  </a:lnTo>
                  <a:lnTo>
                    <a:pt x="158" y="232"/>
                  </a:lnTo>
                  <a:lnTo>
                    <a:pt x="123" y="233"/>
                  </a:lnTo>
                  <a:lnTo>
                    <a:pt x="139" y="233"/>
                  </a:lnTo>
                  <a:lnTo>
                    <a:pt x="122" y="233"/>
                  </a:lnTo>
                  <a:lnTo>
                    <a:pt x="119" y="233"/>
                  </a:lnTo>
                  <a:lnTo>
                    <a:pt x="114" y="233"/>
                  </a:lnTo>
                  <a:lnTo>
                    <a:pt x="122" y="235"/>
                  </a:lnTo>
                  <a:lnTo>
                    <a:pt x="112" y="235"/>
                  </a:lnTo>
                  <a:lnTo>
                    <a:pt x="129" y="236"/>
                  </a:lnTo>
                  <a:lnTo>
                    <a:pt x="139" y="238"/>
                  </a:lnTo>
                  <a:lnTo>
                    <a:pt x="133" y="238"/>
                  </a:lnTo>
                  <a:lnTo>
                    <a:pt x="135" y="238"/>
                  </a:lnTo>
                  <a:lnTo>
                    <a:pt x="139" y="238"/>
                  </a:lnTo>
                  <a:lnTo>
                    <a:pt x="145" y="238"/>
                  </a:lnTo>
                  <a:lnTo>
                    <a:pt x="171" y="236"/>
                  </a:lnTo>
                  <a:lnTo>
                    <a:pt x="176" y="238"/>
                  </a:lnTo>
                  <a:lnTo>
                    <a:pt x="166" y="241"/>
                  </a:lnTo>
                  <a:lnTo>
                    <a:pt x="165" y="241"/>
                  </a:lnTo>
                  <a:lnTo>
                    <a:pt x="166" y="242"/>
                  </a:lnTo>
                  <a:lnTo>
                    <a:pt x="183" y="242"/>
                  </a:lnTo>
                  <a:lnTo>
                    <a:pt x="182" y="242"/>
                  </a:lnTo>
                  <a:lnTo>
                    <a:pt x="179" y="242"/>
                  </a:lnTo>
                  <a:lnTo>
                    <a:pt x="171" y="244"/>
                  </a:lnTo>
                  <a:lnTo>
                    <a:pt x="168" y="245"/>
                  </a:lnTo>
                  <a:lnTo>
                    <a:pt x="158" y="245"/>
                  </a:lnTo>
                  <a:lnTo>
                    <a:pt x="162" y="247"/>
                  </a:lnTo>
                  <a:lnTo>
                    <a:pt x="171" y="245"/>
                  </a:lnTo>
                  <a:lnTo>
                    <a:pt x="165" y="248"/>
                  </a:lnTo>
                  <a:lnTo>
                    <a:pt x="139" y="250"/>
                  </a:lnTo>
                  <a:lnTo>
                    <a:pt x="140" y="250"/>
                  </a:lnTo>
                  <a:lnTo>
                    <a:pt x="149" y="250"/>
                  </a:lnTo>
                  <a:lnTo>
                    <a:pt x="153" y="250"/>
                  </a:lnTo>
                  <a:lnTo>
                    <a:pt x="159" y="251"/>
                  </a:lnTo>
                  <a:lnTo>
                    <a:pt x="173" y="251"/>
                  </a:lnTo>
                  <a:lnTo>
                    <a:pt x="183" y="253"/>
                  </a:lnTo>
                  <a:lnTo>
                    <a:pt x="188" y="253"/>
                  </a:lnTo>
                  <a:lnTo>
                    <a:pt x="185" y="253"/>
                  </a:lnTo>
                  <a:lnTo>
                    <a:pt x="201" y="254"/>
                  </a:lnTo>
                  <a:lnTo>
                    <a:pt x="215" y="256"/>
                  </a:lnTo>
                  <a:lnTo>
                    <a:pt x="218" y="256"/>
                  </a:lnTo>
                  <a:lnTo>
                    <a:pt x="225" y="259"/>
                  </a:lnTo>
                  <a:lnTo>
                    <a:pt x="229" y="259"/>
                  </a:lnTo>
                  <a:lnTo>
                    <a:pt x="237" y="259"/>
                  </a:lnTo>
                  <a:lnTo>
                    <a:pt x="189" y="265"/>
                  </a:lnTo>
                  <a:lnTo>
                    <a:pt x="193" y="268"/>
                  </a:lnTo>
                  <a:lnTo>
                    <a:pt x="222" y="268"/>
                  </a:lnTo>
                  <a:lnTo>
                    <a:pt x="221" y="268"/>
                  </a:lnTo>
                  <a:lnTo>
                    <a:pt x="218" y="268"/>
                  </a:lnTo>
                  <a:lnTo>
                    <a:pt x="195" y="269"/>
                  </a:lnTo>
                  <a:lnTo>
                    <a:pt x="214" y="271"/>
                  </a:lnTo>
                  <a:lnTo>
                    <a:pt x="198" y="271"/>
                  </a:lnTo>
                  <a:lnTo>
                    <a:pt x="199" y="279"/>
                  </a:lnTo>
                  <a:lnTo>
                    <a:pt x="196" y="280"/>
                  </a:lnTo>
                  <a:lnTo>
                    <a:pt x="222" y="279"/>
                  </a:lnTo>
                  <a:lnTo>
                    <a:pt x="222" y="280"/>
                  </a:lnTo>
                  <a:lnTo>
                    <a:pt x="244" y="280"/>
                  </a:lnTo>
                  <a:lnTo>
                    <a:pt x="268" y="285"/>
                  </a:lnTo>
                  <a:lnTo>
                    <a:pt x="277" y="286"/>
                  </a:lnTo>
                  <a:lnTo>
                    <a:pt x="283" y="286"/>
                  </a:lnTo>
                  <a:lnTo>
                    <a:pt x="284" y="286"/>
                  </a:lnTo>
                  <a:lnTo>
                    <a:pt x="287" y="288"/>
                  </a:lnTo>
                  <a:lnTo>
                    <a:pt x="281" y="288"/>
                  </a:lnTo>
                  <a:lnTo>
                    <a:pt x="303" y="289"/>
                  </a:lnTo>
                  <a:lnTo>
                    <a:pt x="303" y="291"/>
                  </a:lnTo>
                  <a:lnTo>
                    <a:pt x="308" y="291"/>
                  </a:lnTo>
                  <a:lnTo>
                    <a:pt x="303" y="289"/>
                  </a:lnTo>
                  <a:lnTo>
                    <a:pt x="300" y="291"/>
                  </a:lnTo>
                  <a:lnTo>
                    <a:pt x="307" y="292"/>
                  </a:lnTo>
                  <a:lnTo>
                    <a:pt x="275" y="294"/>
                  </a:lnTo>
                  <a:lnTo>
                    <a:pt x="277" y="294"/>
                  </a:lnTo>
                  <a:lnTo>
                    <a:pt x="270" y="294"/>
                  </a:lnTo>
                  <a:lnTo>
                    <a:pt x="264" y="295"/>
                  </a:lnTo>
                  <a:lnTo>
                    <a:pt x="261" y="295"/>
                  </a:lnTo>
                  <a:lnTo>
                    <a:pt x="270" y="295"/>
                  </a:lnTo>
                  <a:lnTo>
                    <a:pt x="267" y="297"/>
                  </a:lnTo>
                  <a:lnTo>
                    <a:pt x="257" y="297"/>
                  </a:lnTo>
                  <a:lnTo>
                    <a:pt x="270" y="295"/>
                  </a:lnTo>
                  <a:lnTo>
                    <a:pt x="267" y="295"/>
                  </a:lnTo>
                  <a:lnTo>
                    <a:pt x="277" y="295"/>
                  </a:lnTo>
                  <a:lnTo>
                    <a:pt x="280" y="295"/>
                  </a:lnTo>
                  <a:lnTo>
                    <a:pt x="285" y="297"/>
                  </a:lnTo>
                  <a:lnTo>
                    <a:pt x="293" y="300"/>
                  </a:lnTo>
                  <a:lnTo>
                    <a:pt x="297" y="300"/>
                  </a:lnTo>
                  <a:lnTo>
                    <a:pt x="308" y="300"/>
                  </a:lnTo>
                  <a:lnTo>
                    <a:pt x="314" y="300"/>
                  </a:lnTo>
                  <a:lnTo>
                    <a:pt x="308" y="300"/>
                  </a:lnTo>
                  <a:lnTo>
                    <a:pt x="298" y="301"/>
                  </a:lnTo>
                  <a:lnTo>
                    <a:pt x="280" y="301"/>
                  </a:lnTo>
                  <a:lnTo>
                    <a:pt x="293" y="303"/>
                  </a:lnTo>
                  <a:lnTo>
                    <a:pt x="274" y="304"/>
                  </a:lnTo>
                  <a:lnTo>
                    <a:pt x="270" y="304"/>
                  </a:lnTo>
                  <a:lnTo>
                    <a:pt x="268" y="306"/>
                  </a:lnTo>
                  <a:lnTo>
                    <a:pt x="265" y="306"/>
                  </a:lnTo>
                  <a:lnTo>
                    <a:pt x="258" y="307"/>
                  </a:lnTo>
                  <a:lnTo>
                    <a:pt x="275" y="309"/>
                  </a:lnTo>
                  <a:lnTo>
                    <a:pt x="284" y="309"/>
                  </a:lnTo>
                  <a:lnTo>
                    <a:pt x="281" y="309"/>
                  </a:lnTo>
                  <a:lnTo>
                    <a:pt x="280" y="310"/>
                  </a:lnTo>
                  <a:lnTo>
                    <a:pt x="261" y="310"/>
                  </a:lnTo>
                  <a:lnTo>
                    <a:pt x="258" y="313"/>
                  </a:lnTo>
                  <a:lnTo>
                    <a:pt x="258" y="315"/>
                  </a:lnTo>
                  <a:lnTo>
                    <a:pt x="252" y="315"/>
                  </a:lnTo>
                  <a:lnTo>
                    <a:pt x="254" y="318"/>
                  </a:lnTo>
                  <a:lnTo>
                    <a:pt x="204" y="321"/>
                  </a:lnTo>
                  <a:lnTo>
                    <a:pt x="205" y="321"/>
                  </a:lnTo>
                  <a:lnTo>
                    <a:pt x="214" y="321"/>
                  </a:lnTo>
                  <a:lnTo>
                    <a:pt x="205" y="324"/>
                  </a:lnTo>
                  <a:lnTo>
                    <a:pt x="221" y="324"/>
                  </a:lnTo>
                  <a:lnTo>
                    <a:pt x="227" y="324"/>
                  </a:lnTo>
                  <a:lnTo>
                    <a:pt x="211" y="324"/>
                  </a:lnTo>
                  <a:lnTo>
                    <a:pt x="227" y="325"/>
                  </a:lnTo>
                  <a:lnTo>
                    <a:pt x="214" y="327"/>
                  </a:lnTo>
                  <a:lnTo>
                    <a:pt x="211" y="327"/>
                  </a:lnTo>
                  <a:lnTo>
                    <a:pt x="205" y="327"/>
                  </a:lnTo>
                  <a:lnTo>
                    <a:pt x="192" y="328"/>
                  </a:lnTo>
                  <a:lnTo>
                    <a:pt x="188" y="328"/>
                  </a:lnTo>
                  <a:lnTo>
                    <a:pt x="224" y="336"/>
                  </a:lnTo>
                  <a:lnTo>
                    <a:pt x="209" y="337"/>
                  </a:lnTo>
                  <a:lnTo>
                    <a:pt x="196" y="337"/>
                  </a:lnTo>
                  <a:lnTo>
                    <a:pt x="182" y="337"/>
                  </a:lnTo>
                  <a:lnTo>
                    <a:pt x="169" y="340"/>
                  </a:lnTo>
                  <a:lnTo>
                    <a:pt x="176" y="342"/>
                  </a:lnTo>
                  <a:lnTo>
                    <a:pt x="172" y="342"/>
                  </a:lnTo>
                  <a:lnTo>
                    <a:pt x="175" y="343"/>
                  </a:lnTo>
                  <a:lnTo>
                    <a:pt x="178" y="343"/>
                  </a:lnTo>
                  <a:lnTo>
                    <a:pt x="165" y="345"/>
                  </a:lnTo>
                  <a:lnTo>
                    <a:pt x="176" y="346"/>
                  </a:lnTo>
                  <a:lnTo>
                    <a:pt x="186" y="348"/>
                  </a:lnTo>
                  <a:lnTo>
                    <a:pt x="189" y="348"/>
                  </a:lnTo>
                  <a:lnTo>
                    <a:pt x="196" y="349"/>
                  </a:lnTo>
                  <a:lnTo>
                    <a:pt x="202" y="349"/>
                  </a:lnTo>
                  <a:lnTo>
                    <a:pt x="209" y="351"/>
                  </a:lnTo>
                  <a:lnTo>
                    <a:pt x="191" y="351"/>
                  </a:lnTo>
                  <a:lnTo>
                    <a:pt x="219" y="352"/>
                  </a:lnTo>
                  <a:lnTo>
                    <a:pt x="219" y="354"/>
                  </a:lnTo>
                  <a:lnTo>
                    <a:pt x="215" y="354"/>
                  </a:lnTo>
                  <a:lnTo>
                    <a:pt x="211" y="354"/>
                  </a:lnTo>
                  <a:lnTo>
                    <a:pt x="209" y="355"/>
                  </a:lnTo>
                  <a:lnTo>
                    <a:pt x="212" y="355"/>
                  </a:lnTo>
                  <a:lnTo>
                    <a:pt x="205" y="355"/>
                  </a:lnTo>
                  <a:lnTo>
                    <a:pt x="202" y="355"/>
                  </a:lnTo>
                  <a:lnTo>
                    <a:pt x="196" y="355"/>
                  </a:lnTo>
                  <a:lnTo>
                    <a:pt x="225" y="355"/>
                  </a:lnTo>
                  <a:lnTo>
                    <a:pt x="227" y="357"/>
                  </a:lnTo>
                  <a:lnTo>
                    <a:pt x="214" y="357"/>
                  </a:lnTo>
                  <a:lnTo>
                    <a:pt x="268" y="358"/>
                  </a:lnTo>
                  <a:lnTo>
                    <a:pt x="261" y="360"/>
                  </a:lnTo>
                  <a:lnTo>
                    <a:pt x="254" y="360"/>
                  </a:lnTo>
                  <a:lnTo>
                    <a:pt x="271" y="361"/>
                  </a:lnTo>
                  <a:lnTo>
                    <a:pt x="272" y="363"/>
                  </a:lnTo>
                  <a:lnTo>
                    <a:pt x="264" y="363"/>
                  </a:lnTo>
                  <a:lnTo>
                    <a:pt x="275" y="363"/>
                  </a:lnTo>
                  <a:lnTo>
                    <a:pt x="298" y="361"/>
                  </a:lnTo>
                  <a:lnTo>
                    <a:pt x="297" y="361"/>
                  </a:lnTo>
                  <a:lnTo>
                    <a:pt x="291" y="361"/>
                  </a:lnTo>
                  <a:lnTo>
                    <a:pt x="293" y="363"/>
                  </a:lnTo>
                  <a:lnTo>
                    <a:pt x="295" y="364"/>
                  </a:lnTo>
                  <a:lnTo>
                    <a:pt x="329" y="368"/>
                  </a:lnTo>
                  <a:lnTo>
                    <a:pt x="330" y="368"/>
                  </a:lnTo>
                  <a:lnTo>
                    <a:pt x="308" y="369"/>
                  </a:lnTo>
                  <a:lnTo>
                    <a:pt x="298" y="375"/>
                  </a:lnTo>
                  <a:lnTo>
                    <a:pt x="295" y="375"/>
                  </a:lnTo>
                  <a:lnTo>
                    <a:pt x="307" y="377"/>
                  </a:lnTo>
                  <a:lnTo>
                    <a:pt x="320" y="381"/>
                  </a:lnTo>
                  <a:lnTo>
                    <a:pt x="316" y="383"/>
                  </a:lnTo>
                  <a:lnTo>
                    <a:pt x="306" y="387"/>
                  </a:lnTo>
                  <a:lnTo>
                    <a:pt x="310" y="387"/>
                  </a:lnTo>
                  <a:lnTo>
                    <a:pt x="306" y="393"/>
                  </a:lnTo>
                  <a:lnTo>
                    <a:pt x="303" y="395"/>
                  </a:lnTo>
                  <a:lnTo>
                    <a:pt x="323" y="396"/>
                  </a:lnTo>
                  <a:lnTo>
                    <a:pt x="320" y="398"/>
                  </a:lnTo>
                  <a:lnTo>
                    <a:pt x="321" y="398"/>
                  </a:lnTo>
                  <a:lnTo>
                    <a:pt x="314" y="399"/>
                  </a:lnTo>
                  <a:lnTo>
                    <a:pt x="316" y="399"/>
                  </a:lnTo>
                  <a:lnTo>
                    <a:pt x="341" y="402"/>
                  </a:lnTo>
                  <a:lnTo>
                    <a:pt x="323" y="405"/>
                  </a:lnTo>
                  <a:lnTo>
                    <a:pt x="320" y="407"/>
                  </a:lnTo>
                  <a:lnTo>
                    <a:pt x="323" y="408"/>
                  </a:lnTo>
                  <a:lnTo>
                    <a:pt x="350" y="407"/>
                  </a:lnTo>
                  <a:lnTo>
                    <a:pt x="356" y="408"/>
                  </a:lnTo>
                  <a:lnTo>
                    <a:pt x="390" y="410"/>
                  </a:lnTo>
                  <a:lnTo>
                    <a:pt x="374" y="413"/>
                  </a:lnTo>
                  <a:lnTo>
                    <a:pt x="392" y="414"/>
                  </a:lnTo>
                  <a:lnTo>
                    <a:pt x="393" y="417"/>
                  </a:lnTo>
                  <a:lnTo>
                    <a:pt x="392" y="417"/>
                  </a:lnTo>
                  <a:lnTo>
                    <a:pt x="392" y="423"/>
                  </a:lnTo>
                  <a:lnTo>
                    <a:pt x="392" y="425"/>
                  </a:lnTo>
                  <a:lnTo>
                    <a:pt x="386" y="426"/>
                  </a:lnTo>
                  <a:lnTo>
                    <a:pt x="382" y="426"/>
                  </a:lnTo>
                  <a:lnTo>
                    <a:pt x="380" y="428"/>
                  </a:lnTo>
                  <a:lnTo>
                    <a:pt x="363" y="428"/>
                  </a:lnTo>
                  <a:lnTo>
                    <a:pt x="356" y="429"/>
                  </a:lnTo>
                  <a:lnTo>
                    <a:pt x="389" y="431"/>
                  </a:lnTo>
                  <a:lnTo>
                    <a:pt x="397" y="434"/>
                  </a:lnTo>
                  <a:lnTo>
                    <a:pt x="393" y="435"/>
                  </a:lnTo>
                  <a:lnTo>
                    <a:pt x="405" y="437"/>
                  </a:lnTo>
                  <a:lnTo>
                    <a:pt x="419" y="440"/>
                  </a:lnTo>
                  <a:lnTo>
                    <a:pt x="418" y="440"/>
                  </a:lnTo>
                  <a:lnTo>
                    <a:pt x="420" y="440"/>
                  </a:lnTo>
                  <a:lnTo>
                    <a:pt x="429" y="440"/>
                  </a:lnTo>
                  <a:lnTo>
                    <a:pt x="445" y="441"/>
                  </a:lnTo>
                  <a:lnTo>
                    <a:pt x="466" y="446"/>
                  </a:lnTo>
                  <a:lnTo>
                    <a:pt x="469" y="447"/>
                  </a:lnTo>
                  <a:lnTo>
                    <a:pt x="479" y="449"/>
                  </a:lnTo>
                  <a:lnTo>
                    <a:pt x="488" y="450"/>
                  </a:lnTo>
                  <a:lnTo>
                    <a:pt x="486" y="453"/>
                  </a:lnTo>
                  <a:lnTo>
                    <a:pt x="517" y="455"/>
                  </a:lnTo>
                  <a:lnTo>
                    <a:pt x="521" y="455"/>
                  </a:lnTo>
                  <a:lnTo>
                    <a:pt x="525" y="455"/>
                  </a:lnTo>
                  <a:lnTo>
                    <a:pt x="520" y="456"/>
                  </a:lnTo>
                  <a:lnTo>
                    <a:pt x="522" y="456"/>
                  </a:lnTo>
                  <a:lnTo>
                    <a:pt x="515" y="456"/>
                  </a:lnTo>
                  <a:lnTo>
                    <a:pt x="524" y="458"/>
                  </a:lnTo>
                  <a:lnTo>
                    <a:pt x="525" y="458"/>
                  </a:lnTo>
                  <a:lnTo>
                    <a:pt x="540" y="458"/>
                  </a:lnTo>
                  <a:lnTo>
                    <a:pt x="581" y="461"/>
                  </a:lnTo>
                  <a:lnTo>
                    <a:pt x="587" y="461"/>
                  </a:lnTo>
                  <a:lnTo>
                    <a:pt x="581" y="461"/>
                  </a:lnTo>
                  <a:lnTo>
                    <a:pt x="583" y="461"/>
                  </a:lnTo>
                  <a:lnTo>
                    <a:pt x="587" y="461"/>
                  </a:lnTo>
                  <a:lnTo>
                    <a:pt x="586" y="461"/>
                  </a:lnTo>
                  <a:lnTo>
                    <a:pt x="584" y="463"/>
                  </a:lnTo>
                  <a:lnTo>
                    <a:pt x="587" y="466"/>
                  </a:lnTo>
                  <a:lnTo>
                    <a:pt x="586" y="466"/>
                  </a:lnTo>
                  <a:lnTo>
                    <a:pt x="593" y="473"/>
                  </a:lnTo>
                  <a:lnTo>
                    <a:pt x="584" y="475"/>
                  </a:lnTo>
                  <a:lnTo>
                    <a:pt x="580" y="475"/>
                  </a:lnTo>
                  <a:lnTo>
                    <a:pt x="591" y="476"/>
                  </a:lnTo>
                  <a:lnTo>
                    <a:pt x="614" y="476"/>
                  </a:lnTo>
                  <a:lnTo>
                    <a:pt x="619" y="476"/>
                  </a:lnTo>
                  <a:lnTo>
                    <a:pt x="622" y="478"/>
                  </a:lnTo>
                  <a:lnTo>
                    <a:pt x="627" y="478"/>
                  </a:lnTo>
                  <a:lnTo>
                    <a:pt x="629" y="479"/>
                  </a:lnTo>
                  <a:lnTo>
                    <a:pt x="634" y="479"/>
                  </a:lnTo>
                  <a:lnTo>
                    <a:pt x="659" y="482"/>
                  </a:lnTo>
                  <a:lnTo>
                    <a:pt x="650" y="482"/>
                  </a:lnTo>
                  <a:lnTo>
                    <a:pt x="640" y="482"/>
                  </a:lnTo>
                  <a:lnTo>
                    <a:pt x="636" y="484"/>
                  </a:lnTo>
                  <a:lnTo>
                    <a:pt x="626" y="484"/>
                  </a:lnTo>
                  <a:lnTo>
                    <a:pt x="610" y="487"/>
                  </a:lnTo>
                  <a:lnTo>
                    <a:pt x="600" y="487"/>
                  </a:lnTo>
                  <a:lnTo>
                    <a:pt x="599" y="487"/>
                  </a:lnTo>
                  <a:lnTo>
                    <a:pt x="591" y="487"/>
                  </a:lnTo>
                  <a:lnTo>
                    <a:pt x="594" y="487"/>
                  </a:lnTo>
                  <a:lnTo>
                    <a:pt x="591" y="487"/>
                  </a:lnTo>
                  <a:lnTo>
                    <a:pt x="588" y="488"/>
                  </a:lnTo>
                  <a:lnTo>
                    <a:pt x="609" y="490"/>
                  </a:lnTo>
                  <a:lnTo>
                    <a:pt x="624" y="488"/>
                  </a:lnTo>
                  <a:lnTo>
                    <a:pt x="627" y="493"/>
                  </a:lnTo>
                  <a:lnTo>
                    <a:pt x="624" y="493"/>
                  </a:lnTo>
                  <a:lnTo>
                    <a:pt x="626" y="493"/>
                  </a:lnTo>
                  <a:lnTo>
                    <a:pt x="624" y="494"/>
                  </a:lnTo>
                  <a:lnTo>
                    <a:pt x="637" y="494"/>
                  </a:lnTo>
                  <a:lnTo>
                    <a:pt x="662" y="494"/>
                  </a:lnTo>
                  <a:lnTo>
                    <a:pt x="647" y="497"/>
                  </a:lnTo>
                  <a:lnTo>
                    <a:pt x="634" y="500"/>
                  </a:lnTo>
                  <a:lnTo>
                    <a:pt x="614" y="500"/>
                  </a:lnTo>
                  <a:lnTo>
                    <a:pt x="636" y="499"/>
                  </a:lnTo>
                  <a:lnTo>
                    <a:pt x="617" y="499"/>
                  </a:lnTo>
                  <a:lnTo>
                    <a:pt x="626" y="500"/>
                  </a:lnTo>
                  <a:lnTo>
                    <a:pt x="617" y="503"/>
                  </a:lnTo>
                  <a:lnTo>
                    <a:pt x="619" y="508"/>
                  </a:lnTo>
                  <a:lnTo>
                    <a:pt x="609" y="511"/>
                  </a:lnTo>
                  <a:lnTo>
                    <a:pt x="601" y="511"/>
                  </a:lnTo>
                  <a:lnTo>
                    <a:pt x="601" y="512"/>
                  </a:lnTo>
                  <a:lnTo>
                    <a:pt x="599" y="512"/>
                  </a:lnTo>
                  <a:lnTo>
                    <a:pt x="610" y="515"/>
                  </a:lnTo>
                  <a:lnTo>
                    <a:pt x="611" y="514"/>
                  </a:lnTo>
                  <a:lnTo>
                    <a:pt x="613" y="515"/>
                  </a:lnTo>
                  <a:lnTo>
                    <a:pt x="609" y="515"/>
                  </a:lnTo>
                  <a:lnTo>
                    <a:pt x="630" y="517"/>
                  </a:lnTo>
                  <a:lnTo>
                    <a:pt x="617" y="517"/>
                  </a:lnTo>
                  <a:lnTo>
                    <a:pt x="623" y="517"/>
                  </a:lnTo>
                  <a:lnTo>
                    <a:pt x="639" y="521"/>
                  </a:lnTo>
                  <a:lnTo>
                    <a:pt x="659" y="521"/>
                  </a:lnTo>
                  <a:lnTo>
                    <a:pt x="660" y="521"/>
                  </a:lnTo>
                  <a:lnTo>
                    <a:pt x="650" y="521"/>
                  </a:lnTo>
                  <a:lnTo>
                    <a:pt x="649" y="523"/>
                  </a:lnTo>
                  <a:lnTo>
                    <a:pt x="653" y="524"/>
                  </a:lnTo>
                  <a:lnTo>
                    <a:pt x="633" y="524"/>
                  </a:lnTo>
                  <a:lnTo>
                    <a:pt x="627" y="529"/>
                  </a:lnTo>
                  <a:lnTo>
                    <a:pt x="614" y="529"/>
                  </a:lnTo>
                  <a:lnTo>
                    <a:pt x="597" y="530"/>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90" name="Freeform 206"/>
            <p:cNvSpPr>
              <a:spLocks/>
            </p:cNvSpPr>
            <p:nvPr/>
          </p:nvSpPr>
          <p:spPr bwMode="auto">
            <a:xfrm>
              <a:off x="7461050" y="2891339"/>
              <a:ext cx="315790" cy="589130"/>
            </a:xfrm>
            <a:custGeom>
              <a:avLst/>
              <a:gdLst/>
              <a:ahLst/>
              <a:cxnLst>
                <a:cxn ang="0">
                  <a:pos x="339" y="8"/>
                </a:cxn>
                <a:cxn ang="0">
                  <a:pos x="279" y="15"/>
                </a:cxn>
                <a:cxn ang="0">
                  <a:pos x="306" y="32"/>
                </a:cxn>
                <a:cxn ang="0">
                  <a:pos x="323" y="40"/>
                </a:cxn>
                <a:cxn ang="0">
                  <a:pos x="263" y="50"/>
                </a:cxn>
                <a:cxn ang="0">
                  <a:pos x="303" y="74"/>
                </a:cxn>
                <a:cxn ang="0">
                  <a:pos x="269" y="92"/>
                </a:cxn>
                <a:cxn ang="0">
                  <a:pos x="266" y="100"/>
                </a:cxn>
                <a:cxn ang="0">
                  <a:pos x="158" y="104"/>
                </a:cxn>
                <a:cxn ang="0">
                  <a:pos x="170" y="120"/>
                </a:cxn>
                <a:cxn ang="0">
                  <a:pos x="154" y="124"/>
                </a:cxn>
                <a:cxn ang="0">
                  <a:pos x="201" y="144"/>
                </a:cxn>
                <a:cxn ang="0">
                  <a:pos x="210" y="147"/>
                </a:cxn>
                <a:cxn ang="0">
                  <a:pos x="137" y="150"/>
                </a:cxn>
                <a:cxn ang="0">
                  <a:pos x="117" y="156"/>
                </a:cxn>
                <a:cxn ang="0">
                  <a:pos x="76" y="163"/>
                </a:cxn>
                <a:cxn ang="0">
                  <a:pos x="144" y="171"/>
                </a:cxn>
                <a:cxn ang="0">
                  <a:pos x="117" y="190"/>
                </a:cxn>
                <a:cxn ang="0">
                  <a:pos x="105" y="204"/>
                </a:cxn>
                <a:cxn ang="0">
                  <a:pos x="48" y="206"/>
                </a:cxn>
                <a:cxn ang="0">
                  <a:pos x="45" y="224"/>
                </a:cxn>
                <a:cxn ang="0">
                  <a:pos x="15" y="242"/>
                </a:cxn>
                <a:cxn ang="0">
                  <a:pos x="43" y="249"/>
                </a:cxn>
                <a:cxn ang="0">
                  <a:pos x="36" y="261"/>
                </a:cxn>
                <a:cxn ang="0">
                  <a:pos x="52" y="267"/>
                </a:cxn>
                <a:cxn ang="0">
                  <a:pos x="132" y="269"/>
                </a:cxn>
                <a:cxn ang="0">
                  <a:pos x="62" y="276"/>
                </a:cxn>
                <a:cxn ang="0">
                  <a:pos x="74" y="282"/>
                </a:cxn>
                <a:cxn ang="0">
                  <a:pos x="164" y="288"/>
                </a:cxn>
                <a:cxn ang="0">
                  <a:pos x="168" y="293"/>
                </a:cxn>
                <a:cxn ang="0">
                  <a:pos x="153" y="301"/>
                </a:cxn>
                <a:cxn ang="0">
                  <a:pos x="111" y="313"/>
                </a:cxn>
                <a:cxn ang="0">
                  <a:pos x="125" y="317"/>
                </a:cxn>
                <a:cxn ang="0">
                  <a:pos x="168" y="322"/>
                </a:cxn>
                <a:cxn ang="0">
                  <a:pos x="219" y="325"/>
                </a:cxn>
                <a:cxn ang="0">
                  <a:pos x="168" y="340"/>
                </a:cxn>
                <a:cxn ang="0">
                  <a:pos x="222" y="352"/>
                </a:cxn>
                <a:cxn ang="0">
                  <a:pos x="124" y="361"/>
                </a:cxn>
                <a:cxn ang="0">
                  <a:pos x="127" y="370"/>
                </a:cxn>
                <a:cxn ang="0">
                  <a:pos x="160" y="388"/>
                </a:cxn>
                <a:cxn ang="0">
                  <a:pos x="143" y="394"/>
                </a:cxn>
                <a:cxn ang="0">
                  <a:pos x="196" y="403"/>
                </a:cxn>
                <a:cxn ang="0">
                  <a:pos x="242" y="406"/>
                </a:cxn>
                <a:cxn ang="0">
                  <a:pos x="242" y="418"/>
                </a:cxn>
                <a:cxn ang="0">
                  <a:pos x="303" y="427"/>
                </a:cxn>
                <a:cxn ang="0">
                  <a:pos x="351" y="433"/>
                </a:cxn>
                <a:cxn ang="0">
                  <a:pos x="377" y="439"/>
                </a:cxn>
                <a:cxn ang="0">
                  <a:pos x="401" y="447"/>
                </a:cxn>
                <a:cxn ang="0">
                  <a:pos x="380" y="457"/>
                </a:cxn>
                <a:cxn ang="0">
                  <a:pos x="390" y="468"/>
                </a:cxn>
                <a:cxn ang="0">
                  <a:pos x="388" y="472"/>
                </a:cxn>
                <a:cxn ang="0">
                  <a:pos x="344" y="475"/>
                </a:cxn>
                <a:cxn ang="0">
                  <a:pos x="407" y="489"/>
                </a:cxn>
                <a:cxn ang="0">
                  <a:pos x="345" y="504"/>
                </a:cxn>
                <a:cxn ang="0">
                  <a:pos x="394" y="510"/>
                </a:cxn>
                <a:cxn ang="0">
                  <a:pos x="364" y="512"/>
                </a:cxn>
                <a:cxn ang="0">
                  <a:pos x="336" y="519"/>
                </a:cxn>
                <a:cxn ang="0">
                  <a:pos x="309" y="530"/>
                </a:cxn>
                <a:cxn ang="0">
                  <a:pos x="283" y="537"/>
                </a:cxn>
                <a:cxn ang="0">
                  <a:pos x="313" y="549"/>
                </a:cxn>
                <a:cxn ang="0">
                  <a:pos x="348" y="554"/>
                </a:cxn>
                <a:cxn ang="0">
                  <a:pos x="339" y="558"/>
                </a:cxn>
              </a:cxnLst>
              <a:rect l="0" t="0" r="r" b="b"/>
              <a:pathLst>
                <a:path w="421" h="560">
                  <a:moveTo>
                    <a:pt x="355" y="0"/>
                  </a:moveTo>
                  <a:lnTo>
                    <a:pt x="362" y="2"/>
                  </a:lnTo>
                  <a:lnTo>
                    <a:pt x="359" y="3"/>
                  </a:lnTo>
                  <a:lnTo>
                    <a:pt x="364" y="3"/>
                  </a:lnTo>
                  <a:lnTo>
                    <a:pt x="354" y="3"/>
                  </a:lnTo>
                  <a:lnTo>
                    <a:pt x="364" y="5"/>
                  </a:lnTo>
                  <a:lnTo>
                    <a:pt x="358" y="6"/>
                  </a:lnTo>
                  <a:lnTo>
                    <a:pt x="339" y="8"/>
                  </a:lnTo>
                  <a:lnTo>
                    <a:pt x="315" y="8"/>
                  </a:lnTo>
                  <a:lnTo>
                    <a:pt x="309" y="11"/>
                  </a:lnTo>
                  <a:lnTo>
                    <a:pt x="308" y="11"/>
                  </a:lnTo>
                  <a:lnTo>
                    <a:pt x="296" y="11"/>
                  </a:lnTo>
                  <a:lnTo>
                    <a:pt x="309" y="14"/>
                  </a:lnTo>
                  <a:lnTo>
                    <a:pt x="262" y="15"/>
                  </a:lnTo>
                  <a:lnTo>
                    <a:pt x="256" y="15"/>
                  </a:lnTo>
                  <a:lnTo>
                    <a:pt x="279" y="15"/>
                  </a:lnTo>
                  <a:lnTo>
                    <a:pt x="276" y="17"/>
                  </a:lnTo>
                  <a:lnTo>
                    <a:pt x="298" y="20"/>
                  </a:lnTo>
                  <a:lnTo>
                    <a:pt x="302" y="22"/>
                  </a:lnTo>
                  <a:lnTo>
                    <a:pt x="303" y="22"/>
                  </a:lnTo>
                  <a:lnTo>
                    <a:pt x="308" y="22"/>
                  </a:lnTo>
                  <a:lnTo>
                    <a:pt x="316" y="26"/>
                  </a:lnTo>
                  <a:lnTo>
                    <a:pt x="302" y="32"/>
                  </a:lnTo>
                  <a:lnTo>
                    <a:pt x="306" y="32"/>
                  </a:lnTo>
                  <a:lnTo>
                    <a:pt x="341" y="38"/>
                  </a:lnTo>
                  <a:lnTo>
                    <a:pt x="319" y="38"/>
                  </a:lnTo>
                  <a:lnTo>
                    <a:pt x="348" y="38"/>
                  </a:lnTo>
                  <a:lnTo>
                    <a:pt x="321" y="38"/>
                  </a:lnTo>
                  <a:lnTo>
                    <a:pt x="319" y="38"/>
                  </a:lnTo>
                  <a:lnTo>
                    <a:pt x="322" y="40"/>
                  </a:lnTo>
                  <a:lnTo>
                    <a:pt x="326" y="40"/>
                  </a:lnTo>
                  <a:lnTo>
                    <a:pt x="323" y="40"/>
                  </a:lnTo>
                  <a:lnTo>
                    <a:pt x="296" y="41"/>
                  </a:lnTo>
                  <a:lnTo>
                    <a:pt x="292" y="41"/>
                  </a:lnTo>
                  <a:lnTo>
                    <a:pt x="282" y="44"/>
                  </a:lnTo>
                  <a:lnTo>
                    <a:pt x="253" y="46"/>
                  </a:lnTo>
                  <a:lnTo>
                    <a:pt x="250" y="46"/>
                  </a:lnTo>
                  <a:lnTo>
                    <a:pt x="236" y="46"/>
                  </a:lnTo>
                  <a:lnTo>
                    <a:pt x="234" y="49"/>
                  </a:lnTo>
                  <a:lnTo>
                    <a:pt x="263" y="50"/>
                  </a:lnTo>
                  <a:lnTo>
                    <a:pt x="293" y="55"/>
                  </a:lnTo>
                  <a:lnTo>
                    <a:pt x="313" y="56"/>
                  </a:lnTo>
                  <a:lnTo>
                    <a:pt x="313" y="58"/>
                  </a:lnTo>
                  <a:lnTo>
                    <a:pt x="321" y="59"/>
                  </a:lnTo>
                  <a:lnTo>
                    <a:pt x="311" y="62"/>
                  </a:lnTo>
                  <a:lnTo>
                    <a:pt x="315" y="62"/>
                  </a:lnTo>
                  <a:lnTo>
                    <a:pt x="289" y="62"/>
                  </a:lnTo>
                  <a:lnTo>
                    <a:pt x="303" y="74"/>
                  </a:lnTo>
                  <a:lnTo>
                    <a:pt x="272" y="76"/>
                  </a:lnTo>
                  <a:lnTo>
                    <a:pt x="311" y="83"/>
                  </a:lnTo>
                  <a:lnTo>
                    <a:pt x="308" y="85"/>
                  </a:lnTo>
                  <a:lnTo>
                    <a:pt x="299" y="85"/>
                  </a:lnTo>
                  <a:lnTo>
                    <a:pt x="266" y="91"/>
                  </a:lnTo>
                  <a:lnTo>
                    <a:pt x="263" y="91"/>
                  </a:lnTo>
                  <a:lnTo>
                    <a:pt x="267" y="92"/>
                  </a:lnTo>
                  <a:lnTo>
                    <a:pt x="269" y="92"/>
                  </a:lnTo>
                  <a:lnTo>
                    <a:pt x="256" y="92"/>
                  </a:lnTo>
                  <a:lnTo>
                    <a:pt x="259" y="95"/>
                  </a:lnTo>
                  <a:lnTo>
                    <a:pt x="250" y="97"/>
                  </a:lnTo>
                  <a:lnTo>
                    <a:pt x="249" y="97"/>
                  </a:lnTo>
                  <a:lnTo>
                    <a:pt x="260" y="97"/>
                  </a:lnTo>
                  <a:lnTo>
                    <a:pt x="263" y="98"/>
                  </a:lnTo>
                  <a:lnTo>
                    <a:pt x="260" y="98"/>
                  </a:lnTo>
                  <a:lnTo>
                    <a:pt x="266" y="100"/>
                  </a:lnTo>
                  <a:lnTo>
                    <a:pt x="255" y="101"/>
                  </a:lnTo>
                  <a:lnTo>
                    <a:pt x="184" y="98"/>
                  </a:lnTo>
                  <a:lnTo>
                    <a:pt x="180" y="100"/>
                  </a:lnTo>
                  <a:lnTo>
                    <a:pt x="178" y="101"/>
                  </a:lnTo>
                  <a:lnTo>
                    <a:pt x="148" y="103"/>
                  </a:lnTo>
                  <a:lnTo>
                    <a:pt x="145" y="104"/>
                  </a:lnTo>
                  <a:lnTo>
                    <a:pt x="144" y="104"/>
                  </a:lnTo>
                  <a:lnTo>
                    <a:pt x="158" y="104"/>
                  </a:lnTo>
                  <a:lnTo>
                    <a:pt x="160" y="104"/>
                  </a:lnTo>
                  <a:lnTo>
                    <a:pt x="157" y="104"/>
                  </a:lnTo>
                  <a:lnTo>
                    <a:pt x="141" y="106"/>
                  </a:lnTo>
                  <a:lnTo>
                    <a:pt x="130" y="110"/>
                  </a:lnTo>
                  <a:lnTo>
                    <a:pt x="147" y="112"/>
                  </a:lnTo>
                  <a:lnTo>
                    <a:pt x="160" y="120"/>
                  </a:lnTo>
                  <a:lnTo>
                    <a:pt x="165" y="120"/>
                  </a:lnTo>
                  <a:lnTo>
                    <a:pt x="170" y="120"/>
                  </a:lnTo>
                  <a:lnTo>
                    <a:pt x="145" y="120"/>
                  </a:lnTo>
                  <a:lnTo>
                    <a:pt x="141" y="120"/>
                  </a:lnTo>
                  <a:lnTo>
                    <a:pt x="138" y="120"/>
                  </a:lnTo>
                  <a:lnTo>
                    <a:pt x="151" y="120"/>
                  </a:lnTo>
                  <a:lnTo>
                    <a:pt x="168" y="121"/>
                  </a:lnTo>
                  <a:lnTo>
                    <a:pt x="158" y="121"/>
                  </a:lnTo>
                  <a:lnTo>
                    <a:pt x="164" y="123"/>
                  </a:lnTo>
                  <a:lnTo>
                    <a:pt x="154" y="124"/>
                  </a:lnTo>
                  <a:lnTo>
                    <a:pt x="150" y="126"/>
                  </a:lnTo>
                  <a:lnTo>
                    <a:pt x="168" y="129"/>
                  </a:lnTo>
                  <a:lnTo>
                    <a:pt x="158" y="130"/>
                  </a:lnTo>
                  <a:lnTo>
                    <a:pt x="157" y="130"/>
                  </a:lnTo>
                  <a:lnTo>
                    <a:pt x="181" y="141"/>
                  </a:lnTo>
                  <a:lnTo>
                    <a:pt x="176" y="142"/>
                  </a:lnTo>
                  <a:lnTo>
                    <a:pt x="203" y="142"/>
                  </a:lnTo>
                  <a:lnTo>
                    <a:pt x="201" y="144"/>
                  </a:lnTo>
                  <a:lnTo>
                    <a:pt x="199" y="144"/>
                  </a:lnTo>
                  <a:lnTo>
                    <a:pt x="197" y="144"/>
                  </a:lnTo>
                  <a:lnTo>
                    <a:pt x="196" y="144"/>
                  </a:lnTo>
                  <a:lnTo>
                    <a:pt x="210" y="144"/>
                  </a:lnTo>
                  <a:lnTo>
                    <a:pt x="211" y="144"/>
                  </a:lnTo>
                  <a:lnTo>
                    <a:pt x="199" y="144"/>
                  </a:lnTo>
                  <a:lnTo>
                    <a:pt x="201" y="145"/>
                  </a:lnTo>
                  <a:lnTo>
                    <a:pt x="210" y="147"/>
                  </a:lnTo>
                  <a:lnTo>
                    <a:pt x="207" y="148"/>
                  </a:lnTo>
                  <a:lnTo>
                    <a:pt x="206" y="148"/>
                  </a:lnTo>
                  <a:lnTo>
                    <a:pt x="194" y="150"/>
                  </a:lnTo>
                  <a:lnTo>
                    <a:pt x="112" y="147"/>
                  </a:lnTo>
                  <a:lnTo>
                    <a:pt x="137" y="147"/>
                  </a:lnTo>
                  <a:lnTo>
                    <a:pt x="125" y="148"/>
                  </a:lnTo>
                  <a:lnTo>
                    <a:pt x="122" y="150"/>
                  </a:lnTo>
                  <a:lnTo>
                    <a:pt x="137" y="150"/>
                  </a:lnTo>
                  <a:lnTo>
                    <a:pt x="121" y="150"/>
                  </a:lnTo>
                  <a:lnTo>
                    <a:pt x="147" y="151"/>
                  </a:lnTo>
                  <a:lnTo>
                    <a:pt x="171" y="151"/>
                  </a:lnTo>
                  <a:lnTo>
                    <a:pt x="170" y="153"/>
                  </a:lnTo>
                  <a:lnTo>
                    <a:pt x="157" y="154"/>
                  </a:lnTo>
                  <a:lnTo>
                    <a:pt x="154" y="156"/>
                  </a:lnTo>
                  <a:lnTo>
                    <a:pt x="131" y="156"/>
                  </a:lnTo>
                  <a:lnTo>
                    <a:pt x="117" y="156"/>
                  </a:lnTo>
                  <a:lnTo>
                    <a:pt x="108" y="157"/>
                  </a:lnTo>
                  <a:lnTo>
                    <a:pt x="134" y="160"/>
                  </a:lnTo>
                  <a:lnTo>
                    <a:pt x="109" y="160"/>
                  </a:lnTo>
                  <a:lnTo>
                    <a:pt x="111" y="160"/>
                  </a:lnTo>
                  <a:lnTo>
                    <a:pt x="82" y="163"/>
                  </a:lnTo>
                  <a:lnTo>
                    <a:pt x="87" y="163"/>
                  </a:lnTo>
                  <a:lnTo>
                    <a:pt x="64" y="163"/>
                  </a:lnTo>
                  <a:lnTo>
                    <a:pt x="76" y="163"/>
                  </a:lnTo>
                  <a:lnTo>
                    <a:pt x="76" y="165"/>
                  </a:lnTo>
                  <a:lnTo>
                    <a:pt x="84" y="165"/>
                  </a:lnTo>
                  <a:lnTo>
                    <a:pt x="89" y="165"/>
                  </a:lnTo>
                  <a:lnTo>
                    <a:pt x="94" y="166"/>
                  </a:lnTo>
                  <a:lnTo>
                    <a:pt x="99" y="166"/>
                  </a:lnTo>
                  <a:lnTo>
                    <a:pt x="127" y="165"/>
                  </a:lnTo>
                  <a:lnTo>
                    <a:pt x="137" y="166"/>
                  </a:lnTo>
                  <a:lnTo>
                    <a:pt x="144" y="171"/>
                  </a:lnTo>
                  <a:lnTo>
                    <a:pt x="147" y="175"/>
                  </a:lnTo>
                  <a:lnTo>
                    <a:pt x="157" y="178"/>
                  </a:lnTo>
                  <a:lnTo>
                    <a:pt x="121" y="178"/>
                  </a:lnTo>
                  <a:lnTo>
                    <a:pt x="125" y="180"/>
                  </a:lnTo>
                  <a:lnTo>
                    <a:pt x="118" y="181"/>
                  </a:lnTo>
                  <a:lnTo>
                    <a:pt x="102" y="187"/>
                  </a:lnTo>
                  <a:lnTo>
                    <a:pt x="99" y="187"/>
                  </a:lnTo>
                  <a:lnTo>
                    <a:pt x="117" y="190"/>
                  </a:lnTo>
                  <a:lnTo>
                    <a:pt x="114" y="192"/>
                  </a:lnTo>
                  <a:lnTo>
                    <a:pt x="76" y="195"/>
                  </a:lnTo>
                  <a:lnTo>
                    <a:pt x="71" y="196"/>
                  </a:lnTo>
                  <a:lnTo>
                    <a:pt x="69" y="196"/>
                  </a:lnTo>
                  <a:lnTo>
                    <a:pt x="74" y="198"/>
                  </a:lnTo>
                  <a:lnTo>
                    <a:pt x="72" y="198"/>
                  </a:lnTo>
                  <a:lnTo>
                    <a:pt x="98" y="202"/>
                  </a:lnTo>
                  <a:lnTo>
                    <a:pt x="105" y="204"/>
                  </a:lnTo>
                  <a:lnTo>
                    <a:pt x="97" y="204"/>
                  </a:lnTo>
                  <a:lnTo>
                    <a:pt x="79" y="204"/>
                  </a:lnTo>
                  <a:lnTo>
                    <a:pt x="64" y="204"/>
                  </a:lnTo>
                  <a:lnTo>
                    <a:pt x="62" y="204"/>
                  </a:lnTo>
                  <a:lnTo>
                    <a:pt x="65" y="204"/>
                  </a:lnTo>
                  <a:lnTo>
                    <a:pt x="62" y="206"/>
                  </a:lnTo>
                  <a:lnTo>
                    <a:pt x="56" y="206"/>
                  </a:lnTo>
                  <a:lnTo>
                    <a:pt x="48" y="206"/>
                  </a:lnTo>
                  <a:lnTo>
                    <a:pt x="51" y="212"/>
                  </a:lnTo>
                  <a:lnTo>
                    <a:pt x="61" y="210"/>
                  </a:lnTo>
                  <a:lnTo>
                    <a:pt x="72" y="212"/>
                  </a:lnTo>
                  <a:lnTo>
                    <a:pt x="75" y="213"/>
                  </a:lnTo>
                  <a:lnTo>
                    <a:pt x="97" y="216"/>
                  </a:lnTo>
                  <a:lnTo>
                    <a:pt x="71" y="218"/>
                  </a:lnTo>
                  <a:lnTo>
                    <a:pt x="43" y="219"/>
                  </a:lnTo>
                  <a:lnTo>
                    <a:pt x="45" y="224"/>
                  </a:lnTo>
                  <a:lnTo>
                    <a:pt x="51" y="224"/>
                  </a:lnTo>
                  <a:lnTo>
                    <a:pt x="46" y="224"/>
                  </a:lnTo>
                  <a:lnTo>
                    <a:pt x="23" y="233"/>
                  </a:lnTo>
                  <a:lnTo>
                    <a:pt x="22" y="234"/>
                  </a:lnTo>
                  <a:lnTo>
                    <a:pt x="16" y="236"/>
                  </a:lnTo>
                  <a:lnTo>
                    <a:pt x="15" y="236"/>
                  </a:lnTo>
                  <a:lnTo>
                    <a:pt x="45" y="240"/>
                  </a:lnTo>
                  <a:lnTo>
                    <a:pt x="15" y="242"/>
                  </a:lnTo>
                  <a:lnTo>
                    <a:pt x="20" y="242"/>
                  </a:lnTo>
                  <a:lnTo>
                    <a:pt x="0" y="246"/>
                  </a:lnTo>
                  <a:lnTo>
                    <a:pt x="13" y="246"/>
                  </a:lnTo>
                  <a:lnTo>
                    <a:pt x="62" y="248"/>
                  </a:lnTo>
                  <a:lnTo>
                    <a:pt x="53" y="248"/>
                  </a:lnTo>
                  <a:lnTo>
                    <a:pt x="56" y="248"/>
                  </a:lnTo>
                  <a:lnTo>
                    <a:pt x="53" y="248"/>
                  </a:lnTo>
                  <a:lnTo>
                    <a:pt x="43" y="249"/>
                  </a:lnTo>
                  <a:lnTo>
                    <a:pt x="56" y="252"/>
                  </a:lnTo>
                  <a:lnTo>
                    <a:pt x="59" y="257"/>
                  </a:lnTo>
                  <a:lnTo>
                    <a:pt x="29" y="254"/>
                  </a:lnTo>
                  <a:lnTo>
                    <a:pt x="33" y="257"/>
                  </a:lnTo>
                  <a:lnTo>
                    <a:pt x="46" y="260"/>
                  </a:lnTo>
                  <a:lnTo>
                    <a:pt x="42" y="261"/>
                  </a:lnTo>
                  <a:lnTo>
                    <a:pt x="43" y="261"/>
                  </a:lnTo>
                  <a:lnTo>
                    <a:pt x="36" y="261"/>
                  </a:lnTo>
                  <a:lnTo>
                    <a:pt x="41" y="263"/>
                  </a:lnTo>
                  <a:lnTo>
                    <a:pt x="41" y="266"/>
                  </a:lnTo>
                  <a:lnTo>
                    <a:pt x="49" y="266"/>
                  </a:lnTo>
                  <a:lnTo>
                    <a:pt x="62" y="266"/>
                  </a:lnTo>
                  <a:lnTo>
                    <a:pt x="56" y="266"/>
                  </a:lnTo>
                  <a:lnTo>
                    <a:pt x="58" y="267"/>
                  </a:lnTo>
                  <a:lnTo>
                    <a:pt x="49" y="267"/>
                  </a:lnTo>
                  <a:lnTo>
                    <a:pt x="52" y="267"/>
                  </a:lnTo>
                  <a:lnTo>
                    <a:pt x="64" y="267"/>
                  </a:lnTo>
                  <a:lnTo>
                    <a:pt x="79" y="269"/>
                  </a:lnTo>
                  <a:lnTo>
                    <a:pt x="85" y="269"/>
                  </a:lnTo>
                  <a:lnTo>
                    <a:pt x="59" y="269"/>
                  </a:lnTo>
                  <a:lnTo>
                    <a:pt x="107" y="267"/>
                  </a:lnTo>
                  <a:lnTo>
                    <a:pt x="109" y="269"/>
                  </a:lnTo>
                  <a:lnTo>
                    <a:pt x="132" y="267"/>
                  </a:lnTo>
                  <a:lnTo>
                    <a:pt x="132" y="269"/>
                  </a:lnTo>
                  <a:lnTo>
                    <a:pt x="127" y="269"/>
                  </a:lnTo>
                  <a:lnTo>
                    <a:pt x="118" y="269"/>
                  </a:lnTo>
                  <a:lnTo>
                    <a:pt x="118" y="270"/>
                  </a:lnTo>
                  <a:lnTo>
                    <a:pt x="124" y="270"/>
                  </a:lnTo>
                  <a:lnTo>
                    <a:pt x="109" y="270"/>
                  </a:lnTo>
                  <a:lnTo>
                    <a:pt x="108" y="270"/>
                  </a:lnTo>
                  <a:lnTo>
                    <a:pt x="84" y="275"/>
                  </a:lnTo>
                  <a:lnTo>
                    <a:pt x="62" y="276"/>
                  </a:lnTo>
                  <a:lnTo>
                    <a:pt x="65" y="276"/>
                  </a:lnTo>
                  <a:lnTo>
                    <a:pt x="89" y="278"/>
                  </a:lnTo>
                  <a:lnTo>
                    <a:pt x="85" y="278"/>
                  </a:lnTo>
                  <a:lnTo>
                    <a:pt x="81" y="279"/>
                  </a:lnTo>
                  <a:lnTo>
                    <a:pt x="55" y="279"/>
                  </a:lnTo>
                  <a:lnTo>
                    <a:pt x="81" y="281"/>
                  </a:lnTo>
                  <a:lnTo>
                    <a:pt x="76" y="282"/>
                  </a:lnTo>
                  <a:lnTo>
                    <a:pt x="74" y="282"/>
                  </a:lnTo>
                  <a:lnTo>
                    <a:pt x="72" y="284"/>
                  </a:lnTo>
                  <a:lnTo>
                    <a:pt x="74" y="285"/>
                  </a:lnTo>
                  <a:lnTo>
                    <a:pt x="81" y="285"/>
                  </a:lnTo>
                  <a:lnTo>
                    <a:pt x="117" y="285"/>
                  </a:lnTo>
                  <a:lnTo>
                    <a:pt x="114" y="287"/>
                  </a:lnTo>
                  <a:lnTo>
                    <a:pt x="131" y="287"/>
                  </a:lnTo>
                  <a:lnTo>
                    <a:pt x="153" y="287"/>
                  </a:lnTo>
                  <a:lnTo>
                    <a:pt x="164" y="288"/>
                  </a:lnTo>
                  <a:lnTo>
                    <a:pt x="160" y="288"/>
                  </a:lnTo>
                  <a:lnTo>
                    <a:pt x="180" y="287"/>
                  </a:lnTo>
                  <a:lnTo>
                    <a:pt x="174" y="287"/>
                  </a:lnTo>
                  <a:lnTo>
                    <a:pt x="173" y="288"/>
                  </a:lnTo>
                  <a:lnTo>
                    <a:pt x="170" y="290"/>
                  </a:lnTo>
                  <a:lnTo>
                    <a:pt x="164" y="291"/>
                  </a:lnTo>
                  <a:lnTo>
                    <a:pt x="167" y="291"/>
                  </a:lnTo>
                  <a:lnTo>
                    <a:pt x="168" y="293"/>
                  </a:lnTo>
                  <a:lnTo>
                    <a:pt x="183" y="293"/>
                  </a:lnTo>
                  <a:lnTo>
                    <a:pt x="155" y="296"/>
                  </a:lnTo>
                  <a:lnTo>
                    <a:pt x="145" y="299"/>
                  </a:lnTo>
                  <a:lnTo>
                    <a:pt x="140" y="299"/>
                  </a:lnTo>
                  <a:lnTo>
                    <a:pt x="143" y="301"/>
                  </a:lnTo>
                  <a:lnTo>
                    <a:pt x="168" y="299"/>
                  </a:lnTo>
                  <a:lnTo>
                    <a:pt x="164" y="299"/>
                  </a:lnTo>
                  <a:lnTo>
                    <a:pt x="153" y="301"/>
                  </a:lnTo>
                  <a:lnTo>
                    <a:pt x="165" y="301"/>
                  </a:lnTo>
                  <a:lnTo>
                    <a:pt x="170" y="304"/>
                  </a:lnTo>
                  <a:lnTo>
                    <a:pt x="168" y="304"/>
                  </a:lnTo>
                  <a:lnTo>
                    <a:pt x="127" y="307"/>
                  </a:lnTo>
                  <a:lnTo>
                    <a:pt x="111" y="311"/>
                  </a:lnTo>
                  <a:lnTo>
                    <a:pt x="114" y="313"/>
                  </a:lnTo>
                  <a:lnTo>
                    <a:pt x="112" y="313"/>
                  </a:lnTo>
                  <a:lnTo>
                    <a:pt x="111" y="313"/>
                  </a:lnTo>
                  <a:lnTo>
                    <a:pt x="107" y="313"/>
                  </a:lnTo>
                  <a:lnTo>
                    <a:pt x="105" y="314"/>
                  </a:lnTo>
                  <a:lnTo>
                    <a:pt x="107" y="314"/>
                  </a:lnTo>
                  <a:lnTo>
                    <a:pt x="108" y="314"/>
                  </a:lnTo>
                  <a:lnTo>
                    <a:pt x="134" y="316"/>
                  </a:lnTo>
                  <a:lnTo>
                    <a:pt x="125" y="317"/>
                  </a:lnTo>
                  <a:lnTo>
                    <a:pt x="130" y="317"/>
                  </a:lnTo>
                  <a:lnTo>
                    <a:pt x="125" y="317"/>
                  </a:lnTo>
                  <a:lnTo>
                    <a:pt x="128" y="317"/>
                  </a:lnTo>
                  <a:lnTo>
                    <a:pt x="130" y="317"/>
                  </a:lnTo>
                  <a:lnTo>
                    <a:pt x="143" y="317"/>
                  </a:lnTo>
                  <a:lnTo>
                    <a:pt x="109" y="319"/>
                  </a:lnTo>
                  <a:lnTo>
                    <a:pt x="131" y="322"/>
                  </a:lnTo>
                  <a:lnTo>
                    <a:pt x="158" y="322"/>
                  </a:lnTo>
                  <a:lnTo>
                    <a:pt x="165" y="322"/>
                  </a:lnTo>
                  <a:lnTo>
                    <a:pt x="168" y="322"/>
                  </a:lnTo>
                  <a:lnTo>
                    <a:pt x="164" y="323"/>
                  </a:lnTo>
                  <a:lnTo>
                    <a:pt x="171" y="323"/>
                  </a:lnTo>
                  <a:lnTo>
                    <a:pt x="174" y="323"/>
                  </a:lnTo>
                  <a:lnTo>
                    <a:pt x="183" y="323"/>
                  </a:lnTo>
                  <a:lnTo>
                    <a:pt x="178" y="325"/>
                  </a:lnTo>
                  <a:lnTo>
                    <a:pt x="194" y="325"/>
                  </a:lnTo>
                  <a:lnTo>
                    <a:pt x="220" y="323"/>
                  </a:lnTo>
                  <a:lnTo>
                    <a:pt x="219" y="325"/>
                  </a:lnTo>
                  <a:lnTo>
                    <a:pt x="220" y="326"/>
                  </a:lnTo>
                  <a:lnTo>
                    <a:pt x="214" y="328"/>
                  </a:lnTo>
                  <a:lnTo>
                    <a:pt x="222" y="328"/>
                  </a:lnTo>
                  <a:lnTo>
                    <a:pt x="207" y="331"/>
                  </a:lnTo>
                  <a:lnTo>
                    <a:pt x="206" y="335"/>
                  </a:lnTo>
                  <a:lnTo>
                    <a:pt x="209" y="335"/>
                  </a:lnTo>
                  <a:lnTo>
                    <a:pt x="217" y="337"/>
                  </a:lnTo>
                  <a:lnTo>
                    <a:pt x="168" y="340"/>
                  </a:lnTo>
                  <a:lnTo>
                    <a:pt x="164" y="340"/>
                  </a:lnTo>
                  <a:lnTo>
                    <a:pt x="171" y="340"/>
                  </a:lnTo>
                  <a:lnTo>
                    <a:pt x="211" y="338"/>
                  </a:lnTo>
                  <a:lnTo>
                    <a:pt x="213" y="338"/>
                  </a:lnTo>
                  <a:lnTo>
                    <a:pt x="186" y="338"/>
                  </a:lnTo>
                  <a:lnTo>
                    <a:pt x="233" y="338"/>
                  </a:lnTo>
                  <a:lnTo>
                    <a:pt x="246" y="347"/>
                  </a:lnTo>
                  <a:lnTo>
                    <a:pt x="222" y="352"/>
                  </a:lnTo>
                  <a:lnTo>
                    <a:pt x="230" y="353"/>
                  </a:lnTo>
                  <a:lnTo>
                    <a:pt x="230" y="359"/>
                  </a:lnTo>
                  <a:lnTo>
                    <a:pt x="227" y="361"/>
                  </a:lnTo>
                  <a:lnTo>
                    <a:pt x="230" y="361"/>
                  </a:lnTo>
                  <a:lnTo>
                    <a:pt x="227" y="361"/>
                  </a:lnTo>
                  <a:lnTo>
                    <a:pt x="161" y="359"/>
                  </a:lnTo>
                  <a:lnTo>
                    <a:pt x="147" y="359"/>
                  </a:lnTo>
                  <a:lnTo>
                    <a:pt x="124" y="361"/>
                  </a:lnTo>
                  <a:lnTo>
                    <a:pt x="121" y="361"/>
                  </a:lnTo>
                  <a:lnTo>
                    <a:pt x="143" y="362"/>
                  </a:lnTo>
                  <a:lnTo>
                    <a:pt x="134" y="365"/>
                  </a:lnTo>
                  <a:lnTo>
                    <a:pt x="143" y="365"/>
                  </a:lnTo>
                  <a:lnTo>
                    <a:pt x="147" y="367"/>
                  </a:lnTo>
                  <a:lnTo>
                    <a:pt x="137" y="368"/>
                  </a:lnTo>
                  <a:lnTo>
                    <a:pt x="135" y="370"/>
                  </a:lnTo>
                  <a:lnTo>
                    <a:pt x="127" y="370"/>
                  </a:lnTo>
                  <a:lnTo>
                    <a:pt x="167" y="373"/>
                  </a:lnTo>
                  <a:lnTo>
                    <a:pt x="188" y="376"/>
                  </a:lnTo>
                  <a:lnTo>
                    <a:pt x="170" y="382"/>
                  </a:lnTo>
                  <a:lnTo>
                    <a:pt x="174" y="382"/>
                  </a:lnTo>
                  <a:lnTo>
                    <a:pt x="174" y="386"/>
                  </a:lnTo>
                  <a:lnTo>
                    <a:pt x="184" y="386"/>
                  </a:lnTo>
                  <a:lnTo>
                    <a:pt x="176" y="386"/>
                  </a:lnTo>
                  <a:lnTo>
                    <a:pt x="160" y="388"/>
                  </a:lnTo>
                  <a:lnTo>
                    <a:pt x="174" y="386"/>
                  </a:lnTo>
                  <a:lnTo>
                    <a:pt x="167" y="388"/>
                  </a:lnTo>
                  <a:lnTo>
                    <a:pt x="171" y="388"/>
                  </a:lnTo>
                  <a:lnTo>
                    <a:pt x="186" y="388"/>
                  </a:lnTo>
                  <a:lnTo>
                    <a:pt x="150" y="391"/>
                  </a:lnTo>
                  <a:lnTo>
                    <a:pt x="145" y="393"/>
                  </a:lnTo>
                  <a:lnTo>
                    <a:pt x="167" y="394"/>
                  </a:lnTo>
                  <a:lnTo>
                    <a:pt x="143" y="394"/>
                  </a:lnTo>
                  <a:lnTo>
                    <a:pt x="150" y="396"/>
                  </a:lnTo>
                  <a:lnTo>
                    <a:pt x="168" y="397"/>
                  </a:lnTo>
                  <a:lnTo>
                    <a:pt x="165" y="399"/>
                  </a:lnTo>
                  <a:lnTo>
                    <a:pt x="147" y="402"/>
                  </a:lnTo>
                  <a:lnTo>
                    <a:pt x="186" y="402"/>
                  </a:lnTo>
                  <a:lnTo>
                    <a:pt x="164" y="402"/>
                  </a:lnTo>
                  <a:lnTo>
                    <a:pt x="197" y="403"/>
                  </a:lnTo>
                  <a:lnTo>
                    <a:pt x="196" y="403"/>
                  </a:lnTo>
                  <a:lnTo>
                    <a:pt x="191" y="403"/>
                  </a:lnTo>
                  <a:lnTo>
                    <a:pt x="207" y="402"/>
                  </a:lnTo>
                  <a:lnTo>
                    <a:pt x="230" y="402"/>
                  </a:lnTo>
                  <a:lnTo>
                    <a:pt x="239" y="402"/>
                  </a:lnTo>
                  <a:lnTo>
                    <a:pt x="237" y="403"/>
                  </a:lnTo>
                  <a:lnTo>
                    <a:pt x="242" y="405"/>
                  </a:lnTo>
                  <a:lnTo>
                    <a:pt x="243" y="406"/>
                  </a:lnTo>
                  <a:lnTo>
                    <a:pt x="242" y="406"/>
                  </a:lnTo>
                  <a:lnTo>
                    <a:pt x="224" y="409"/>
                  </a:lnTo>
                  <a:lnTo>
                    <a:pt x="233" y="411"/>
                  </a:lnTo>
                  <a:lnTo>
                    <a:pt x="229" y="412"/>
                  </a:lnTo>
                  <a:lnTo>
                    <a:pt x="233" y="412"/>
                  </a:lnTo>
                  <a:lnTo>
                    <a:pt x="246" y="414"/>
                  </a:lnTo>
                  <a:lnTo>
                    <a:pt x="246" y="415"/>
                  </a:lnTo>
                  <a:lnTo>
                    <a:pt x="242" y="417"/>
                  </a:lnTo>
                  <a:lnTo>
                    <a:pt x="242" y="418"/>
                  </a:lnTo>
                  <a:lnTo>
                    <a:pt x="234" y="418"/>
                  </a:lnTo>
                  <a:lnTo>
                    <a:pt x="229" y="418"/>
                  </a:lnTo>
                  <a:lnTo>
                    <a:pt x="227" y="420"/>
                  </a:lnTo>
                  <a:lnTo>
                    <a:pt x="292" y="424"/>
                  </a:lnTo>
                  <a:lnTo>
                    <a:pt x="306" y="424"/>
                  </a:lnTo>
                  <a:lnTo>
                    <a:pt x="305" y="426"/>
                  </a:lnTo>
                  <a:lnTo>
                    <a:pt x="302" y="426"/>
                  </a:lnTo>
                  <a:lnTo>
                    <a:pt x="303" y="427"/>
                  </a:lnTo>
                  <a:lnTo>
                    <a:pt x="299" y="427"/>
                  </a:lnTo>
                  <a:lnTo>
                    <a:pt x="322" y="427"/>
                  </a:lnTo>
                  <a:lnTo>
                    <a:pt x="316" y="427"/>
                  </a:lnTo>
                  <a:lnTo>
                    <a:pt x="318" y="427"/>
                  </a:lnTo>
                  <a:lnTo>
                    <a:pt x="315" y="427"/>
                  </a:lnTo>
                  <a:lnTo>
                    <a:pt x="326" y="429"/>
                  </a:lnTo>
                  <a:lnTo>
                    <a:pt x="316" y="429"/>
                  </a:lnTo>
                  <a:lnTo>
                    <a:pt x="351" y="433"/>
                  </a:lnTo>
                  <a:lnTo>
                    <a:pt x="367" y="435"/>
                  </a:lnTo>
                  <a:lnTo>
                    <a:pt x="384" y="435"/>
                  </a:lnTo>
                  <a:lnTo>
                    <a:pt x="372" y="436"/>
                  </a:lnTo>
                  <a:lnTo>
                    <a:pt x="364" y="436"/>
                  </a:lnTo>
                  <a:lnTo>
                    <a:pt x="377" y="438"/>
                  </a:lnTo>
                  <a:lnTo>
                    <a:pt x="378" y="439"/>
                  </a:lnTo>
                  <a:lnTo>
                    <a:pt x="384" y="439"/>
                  </a:lnTo>
                  <a:lnTo>
                    <a:pt x="377" y="439"/>
                  </a:lnTo>
                  <a:lnTo>
                    <a:pt x="381" y="439"/>
                  </a:lnTo>
                  <a:lnTo>
                    <a:pt x="372" y="439"/>
                  </a:lnTo>
                  <a:lnTo>
                    <a:pt x="344" y="444"/>
                  </a:lnTo>
                  <a:lnTo>
                    <a:pt x="357" y="445"/>
                  </a:lnTo>
                  <a:lnTo>
                    <a:pt x="349" y="448"/>
                  </a:lnTo>
                  <a:lnTo>
                    <a:pt x="405" y="447"/>
                  </a:lnTo>
                  <a:lnTo>
                    <a:pt x="398" y="447"/>
                  </a:lnTo>
                  <a:lnTo>
                    <a:pt x="401" y="447"/>
                  </a:lnTo>
                  <a:lnTo>
                    <a:pt x="394" y="447"/>
                  </a:lnTo>
                  <a:lnTo>
                    <a:pt x="382" y="448"/>
                  </a:lnTo>
                  <a:lnTo>
                    <a:pt x="388" y="450"/>
                  </a:lnTo>
                  <a:lnTo>
                    <a:pt x="372" y="450"/>
                  </a:lnTo>
                  <a:lnTo>
                    <a:pt x="371" y="453"/>
                  </a:lnTo>
                  <a:lnTo>
                    <a:pt x="368" y="453"/>
                  </a:lnTo>
                  <a:lnTo>
                    <a:pt x="372" y="457"/>
                  </a:lnTo>
                  <a:lnTo>
                    <a:pt x="380" y="457"/>
                  </a:lnTo>
                  <a:lnTo>
                    <a:pt x="388" y="459"/>
                  </a:lnTo>
                  <a:lnTo>
                    <a:pt x="377" y="460"/>
                  </a:lnTo>
                  <a:lnTo>
                    <a:pt x="380" y="462"/>
                  </a:lnTo>
                  <a:lnTo>
                    <a:pt x="384" y="466"/>
                  </a:lnTo>
                  <a:lnTo>
                    <a:pt x="401" y="466"/>
                  </a:lnTo>
                  <a:lnTo>
                    <a:pt x="382" y="468"/>
                  </a:lnTo>
                  <a:lnTo>
                    <a:pt x="402" y="468"/>
                  </a:lnTo>
                  <a:lnTo>
                    <a:pt x="390" y="468"/>
                  </a:lnTo>
                  <a:lnTo>
                    <a:pt x="394" y="468"/>
                  </a:lnTo>
                  <a:lnTo>
                    <a:pt x="395" y="468"/>
                  </a:lnTo>
                  <a:lnTo>
                    <a:pt x="408" y="471"/>
                  </a:lnTo>
                  <a:lnTo>
                    <a:pt x="400" y="471"/>
                  </a:lnTo>
                  <a:lnTo>
                    <a:pt x="397" y="472"/>
                  </a:lnTo>
                  <a:lnTo>
                    <a:pt x="395" y="472"/>
                  </a:lnTo>
                  <a:lnTo>
                    <a:pt x="380" y="472"/>
                  </a:lnTo>
                  <a:lnTo>
                    <a:pt x="388" y="472"/>
                  </a:lnTo>
                  <a:lnTo>
                    <a:pt x="392" y="472"/>
                  </a:lnTo>
                  <a:lnTo>
                    <a:pt x="351" y="474"/>
                  </a:lnTo>
                  <a:lnTo>
                    <a:pt x="346" y="474"/>
                  </a:lnTo>
                  <a:lnTo>
                    <a:pt x="345" y="474"/>
                  </a:lnTo>
                  <a:lnTo>
                    <a:pt x="339" y="474"/>
                  </a:lnTo>
                  <a:lnTo>
                    <a:pt x="336" y="474"/>
                  </a:lnTo>
                  <a:lnTo>
                    <a:pt x="339" y="475"/>
                  </a:lnTo>
                  <a:lnTo>
                    <a:pt x="344" y="475"/>
                  </a:lnTo>
                  <a:lnTo>
                    <a:pt x="359" y="478"/>
                  </a:lnTo>
                  <a:lnTo>
                    <a:pt x="351" y="482"/>
                  </a:lnTo>
                  <a:lnTo>
                    <a:pt x="364" y="485"/>
                  </a:lnTo>
                  <a:lnTo>
                    <a:pt x="361" y="485"/>
                  </a:lnTo>
                  <a:lnTo>
                    <a:pt x="394" y="485"/>
                  </a:lnTo>
                  <a:lnTo>
                    <a:pt x="388" y="485"/>
                  </a:lnTo>
                  <a:lnTo>
                    <a:pt x="391" y="486"/>
                  </a:lnTo>
                  <a:lnTo>
                    <a:pt x="407" y="489"/>
                  </a:lnTo>
                  <a:lnTo>
                    <a:pt x="402" y="494"/>
                  </a:lnTo>
                  <a:lnTo>
                    <a:pt x="395" y="495"/>
                  </a:lnTo>
                  <a:lnTo>
                    <a:pt x="382" y="495"/>
                  </a:lnTo>
                  <a:lnTo>
                    <a:pt x="381" y="497"/>
                  </a:lnTo>
                  <a:lnTo>
                    <a:pt x="352" y="500"/>
                  </a:lnTo>
                  <a:lnTo>
                    <a:pt x="354" y="500"/>
                  </a:lnTo>
                  <a:lnTo>
                    <a:pt x="342" y="504"/>
                  </a:lnTo>
                  <a:lnTo>
                    <a:pt x="345" y="504"/>
                  </a:lnTo>
                  <a:lnTo>
                    <a:pt x="344" y="506"/>
                  </a:lnTo>
                  <a:lnTo>
                    <a:pt x="335" y="506"/>
                  </a:lnTo>
                  <a:lnTo>
                    <a:pt x="338" y="506"/>
                  </a:lnTo>
                  <a:lnTo>
                    <a:pt x="384" y="504"/>
                  </a:lnTo>
                  <a:lnTo>
                    <a:pt x="382" y="506"/>
                  </a:lnTo>
                  <a:lnTo>
                    <a:pt x="395" y="506"/>
                  </a:lnTo>
                  <a:lnTo>
                    <a:pt x="392" y="506"/>
                  </a:lnTo>
                  <a:lnTo>
                    <a:pt x="394" y="510"/>
                  </a:lnTo>
                  <a:lnTo>
                    <a:pt x="390" y="510"/>
                  </a:lnTo>
                  <a:lnTo>
                    <a:pt x="387" y="512"/>
                  </a:lnTo>
                  <a:lnTo>
                    <a:pt x="420" y="510"/>
                  </a:lnTo>
                  <a:lnTo>
                    <a:pt x="421" y="510"/>
                  </a:lnTo>
                  <a:lnTo>
                    <a:pt x="414" y="512"/>
                  </a:lnTo>
                  <a:lnTo>
                    <a:pt x="404" y="512"/>
                  </a:lnTo>
                  <a:lnTo>
                    <a:pt x="374" y="512"/>
                  </a:lnTo>
                  <a:lnTo>
                    <a:pt x="364" y="512"/>
                  </a:lnTo>
                  <a:lnTo>
                    <a:pt x="372" y="516"/>
                  </a:lnTo>
                  <a:lnTo>
                    <a:pt x="374" y="516"/>
                  </a:lnTo>
                  <a:lnTo>
                    <a:pt x="358" y="516"/>
                  </a:lnTo>
                  <a:lnTo>
                    <a:pt x="354" y="518"/>
                  </a:lnTo>
                  <a:lnTo>
                    <a:pt x="381" y="516"/>
                  </a:lnTo>
                  <a:lnTo>
                    <a:pt x="374" y="518"/>
                  </a:lnTo>
                  <a:lnTo>
                    <a:pt x="328" y="519"/>
                  </a:lnTo>
                  <a:lnTo>
                    <a:pt x="336" y="519"/>
                  </a:lnTo>
                  <a:lnTo>
                    <a:pt x="345" y="519"/>
                  </a:lnTo>
                  <a:lnTo>
                    <a:pt x="344" y="519"/>
                  </a:lnTo>
                  <a:lnTo>
                    <a:pt x="349" y="519"/>
                  </a:lnTo>
                  <a:lnTo>
                    <a:pt x="359" y="522"/>
                  </a:lnTo>
                  <a:lnTo>
                    <a:pt x="303" y="527"/>
                  </a:lnTo>
                  <a:lnTo>
                    <a:pt x="302" y="527"/>
                  </a:lnTo>
                  <a:lnTo>
                    <a:pt x="305" y="527"/>
                  </a:lnTo>
                  <a:lnTo>
                    <a:pt x="309" y="530"/>
                  </a:lnTo>
                  <a:lnTo>
                    <a:pt x="305" y="530"/>
                  </a:lnTo>
                  <a:lnTo>
                    <a:pt x="302" y="531"/>
                  </a:lnTo>
                  <a:lnTo>
                    <a:pt x="299" y="531"/>
                  </a:lnTo>
                  <a:lnTo>
                    <a:pt x="298" y="533"/>
                  </a:lnTo>
                  <a:lnTo>
                    <a:pt x="321" y="533"/>
                  </a:lnTo>
                  <a:lnTo>
                    <a:pt x="311" y="536"/>
                  </a:lnTo>
                  <a:lnTo>
                    <a:pt x="289" y="537"/>
                  </a:lnTo>
                  <a:lnTo>
                    <a:pt x="283" y="537"/>
                  </a:lnTo>
                  <a:lnTo>
                    <a:pt x="293" y="539"/>
                  </a:lnTo>
                  <a:lnTo>
                    <a:pt x="292" y="539"/>
                  </a:lnTo>
                  <a:lnTo>
                    <a:pt x="311" y="540"/>
                  </a:lnTo>
                  <a:lnTo>
                    <a:pt x="303" y="545"/>
                  </a:lnTo>
                  <a:lnTo>
                    <a:pt x="302" y="546"/>
                  </a:lnTo>
                  <a:lnTo>
                    <a:pt x="289" y="546"/>
                  </a:lnTo>
                  <a:lnTo>
                    <a:pt x="303" y="546"/>
                  </a:lnTo>
                  <a:lnTo>
                    <a:pt x="313" y="549"/>
                  </a:lnTo>
                  <a:lnTo>
                    <a:pt x="316" y="549"/>
                  </a:lnTo>
                  <a:lnTo>
                    <a:pt x="315" y="549"/>
                  </a:lnTo>
                  <a:lnTo>
                    <a:pt x="332" y="549"/>
                  </a:lnTo>
                  <a:lnTo>
                    <a:pt x="329" y="549"/>
                  </a:lnTo>
                  <a:lnTo>
                    <a:pt x="328" y="551"/>
                  </a:lnTo>
                  <a:lnTo>
                    <a:pt x="325" y="551"/>
                  </a:lnTo>
                  <a:lnTo>
                    <a:pt x="338" y="554"/>
                  </a:lnTo>
                  <a:lnTo>
                    <a:pt x="348" y="554"/>
                  </a:lnTo>
                  <a:lnTo>
                    <a:pt x="351" y="554"/>
                  </a:lnTo>
                  <a:lnTo>
                    <a:pt x="339" y="552"/>
                  </a:lnTo>
                  <a:lnTo>
                    <a:pt x="339" y="555"/>
                  </a:lnTo>
                  <a:lnTo>
                    <a:pt x="323" y="557"/>
                  </a:lnTo>
                  <a:lnTo>
                    <a:pt x="326" y="557"/>
                  </a:lnTo>
                  <a:lnTo>
                    <a:pt x="331" y="557"/>
                  </a:lnTo>
                  <a:lnTo>
                    <a:pt x="335" y="558"/>
                  </a:lnTo>
                  <a:lnTo>
                    <a:pt x="339" y="558"/>
                  </a:lnTo>
                  <a:lnTo>
                    <a:pt x="348" y="560"/>
                  </a:lnTo>
                  <a:lnTo>
                    <a:pt x="351" y="560"/>
                  </a:lnTo>
                  <a:lnTo>
                    <a:pt x="365" y="560"/>
                  </a:lnTo>
                  <a:lnTo>
                    <a:pt x="348" y="558"/>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91" name="Freeform 207"/>
            <p:cNvSpPr>
              <a:spLocks/>
            </p:cNvSpPr>
            <p:nvPr/>
          </p:nvSpPr>
          <p:spPr bwMode="auto">
            <a:xfrm>
              <a:off x="7692079" y="3478365"/>
              <a:ext cx="265533" cy="576506"/>
            </a:xfrm>
            <a:custGeom>
              <a:avLst/>
              <a:gdLst/>
              <a:ahLst/>
              <a:cxnLst>
                <a:cxn ang="0">
                  <a:pos x="77" y="8"/>
                </a:cxn>
                <a:cxn ang="0">
                  <a:pos x="89" y="12"/>
                </a:cxn>
                <a:cxn ang="0">
                  <a:pos x="36" y="19"/>
                </a:cxn>
                <a:cxn ang="0">
                  <a:pos x="23" y="22"/>
                </a:cxn>
                <a:cxn ang="0">
                  <a:pos x="15" y="32"/>
                </a:cxn>
                <a:cxn ang="0">
                  <a:pos x="44" y="47"/>
                </a:cxn>
                <a:cxn ang="0">
                  <a:pos x="227" y="53"/>
                </a:cxn>
                <a:cxn ang="0">
                  <a:pos x="195" y="64"/>
                </a:cxn>
                <a:cxn ang="0">
                  <a:pos x="143" y="76"/>
                </a:cxn>
                <a:cxn ang="0">
                  <a:pos x="165" y="82"/>
                </a:cxn>
                <a:cxn ang="0">
                  <a:pos x="125" y="91"/>
                </a:cxn>
                <a:cxn ang="0">
                  <a:pos x="130" y="104"/>
                </a:cxn>
                <a:cxn ang="0">
                  <a:pos x="232" y="127"/>
                </a:cxn>
                <a:cxn ang="0">
                  <a:pos x="115" y="138"/>
                </a:cxn>
                <a:cxn ang="0">
                  <a:pos x="139" y="142"/>
                </a:cxn>
                <a:cxn ang="0">
                  <a:pos x="179" y="147"/>
                </a:cxn>
                <a:cxn ang="0">
                  <a:pos x="156" y="163"/>
                </a:cxn>
                <a:cxn ang="0">
                  <a:pos x="182" y="175"/>
                </a:cxn>
                <a:cxn ang="0">
                  <a:pos x="173" y="181"/>
                </a:cxn>
                <a:cxn ang="0">
                  <a:pos x="132" y="198"/>
                </a:cxn>
                <a:cxn ang="0">
                  <a:pos x="76" y="204"/>
                </a:cxn>
                <a:cxn ang="0">
                  <a:pos x="143" y="212"/>
                </a:cxn>
                <a:cxn ang="0">
                  <a:pos x="159" y="230"/>
                </a:cxn>
                <a:cxn ang="0">
                  <a:pos x="168" y="242"/>
                </a:cxn>
                <a:cxn ang="0">
                  <a:pos x="230" y="249"/>
                </a:cxn>
                <a:cxn ang="0">
                  <a:pos x="224" y="260"/>
                </a:cxn>
                <a:cxn ang="0">
                  <a:pos x="240" y="272"/>
                </a:cxn>
                <a:cxn ang="0">
                  <a:pos x="217" y="279"/>
                </a:cxn>
                <a:cxn ang="0">
                  <a:pos x="158" y="293"/>
                </a:cxn>
                <a:cxn ang="0">
                  <a:pos x="159" y="296"/>
                </a:cxn>
                <a:cxn ang="0">
                  <a:pos x="169" y="299"/>
                </a:cxn>
                <a:cxn ang="0">
                  <a:pos x="196" y="305"/>
                </a:cxn>
                <a:cxn ang="0">
                  <a:pos x="153" y="311"/>
                </a:cxn>
                <a:cxn ang="0">
                  <a:pos x="169" y="319"/>
                </a:cxn>
                <a:cxn ang="0">
                  <a:pos x="286" y="332"/>
                </a:cxn>
                <a:cxn ang="0">
                  <a:pos x="320" y="337"/>
                </a:cxn>
                <a:cxn ang="0">
                  <a:pos x="323" y="343"/>
                </a:cxn>
                <a:cxn ang="0">
                  <a:pos x="321" y="362"/>
                </a:cxn>
                <a:cxn ang="0">
                  <a:pos x="329" y="364"/>
                </a:cxn>
                <a:cxn ang="0">
                  <a:pos x="330" y="364"/>
                </a:cxn>
                <a:cxn ang="0">
                  <a:pos x="314" y="365"/>
                </a:cxn>
                <a:cxn ang="0">
                  <a:pos x="287" y="380"/>
                </a:cxn>
                <a:cxn ang="0">
                  <a:pos x="263" y="390"/>
                </a:cxn>
                <a:cxn ang="0">
                  <a:pos x="270" y="397"/>
                </a:cxn>
                <a:cxn ang="0">
                  <a:pos x="277" y="411"/>
                </a:cxn>
                <a:cxn ang="0">
                  <a:pos x="330" y="417"/>
                </a:cxn>
                <a:cxn ang="0">
                  <a:pos x="323" y="430"/>
                </a:cxn>
                <a:cxn ang="0">
                  <a:pos x="260" y="435"/>
                </a:cxn>
                <a:cxn ang="0">
                  <a:pos x="353" y="439"/>
                </a:cxn>
                <a:cxn ang="0">
                  <a:pos x="303" y="454"/>
                </a:cxn>
                <a:cxn ang="0">
                  <a:pos x="254" y="462"/>
                </a:cxn>
                <a:cxn ang="0">
                  <a:pos x="280" y="472"/>
                </a:cxn>
                <a:cxn ang="0">
                  <a:pos x="314" y="476"/>
                </a:cxn>
                <a:cxn ang="0">
                  <a:pos x="291" y="489"/>
                </a:cxn>
                <a:cxn ang="0">
                  <a:pos x="189" y="500"/>
                </a:cxn>
                <a:cxn ang="0">
                  <a:pos x="201" y="506"/>
                </a:cxn>
                <a:cxn ang="0">
                  <a:pos x="168" y="513"/>
                </a:cxn>
                <a:cxn ang="0">
                  <a:pos x="198" y="521"/>
                </a:cxn>
                <a:cxn ang="0">
                  <a:pos x="196" y="525"/>
                </a:cxn>
                <a:cxn ang="0">
                  <a:pos x="242" y="530"/>
                </a:cxn>
                <a:cxn ang="0">
                  <a:pos x="235" y="533"/>
                </a:cxn>
                <a:cxn ang="0">
                  <a:pos x="218" y="539"/>
                </a:cxn>
              </a:cxnLst>
              <a:rect l="0" t="0" r="r" b="b"/>
              <a:pathLst>
                <a:path w="354" h="548">
                  <a:moveTo>
                    <a:pt x="40" y="0"/>
                  </a:moveTo>
                  <a:lnTo>
                    <a:pt x="43" y="2"/>
                  </a:lnTo>
                  <a:lnTo>
                    <a:pt x="61" y="3"/>
                  </a:lnTo>
                  <a:lnTo>
                    <a:pt x="96" y="5"/>
                  </a:lnTo>
                  <a:lnTo>
                    <a:pt x="103" y="6"/>
                  </a:lnTo>
                  <a:lnTo>
                    <a:pt x="107" y="6"/>
                  </a:lnTo>
                  <a:lnTo>
                    <a:pt x="92" y="6"/>
                  </a:lnTo>
                  <a:lnTo>
                    <a:pt x="77" y="8"/>
                  </a:lnTo>
                  <a:lnTo>
                    <a:pt x="80" y="9"/>
                  </a:lnTo>
                  <a:lnTo>
                    <a:pt x="77" y="9"/>
                  </a:lnTo>
                  <a:lnTo>
                    <a:pt x="84" y="11"/>
                  </a:lnTo>
                  <a:lnTo>
                    <a:pt x="76" y="11"/>
                  </a:lnTo>
                  <a:lnTo>
                    <a:pt x="83" y="11"/>
                  </a:lnTo>
                  <a:lnTo>
                    <a:pt x="82" y="11"/>
                  </a:lnTo>
                  <a:lnTo>
                    <a:pt x="87" y="12"/>
                  </a:lnTo>
                  <a:lnTo>
                    <a:pt x="89" y="12"/>
                  </a:lnTo>
                  <a:lnTo>
                    <a:pt x="73" y="12"/>
                  </a:lnTo>
                  <a:lnTo>
                    <a:pt x="70" y="12"/>
                  </a:lnTo>
                  <a:lnTo>
                    <a:pt x="76" y="16"/>
                  </a:lnTo>
                  <a:lnTo>
                    <a:pt x="77" y="16"/>
                  </a:lnTo>
                  <a:lnTo>
                    <a:pt x="69" y="16"/>
                  </a:lnTo>
                  <a:lnTo>
                    <a:pt x="50" y="17"/>
                  </a:lnTo>
                  <a:lnTo>
                    <a:pt x="17" y="17"/>
                  </a:lnTo>
                  <a:lnTo>
                    <a:pt x="36" y="19"/>
                  </a:lnTo>
                  <a:lnTo>
                    <a:pt x="31" y="19"/>
                  </a:lnTo>
                  <a:lnTo>
                    <a:pt x="31" y="20"/>
                  </a:lnTo>
                  <a:lnTo>
                    <a:pt x="26" y="22"/>
                  </a:lnTo>
                  <a:lnTo>
                    <a:pt x="27" y="22"/>
                  </a:lnTo>
                  <a:lnTo>
                    <a:pt x="17" y="22"/>
                  </a:lnTo>
                  <a:lnTo>
                    <a:pt x="20" y="22"/>
                  </a:lnTo>
                  <a:lnTo>
                    <a:pt x="38" y="22"/>
                  </a:lnTo>
                  <a:lnTo>
                    <a:pt x="23" y="22"/>
                  </a:lnTo>
                  <a:lnTo>
                    <a:pt x="24" y="22"/>
                  </a:lnTo>
                  <a:lnTo>
                    <a:pt x="20" y="23"/>
                  </a:lnTo>
                  <a:lnTo>
                    <a:pt x="10" y="29"/>
                  </a:lnTo>
                  <a:lnTo>
                    <a:pt x="5" y="29"/>
                  </a:lnTo>
                  <a:lnTo>
                    <a:pt x="5" y="31"/>
                  </a:lnTo>
                  <a:lnTo>
                    <a:pt x="8" y="31"/>
                  </a:lnTo>
                  <a:lnTo>
                    <a:pt x="0" y="32"/>
                  </a:lnTo>
                  <a:lnTo>
                    <a:pt x="15" y="32"/>
                  </a:lnTo>
                  <a:lnTo>
                    <a:pt x="13" y="32"/>
                  </a:lnTo>
                  <a:lnTo>
                    <a:pt x="17" y="34"/>
                  </a:lnTo>
                  <a:lnTo>
                    <a:pt x="11" y="35"/>
                  </a:lnTo>
                  <a:lnTo>
                    <a:pt x="14" y="35"/>
                  </a:lnTo>
                  <a:lnTo>
                    <a:pt x="43" y="44"/>
                  </a:lnTo>
                  <a:lnTo>
                    <a:pt x="51" y="46"/>
                  </a:lnTo>
                  <a:lnTo>
                    <a:pt x="38" y="47"/>
                  </a:lnTo>
                  <a:lnTo>
                    <a:pt x="44" y="47"/>
                  </a:lnTo>
                  <a:lnTo>
                    <a:pt x="74" y="49"/>
                  </a:lnTo>
                  <a:lnTo>
                    <a:pt x="123" y="50"/>
                  </a:lnTo>
                  <a:lnTo>
                    <a:pt x="162" y="49"/>
                  </a:lnTo>
                  <a:lnTo>
                    <a:pt x="173" y="49"/>
                  </a:lnTo>
                  <a:lnTo>
                    <a:pt x="201" y="50"/>
                  </a:lnTo>
                  <a:lnTo>
                    <a:pt x="186" y="50"/>
                  </a:lnTo>
                  <a:lnTo>
                    <a:pt x="208" y="50"/>
                  </a:lnTo>
                  <a:lnTo>
                    <a:pt x="227" y="53"/>
                  </a:lnTo>
                  <a:lnTo>
                    <a:pt x="230" y="53"/>
                  </a:lnTo>
                  <a:lnTo>
                    <a:pt x="218" y="52"/>
                  </a:lnTo>
                  <a:lnTo>
                    <a:pt x="209" y="52"/>
                  </a:lnTo>
                  <a:lnTo>
                    <a:pt x="205" y="52"/>
                  </a:lnTo>
                  <a:lnTo>
                    <a:pt x="219" y="56"/>
                  </a:lnTo>
                  <a:lnTo>
                    <a:pt x="207" y="62"/>
                  </a:lnTo>
                  <a:lnTo>
                    <a:pt x="201" y="64"/>
                  </a:lnTo>
                  <a:lnTo>
                    <a:pt x="195" y="64"/>
                  </a:lnTo>
                  <a:lnTo>
                    <a:pt x="192" y="65"/>
                  </a:lnTo>
                  <a:lnTo>
                    <a:pt x="191" y="65"/>
                  </a:lnTo>
                  <a:lnTo>
                    <a:pt x="194" y="67"/>
                  </a:lnTo>
                  <a:lnTo>
                    <a:pt x="175" y="65"/>
                  </a:lnTo>
                  <a:lnTo>
                    <a:pt x="184" y="68"/>
                  </a:lnTo>
                  <a:lnTo>
                    <a:pt x="151" y="71"/>
                  </a:lnTo>
                  <a:lnTo>
                    <a:pt x="145" y="73"/>
                  </a:lnTo>
                  <a:lnTo>
                    <a:pt x="143" y="76"/>
                  </a:lnTo>
                  <a:lnTo>
                    <a:pt x="163" y="79"/>
                  </a:lnTo>
                  <a:lnTo>
                    <a:pt x="189" y="79"/>
                  </a:lnTo>
                  <a:lnTo>
                    <a:pt x="186" y="79"/>
                  </a:lnTo>
                  <a:lnTo>
                    <a:pt x="185" y="79"/>
                  </a:lnTo>
                  <a:lnTo>
                    <a:pt x="182" y="82"/>
                  </a:lnTo>
                  <a:lnTo>
                    <a:pt x="171" y="82"/>
                  </a:lnTo>
                  <a:lnTo>
                    <a:pt x="169" y="83"/>
                  </a:lnTo>
                  <a:lnTo>
                    <a:pt x="165" y="82"/>
                  </a:lnTo>
                  <a:lnTo>
                    <a:pt x="158" y="83"/>
                  </a:lnTo>
                  <a:lnTo>
                    <a:pt x="138" y="86"/>
                  </a:lnTo>
                  <a:lnTo>
                    <a:pt x="129" y="89"/>
                  </a:lnTo>
                  <a:lnTo>
                    <a:pt x="135" y="89"/>
                  </a:lnTo>
                  <a:lnTo>
                    <a:pt x="130" y="89"/>
                  </a:lnTo>
                  <a:lnTo>
                    <a:pt x="130" y="91"/>
                  </a:lnTo>
                  <a:lnTo>
                    <a:pt x="129" y="91"/>
                  </a:lnTo>
                  <a:lnTo>
                    <a:pt x="125" y="91"/>
                  </a:lnTo>
                  <a:lnTo>
                    <a:pt x="122" y="92"/>
                  </a:lnTo>
                  <a:lnTo>
                    <a:pt x="116" y="92"/>
                  </a:lnTo>
                  <a:lnTo>
                    <a:pt x="125" y="94"/>
                  </a:lnTo>
                  <a:lnTo>
                    <a:pt x="122" y="97"/>
                  </a:lnTo>
                  <a:lnTo>
                    <a:pt x="116" y="97"/>
                  </a:lnTo>
                  <a:lnTo>
                    <a:pt x="122" y="100"/>
                  </a:lnTo>
                  <a:lnTo>
                    <a:pt x="115" y="103"/>
                  </a:lnTo>
                  <a:lnTo>
                    <a:pt x="130" y="104"/>
                  </a:lnTo>
                  <a:lnTo>
                    <a:pt x="123" y="114"/>
                  </a:lnTo>
                  <a:lnTo>
                    <a:pt x="120" y="118"/>
                  </a:lnTo>
                  <a:lnTo>
                    <a:pt x="122" y="118"/>
                  </a:lnTo>
                  <a:lnTo>
                    <a:pt x="115" y="120"/>
                  </a:lnTo>
                  <a:lnTo>
                    <a:pt x="173" y="123"/>
                  </a:lnTo>
                  <a:lnTo>
                    <a:pt x="185" y="124"/>
                  </a:lnTo>
                  <a:lnTo>
                    <a:pt x="195" y="124"/>
                  </a:lnTo>
                  <a:lnTo>
                    <a:pt x="232" y="127"/>
                  </a:lnTo>
                  <a:lnTo>
                    <a:pt x="166" y="130"/>
                  </a:lnTo>
                  <a:lnTo>
                    <a:pt x="149" y="132"/>
                  </a:lnTo>
                  <a:lnTo>
                    <a:pt x="151" y="132"/>
                  </a:lnTo>
                  <a:lnTo>
                    <a:pt x="140" y="133"/>
                  </a:lnTo>
                  <a:lnTo>
                    <a:pt x="161" y="136"/>
                  </a:lnTo>
                  <a:lnTo>
                    <a:pt x="158" y="136"/>
                  </a:lnTo>
                  <a:lnTo>
                    <a:pt x="133" y="136"/>
                  </a:lnTo>
                  <a:lnTo>
                    <a:pt x="115" y="138"/>
                  </a:lnTo>
                  <a:lnTo>
                    <a:pt x="97" y="141"/>
                  </a:lnTo>
                  <a:lnTo>
                    <a:pt x="107" y="141"/>
                  </a:lnTo>
                  <a:lnTo>
                    <a:pt x="105" y="142"/>
                  </a:lnTo>
                  <a:lnTo>
                    <a:pt x="100" y="142"/>
                  </a:lnTo>
                  <a:lnTo>
                    <a:pt x="140" y="142"/>
                  </a:lnTo>
                  <a:lnTo>
                    <a:pt x="142" y="142"/>
                  </a:lnTo>
                  <a:lnTo>
                    <a:pt x="143" y="142"/>
                  </a:lnTo>
                  <a:lnTo>
                    <a:pt x="139" y="142"/>
                  </a:lnTo>
                  <a:lnTo>
                    <a:pt x="142" y="144"/>
                  </a:lnTo>
                  <a:lnTo>
                    <a:pt x="145" y="144"/>
                  </a:lnTo>
                  <a:lnTo>
                    <a:pt x="148" y="144"/>
                  </a:lnTo>
                  <a:lnTo>
                    <a:pt x="140" y="144"/>
                  </a:lnTo>
                  <a:lnTo>
                    <a:pt x="149" y="145"/>
                  </a:lnTo>
                  <a:lnTo>
                    <a:pt x="166" y="145"/>
                  </a:lnTo>
                  <a:lnTo>
                    <a:pt x="168" y="145"/>
                  </a:lnTo>
                  <a:lnTo>
                    <a:pt x="179" y="147"/>
                  </a:lnTo>
                  <a:lnTo>
                    <a:pt x="163" y="148"/>
                  </a:lnTo>
                  <a:lnTo>
                    <a:pt x="155" y="151"/>
                  </a:lnTo>
                  <a:lnTo>
                    <a:pt x="119" y="156"/>
                  </a:lnTo>
                  <a:lnTo>
                    <a:pt x="139" y="162"/>
                  </a:lnTo>
                  <a:lnTo>
                    <a:pt x="143" y="162"/>
                  </a:lnTo>
                  <a:lnTo>
                    <a:pt x="151" y="162"/>
                  </a:lnTo>
                  <a:lnTo>
                    <a:pt x="153" y="162"/>
                  </a:lnTo>
                  <a:lnTo>
                    <a:pt x="156" y="163"/>
                  </a:lnTo>
                  <a:lnTo>
                    <a:pt x="158" y="163"/>
                  </a:lnTo>
                  <a:lnTo>
                    <a:pt x="166" y="168"/>
                  </a:lnTo>
                  <a:lnTo>
                    <a:pt x="168" y="168"/>
                  </a:lnTo>
                  <a:lnTo>
                    <a:pt x="178" y="169"/>
                  </a:lnTo>
                  <a:lnTo>
                    <a:pt x="181" y="174"/>
                  </a:lnTo>
                  <a:lnTo>
                    <a:pt x="184" y="174"/>
                  </a:lnTo>
                  <a:lnTo>
                    <a:pt x="179" y="175"/>
                  </a:lnTo>
                  <a:lnTo>
                    <a:pt x="182" y="175"/>
                  </a:lnTo>
                  <a:lnTo>
                    <a:pt x="186" y="175"/>
                  </a:lnTo>
                  <a:lnTo>
                    <a:pt x="186" y="177"/>
                  </a:lnTo>
                  <a:lnTo>
                    <a:pt x="176" y="178"/>
                  </a:lnTo>
                  <a:lnTo>
                    <a:pt x="181" y="180"/>
                  </a:lnTo>
                  <a:lnTo>
                    <a:pt x="178" y="180"/>
                  </a:lnTo>
                  <a:lnTo>
                    <a:pt x="171" y="180"/>
                  </a:lnTo>
                  <a:lnTo>
                    <a:pt x="176" y="180"/>
                  </a:lnTo>
                  <a:lnTo>
                    <a:pt x="173" y="181"/>
                  </a:lnTo>
                  <a:lnTo>
                    <a:pt x="168" y="181"/>
                  </a:lnTo>
                  <a:lnTo>
                    <a:pt x="107" y="184"/>
                  </a:lnTo>
                  <a:lnTo>
                    <a:pt x="94" y="195"/>
                  </a:lnTo>
                  <a:lnTo>
                    <a:pt x="103" y="195"/>
                  </a:lnTo>
                  <a:lnTo>
                    <a:pt x="100" y="196"/>
                  </a:lnTo>
                  <a:lnTo>
                    <a:pt x="123" y="196"/>
                  </a:lnTo>
                  <a:lnTo>
                    <a:pt x="125" y="196"/>
                  </a:lnTo>
                  <a:lnTo>
                    <a:pt x="132" y="198"/>
                  </a:lnTo>
                  <a:lnTo>
                    <a:pt x="113" y="200"/>
                  </a:lnTo>
                  <a:lnTo>
                    <a:pt x="87" y="203"/>
                  </a:lnTo>
                  <a:lnTo>
                    <a:pt x="89" y="203"/>
                  </a:lnTo>
                  <a:lnTo>
                    <a:pt x="115" y="203"/>
                  </a:lnTo>
                  <a:lnTo>
                    <a:pt x="113" y="203"/>
                  </a:lnTo>
                  <a:lnTo>
                    <a:pt x="86" y="203"/>
                  </a:lnTo>
                  <a:lnTo>
                    <a:pt x="87" y="204"/>
                  </a:lnTo>
                  <a:lnTo>
                    <a:pt x="76" y="204"/>
                  </a:lnTo>
                  <a:lnTo>
                    <a:pt x="70" y="204"/>
                  </a:lnTo>
                  <a:lnTo>
                    <a:pt x="140" y="212"/>
                  </a:lnTo>
                  <a:lnTo>
                    <a:pt x="152" y="212"/>
                  </a:lnTo>
                  <a:lnTo>
                    <a:pt x="166" y="212"/>
                  </a:lnTo>
                  <a:lnTo>
                    <a:pt x="148" y="210"/>
                  </a:lnTo>
                  <a:lnTo>
                    <a:pt x="151" y="212"/>
                  </a:lnTo>
                  <a:lnTo>
                    <a:pt x="149" y="212"/>
                  </a:lnTo>
                  <a:lnTo>
                    <a:pt x="143" y="212"/>
                  </a:lnTo>
                  <a:lnTo>
                    <a:pt x="139" y="218"/>
                  </a:lnTo>
                  <a:lnTo>
                    <a:pt x="146" y="218"/>
                  </a:lnTo>
                  <a:lnTo>
                    <a:pt x="149" y="218"/>
                  </a:lnTo>
                  <a:lnTo>
                    <a:pt x="148" y="219"/>
                  </a:lnTo>
                  <a:lnTo>
                    <a:pt x="145" y="222"/>
                  </a:lnTo>
                  <a:lnTo>
                    <a:pt x="143" y="224"/>
                  </a:lnTo>
                  <a:lnTo>
                    <a:pt x="156" y="224"/>
                  </a:lnTo>
                  <a:lnTo>
                    <a:pt x="159" y="230"/>
                  </a:lnTo>
                  <a:lnTo>
                    <a:pt x="162" y="234"/>
                  </a:lnTo>
                  <a:lnTo>
                    <a:pt x="161" y="234"/>
                  </a:lnTo>
                  <a:lnTo>
                    <a:pt x="153" y="236"/>
                  </a:lnTo>
                  <a:lnTo>
                    <a:pt x="175" y="240"/>
                  </a:lnTo>
                  <a:lnTo>
                    <a:pt x="172" y="240"/>
                  </a:lnTo>
                  <a:lnTo>
                    <a:pt x="169" y="240"/>
                  </a:lnTo>
                  <a:lnTo>
                    <a:pt x="166" y="242"/>
                  </a:lnTo>
                  <a:lnTo>
                    <a:pt x="168" y="242"/>
                  </a:lnTo>
                  <a:lnTo>
                    <a:pt x="169" y="243"/>
                  </a:lnTo>
                  <a:lnTo>
                    <a:pt x="176" y="245"/>
                  </a:lnTo>
                  <a:lnTo>
                    <a:pt x="181" y="245"/>
                  </a:lnTo>
                  <a:lnTo>
                    <a:pt x="184" y="245"/>
                  </a:lnTo>
                  <a:lnTo>
                    <a:pt x="207" y="246"/>
                  </a:lnTo>
                  <a:lnTo>
                    <a:pt x="205" y="246"/>
                  </a:lnTo>
                  <a:lnTo>
                    <a:pt x="198" y="246"/>
                  </a:lnTo>
                  <a:lnTo>
                    <a:pt x="230" y="249"/>
                  </a:lnTo>
                  <a:lnTo>
                    <a:pt x="231" y="249"/>
                  </a:lnTo>
                  <a:lnTo>
                    <a:pt x="240" y="249"/>
                  </a:lnTo>
                  <a:lnTo>
                    <a:pt x="241" y="249"/>
                  </a:lnTo>
                  <a:lnTo>
                    <a:pt x="251" y="251"/>
                  </a:lnTo>
                  <a:lnTo>
                    <a:pt x="242" y="252"/>
                  </a:lnTo>
                  <a:lnTo>
                    <a:pt x="242" y="254"/>
                  </a:lnTo>
                  <a:lnTo>
                    <a:pt x="228" y="258"/>
                  </a:lnTo>
                  <a:lnTo>
                    <a:pt x="224" y="260"/>
                  </a:lnTo>
                  <a:lnTo>
                    <a:pt x="225" y="260"/>
                  </a:lnTo>
                  <a:lnTo>
                    <a:pt x="242" y="260"/>
                  </a:lnTo>
                  <a:lnTo>
                    <a:pt x="247" y="264"/>
                  </a:lnTo>
                  <a:lnTo>
                    <a:pt x="242" y="266"/>
                  </a:lnTo>
                  <a:lnTo>
                    <a:pt x="228" y="264"/>
                  </a:lnTo>
                  <a:lnTo>
                    <a:pt x="224" y="267"/>
                  </a:lnTo>
                  <a:lnTo>
                    <a:pt x="232" y="270"/>
                  </a:lnTo>
                  <a:lnTo>
                    <a:pt x="240" y="272"/>
                  </a:lnTo>
                  <a:lnTo>
                    <a:pt x="237" y="273"/>
                  </a:lnTo>
                  <a:lnTo>
                    <a:pt x="222" y="273"/>
                  </a:lnTo>
                  <a:lnTo>
                    <a:pt x="221" y="276"/>
                  </a:lnTo>
                  <a:lnTo>
                    <a:pt x="211" y="276"/>
                  </a:lnTo>
                  <a:lnTo>
                    <a:pt x="202" y="279"/>
                  </a:lnTo>
                  <a:lnTo>
                    <a:pt x="189" y="281"/>
                  </a:lnTo>
                  <a:lnTo>
                    <a:pt x="219" y="279"/>
                  </a:lnTo>
                  <a:lnTo>
                    <a:pt x="217" y="279"/>
                  </a:lnTo>
                  <a:lnTo>
                    <a:pt x="209" y="279"/>
                  </a:lnTo>
                  <a:lnTo>
                    <a:pt x="189" y="279"/>
                  </a:lnTo>
                  <a:lnTo>
                    <a:pt x="185" y="279"/>
                  </a:lnTo>
                  <a:lnTo>
                    <a:pt x="192" y="282"/>
                  </a:lnTo>
                  <a:lnTo>
                    <a:pt x="173" y="284"/>
                  </a:lnTo>
                  <a:lnTo>
                    <a:pt x="140" y="290"/>
                  </a:lnTo>
                  <a:lnTo>
                    <a:pt x="159" y="293"/>
                  </a:lnTo>
                  <a:lnTo>
                    <a:pt x="158" y="293"/>
                  </a:lnTo>
                  <a:lnTo>
                    <a:pt x="151" y="296"/>
                  </a:lnTo>
                  <a:lnTo>
                    <a:pt x="152" y="296"/>
                  </a:lnTo>
                  <a:lnTo>
                    <a:pt x="169" y="295"/>
                  </a:lnTo>
                  <a:lnTo>
                    <a:pt x="169" y="296"/>
                  </a:lnTo>
                  <a:lnTo>
                    <a:pt x="196" y="296"/>
                  </a:lnTo>
                  <a:lnTo>
                    <a:pt x="195" y="296"/>
                  </a:lnTo>
                  <a:lnTo>
                    <a:pt x="182" y="296"/>
                  </a:lnTo>
                  <a:lnTo>
                    <a:pt x="159" y="296"/>
                  </a:lnTo>
                  <a:lnTo>
                    <a:pt x="155" y="296"/>
                  </a:lnTo>
                  <a:lnTo>
                    <a:pt x="158" y="296"/>
                  </a:lnTo>
                  <a:lnTo>
                    <a:pt x="159" y="296"/>
                  </a:lnTo>
                  <a:lnTo>
                    <a:pt x="163" y="299"/>
                  </a:lnTo>
                  <a:lnTo>
                    <a:pt x="161" y="299"/>
                  </a:lnTo>
                  <a:lnTo>
                    <a:pt x="171" y="299"/>
                  </a:lnTo>
                  <a:lnTo>
                    <a:pt x="172" y="299"/>
                  </a:lnTo>
                  <a:lnTo>
                    <a:pt x="169" y="299"/>
                  </a:lnTo>
                  <a:lnTo>
                    <a:pt x="172" y="299"/>
                  </a:lnTo>
                  <a:lnTo>
                    <a:pt x="184" y="301"/>
                  </a:lnTo>
                  <a:lnTo>
                    <a:pt x="176" y="301"/>
                  </a:lnTo>
                  <a:lnTo>
                    <a:pt x="158" y="304"/>
                  </a:lnTo>
                  <a:lnTo>
                    <a:pt x="155" y="307"/>
                  </a:lnTo>
                  <a:lnTo>
                    <a:pt x="156" y="307"/>
                  </a:lnTo>
                  <a:lnTo>
                    <a:pt x="198" y="305"/>
                  </a:lnTo>
                  <a:lnTo>
                    <a:pt x="196" y="305"/>
                  </a:lnTo>
                  <a:lnTo>
                    <a:pt x="198" y="305"/>
                  </a:lnTo>
                  <a:lnTo>
                    <a:pt x="173" y="307"/>
                  </a:lnTo>
                  <a:lnTo>
                    <a:pt x="161" y="307"/>
                  </a:lnTo>
                  <a:lnTo>
                    <a:pt x="156" y="308"/>
                  </a:lnTo>
                  <a:lnTo>
                    <a:pt x="153" y="310"/>
                  </a:lnTo>
                  <a:lnTo>
                    <a:pt x="156" y="310"/>
                  </a:lnTo>
                  <a:lnTo>
                    <a:pt x="159" y="310"/>
                  </a:lnTo>
                  <a:lnTo>
                    <a:pt x="153" y="311"/>
                  </a:lnTo>
                  <a:lnTo>
                    <a:pt x="159" y="311"/>
                  </a:lnTo>
                  <a:lnTo>
                    <a:pt x="151" y="311"/>
                  </a:lnTo>
                  <a:lnTo>
                    <a:pt x="155" y="311"/>
                  </a:lnTo>
                  <a:lnTo>
                    <a:pt x="156" y="313"/>
                  </a:lnTo>
                  <a:lnTo>
                    <a:pt x="175" y="317"/>
                  </a:lnTo>
                  <a:lnTo>
                    <a:pt x="173" y="317"/>
                  </a:lnTo>
                  <a:lnTo>
                    <a:pt x="159" y="319"/>
                  </a:lnTo>
                  <a:lnTo>
                    <a:pt x="169" y="319"/>
                  </a:lnTo>
                  <a:lnTo>
                    <a:pt x="228" y="316"/>
                  </a:lnTo>
                  <a:lnTo>
                    <a:pt x="247" y="317"/>
                  </a:lnTo>
                  <a:lnTo>
                    <a:pt x="255" y="319"/>
                  </a:lnTo>
                  <a:lnTo>
                    <a:pt x="271" y="319"/>
                  </a:lnTo>
                  <a:lnTo>
                    <a:pt x="281" y="319"/>
                  </a:lnTo>
                  <a:lnTo>
                    <a:pt x="288" y="319"/>
                  </a:lnTo>
                  <a:lnTo>
                    <a:pt x="274" y="322"/>
                  </a:lnTo>
                  <a:lnTo>
                    <a:pt x="286" y="332"/>
                  </a:lnTo>
                  <a:lnTo>
                    <a:pt x="280" y="332"/>
                  </a:lnTo>
                  <a:lnTo>
                    <a:pt x="288" y="335"/>
                  </a:lnTo>
                  <a:lnTo>
                    <a:pt x="294" y="335"/>
                  </a:lnTo>
                  <a:lnTo>
                    <a:pt x="298" y="335"/>
                  </a:lnTo>
                  <a:lnTo>
                    <a:pt x="320" y="335"/>
                  </a:lnTo>
                  <a:lnTo>
                    <a:pt x="327" y="335"/>
                  </a:lnTo>
                  <a:lnTo>
                    <a:pt x="314" y="335"/>
                  </a:lnTo>
                  <a:lnTo>
                    <a:pt x="320" y="337"/>
                  </a:lnTo>
                  <a:lnTo>
                    <a:pt x="343" y="338"/>
                  </a:lnTo>
                  <a:lnTo>
                    <a:pt x="337" y="338"/>
                  </a:lnTo>
                  <a:lnTo>
                    <a:pt x="344" y="340"/>
                  </a:lnTo>
                  <a:lnTo>
                    <a:pt x="333" y="340"/>
                  </a:lnTo>
                  <a:lnTo>
                    <a:pt x="334" y="340"/>
                  </a:lnTo>
                  <a:lnTo>
                    <a:pt x="330" y="341"/>
                  </a:lnTo>
                  <a:lnTo>
                    <a:pt x="321" y="343"/>
                  </a:lnTo>
                  <a:lnTo>
                    <a:pt x="323" y="343"/>
                  </a:lnTo>
                  <a:lnTo>
                    <a:pt x="324" y="347"/>
                  </a:lnTo>
                  <a:lnTo>
                    <a:pt x="303" y="352"/>
                  </a:lnTo>
                  <a:lnTo>
                    <a:pt x="306" y="353"/>
                  </a:lnTo>
                  <a:lnTo>
                    <a:pt x="310" y="353"/>
                  </a:lnTo>
                  <a:lnTo>
                    <a:pt x="314" y="353"/>
                  </a:lnTo>
                  <a:lnTo>
                    <a:pt x="326" y="353"/>
                  </a:lnTo>
                  <a:lnTo>
                    <a:pt x="329" y="361"/>
                  </a:lnTo>
                  <a:lnTo>
                    <a:pt x="321" y="362"/>
                  </a:lnTo>
                  <a:lnTo>
                    <a:pt x="330" y="362"/>
                  </a:lnTo>
                  <a:lnTo>
                    <a:pt x="342" y="361"/>
                  </a:lnTo>
                  <a:lnTo>
                    <a:pt x="340" y="361"/>
                  </a:lnTo>
                  <a:lnTo>
                    <a:pt x="342" y="361"/>
                  </a:lnTo>
                  <a:lnTo>
                    <a:pt x="344" y="364"/>
                  </a:lnTo>
                  <a:lnTo>
                    <a:pt x="346" y="364"/>
                  </a:lnTo>
                  <a:lnTo>
                    <a:pt x="343" y="364"/>
                  </a:lnTo>
                  <a:lnTo>
                    <a:pt x="329" y="364"/>
                  </a:lnTo>
                  <a:lnTo>
                    <a:pt x="327" y="364"/>
                  </a:lnTo>
                  <a:lnTo>
                    <a:pt x="313" y="364"/>
                  </a:lnTo>
                  <a:lnTo>
                    <a:pt x="319" y="364"/>
                  </a:lnTo>
                  <a:lnTo>
                    <a:pt x="307" y="362"/>
                  </a:lnTo>
                  <a:lnTo>
                    <a:pt x="304" y="362"/>
                  </a:lnTo>
                  <a:lnTo>
                    <a:pt x="310" y="364"/>
                  </a:lnTo>
                  <a:lnTo>
                    <a:pt x="314" y="364"/>
                  </a:lnTo>
                  <a:lnTo>
                    <a:pt x="330" y="364"/>
                  </a:lnTo>
                  <a:lnTo>
                    <a:pt x="319" y="364"/>
                  </a:lnTo>
                  <a:lnTo>
                    <a:pt x="304" y="364"/>
                  </a:lnTo>
                  <a:lnTo>
                    <a:pt x="317" y="365"/>
                  </a:lnTo>
                  <a:lnTo>
                    <a:pt x="298" y="364"/>
                  </a:lnTo>
                  <a:lnTo>
                    <a:pt x="294" y="364"/>
                  </a:lnTo>
                  <a:lnTo>
                    <a:pt x="311" y="364"/>
                  </a:lnTo>
                  <a:lnTo>
                    <a:pt x="317" y="364"/>
                  </a:lnTo>
                  <a:lnTo>
                    <a:pt x="314" y="365"/>
                  </a:lnTo>
                  <a:lnTo>
                    <a:pt x="287" y="370"/>
                  </a:lnTo>
                  <a:lnTo>
                    <a:pt x="314" y="370"/>
                  </a:lnTo>
                  <a:lnTo>
                    <a:pt x="307" y="370"/>
                  </a:lnTo>
                  <a:lnTo>
                    <a:pt x="300" y="371"/>
                  </a:lnTo>
                  <a:lnTo>
                    <a:pt x="296" y="371"/>
                  </a:lnTo>
                  <a:lnTo>
                    <a:pt x="294" y="373"/>
                  </a:lnTo>
                  <a:lnTo>
                    <a:pt x="290" y="373"/>
                  </a:lnTo>
                  <a:lnTo>
                    <a:pt x="287" y="380"/>
                  </a:lnTo>
                  <a:lnTo>
                    <a:pt x="307" y="382"/>
                  </a:lnTo>
                  <a:lnTo>
                    <a:pt x="307" y="384"/>
                  </a:lnTo>
                  <a:lnTo>
                    <a:pt x="307" y="385"/>
                  </a:lnTo>
                  <a:lnTo>
                    <a:pt x="324" y="387"/>
                  </a:lnTo>
                  <a:lnTo>
                    <a:pt x="314" y="387"/>
                  </a:lnTo>
                  <a:lnTo>
                    <a:pt x="300" y="390"/>
                  </a:lnTo>
                  <a:lnTo>
                    <a:pt x="287" y="390"/>
                  </a:lnTo>
                  <a:lnTo>
                    <a:pt x="263" y="390"/>
                  </a:lnTo>
                  <a:lnTo>
                    <a:pt x="257" y="390"/>
                  </a:lnTo>
                  <a:lnTo>
                    <a:pt x="248" y="390"/>
                  </a:lnTo>
                  <a:lnTo>
                    <a:pt x="260" y="390"/>
                  </a:lnTo>
                  <a:lnTo>
                    <a:pt x="270" y="393"/>
                  </a:lnTo>
                  <a:lnTo>
                    <a:pt x="267" y="393"/>
                  </a:lnTo>
                  <a:lnTo>
                    <a:pt x="265" y="396"/>
                  </a:lnTo>
                  <a:lnTo>
                    <a:pt x="265" y="397"/>
                  </a:lnTo>
                  <a:lnTo>
                    <a:pt x="270" y="397"/>
                  </a:lnTo>
                  <a:lnTo>
                    <a:pt x="260" y="399"/>
                  </a:lnTo>
                  <a:lnTo>
                    <a:pt x="252" y="400"/>
                  </a:lnTo>
                  <a:lnTo>
                    <a:pt x="275" y="402"/>
                  </a:lnTo>
                  <a:lnTo>
                    <a:pt x="271" y="402"/>
                  </a:lnTo>
                  <a:lnTo>
                    <a:pt x="270" y="403"/>
                  </a:lnTo>
                  <a:lnTo>
                    <a:pt x="271" y="405"/>
                  </a:lnTo>
                  <a:lnTo>
                    <a:pt x="271" y="408"/>
                  </a:lnTo>
                  <a:lnTo>
                    <a:pt x="277" y="411"/>
                  </a:lnTo>
                  <a:lnTo>
                    <a:pt x="294" y="411"/>
                  </a:lnTo>
                  <a:lnTo>
                    <a:pt x="293" y="411"/>
                  </a:lnTo>
                  <a:lnTo>
                    <a:pt x="311" y="417"/>
                  </a:lnTo>
                  <a:lnTo>
                    <a:pt x="300" y="418"/>
                  </a:lnTo>
                  <a:lnTo>
                    <a:pt x="301" y="418"/>
                  </a:lnTo>
                  <a:lnTo>
                    <a:pt x="333" y="417"/>
                  </a:lnTo>
                  <a:lnTo>
                    <a:pt x="331" y="417"/>
                  </a:lnTo>
                  <a:lnTo>
                    <a:pt x="330" y="417"/>
                  </a:lnTo>
                  <a:lnTo>
                    <a:pt x="333" y="417"/>
                  </a:lnTo>
                  <a:lnTo>
                    <a:pt x="329" y="418"/>
                  </a:lnTo>
                  <a:lnTo>
                    <a:pt x="320" y="420"/>
                  </a:lnTo>
                  <a:lnTo>
                    <a:pt x="316" y="420"/>
                  </a:lnTo>
                  <a:lnTo>
                    <a:pt x="297" y="421"/>
                  </a:lnTo>
                  <a:lnTo>
                    <a:pt x="320" y="426"/>
                  </a:lnTo>
                  <a:lnTo>
                    <a:pt x="321" y="429"/>
                  </a:lnTo>
                  <a:lnTo>
                    <a:pt x="323" y="430"/>
                  </a:lnTo>
                  <a:lnTo>
                    <a:pt x="293" y="429"/>
                  </a:lnTo>
                  <a:lnTo>
                    <a:pt x="278" y="429"/>
                  </a:lnTo>
                  <a:lnTo>
                    <a:pt x="268" y="429"/>
                  </a:lnTo>
                  <a:lnTo>
                    <a:pt x="268" y="430"/>
                  </a:lnTo>
                  <a:lnTo>
                    <a:pt x="277" y="433"/>
                  </a:lnTo>
                  <a:lnTo>
                    <a:pt x="273" y="433"/>
                  </a:lnTo>
                  <a:lnTo>
                    <a:pt x="264" y="433"/>
                  </a:lnTo>
                  <a:lnTo>
                    <a:pt x="260" y="435"/>
                  </a:lnTo>
                  <a:lnTo>
                    <a:pt x="261" y="435"/>
                  </a:lnTo>
                  <a:lnTo>
                    <a:pt x="263" y="436"/>
                  </a:lnTo>
                  <a:lnTo>
                    <a:pt x="264" y="436"/>
                  </a:lnTo>
                  <a:lnTo>
                    <a:pt x="264" y="438"/>
                  </a:lnTo>
                  <a:lnTo>
                    <a:pt x="287" y="438"/>
                  </a:lnTo>
                  <a:lnTo>
                    <a:pt x="291" y="438"/>
                  </a:lnTo>
                  <a:lnTo>
                    <a:pt x="314" y="439"/>
                  </a:lnTo>
                  <a:lnTo>
                    <a:pt x="353" y="439"/>
                  </a:lnTo>
                  <a:lnTo>
                    <a:pt x="354" y="442"/>
                  </a:lnTo>
                  <a:lnTo>
                    <a:pt x="296" y="448"/>
                  </a:lnTo>
                  <a:lnTo>
                    <a:pt x="294" y="448"/>
                  </a:lnTo>
                  <a:lnTo>
                    <a:pt x="291" y="451"/>
                  </a:lnTo>
                  <a:lnTo>
                    <a:pt x="287" y="451"/>
                  </a:lnTo>
                  <a:lnTo>
                    <a:pt x="278" y="453"/>
                  </a:lnTo>
                  <a:lnTo>
                    <a:pt x="297" y="453"/>
                  </a:lnTo>
                  <a:lnTo>
                    <a:pt x="303" y="454"/>
                  </a:lnTo>
                  <a:lnTo>
                    <a:pt x="280" y="456"/>
                  </a:lnTo>
                  <a:lnTo>
                    <a:pt x="274" y="456"/>
                  </a:lnTo>
                  <a:lnTo>
                    <a:pt x="257" y="457"/>
                  </a:lnTo>
                  <a:lnTo>
                    <a:pt x="254" y="459"/>
                  </a:lnTo>
                  <a:lnTo>
                    <a:pt x="260" y="460"/>
                  </a:lnTo>
                  <a:lnTo>
                    <a:pt x="258" y="460"/>
                  </a:lnTo>
                  <a:lnTo>
                    <a:pt x="258" y="462"/>
                  </a:lnTo>
                  <a:lnTo>
                    <a:pt x="254" y="462"/>
                  </a:lnTo>
                  <a:lnTo>
                    <a:pt x="257" y="462"/>
                  </a:lnTo>
                  <a:lnTo>
                    <a:pt x="252" y="463"/>
                  </a:lnTo>
                  <a:lnTo>
                    <a:pt x="255" y="463"/>
                  </a:lnTo>
                  <a:lnTo>
                    <a:pt x="261" y="466"/>
                  </a:lnTo>
                  <a:lnTo>
                    <a:pt x="267" y="465"/>
                  </a:lnTo>
                  <a:lnTo>
                    <a:pt x="277" y="466"/>
                  </a:lnTo>
                  <a:lnTo>
                    <a:pt x="261" y="468"/>
                  </a:lnTo>
                  <a:lnTo>
                    <a:pt x="280" y="472"/>
                  </a:lnTo>
                  <a:lnTo>
                    <a:pt x="301" y="471"/>
                  </a:lnTo>
                  <a:lnTo>
                    <a:pt x="306" y="471"/>
                  </a:lnTo>
                  <a:lnTo>
                    <a:pt x="336" y="469"/>
                  </a:lnTo>
                  <a:lnTo>
                    <a:pt x="314" y="471"/>
                  </a:lnTo>
                  <a:lnTo>
                    <a:pt x="311" y="471"/>
                  </a:lnTo>
                  <a:lnTo>
                    <a:pt x="310" y="474"/>
                  </a:lnTo>
                  <a:lnTo>
                    <a:pt x="307" y="474"/>
                  </a:lnTo>
                  <a:lnTo>
                    <a:pt x="314" y="476"/>
                  </a:lnTo>
                  <a:lnTo>
                    <a:pt x="300" y="480"/>
                  </a:lnTo>
                  <a:lnTo>
                    <a:pt x="281" y="482"/>
                  </a:lnTo>
                  <a:lnTo>
                    <a:pt x="268" y="483"/>
                  </a:lnTo>
                  <a:lnTo>
                    <a:pt x="265" y="483"/>
                  </a:lnTo>
                  <a:lnTo>
                    <a:pt x="271" y="485"/>
                  </a:lnTo>
                  <a:lnTo>
                    <a:pt x="267" y="486"/>
                  </a:lnTo>
                  <a:lnTo>
                    <a:pt x="264" y="489"/>
                  </a:lnTo>
                  <a:lnTo>
                    <a:pt x="291" y="489"/>
                  </a:lnTo>
                  <a:lnTo>
                    <a:pt x="297" y="491"/>
                  </a:lnTo>
                  <a:lnTo>
                    <a:pt x="294" y="491"/>
                  </a:lnTo>
                  <a:lnTo>
                    <a:pt x="273" y="492"/>
                  </a:lnTo>
                  <a:lnTo>
                    <a:pt x="265" y="495"/>
                  </a:lnTo>
                  <a:lnTo>
                    <a:pt x="241" y="495"/>
                  </a:lnTo>
                  <a:lnTo>
                    <a:pt x="227" y="495"/>
                  </a:lnTo>
                  <a:lnTo>
                    <a:pt x="208" y="498"/>
                  </a:lnTo>
                  <a:lnTo>
                    <a:pt x="189" y="500"/>
                  </a:lnTo>
                  <a:lnTo>
                    <a:pt x="209" y="500"/>
                  </a:lnTo>
                  <a:lnTo>
                    <a:pt x="208" y="500"/>
                  </a:lnTo>
                  <a:lnTo>
                    <a:pt x="205" y="501"/>
                  </a:lnTo>
                  <a:lnTo>
                    <a:pt x="192" y="501"/>
                  </a:lnTo>
                  <a:lnTo>
                    <a:pt x="191" y="501"/>
                  </a:lnTo>
                  <a:lnTo>
                    <a:pt x="202" y="503"/>
                  </a:lnTo>
                  <a:lnTo>
                    <a:pt x="205" y="506"/>
                  </a:lnTo>
                  <a:lnTo>
                    <a:pt x="201" y="506"/>
                  </a:lnTo>
                  <a:lnTo>
                    <a:pt x="196" y="506"/>
                  </a:lnTo>
                  <a:lnTo>
                    <a:pt x="182" y="507"/>
                  </a:lnTo>
                  <a:lnTo>
                    <a:pt x="168" y="509"/>
                  </a:lnTo>
                  <a:lnTo>
                    <a:pt x="163" y="509"/>
                  </a:lnTo>
                  <a:lnTo>
                    <a:pt x="161" y="510"/>
                  </a:lnTo>
                  <a:lnTo>
                    <a:pt x="169" y="513"/>
                  </a:lnTo>
                  <a:lnTo>
                    <a:pt x="172" y="513"/>
                  </a:lnTo>
                  <a:lnTo>
                    <a:pt x="168" y="513"/>
                  </a:lnTo>
                  <a:lnTo>
                    <a:pt x="168" y="515"/>
                  </a:lnTo>
                  <a:lnTo>
                    <a:pt x="163" y="515"/>
                  </a:lnTo>
                  <a:lnTo>
                    <a:pt x="184" y="515"/>
                  </a:lnTo>
                  <a:lnTo>
                    <a:pt x="192" y="515"/>
                  </a:lnTo>
                  <a:lnTo>
                    <a:pt x="202" y="516"/>
                  </a:lnTo>
                  <a:lnTo>
                    <a:pt x="211" y="516"/>
                  </a:lnTo>
                  <a:lnTo>
                    <a:pt x="209" y="519"/>
                  </a:lnTo>
                  <a:lnTo>
                    <a:pt x="198" y="521"/>
                  </a:lnTo>
                  <a:lnTo>
                    <a:pt x="202" y="521"/>
                  </a:lnTo>
                  <a:lnTo>
                    <a:pt x="199" y="521"/>
                  </a:lnTo>
                  <a:lnTo>
                    <a:pt x="192" y="521"/>
                  </a:lnTo>
                  <a:lnTo>
                    <a:pt x="205" y="524"/>
                  </a:lnTo>
                  <a:lnTo>
                    <a:pt x="198" y="525"/>
                  </a:lnTo>
                  <a:lnTo>
                    <a:pt x="188" y="525"/>
                  </a:lnTo>
                  <a:lnTo>
                    <a:pt x="185" y="525"/>
                  </a:lnTo>
                  <a:lnTo>
                    <a:pt x="196" y="525"/>
                  </a:lnTo>
                  <a:lnTo>
                    <a:pt x="195" y="527"/>
                  </a:lnTo>
                  <a:lnTo>
                    <a:pt x="228" y="527"/>
                  </a:lnTo>
                  <a:lnTo>
                    <a:pt x="245" y="527"/>
                  </a:lnTo>
                  <a:lnTo>
                    <a:pt x="230" y="530"/>
                  </a:lnTo>
                  <a:lnTo>
                    <a:pt x="228" y="530"/>
                  </a:lnTo>
                  <a:lnTo>
                    <a:pt x="224" y="531"/>
                  </a:lnTo>
                  <a:lnTo>
                    <a:pt x="225" y="531"/>
                  </a:lnTo>
                  <a:lnTo>
                    <a:pt x="242" y="530"/>
                  </a:lnTo>
                  <a:lnTo>
                    <a:pt x="240" y="530"/>
                  </a:lnTo>
                  <a:lnTo>
                    <a:pt x="237" y="530"/>
                  </a:lnTo>
                  <a:lnTo>
                    <a:pt x="244" y="530"/>
                  </a:lnTo>
                  <a:lnTo>
                    <a:pt x="242" y="531"/>
                  </a:lnTo>
                  <a:lnTo>
                    <a:pt x="255" y="531"/>
                  </a:lnTo>
                  <a:lnTo>
                    <a:pt x="252" y="531"/>
                  </a:lnTo>
                  <a:lnTo>
                    <a:pt x="228" y="533"/>
                  </a:lnTo>
                  <a:lnTo>
                    <a:pt x="235" y="533"/>
                  </a:lnTo>
                  <a:lnTo>
                    <a:pt x="241" y="533"/>
                  </a:lnTo>
                  <a:lnTo>
                    <a:pt x="244" y="533"/>
                  </a:lnTo>
                  <a:lnTo>
                    <a:pt x="235" y="533"/>
                  </a:lnTo>
                  <a:lnTo>
                    <a:pt x="238" y="534"/>
                  </a:lnTo>
                  <a:lnTo>
                    <a:pt x="231" y="536"/>
                  </a:lnTo>
                  <a:lnTo>
                    <a:pt x="230" y="536"/>
                  </a:lnTo>
                  <a:lnTo>
                    <a:pt x="227" y="536"/>
                  </a:lnTo>
                  <a:lnTo>
                    <a:pt x="218" y="539"/>
                  </a:lnTo>
                  <a:lnTo>
                    <a:pt x="219" y="539"/>
                  </a:lnTo>
                  <a:lnTo>
                    <a:pt x="201" y="548"/>
                  </a:lnTo>
                  <a:lnTo>
                    <a:pt x="205" y="548"/>
                  </a:lnTo>
                  <a:lnTo>
                    <a:pt x="196" y="548"/>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92" name="Freeform 208"/>
            <p:cNvSpPr>
              <a:spLocks/>
            </p:cNvSpPr>
            <p:nvPr/>
          </p:nvSpPr>
          <p:spPr bwMode="auto">
            <a:xfrm>
              <a:off x="7782091" y="4054872"/>
              <a:ext cx="191274" cy="156751"/>
            </a:xfrm>
            <a:custGeom>
              <a:avLst/>
              <a:gdLst/>
              <a:ahLst/>
              <a:cxnLst>
                <a:cxn ang="0">
                  <a:pos x="66" y="0"/>
                </a:cxn>
                <a:cxn ang="0">
                  <a:pos x="22" y="7"/>
                </a:cxn>
                <a:cxn ang="0">
                  <a:pos x="15" y="10"/>
                </a:cxn>
                <a:cxn ang="0">
                  <a:pos x="0" y="12"/>
                </a:cxn>
                <a:cxn ang="0">
                  <a:pos x="25" y="10"/>
                </a:cxn>
                <a:cxn ang="0">
                  <a:pos x="78" y="15"/>
                </a:cxn>
                <a:cxn ang="0">
                  <a:pos x="92" y="20"/>
                </a:cxn>
                <a:cxn ang="0">
                  <a:pos x="88" y="23"/>
                </a:cxn>
                <a:cxn ang="0">
                  <a:pos x="120" y="21"/>
                </a:cxn>
                <a:cxn ang="0">
                  <a:pos x="181" y="23"/>
                </a:cxn>
                <a:cxn ang="0">
                  <a:pos x="180" y="27"/>
                </a:cxn>
                <a:cxn ang="0">
                  <a:pos x="177" y="30"/>
                </a:cxn>
                <a:cxn ang="0">
                  <a:pos x="157" y="35"/>
                </a:cxn>
                <a:cxn ang="0">
                  <a:pos x="164" y="42"/>
                </a:cxn>
                <a:cxn ang="0">
                  <a:pos x="164" y="42"/>
                </a:cxn>
                <a:cxn ang="0">
                  <a:pos x="214" y="44"/>
                </a:cxn>
                <a:cxn ang="0">
                  <a:pos x="204" y="48"/>
                </a:cxn>
                <a:cxn ang="0">
                  <a:pos x="226" y="50"/>
                </a:cxn>
                <a:cxn ang="0">
                  <a:pos x="243" y="51"/>
                </a:cxn>
                <a:cxn ang="0">
                  <a:pos x="239" y="54"/>
                </a:cxn>
                <a:cxn ang="0">
                  <a:pos x="219" y="57"/>
                </a:cxn>
                <a:cxn ang="0">
                  <a:pos x="252" y="59"/>
                </a:cxn>
                <a:cxn ang="0">
                  <a:pos x="243" y="63"/>
                </a:cxn>
                <a:cxn ang="0">
                  <a:pos x="243" y="68"/>
                </a:cxn>
                <a:cxn ang="0">
                  <a:pos x="217" y="71"/>
                </a:cxn>
                <a:cxn ang="0">
                  <a:pos x="232" y="74"/>
                </a:cxn>
                <a:cxn ang="0">
                  <a:pos x="226" y="78"/>
                </a:cxn>
                <a:cxn ang="0">
                  <a:pos x="168" y="80"/>
                </a:cxn>
                <a:cxn ang="0">
                  <a:pos x="157" y="83"/>
                </a:cxn>
                <a:cxn ang="0">
                  <a:pos x="196" y="86"/>
                </a:cxn>
                <a:cxn ang="0">
                  <a:pos x="191" y="87"/>
                </a:cxn>
                <a:cxn ang="0">
                  <a:pos x="229" y="98"/>
                </a:cxn>
                <a:cxn ang="0">
                  <a:pos x="246" y="99"/>
                </a:cxn>
                <a:cxn ang="0">
                  <a:pos x="245" y="108"/>
                </a:cxn>
                <a:cxn ang="0">
                  <a:pos x="245" y="116"/>
                </a:cxn>
                <a:cxn ang="0">
                  <a:pos x="224" y="116"/>
                </a:cxn>
                <a:cxn ang="0">
                  <a:pos x="214" y="119"/>
                </a:cxn>
                <a:cxn ang="0">
                  <a:pos x="180" y="124"/>
                </a:cxn>
                <a:cxn ang="0">
                  <a:pos x="148" y="140"/>
                </a:cxn>
                <a:cxn ang="0">
                  <a:pos x="131" y="140"/>
                </a:cxn>
                <a:cxn ang="0">
                  <a:pos x="183" y="143"/>
                </a:cxn>
                <a:cxn ang="0">
                  <a:pos x="157" y="148"/>
                </a:cxn>
                <a:cxn ang="0">
                  <a:pos x="170" y="149"/>
                </a:cxn>
              </a:cxnLst>
              <a:rect l="0" t="0" r="r" b="b"/>
              <a:pathLst>
                <a:path w="255" h="149">
                  <a:moveTo>
                    <a:pt x="76" y="0"/>
                  </a:moveTo>
                  <a:lnTo>
                    <a:pt x="72" y="0"/>
                  </a:lnTo>
                  <a:lnTo>
                    <a:pt x="66" y="0"/>
                  </a:lnTo>
                  <a:lnTo>
                    <a:pt x="56" y="6"/>
                  </a:lnTo>
                  <a:lnTo>
                    <a:pt x="28" y="7"/>
                  </a:lnTo>
                  <a:lnTo>
                    <a:pt x="22" y="7"/>
                  </a:lnTo>
                  <a:lnTo>
                    <a:pt x="18" y="9"/>
                  </a:lnTo>
                  <a:lnTo>
                    <a:pt x="19" y="9"/>
                  </a:lnTo>
                  <a:lnTo>
                    <a:pt x="15" y="10"/>
                  </a:lnTo>
                  <a:lnTo>
                    <a:pt x="18" y="12"/>
                  </a:lnTo>
                  <a:lnTo>
                    <a:pt x="19" y="12"/>
                  </a:lnTo>
                  <a:lnTo>
                    <a:pt x="0" y="12"/>
                  </a:lnTo>
                  <a:lnTo>
                    <a:pt x="25" y="10"/>
                  </a:lnTo>
                  <a:lnTo>
                    <a:pt x="20" y="10"/>
                  </a:lnTo>
                  <a:lnTo>
                    <a:pt x="25" y="10"/>
                  </a:lnTo>
                  <a:lnTo>
                    <a:pt x="39" y="12"/>
                  </a:lnTo>
                  <a:lnTo>
                    <a:pt x="48" y="13"/>
                  </a:lnTo>
                  <a:lnTo>
                    <a:pt x="78" y="15"/>
                  </a:lnTo>
                  <a:lnTo>
                    <a:pt x="81" y="20"/>
                  </a:lnTo>
                  <a:lnTo>
                    <a:pt x="94" y="20"/>
                  </a:lnTo>
                  <a:lnTo>
                    <a:pt x="92" y="20"/>
                  </a:lnTo>
                  <a:lnTo>
                    <a:pt x="94" y="20"/>
                  </a:lnTo>
                  <a:lnTo>
                    <a:pt x="85" y="21"/>
                  </a:lnTo>
                  <a:lnTo>
                    <a:pt x="88" y="23"/>
                  </a:lnTo>
                  <a:lnTo>
                    <a:pt x="112" y="21"/>
                  </a:lnTo>
                  <a:lnTo>
                    <a:pt x="121" y="21"/>
                  </a:lnTo>
                  <a:lnTo>
                    <a:pt x="120" y="21"/>
                  </a:lnTo>
                  <a:lnTo>
                    <a:pt x="158" y="21"/>
                  </a:lnTo>
                  <a:lnTo>
                    <a:pt x="166" y="21"/>
                  </a:lnTo>
                  <a:lnTo>
                    <a:pt x="181" y="23"/>
                  </a:lnTo>
                  <a:lnTo>
                    <a:pt x="197" y="26"/>
                  </a:lnTo>
                  <a:lnTo>
                    <a:pt x="174" y="27"/>
                  </a:lnTo>
                  <a:lnTo>
                    <a:pt x="180" y="27"/>
                  </a:lnTo>
                  <a:lnTo>
                    <a:pt x="176" y="29"/>
                  </a:lnTo>
                  <a:lnTo>
                    <a:pt x="191" y="30"/>
                  </a:lnTo>
                  <a:lnTo>
                    <a:pt x="177" y="30"/>
                  </a:lnTo>
                  <a:lnTo>
                    <a:pt x="160" y="32"/>
                  </a:lnTo>
                  <a:lnTo>
                    <a:pt x="163" y="35"/>
                  </a:lnTo>
                  <a:lnTo>
                    <a:pt x="157" y="35"/>
                  </a:lnTo>
                  <a:lnTo>
                    <a:pt x="176" y="41"/>
                  </a:lnTo>
                  <a:lnTo>
                    <a:pt x="177" y="42"/>
                  </a:lnTo>
                  <a:lnTo>
                    <a:pt x="164" y="42"/>
                  </a:lnTo>
                  <a:lnTo>
                    <a:pt x="167" y="42"/>
                  </a:lnTo>
                  <a:lnTo>
                    <a:pt x="168" y="42"/>
                  </a:lnTo>
                  <a:lnTo>
                    <a:pt x="164" y="42"/>
                  </a:lnTo>
                  <a:lnTo>
                    <a:pt x="161" y="42"/>
                  </a:lnTo>
                  <a:lnTo>
                    <a:pt x="219" y="44"/>
                  </a:lnTo>
                  <a:lnTo>
                    <a:pt x="214" y="44"/>
                  </a:lnTo>
                  <a:lnTo>
                    <a:pt x="204" y="44"/>
                  </a:lnTo>
                  <a:lnTo>
                    <a:pt x="191" y="44"/>
                  </a:lnTo>
                  <a:lnTo>
                    <a:pt x="204" y="48"/>
                  </a:lnTo>
                  <a:lnTo>
                    <a:pt x="207" y="48"/>
                  </a:lnTo>
                  <a:lnTo>
                    <a:pt x="234" y="47"/>
                  </a:lnTo>
                  <a:lnTo>
                    <a:pt x="226" y="50"/>
                  </a:lnTo>
                  <a:lnTo>
                    <a:pt x="230" y="50"/>
                  </a:lnTo>
                  <a:lnTo>
                    <a:pt x="239" y="51"/>
                  </a:lnTo>
                  <a:lnTo>
                    <a:pt x="243" y="51"/>
                  </a:lnTo>
                  <a:lnTo>
                    <a:pt x="245" y="53"/>
                  </a:lnTo>
                  <a:lnTo>
                    <a:pt x="223" y="53"/>
                  </a:lnTo>
                  <a:lnTo>
                    <a:pt x="239" y="54"/>
                  </a:lnTo>
                  <a:lnTo>
                    <a:pt x="243" y="56"/>
                  </a:lnTo>
                  <a:lnTo>
                    <a:pt x="240" y="56"/>
                  </a:lnTo>
                  <a:lnTo>
                    <a:pt x="219" y="57"/>
                  </a:lnTo>
                  <a:lnTo>
                    <a:pt x="214" y="57"/>
                  </a:lnTo>
                  <a:lnTo>
                    <a:pt x="252" y="57"/>
                  </a:lnTo>
                  <a:lnTo>
                    <a:pt x="252" y="59"/>
                  </a:lnTo>
                  <a:lnTo>
                    <a:pt x="255" y="59"/>
                  </a:lnTo>
                  <a:lnTo>
                    <a:pt x="249" y="59"/>
                  </a:lnTo>
                  <a:lnTo>
                    <a:pt x="243" y="63"/>
                  </a:lnTo>
                  <a:lnTo>
                    <a:pt x="242" y="65"/>
                  </a:lnTo>
                  <a:lnTo>
                    <a:pt x="245" y="68"/>
                  </a:lnTo>
                  <a:lnTo>
                    <a:pt x="243" y="68"/>
                  </a:lnTo>
                  <a:lnTo>
                    <a:pt x="224" y="72"/>
                  </a:lnTo>
                  <a:lnTo>
                    <a:pt x="229" y="71"/>
                  </a:lnTo>
                  <a:lnTo>
                    <a:pt x="217" y="71"/>
                  </a:lnTo>
                  <a:lnTo>
                    <a:pt x="219" y="72"/>
                  </a:lnTo>
                  <a:lnTo>
                    <a:pt x="222" y="72"/>
                  </a:lnTo>
                  <a:lnTo>
                    <a:pt x="232" y="74"/>
                  </a:lnTo>
                  <a:lnTo>
                    <a:pt x="233" y="75"/>
                  </a:lnTo>
                  <a:lnTo>
                    <a:pt x="240" y="77"/>
                  </a:lnTo>
                  <a:lnTo>
                    <a:pt x="226" y="78"/>
                  </a:lnTo>
                  <a:lnTo>
                    <a:pt x="196" y="83"/>
                  </a:lnTo>
                  <a:lnTo>
                    <a:pt x="160" y="81"/>
                  </a:lnTo>
                  <a:lnTo>
                    <a:pt x="168" y="80"/>
                  </a:lnTo>
                  <a:lnTo>
                    <a:pt x="166" y="81"/>
                  </a:lnTo>
                  <a:lnTo>
                    <a:pt x="148" y="81"/>
                  </a:lnTo>
                  <a:lnTo>
                    <a:pt x="157" y="83"/>
                  </a:lnTo>
                  <a:lnTo>
                    <a:pt x="171" y="84"/>
                  </a:lnTo>
                  <a:lnTo>
                    <a:pt x="161" y="84"/>
                  </a:lnTo>
                  <a:lnTo>
                    <a:pt x="196" y="86"/>
                  </a:lnTo>
                  <a:lnTo>
                    <a:pt x="199" y="87"/>
                  </a:lnTo>
                  <a:lnTo>
                    <a:pt x="190" y="87"/>
                  </a:lnTo>
                  <a:lnTo>
                    <a:pt x="191" y="87"/>
                  </a:lnTo>
                  <a:lnTo>
                    <a:pt x="207" y="90"/>
                  </a:lnTo>
                  <a:lnTo>
                    <a:pt x="217" y="93"/>
                  </a:lnTo>
                  <a:lnTo>
                    <a:pt x="229" y="98"/>
                  </a:lnTo>
                  <a:lnTo>
                    <a:pt x="239" y="98"/>
                  </a:lnTo>
                  <a:lnTo>
                    <a:pt x="250" y="99"/>
                  </a:lnTo>
                  <a:lnTo>
                    <a:pt x="246" y="99"/>
                  </a:lnTo>
                  <a:lnTo>
                    <a:pt x="240" y="101"/>
                  </a:lnTo>
                  <a:lnTo>
                    <a:pt x="237" y="101"/>
                  </a:lnTo>
                  <a:lnTo>
                    <a:pt x="245" y="108"/>
                  </a:lnTo>
                  <a:lnTo>
                    <a:pt x="246" y="113"/>
                  </a:lnTo>
                  <a:lnTo>
                    <a:pt x="243" y="115"/>
                  </a:lnTo>
                  <a:lnTo>
                    <a:pt x="245" y="116"/>
                  </a:lnTo>
                  <a:lnTo>
                    <a:pt x="240" y="116"/>
                  </a:lnTo>
                  <a:lnTo>
                    <a:pt x="236" y="116"/>
                  </a:lnTo>
                  <a:lnTo>
                    <a:pt x="224" y="116"/>
                  </a:lnTo>
                  <a:lnTo>
                    <a:pt x="226" y="118"/>
                  </a:lnTo>
                  <a:lnTo>
                    <a:pt x="229" y="118"/>
                  </a:lnTo>
                  <a:lnTo>
                    <a:pt x="214" y="119"/>
                  </a:lnTo>
                  <a:lnTo>
                    <a:pt x="210" y="119"/>
                  </a:lnTo>
                  <a:lnTo>
                    <a:pt x="191" y="124"/>
                  </a:lnTo>
                  <a:lnTo>
                    <a:pt x="180" y="124"/>
                  </a:lnTo>
                  <a:lnTo>
                    <a:pt x="161" y="124"/>
                  </a:lnTo>
                  <a:lnTo>
                    <a:pt x="158" y="133"/>
                  </a:lnTo>
                  <a:lnTo>
                    <a:pt x="148" y="140"/>
                  </a:lnTo>
                  <a:lnTo>
                    <a:pt x="132" y="140"/>
                  </a:lnTo>
                  <a:lnTo>
                    <a:pt x="128" y="140"/>
                  </a:lnTo>
                  <a:lnTo>
                    <a:pt x="131" y="140"/>
                  </a:lnTo>
                  <a:lnTo>
                    <a:pt x="134" y="142"/>
                  </a:lnTo>
                  <a:lnTo>
                    <a:pt x="200" y="139"/>
                  </a:lnTo>
                  <a:lnTo>
                    <a:pt x="183" y="143"/>
                  </a:lnTo>
                  <a:lnTo>
                    <a:pt x="174" y="143"/>
                  </a:lnTo>
                  <a:lnTo>
                    <a:pt x="160" y="146"/>
                  </a:lnTo>
                  <a:lnTo>
                    <a:pt x="157" y="148"/>
                  </a:lnTo>
                  <a:lnTo>
                    <a:pt x="155" y="148"/>
                  </a:lnTo>
                  <a:lnTo>
                    <a:pt x="171" y="148"/>
                  </a:lnTo>
                  <a:lnTo>
                    <a:pt x="170" y="149"/>
                  </a:lnTo>
                  <a:lnTo>
                    <a:pt x="167" y="149"/>
                  </a:lnTo>
                </a:path>
              </a:pathLst>
            </a:custGeom>
            <a:noFill/>
            <a:ln w="444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593" name="Rectangle 209"/>
            <p:cNvSpPr>
              <a:spLocks noChangeArrowheads="1"/>
            </p:cNvSpPr>
            <p:nvPr/>
          </p:nvSpPr>
          <p:spPr bwMode="auto">
            <a:xfrm>
              <a:off x="5935357" y="4548268"/>
              <a:ext cx="208279" cy="23805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1" i="0" u="none" strike="noStrike" cap="none" normalizeH="0" baseline="0" dirty="0" smtClean="0">
                  <a:ln>
                    <a:noFill/>
                  </a:ln>
                  <a:solidFill>
                    <a:srgbClr val="000000"/>
                  </a:solidFill>
                  <a:effectLst/>
                  <a:latin typeface="Arial" pitchFamily="34" charset="0"/>
                  <a:ea typeface="Arial" pitchFamily="34" charset="0"/>
                  <a:cs typeface="Arial" pitchFamily="34" charset="0"/>
                </a:rPr>
                <a:t>x(</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594" name="Rectangle 210"/>
            <p:cNvSpPr>
              <a:spLocks noChangeArrowheads="1"/>
            </p:cNvSpPr>
            <p:nvPr/>
          </p:nvSpPr>
          <p:spPr bwMode="auto">
            <a:xfrm>
              <a:off x="6065874" y="4543008"/>
              <a:ext cx="220638" cy="24331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1" i="0" u="none" strike="noStrike" cap="none" normalizeH="0" baseline="0" dirty="0" smtClean="0">
                  <a:ln>
                    <a:noFill/>
                  </a:ln>
                  <a:solidFill>
                    <a:srgbClr val="000000"/>
                  </a:solidFill>
                  <a:effectLst/>
                  <a:latin typeface="Symbol" pitchFamily="18" charset="2"/>
                  <a:ea typeface="Arial" pitchFamily="34" charset="0"/>
                  <a:cs typeface="Arial" pitchFamily="34" charset="0"/>
                </a:rPr>
                <a:t>m</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595" name="Rectangle 211"/>
            <p:cNvSpPr>
              <a:spLocks noChangeArrowheads="1"/>
            </p:cNvSpPr>
            <p:nvPr/>
          </p:nvSpPr>
          <p:spPr bwMode="auto">
            <a:xfrm>
              <a:off x="6139383" y="4548268"/>
              <a:ext cx="268534" cy="31876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1" i="0" u="none" strike="noStrike" cap="none" normalizeH="0" baseline="0" smtClean="0">
                  <a:ln>
                    <a:noFill/>
                  </a:ln>
                  <a:solidFill>
                    <a:srgbClr val="000000"/>
                  </a:solidFill>
                  <a:effectLst/>
                  <a:latin typeface="Arial" pitchFamily="34" charset="0"/>
                  <a:ea typeface="Arial" pitchFamily="34" charset="0"/>
                  <a:cs typeface="Arial" pitchFamily="34" charset="0"/>
                </a:rPr>
                <a:t>m)</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6596" name="Rectangle 212"/>
            <p:cNvSpPr>
              <a:spLocks noChangeArrowheads="1"/>
            </p:cNvSpPr>
            <p:nvPr/>
          </p:nvSpPr>
          <p:spPr bwMode="auto">
            <a:xfrm>
              <a:off x="7858148" y="1214422"/>
              <a:ext cx="232529" cy="31876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1" i="0" u="none" strike="noStrike" cap="none" normalizeH="0" baseline="0" dirty="0" smtClean="0">
                  <a:ln>
                    <a:noFill/>
                  </a:ln>
                  <a:solidFill>
                    <a:srgbClr val="000000"/>
                  </a:solidFill>
                  <a:effectLst/>
                  <a:latin typeface="Arial" pitchFamily="34" charset="0"/>
                  <a:ea typeface="Arial" pitchFamily="34" charset="0"/>
                  <a:cs typeface="Arial" pitchFamily="34" charset="0"/>
                </a:rPr>
                <a:t>y(</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597" name="Rectangle 213"/>
            <p:cNvSpPr>
              <a:spLocks noChangeArrowheads="1"/>
            </p:cNvSpPr>
            <p:nvPr/>
          </p:nvSpPr>
          <p:spPr bwMode="auto">
            <a:xfrm>
              <a:off x="8001024" y="1214422"/>
              <a:ext cx="200275" cy="3650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1" i="0" u="none" strike="noStrike" cap="none" normalizeH="0" baseline="0" dirty="0" smtClean="0">
                  <a:ln>
                    <a:noFill/>
                  </a:ln>
                  <a:solidFill>
                    <a:srgbClr val="000000"/>
                  </a:solidFill>
                  <a:effectLst/>
                  <a:latin typeface="Symbol" pitchFamily="18" charset="2"/>
                  <a:ea typeface="Arial" pitchFamily="34" charset="0"/>
                  <a:cs typeface="Arial" pitchFamily="34" charset="0"/>
                </a:rPr>
                <a:t>m</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598" name="Rectangle 214"/>
            <p:cNvSpPr>
              <a:spLocks noChangeArrowheads="1"/>
            </p:cNvSpPr>
            <p:nvPr/>
          </p:nvSpPr>
          <p:spPr bwMode="auto">
            <a:xfrm>
              <a:off x="8143900" y="1214422"/>
              <a:ext cx="268534" cy="31876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1" i="0" u="none" strike="noStrike" cap="none" normalizeH="0" baseline="0" dirty="0" smtClean="0">
                  <a:ln>
                    <a:noFill/>
                  </a:ln>
                  <a:solidFill>
                    <a:srgbClr val="000000"/>
                  </a:solidFill>
                  <a:effectLst/>
                  <a:latin typeface="Arial" pitchFamily="34" charset="0"/>
                  <a:ea typeface="Arial" pitchFamily="34" charset="0"/>
                  <a:cs typeface="Arial" pitchFamily="34" charset="0"/>
                </a:rPr>
                <a:t>m)</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599" name="Rectangle 215"/>
            <p:cNvSpPr>
              <a:spLocks noChangeArrowheads="1"/>
            </p:cNvSpPr>
            <p:nvPr/>
          </p:nvSpPr>
          <p:spPr bwMode="auto">
            <a:xfrm rot="16200000">
              <a:off x="8329791" y="3478909"/>
              <a:ext cx="264265" cy="207419"/>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800" b="1" i="0" u="none" strike="noStrike" cap="none" normalizeH="0" baseline="0" dirty="0" err="1" smtClean="0">
                  <a:ln>
                    <a:noFill/>
                  </a:ln>
                  <a:solidFill>
                    <a:srgbClr val="000000"/>
                  </a:solidFill>
                  <a:effectLst/>
                  <a:latin typeface="Arial" pitchFamily="34" charset="0"/>
                  <a:ea typeface="Arial" pitchFamily="34" charset="0"/>
                  <a:cs typeface="Arial" pitchFamily="34" charset="0"/>
                </a:rPr>
                <a:t>AlAs</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600" name="Rectangle 216"/>
            <p:cNvSpPr>
              <a:spLocks noChangeArrowheads="1"/>
            </p:cNvSpPr>
            <p:nvPr/>
          </p:nvSpPr>
          <p:spPr bwMode="auto">
            <a:xfrm rot="16200000">
              <a:off x="8329877" y="2824900"/>
              <a:ext cx="294565" cy="1907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800" b="1" i="0" u="none" strike="noStrike" cap="none" normalizeH="0" baseline="0" dirty="0" err="1" smtClean="0">
                  <a:ln>
                    <a:noFill/>
                  </a:ln>
                  <a:solidFill>
                    <a:srgbClr val="000000"/>
                  </a:solidFill>
                  <a:effectLst/>
                  <a:latin typeface="Arial" pitchFamily="34" charset="0"/>
                  <a:ea typeface="Arial" pitchFamily="34" charset="0"/>
                  <a:cs typeface="Arial" pitchFamily="34" charset="0"/>
                </a:rPr>
                <a:t>GaAs</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601" name="Rectangle 217"/>
            <p:cNvSpPr>
              <a:spLocks noChangeArrowheads="1"/>
            </p:cNvSpPr>
            <p:nvPr/>
          </p:nvSpPr>
          <p:spPr bwMode="auto">
            <a:xfrm rot="16200000">
              <a:off x="8305052" y="1947075"/>
              <a:ext cx="271083" cy="26387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800" b="1" i="0" u="none" strike="noStrike" cap="none" normalizeH="0" baseline="0" dirty="0" err="1" smtClean="0">
                  <a:ln>
                    <a:noFill/>
                  </a:ln>
                  <a:solidFill>
                    <a:srgbClr val="000000"/>
                  </a:solidFill>
                  <a:effectLst/>
                  <a:latin typeface="Arial" pitchFamily="34" charset="0"/>
                  <a:ea typeface="Arial" pitchFamily="34" charset="0"/>
                  <a:cs typeface="Arial" pitchFamily="34" charset="0"/>
                </a:rPr>
                <a:t>AlAs</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603" name="Line 219"/>
            <p:cNvSpPr>
              <a:spLocks noChangeShapeType="1"/>
            </p:cNvSpPr>
            <p:nvPr/>
          </p:nvSpPr>
          <p:spPr bwMode="auto">
            <a:xfrm>
              <a:off x="5825844" y="3236401"/>
              <a:ext cx="2540571" cy="9468"/>
            </a:xfrm>
            <a:prstGeom prst="line">
              <a:avLst/>
            </a:prstGeom>
            <a:noFill/>
            <a:ln w="444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604" name="Line 220"/>
            <p:cNvSpPr>
              <a:spLocks noChangeShapeType="1"/>
            </p:cNvSpPr>
            <p:nvPr/>
          </p:nvSpPr>
          <p:spPr bwMode="auto">
            <a:xfrm>
              <a:off x="5816092" y="2752473"/>
              <a:ext cx="2541322" cy="4208"/>
            </a:xfrm>
            <a:prstGeom prst="line">
              <a:avLst/>
            </a:prstGeom>
            <a:noFill/>
            <a:ln w="444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605" name="Rectangle 221"/>
            <p:cNvSpPr>
              <a:spLocks noChangeArrowheads="1"/>
            </p:cNvSpPr>
            <p:nvPr/>
          </p:nvSpPr>
          <p:spPr bwMode="auto">
            <a:xfrm>
              <a:off x="7715272" y="1214422"/>
              <a:ext cx="72009" cy="19672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700" b="0" i="0" u="none" strike="noStrike" cap="none" normalizeH="0" baseline="0" smtClean="0">
                  <a:ln>
                    <a:noFill/>
                  </a:ln>
                  <a:solidFill>
                    <a:srgbClr val="000000"/>
                  </a:solidFill>
                  <a:effectLst/>
                  <a:latin typeface="Arial" pitchFamily="34" charset="0"/>
                  <a:ea typeface="Arial" pitchFamily="34" charset="0"/>
                  <a:cs typeface="Arial" pitchFamily="34" charset="0"/>
                </a:rPr>
                <a:t> </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235" name="Connecteur droit avec flèche 234"/>
            <p:cNvCxnSpPr/>
            <p:nvPr/>
          </p:nvCxnSpPr>
          <p:spPr>
            <a:xfrm rot="5400000" flipH="1" flipV="1">
              <a:off x="6822297" y="1250141"/>
              <a:ext cx="928694" cy="1588"/>
            </a:xfrm>
            <a:prstGeom prst="straightConnector1">
              <a:avLst/>
            </a:prstGeom>
            <a:ln>
              <a:headEnd type="triangle"/>
              <a:tailEnd type="none"/>
            </a:ln>
          </p:spPr>
          <p:style>
            <a:lnRef idx="2">
              <a:schemeClr val="dk1"/>
            </a:lnRef>
            <a:fillRef idx="0">
              <a:schemeClr val="dk1"/>
            </a:fillRef>
            <a:effectRef idx="1">
              <a:schemeClr val="dk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nodeType="clickEffect">
                                  <p:stCondLst>
                                    <p:cond delay="0"/>
                                  </p:stCondLst>
                                  <p:childTnLst>
                                    <p:set>
                                      <p:cBhvr>
                                        <p:cTn id="14" dur="1" fill="hold">
                                          <p:stCondLst>
                                            <p:cond delay="0"/>
                                          </p:stCondLst>
                                        </p:cTn>
                                        <p:tgtEl>
                                          <p:spTgt spid="237"/>
                                        </p:tgtEl>
                                        <p:attrNameLst>
                                          <p:attrName>style.visibility</p:attrName>
                                        </p:attrNameLst>
                                      </p:cBhvr>
                                      <p:to>
                                        <p:strVal val="visible"/>
                                      </p:to>
                                    </p:set>
                                    <p:animEffect transition="in" filter="fade">
                                      <p:cBhvr>
                                        <p:cTn id="15" dur="2000"/>
                                        <p:tgtEl>
                                          <p:spTgt spid="237"/>
                                        </p:tgtEl>
                                      </p:cBhvr>
                                    </p:animEffect>
                                    <p:anim calcmode="lin" valueType="num">
                                      <p:cBhvr>
                                        <p:cTn id="16" dur="2000" fill="hold"/>
                                        <p:tgtEl>
                                          <p:spTgt spid="237"/>
                                        </p:tgtEl>
                                        <p:attrNameLst>
                                          <p:attrName>style.rotation</p:attrName>
                                        </p:attrNameLst>
                                      </p:cBhvr>
                                      <p:tavLst>
                                        <p:tav tm="0">
                                          <p:val>
                                            <p:fltVal val="720"/>
                                          </p:val>
                                        </p:tav>
                                        <p:tav tm="100000">
                                          <p:val>
                                            <p:fltVal val="0"/>
                                          </p:val>
                                        </p:tav>
                                      </p:tavLst>
                                    </p:anim>
                                    <p:anim calcmode="lin" valueType="num">
                                      <p:cBhvr>
                                        <p:cTn id="17" dur="2000" fill="hold"/>
                                        <p:tgtEl>
                                          <p:spTgt spid="237"/>
                                        </p:tgtEl>
                                        <p:attrNameLst>
                                          <p:attrName>ppt_h</p:attrName>
                                        </p:attrNameLst>
                                      </p:cBhvr>
                                      <p:tavLst>
                                        <p:tav tm="0">
                                          <p:val>
                                            <p:fltVal val="0"/>
                                          </p:val>
                                        </p:tav>
                                        <p:tav tm="100000">
                                          <p:val>
                                            <p:strVal val="#ppt_h"/>
                                          </p:val>
                                        </p:tav>
                                      </p:tavLst>
                                    </p:anim>
                                    <p:anim calcmode="lin" valueType="num">
                                      <p:cBhvr>
                                        <p:cTn id="18" dur="2000" fill="hold"/>
                                        <p:tgtEl>
                                          <p:spTgt spid="237"/>
                                        </p:tgtEl>
                                        <p:attrNameLst>
                                          <p:attrName>ppt_w</p:attrName>
                                        </p:attrNameLst>
                                      </p:cBhvr>
                                      <p:tavLst>
                                        <p:tav tm="0">
                                          <p:val>
                                            <p:fltVal val="0"/>
                                          </p:val>
                                        </p:tav>
                                        <p:tav tm="100000">
                                          <p:val>
                                            <p:strVal val="#ppt_w"/>
                                          </p:val>
                                        </p:tav>
                                      </p:tavLst>
                                    </p:anim>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2000"/>
                                        <p:tgtEl>
                                          <p:spTgt spid="5"/>
                                        </p:tgtEl>
                                      </p:cBhvr>
                                    </p:animEffect>
                                    <p:anim calcmode="lin" valueType="num">
                                      <p:cBhvr>
                                        <p:cTn id="24" dur="2000" fill="hold"/>
                                        <p:tgtEl>
                                          <p:spTgt spid="5"/>
                                        </p:tgtEl>
                                        <p:attrNameLst>
                                          <p:attrName>style.rotation</p:attrName>
                                        </p:attrNameLst>
                                      </p:cBhvr>
                                      <p:tavLst>
                                        <p:tav tm="0">
                                          <p:val>
                                            <p:fltVal val="720"/>
                                          </p:val>
                                        </p:tav>
                                        <p:tav tm="100000">
                                          <p:val>
                                            <p:fltVal val="0"/>
                                          </p:val>
                                        </p:tav>
                                      </p:tavLst>
                                    </p:anim>
                                    <p:anim calcmode="lin" valueType="num">
                                      <p:cBhvr>
                                        <p:cTn id="25" dur="2000" fill="hold"/>
                                        <p:tgtEl>
                                          <p:spTgt spid="5"/>
                                        </p:tgtEl>
                                        <p:attrNameLst>
                                          <p:attrName>ppt_h</p:attrName>
                                        </p:attrNameLst>
                                      </p:cBhvr>
                                      <p:tavLst>
                                        <p:tav tm="0">
                                          <p:val>
                                            <p:fltVal val="0"/>
                                          </p:val>
                                        </p:tav>
                                        <p:tav tm="100000">
                                          <p:val>
                                            <p:strVal val="#ppt_h"/>
                                          </p:val>
                                        </p:tav>
                                      </p:tavLst>
                                    </p:anim>
                                    <p:anim calcmode="lin" valueType="num">
                                      <p:cBhvr>
                                        <p:cTn id="26" dur="2000" fill="hold"/>
                                        <p:tgtEl>
                                          <p:spTgt spid="5"/>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2643182"/>
            <a:ext cx="2714644" cy="397031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just"/>
            <a:r>
              <a:rPr lang="fr-FR" dirty="0" smtClean="0"/>
              <a:t>Les </a:t>
            </a:r>
            <a:r>
              <a:rPr lang="fr-FR" b="1" dirty="0" smtClean="0"/>
              <a:t>méthodes </a:t>
            </a:r>
            <a:r>
              <a:rPr lang="fr-FR" b="1" i="1" dirty="0" smtClean="0"/>
              <a:t>ab </a:t>
            </a:r>
            <a:r>
              <a:rPr lang="fr-FR" b="1" i="1" dirty="0" err="1" smtClean="0"/>
              <a:t>initio</a:t>
            </a:r>
            <a:r>
              <a:rPr lang="fr-FR" b="1" dirty="0" smtClean="0"/>
              <a:t> de chimie quantique</a:t>
            </a:r>
            <a:r>
              <a:rPr lang="fr-FR" dirty="0" smtClean="0"/>
              <a:t> sont des méthodes de chimie numérique basées sur la chimie quantique. La méthode </a:t>
            </a:r>
            <a:r>
              <a:rPr lang="fr-FR" i="1" dirty="0" smtClean="0"/>
              <a:t>ab </a:t>
            </a:r>
            <a:r>
              <a:rPr lang="fr-FR" i="1" dirty="0" err="1" smtClean="0"/>
              <a:t>initio</a:t>
            </a:r>
            <a:r>
              <a:rPr lang="fr-FR" dirty="0" smtClean="0"/>
              <a:t> la plus simple de calcul de structure électronique est le schéma </a:t>
            </a:r>
            <a:r>
              <a:rPr lang="fr-FR" dirty="0" smtClean="0">
                <a:solidFill>
                  <a:srgbClr val="FF0000"/>
                </a:solidFill>
              </a:rPr>
              <a:t>Hartree-</a:t>
            </a:r>
            <a:r>
              <a:rPr lang="fr-FR" dirty="0" err="1" smtClean="0">
                <a:solidFill>
                  <a:srgbClr val="FF0000"/>
                </a:solidFill>
              </a:rPr>
              <a:t>Fock</a:t>
            </a:r>
            <a:r>
              <a:rPr lang="fr-FR" dirty="0" smtClean="0">
                <a:solidFill>
                  <a:srgbClr val="FF0000"/>
                </a:solidFill>
              </a:rPr>
              <a:t> (HF)</a:t>
            </a:r>
            <a:r>
              <a:rPr lang="fr-FR" dirty="0" smtClean="0"/>
              <a:t>, dans laquelle la répulsion coulombienne électron-électron n'est pas spécifiquement prise en compte</a:t>
            </a:r>
            <a:endParaRPr lang="fr-FR" dirty="0"/>
          </a:p>
        </p:txBody>
      </p:sp>
      <p:sp>
        <p:nvSpPr>
          <p:cNvPr id="3" name="Rectangle 2"/>
          <p:cNvSpPr/>
          <p:nvPr/>
        </p:nvSpPr>
        <p:spPr>
          <a:xfrm>
            <a:off x="3286116" y="214290"/>
            <a:ext cx="2037737"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fr-FR" b="1" dirty="0" smtClean="0"/>
              <a:t>Méthodes </a:t>
            </a:r>
            <a:r>
              <a:rPr lang="fr-FR" b="1" i="1" dirty="0" smtClean="0"/>
              <a:t>ab </a:t>
            </a:r>
            <a:r>
              <a:rPr lang="fr-FR" b="1" i="1" dirty="0" err="1" smtClean="0"/>
              <a:t>initio</a:t>
            </a:r>
            <a:r>
              <a:rPr lang="fr-FR" b="1" dirty="0" smtClean="0"/>
              <a:t> </a:t>
            </a:r>
            <a:endParaRPr lang="fr-FR" dirty="0"/>
          </a:p>
        </p:txBody>
      </p:sp>
      <p:sp>
        <p:nvSpPr>
          <p:cNvPr id="4" name="Rectangle 3"/>
          <p:cNvSpPr/>
          <p:nvPr/>
        </p:nvSpPr>
        <p:spPr>
          <a:xfrm>
            <a:off x="3286116" y="2857496"/>
            <a:ext cx="5286412" cy="175432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fr-FR" dirty="0" smtClean="0"/>
              <a:t>La </a:t>
            </a:r>
            <a:r>
              <a:rPr lang="fr-FR" b="1" dirty="0" smtClean="0">
                <a:solidFill>
                  <a:srgbClr val="FF0000"/>
                </a:solidFill>
              </a:rPr>
              <a:t>méthode de Hartree-</a:t>
            </a:r>
            <a:r>
              <a:rPr lang="fr-FR" b="1" dirty="0" err="1" smtClean="0">
                <a:solidFill>
                  <a:srgbClr val="FF0000"/>
                </a:solidFill>
              </a:rPr>
              <a:t>Fock</a:t>
            </a:r>
            <a:r>
              <a:rPr lang="fr-FR" dirty="0" smtClean="0">
                <a:solidFill>
                  <a:srgbClr val="FF0000"/>
                </a:solidFill>
              </a:rPr>
              <a:t> </a:t>
            </a:r>
            <a:r>
              <a:rPr lang="fr-FR" dirty="0" smtClean="0"/>
              <a:t>est une méthode de résolution approchée de l'équation de Schrödinger d'un système quantique à </a:t>
            </a:r>
            <a:r>
              <a:rPr lang="fr-FR" i="1" dirty="0" smtClean="0"/>
              <a:t>N</a:t>
            </a:r>
            <a:r>
              <a:rPr lang="fr-FR" dirty="0" smtClean="0"/>
              <a:t> fermions utilisant le principe </a:t>
            </a:r>
            <a:r>
              <a:rPr lang="fr-FR" dirty="0" err="1" smtClean="0"/>
              <a:t>variationnel</a:t>
            </a:r>
            <a:r>
              <a:rPr lang="fr-FR" dirty="0" smtClean="0"/>
              <a:t> dans laquelle la fonction d'onde approchée est écrite sous la forme d'un déterminant de Slater </a:t>
            </a:r>
            <a:endParaRPr lang="fr-FR" dirty="0"/>
          </a:p>
        </p:txBody>
      </p:sp>
      <p:pic>
        <p:nvPicPr>
          <p:cNvPr id="1026" name="Picture 2" descr=" \Psi^{HF} =  {1\over\sqrt {N!}}\begin{vmatrix} \phi_1 (\xi_1) &amp;&#10;\phi_2 (\xi_1)  &amp;\ldots &amp;\phi_N (\xi_1) \\ &#10;\phi_1 (\xi_2) &amp; \phi_2 (\xi_2) &amp;\ldots &amp;\phi_N (\xi_2) \\&#10;\vdots &amp;\vdots &amp;\vdots &amp;\vdots\\&#10;\phi_1 (\xi_N) &amp; \phi_2 (\xi_N)  &amp;\ldots &amp;\phi_N (\xi_N) \\&#10;\end{vmatrix}  "/>
          <p:cNvPicPr>
            <a:picLocks noChangeAspect="1" noChangeArrowheads="1"/>
          </p:cNvPicPr>
          <p:nvPr/>
        </p:nvPicPr>
        <p:blipFill>
          <a:blip r:embed="rId2"/>
          <a:srcRect/>
          <a:stretch>
            <a:fillRect/>
          </a:stretch>
        </p:blipFill>
        <p:spPr bwMode="auto">
          <a:xfrm>
            <a:off x="3571868" y="5500702"/>
            <a:ext cx="3495675" cy="1047751"/>
          </a:xfrm>
          <a:prstGeom prst="rect">
            <a:avLst/>
          </a:prstGeom>
          <a:noFill/>
        </p:spPr>
      </p:pic>
      <p:pic>
        <p:nvPicPr>
          <p:cNvPr id="1027" name="Picture 3"/>
          <p:cNvPicPr>
            <a:picLocks noChangeAspect="1" noChangeArrowheads="1"/>
          </p:cNvPicPr>
          <p:nvPr/>
        </p:nvPicPr>
        <p:blipFill>
          <a:blip r:embed="rId3"/>
          <a:srcRect/>
          <a:stretch>
            <a:fillRect/>
          </a:stretch>
        </p:blipFill>
        <p:spPr bwMode="auto">
          <a:xfrm>
            <a:off x="3643306" y="4857760"/>
            <a:ext cx="3786214" cy="571504"/>
          </a:xfrm>
          <a:prstGeom prst="rect">
            <a:avLst/>
          </a:prstGeom>
          <a:noFill/>
          <a:ln w="9525">
            <a:noFill/>
            <a:miter lim="800000"/>
            <a:headEnd/>
            <a:tailEnd/>
          </a:ln>
        </p:spPr>
      </p:pic>
      <p:sp>
        <p:nvSpPr>
          <p:cNvPr id="7" name="Rectangle 6"/>
          <p:cNvSpPr/>
          <p:nvPr/>
        </p:nvSpPr>
        <p:spPr>
          <a:xfrm>
            <a:off x="500034" y="642918"/>
            <a:ext cx="8143932" cy="923330"/>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fr-FR" dirty="0" smtClean="0"/>
              <a:t>Un calcul est qualifié de calcul </a:t>
            </a:r>
            <a:r>
              <a:rPr lang="fr-FR" i="1" dirty="0" smtClean="0"/>
              <a:t>ab </a:t>
            </a:r>
            <a:r>
              <a:rPr lang="fr-FR" i="1" dirty="0" err="1" smtClean="0"/>
              <a:t>initio</a:t>
            </a:r>
            <a:r>
              <a:rPr lang="fr-FR" dirty="0" smtClean="0"/>
              <a:t> (ou « </a:t>
            </a:r>
            <a:r>
              <a:rPr lang="fr-FR" b="1" dirty="0" smtClean="0">
                <a:solidFill>
                  <a:srgbClr val="0070C0"/>
                </a:solidFill>
              </a:rPr>
              <a:t>depuis les premiers principes</a:t>
            </a:r>
            <a:r>
              <a:rPr lang="fr-FR" dirty="0" smtClean="0"/>
              <a:t> ») s'il est repose sur les lois physiques de base et établies sans postulats additionnels ou modèles spéciaux. </a:t>
            </a:r>
            <a:endParaRPr lang="fr-FR" dirty="0"/>
          </a:p>
        </p:txBody>
      </p:sp>
      <p:sp>
        <p:nvSpPr>
          <p:cNvPr id="8" name="Rectangle 7"/>
          <p:cNvSpPr/>
          <p:nvPr/>
        </p:nvSpPr>
        <p:spPr>
          <a:xfrm>
            <a:off x="500034" y="1571612"/>
            <a:ext cx="8072494" cy="92333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fr-FR" dirty="0" smtClean="0"/>
              <a:t>Par exemple, un calcul </a:t>
            </a:r>
            <a:r>
              <a:rPr lang="fr-FR" i="1" dirty="0" smtClean="0"/>
              <a:t>ab </a:t>
            </a:r>
            <a:r>
              <a:rPr lang="fr-FR" i="1" dirty="0" err="1" smtClean="0"/>
              <a:t>initio</a:t>
            </a:r>
            <a:r>
              <a:rPr lang="fr-FR" dirty="0" smtClean="0"/>
              <a:t> des propriétés de l'eau liquide devrait débuter avec les propriétés des atomes d'hydrogène et d'oxygène constitutifs et les lois de l'électrodynamique</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checkerboard(across)">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heckerboard(across)">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1027"/>
                                        </p:tgtEl>
                                        <p:attrNameLst>
                                          <p:attrName>style.visibility</p:attrName>
                                        </p:attrNameLst>
                                      </p:cBhvr>
                                      <p:to>
                                        <p:strVal val="visible"/>
                                      </p:to>
                                    </p:set>
                                    <p:animEffect transition="in" filter="checkerboard(across)">
                                      <p:cBhvr>
                                        <p:cTn id="27" dur="500"/>
                                        <p:tgtEl>
                                          <p:spTgt spid="1027"/>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1026"/>
                                        </p:tgtEl>
                                        <p:attrNameLst>
                                          <p:attrName>style.visibility</p:attrName>
                                        </p:attrNameLst>
                                      </p:cBhvr>
                                      <p:to>
                                        <p:strVal val="visible"/>
                                      </p:to>
                                    </p:set>
                                    <p:animEffect transition="in" filter="checkerboard(across)">
                                      <p:cBhvr>
                                        <p:cTn id="32"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2274838"/>
            <a:ext cx="8143932"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fr-FR" dirty="0" smtClean="0"/>
              <a:t>Des applications existent en physique des particules (</a:t>
            </a:r>
            <a:r>
              <a:rPr lang="fr-FR" dirty="0" smtClean="0">
                <a:solidFill>
                  <a:srgbClr val="FF0000"/>
                </a:solidFill>
              </a:rPr>
              <a:t>agent = particule élémentaire</a:t>
            </a:r>
            <a:r>
              <a:rPr lang="fr-FR" dirty="0" smtClean="0"/>
              <a:t>), en chimie (</a:t>
            </a:r>
            <a:r>
              <a:rPr lang="fr-FR" dirty="0" smtClean="0">
                <a:solidFill>
                  <a:srgbClr val="FF0000"/>
                </a:solidFill>
              </a:rPr>
              <a:t>agent = molécule</a:t>
            </a:r>
            <a:r>
              <a:rPr lang="fr-FR" dirty="0" smtClean="0"/>
              <a:t>), en biologie cellulaire (</a:t>
            </a:r>
            <a:r>
              <a:rPr lang="fr-FR" dirty="0" smtClean="0">
                <a:solidFill>
                  <a:srgbClr val="FF0000"/>
                </a:solidFill>
              </a:rPr>
              <a:t>agent = cellule</a:t>
            </a:r>
            <a:r>
              <a:rPr lang="fr-FR" dirty="0" smtClean="0"/>
              <a:t>), en éthologie (</a:t>
            </a:r>
            <a:r>
              <a:rPr lang="fr-FR" dirty="0" smtClean="0">
                <a:solidFill>
                  <a:srgbClr val="FF0000"/>
                </a:solidFill>
              </a:rPr>
              <a:t>agent = animal</a:t>
            </a:r>
            <a:r>
              <a:rPr lang="fr-FR" dirty="0" smtClean="0"/>
              <a:t>), en sociologie et en ethnologie (</a:t>
            </a:r>
            <a:r>
              <a:rPr lang="fr-FR" dirty="0" smtClean="0">
                <a:solidFill>
                  <a:srgbClr val="FF0000"/>
                </a:solidFill>
              </a:rPr>
              <a:t>agent = être humain</a:t>
            </a:r>
            <a:r>
              <a:rPr lang="fr-FR" dirty="0" smtClean="0"/>
              <a:t>). L'autonomie permet ici de simuler le comportement exact d'une entité.</a:t>
            </a:r>
            <a:endParaRPr lang="fr-FR" dirty="0"/>
          </a:p>
        </p:txBody>
      </p:sp>
      <p:sp>
        <p:nvSpPr>
          <p:cNvPr id="3" name="Rectangle 2"/>
          <p:cNvSpPr/>
          <p:nvPr/>
        </p:nvSpPr>
        <p:spPr>
          <a:xfrm>
            <a:off x="785786" y="1214422"/>
            <a:ext cx="7715304" cy="64633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fr-FR" dirty="0" smtClean="0"/>
              <a:t>Un </a:t>
            </a:r>
            <a:r>
              <a:rPr lang="fr-FR" b="1" dirty="0" smtClean="0"/>
              <a:t>système multi-agent</a:t>
            </a:r>
            <a:r>
              <a:rPr lang="fr-FR" dirty="0" smtClean="0"/>
              <a:t> (</a:t>
            </a:r>
            <a:r>
              <a:rPr lang="fr-FR" b="1" dirty="0" smtClean="0"/>
              <a:t>SMA</a:t>
            </a:r>
            <a:r>
              <a:rPr lang="fr-FR" dirty="0" smtClean="0"/>
              <a:t>) est un système composé d'un ensemble d'agents, situés dans un certain environnement et interagissant selon certaines relations</a:t>
            </a:r>
            <a:endParaRPr lang="fr-FR" dirty="0"/>
          </a:p>
        </p:txBody>
      </p:sp>
      <p:sp>
        <p:nvSpPr>
          <p:cNvPr id="4" name="Rectangle 3"/>
          <p:cNvSpPr/>
          <p:nvPr/>
        </p:nvSpPr>
        <p:spPr>
          <a:xfrm>
            <a:off x="3071802" y="285728"/>
            <a:ext cx="2825902"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fr-FR" b="1" dirty="0" smtClean="0"/>
              <a:t>système multi-agent</a:t>
            </a:r>
            <a:r>
              <a:rPr lang="fr-FR" dirty="0" smtClean="0"/>
              <a:t> (</a:t>
            </a:r>
            <a:r>
              <a:rPr lang="fr-FR" b="1" dirty="0" smtClean="0"/>
              <a:t>SMA</a:t>
            </a:r>
            <a:r>
              <a:rPr lang="fr-FR" dirty="0" smtClean="0"/>
              <a:t>)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71802" y="285728"/>
            <a:ext cx="2874120"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fr-FR" b="1" dirty="0" smtClean="0">
                <a:solidFill>
                  <a:schemeClr val="tx1"/>
                </a:solidFill>
              </a:rPr>
              <a:t>Discrétisation des équations</a:t>
            </a:r>
            <a:endParaRPr lang="fr-FR" b="1"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71802" y="285728"/>
            <a:ext cx="2458365"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fr-FR" b="1" dirty="0" smtClean="0">
                <a:solidFill>
                  <a:schemeClr val="tx1"/>
                </a:solidFill>
              </a:rPr>
              <a:t>Dynamique moléculaire</a:t>
            </a:r>
            <a:endParaRPr lang="fr-FR" b="1" dirty="0">
              <a:solidFill>
                <a:schemeClr val="tx1"/>
              </a:solidFill>
            </a:endParaRPr>
          </a:p>
        </p:txBody>
      </p:sp>
      <p:pic>
        <p:nvPicPr>
          <p:cNvPr id="4098" name="Picture 2" descr="http://t2.gstatic.com/images?q=tbn:ANd9GcTycJ4j-6kDuc1nFSf4_WNRBJbumpMK3asWAWFwHxgIlGgGTM2D9ySkDsY">
            <a:hlinkClick r:id="rId2"/>
          </p:cNvPr>
          <p:cNvPicPr>
            <a:picLocks noChangeAspect="1" noChangeArrowheads="1"/>
          </p:cNvPicPr>
          <p:nvPr/>
        </p:nvPicPr>
        <p:blipFill>
          <a:blip r:embed="rId3"/>
          <a:srcRect/>
          <a:stretch>
            <a:fillRect/>
          </a:stretch>
        </p:blipFill>
        <p:spPr bwMode="auto">
          <a:xfrm>
            <a:off x="1643042" y="2143116"/>
            <a:ext cx="1038225" cy="1066801"/>
          </a:xfrm>
          <a:prstGeom prst="rect">
            <a:avLst/>
          </a:prstGeom>
          <a:noFill/>
        </p:spPr>
      </p:pic>
      <p:sp>
        <p:nvSpPr>
          <p:cNvPr id="4" name="Rectangle 3"/>
          <p:cNvSpPr/>
          <p:nvPr/>
        </p:nvSpPr>
        <p:spPr>
          <a:xfrm>
            <a:off x="500034" y="3357562"/>
            <a:ext cx="3214710" cy="276999"/>
          </a:xfrm>
          <a:prstGeom prst="rect">
            <a:avLst/>
          </a:prstGeom>
        </p:spPr>
        <p:txBody>
          <a:bodyPr wrap="square">
            <a:spAutoFit/>
          </a:bodyPr>
          <a:lstStyle/>
          <a:p>
            <a:r>
              <a:rPr lang="fr-FR" sz="1200" i="1" dirty="0" smtClean="0"/>
              <a:t>Nano-indentation dans le zirconium, J.M. </a:t>
            </a:r>
            <a:r>
              <a:rPr lang="fr-FR" sz="1200" i="1" dirty="0" err="1" smtClean="0"/>
              <a:t>Raulot</a:t>
            </a:r>
            <a:endParaRPr lang="fr-FR" sz="1200" dirty="0"/>
          </a:p>
        </p:txBody>
      </p:sp>
      <p:pic>
        <p:nvPicPr>
          <p:cNvPr id="4100" name="Picture 4" descr="http://t1.gstatic.com/images?q=tbn:ANd9GcSfu3HNSLGmL1slEw9p3gu6Afangroz5mkbs3soVyNcl3W743a-1XGqEi8">
            <a:hlinkClick r:id="rId4"/>
          </p:cNvPr>
          <p:cNvPicPr>
            <a:picLocks noChangeAspect="1" noChangeArrowheads="1"/>
          </p:cNvPicPr>
          <p:nvPr/>
        </p:nvPicPr>
        <p:blipFill>
          <a:blip r:embed="rId5"/>
          <a:srcRect/>
          <a:stretch>
            <a:fillRect/>
          </a:stretch>
        </p:blipFill>
        <p:spPr bwMode="auto">
          <a:xfrm>
            <a:off x="6715140" y="1857364"/>
            <a:ext cx="438150" cy="1333501"/>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361</TotalTime>
  <Words>711</Words>
  <Application>Microsoft Office PowerPoint</Application>
  <PresentationFormat>Affichage à l'écran (4:3)</PresentationFormat>
  <Paragraphs>74</Paragraphs>
  <Slides>9</Slides>
  <Notes>1</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vector>
  </TitlesOfParts>
  <Company>Conseil FSESNV</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Nouiri</dc:creator>
  <cp:lastModifiedBy>nouiri</cp:lastModifiedBy>
  <cp:revision>36</cp:revision>
  <dcterms:created xsi:type="dcterms:W3CDTF">2011-10-04T12:13:17Z</dcterms:created>
  <dcterms:modified xsi:type="dcterms:W3CDTF">2017-10-01T21:01:07Z</dcterms:modified>
</cp:coreProperties>
</file>