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41B15-AB35-C17C-FA3A-7EE5C36F1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E55795-F991-54A8-2949-93FF07912CB7}"/>
              </a:ext>
            </a:extLst>
          </p:cNvPr>
          <p:cNvSpPr txBox="1"/>
          <p:nvPr/>
        </p:nvSpPr>
        <p:spPr>
          <a:xfrm>
            <a:off x="656425" y="949272"/>
            <a:ext cx="109080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endParaRPr lang="fr-FR" dirty="0"/>
          </a:p>
          <a:p>
            <a:pPr algn="ctr"/>
            <a:r>
              <a:rPr lang="ar-DZ" sz="2400" dirty="0"/>
              <a:t>الفرع </a:t>
            </a:r>
            <a:r>
              <a:rPr lang="ar-DZ" sz="2400" dirty="0" err="1"/>
              <a:t>الثاني:خصائص</a:t>
            </a:r>
            <a:r>
              <a:rPr lang="ar-DZ" sz="2400" dirty="0"/>
              <a:t> جرائم الأعمال:</a:t>
            </a:r>
            <a:endParaRPr lang="fr-FR" sz="2400" dirty="0"/>
          </a:p>
          <a:p>
            <a:pPr algn="ctr"/>
            <a:r>
              <a:rPr lang="ar-DZ" sz="2400" dirty="0" err="1"/>
              <a:t>أولا:تحكمها</a:t>
            </a:r>
            <a:r>
              <a:rPr lang="ar-DZ" sz="2400" dirty="0"/>
              <a:t> قوانين خاصة.</a:t>
            </a:r>
            <a:endParaRPr lang="fr-FR" sz="2400" dirty="0"/>
          </a:p>
          <a:p>
            <a:pPr algn="ctr"/>
            <a:r>
              <a:rPr lang="ar-DZ" sz="2400" dirty="0" err="1"/>
              <a:t>ثانيا:هي</a:t>
            </a:r>
            <a:r>
              <a:rPr lang="ar-DZ" sz="2400" dirty="0"/>
              <a:t> </a:t>
            </a:r>
            <a:r>
              <a:rPr lang="ar-DZ" sz="2400" dirty="0" err="1"/>
              <a:t>قواانين</a:t>
            </a:r>
            <a:r>
              <a:rPr lang="ar-DZ" sz="2400" dirty="0"/>
              <a:t> متعددة.</a:t>
            </a:r>
            <a:endParaRPr lang="fr-FR" sz="2400" dirty="0"/>
          </a:p>
          <a:p>
            <a:pPr algn="ctr"/>
            <a:r>
              <a:rPr lang="ar-DZ" sz="2400" dirty="0" err="1"/>
              <a:t>ثالث:الجاني</a:t>
            </a:r>
            <a:r>
              <a:rPr lang="ar-DZ" sz="2400" dirty="0"/>
              <a:t> قد يكون طبيعي أو اعتباري.</a:t>
            </a:r>
            <a:endParaRPr lang="fr-FR" sz="2400" dirty="0"/>
          </a:p>
          <a:p>
            <a:pPr algn="ctr"/>
            <a:r>
              <a:rPr lang="ar-DZ" sz="2400" dirty="0" err="1"/>
              <a:t>رابعا:الجاني</a:t>
            </a:r>
            <a:r>
              <a:rPr lang="ar-DZ" sz="2400" dirty="0"/>
              <a:t> غالبا ما يكون من أصحاب النفوذ الإداري أو المالي.</a:t>
            </a:r>
            <a:endParaRPr lang="fr-FR" sz="2400" dirty="0"/>
          </a:p>
          <a:p>
            <a:pPr algn="ctr"/>
            <a:r>
              <a:rPr lang="ar-DZ" sz="2400" dirty="0" err="1"/>
              <a:t>خامسا:جرائم</a:t>
            </a:r>
            <a:r>
              <a:rPr lang="ar-DZ" sz="2400" dirty="0"/>
              <a:t> الأعمال تعتمد عل التطور التقني.</a:t>
            </a:r>
            <a:endParaRPr lang="fr-FR" sz="2400" dirty="0"/>
          </a:p>
          <a:p>
            <a:pPr algn="ctr"/>
            <a:r>
              <a:rPr lang="ar-DZ" sz="2400"/>
              <a:t>جرائم الأعمال يصعب </a:t>
            </a:r>
            <a:r>
              <a:rPr lang="ar-DZ" sz="2400" dirty="0"/>
              <a:t>اثباتها.</a:t>
            </a:r>
            <a:endParaRPr lang="fr-FR" sz="2400" dirty="0"/>
          </a:p>
          <a:p>
            <a:endParaRPr lang="ar-DZ" sz="4000" dirty="0">
              <a:cs typeface="Fanan" pitchFamily="2" charset="-78"/>
            </a:endParaRPr>
          </a:p>
        </p:txBody>
      </p:sp>
      <p:pic>
        <p:nvPicPr>
          <p:cNvPr id="5" name="Image 4">
            <a:hlinkClick r:id="" action="ppaction://noaction"/>
            <a:extLst>
              <a:ext uri="{FF2B5EF4-FFF2-40B4-BE49-F238E27FC236}">
                <a16:creationId xmlns:a16="http://schemas.microsoft.com/office/drawing/2014/main" id="{91C6CE86-D7B0-E0F8-99F8-DDCA951142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61913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55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25</cp:revision>
  <dcterms:created xsi:type="dcterms:W3CDTF">2023-10-28T21:02:18Z</dcterms:created>
  <dcterms:modified xsi:type="dcterms:W3CDTF">2024-12-17T09:23:23Z</dcterms:modified>
</cp:coreProperties>
</file>