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94" r:id="rId3"/>
    <p:sldId id="295" r:id="rId4"/>
    <p:sldId id="296" r:id="rId5"/>
    <p:sldId id="277" r:id="rId6"/>
    <p:sldId id="299" r:id="rId7"/>
    <p:sldId id="288" r:id="rId8"/>
    <p:sldId id="300" r:id="rId9"/>
    <p:sldId id="301" r:id="rId10"/>
    <p:sldId id="278" r:id="rId11"/>
    <p:sldId id="26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3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829B7-F80C-49F8-A130-67EC1A30E9E1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02354-5832-46EF-B9FF-88104458C5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258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0" y="285728"/>
            <a:ext cx="8501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dirty="0"/>
          </a:p>
          <a:p>
            <a:endParaRPr lang="fr-FR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42844" y="214290"/>
            <a:ext cx="275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lgerian" pitchFamily="82" charset="0"/>
              </a:rPr>
              <a:t>L’expression  génique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2244060"/>
            <a:ext cx="864399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oper Black" pitchFamily="18" charset="0"/>
              </a:rPr>
              <a:t>La traduction </a:t>
            </a:r>
          </a:p>
          <a:p>
            <a:endParaRPr lang="fr-FR" sz="660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r"/>
            <a:endParaRPr lang="fr-FR" b="1" dirty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 smtClean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 smtClean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r>
              <a:rPr lang="fr-FR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Responsable M: HAMDOUCHE.N</a:t>
            </a:r>
            <a:endParaRPr lang="fr-FR" b="1" dirty="0">
              <a:solidFill>
                <a:schemeClr val="accent2">
                  <a:lumMod val="20000"/>
                  <a:lumOff val="8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681038"/>
            <a:ext cx="8096250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5825" y="1466850"/>
            <a:ext cx="737235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66675"/>
            <a:ext cx="885828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2425"/>
            <a:ext cx="91916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3" y="652463"/>
            <a:ext cx="8258175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0011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28"/>
            <a:ext cx="931545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300038"/>
            <a:ext cx="8505825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1"/>
            <a:ext cx="914400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900115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8</Words>
  <Application>Microsoft Office PowerPoint</Application>
  <PresentationFormat>Affichage à l'écran (4:3)</PresentationFormat>
  <Paragraphs>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Aharoni</vt:lpstr>
      <vt:lpstr>Algerian</vt:lpstr>
      <vt:lpstr>Arial</vt:lpstr>
      <vt:lpstr>Calibri</vt:lpstr>
      <vt:lpstr>Cooper Black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lok</dc:creator>
  <cp:lastModifiedBy>Utilisateur Windows</cp:lastModifiedBy>
  <cp:revision>72</cp:revision>
  <dcterms:created xsi:type="dcterms:W3CDTF">2016-04-08T14:15:25Z</dcterms:created>
  <dcterms:modified xsi:type="dcterms:W3CDTF">2020-09-12T21:03:52Z</dcterms:modified>
</cp:coreProperties>
</file>