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E419-619E-4139-9A9F-85186279EEA9}" type="datetimeFigureOut">
              <a:rPr lang="fr-FR" smtClean="0"/>
              <a:pPr/>
              <a:t>13/11/2022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52EA-9636-4644-8D34-9B7EBF1C4A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E419-619E-4139-9A9F-85186279EEA9}" type="datetimeFigureOut">
              <a:rPr lang="fr-FR" smtClean="0"/>
              <a:pPr/>
              <a:t>13/11/2022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52EA-9636-4644-8D34-9B7EBF1C4A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E419-619E-4139-9A9F-85186279EEA9}" type="datetimeFigureOut">
              <a:rPr lang="fr-FR" smtClean="0"/>
              <a:pPr/>
              <a:t>13/11/2022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52EA-9636-4644-8D34-9B7EBF1C4A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E419-619E-4139-9A9F-85186279EEA9}" type="datetimeFigureOut">
              <a:rPr lang="fr-FR" smtClean="0"/>
              <a:pPr/>
              <a:t>13/11/2022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52EA-9636-4644-8D34-9B7EBF1C4A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E419-619E-4139-9A9F-85186279EEA9}" type="datetimeFigureOut">
              <a:rPr lang="fr-FR" smtClean="0"/>
              <a:pPr/>
              <a:t>13/11/2022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52EA-9636-4644-8D34-9B7EBF1C4A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E419-619E-4139-9A9F-85186279EEA9}" type="datetimeFigureOut">
              <a:rPr lang="fr-FR" smtClean="0"/>
              <a:pPr/>
              <a:t>13/11/2022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52EA-9636-4644-8D34-9B7EBF1C4A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E419-619E-4139-9A9F-85186279EEA9}" type="datetimeFigureOut">
              <a:rPr lang="fr-FR" smtClean="0"/>
              <a:pPr/>
              <a:t>13/11/2022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52EA-9636-4644-8D34-9B7EBF1C4A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E419-619E-4139-9A9F-85186279EEA9}" type="datetimeFigureOut">
              <a:rPr lang="fr-FR" smtClean="0"/>
              <a:pPr/>
              <a:t>13/11/2022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52EA-9636-4644-8D34-9B7EBF1C4A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E419-619E-4139-9A9F-85186279EEA9}" type="datetimeFigureOut">
              <a:rPr lang="fr-FR" smtClean="0"/>
              <a:pPr/>
              <a:t>13/11/2022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52EA-9636-4644-8D34-9B7EBF1C4A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E419-619E-4139-9A9F-85186279EEA9}" type="datetimeFigureOut">
              <a:rPr lang="fr-FR" smtClean="0"/>
              <a:pPr/>
              <a:t>13/11/2022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52EA-9636-4644-8D34-9B7EBF1C4A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5E419-619E-4139-9A9F-85186279EEA9}" type="datetimeFigureOut">
              <a:rPr lang="fr-FR" smtClean="0"/>
              <a:pPr/>
              <a:t>13/11/2022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B52EA-9636-4644-8D34-9B7EBF1C4A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5E419-619E-4139-9A9F-85186279EEA9}" type="datetimeFigureOut">
              <a:rPr lang="fr-FR" smtClean="0"/>
              <a:pPr/>
              <a:t>13/11/2022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B52EA-9636-4644-8D34-9B7EBF1C4A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27203"/>
          </a:xfrm>
        </p:spPr>
        <p:txBody>
          <a:bodyPr/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Congressional Reconstruction</a:t>
            </a:r>
            <a:endParaRPr lang="fr-FR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 smtClean="0"/>
          </a:p>
          <a:p>
            <a:pPr marL="571500" indent="-57150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Radical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Republicans assumed greater power after the elections of 1866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71500" indent="-57150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Johnson acted stubbornly following the elections.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He urged southern states to oppose the 14th Amendment.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Only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Tennessee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ratified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Moderate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Republicans responded by moving closer to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radical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position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Congress engaged in a flurry of action in 1867.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It passed the first and second Reconstruction Acts (over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Johnson’s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vetoes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These acts divided the old Confederacy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except Tennessee, which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had rejoined the Union) into five military districts.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They mandated new constitutions in the southern states.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They required states to ratify the 14th Amendment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before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readmission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Congress also passed 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the Tenure of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Office 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Act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(over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Johnson’s veto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limiting presidential authority over removal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appointed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officials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confrontation between Congress and the president culminated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impeachment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Johnson in February 1868.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Johnson’s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vetoes and continued resistance alienated most Republicans.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Radical Republicans called for impeachment when Johnson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removed Secretary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War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Edwin N.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Stanton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without senatorial approval.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Moderate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Republicans at first hesitated but fell in line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radicals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made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case.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126/47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vote for impeachment in the House followed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strict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party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lines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Johnson’s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lawyers mounted an able defense.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They questioned whether Johnson was guilty of any crimes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which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Constitution allows impeachment.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They questioned whether he had violated the Tenure of 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ffice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Act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D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Senate, needing a two-thirds majority, failed to convict by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single vote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35/19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Some moderates and conservatives did not want to set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precedent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of a conviction.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Reconstruction proceeded in the South while Johnson and Congress dueled.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Voters were registered: 735,000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blacks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635,000 whites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were enrolled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There were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black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majorities in 5 of the 10 southern states.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New state constitutions were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written.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Seven states ratified the constitutions and set up governments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 ratified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14th Amendment in 1868.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1869/1870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all former Confederate states had been readmitted.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IV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election of 1868 and ratification of the 15th Amendment seemed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signal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end of Reconstruction.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election of 1868 served as a referendum 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Republican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Reconstruction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policies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Republicans nominated Ulysses S. Grant.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Democrats nominated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Seymour of New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York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attacked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Reconstruction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parties waged a vicious, sometimes violent campaign.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newly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created Ku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Klux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Klan intimidated voters,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black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white,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across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the South.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Grant won the presidency and Republicans retained control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Congress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Republicans turned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black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suffrage after the election.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They drafted the 15th Amendment, prohibiting states from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denying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franchise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black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men.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11 of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21 northern states still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denied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vote to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blacks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final three unreconstructed states ratified the 15th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Amendment as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condition of readmission to the Union, and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amendment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became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law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in 1870.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Many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Republicans and others in the North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considered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Reconstruction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ended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95</Words>
  <Application>Microsoft Office PowerPoint</Application>
  <PresentationFormat>Affichage à l'écran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Congressional Reconstruction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Congressional Reconstruction</dc:title>
  <dc:creator>win7</dc:creator>
  <cp:lastModifiedBy>win7</cp:lastModifiedBy>
  <cp:revision>12</cp:revision>
  <dcterms:created xsi:type="dcterms:W3CDTF">2021-11-27T17:43:05Z</dcterms:created>
  <dcterms:modified xsi:type="dcterms:W3CDTF">2022-11-13T18:47:40Z</dcterms:modified>
</cp:coreProperties>
</file>