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A5F03D-D510-3EE7-7C38-F07033ED29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0B29FEF-28F7-5AED-220A-6AF8A37050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CD46F3A-E4CF-9937-A911-38A1DBFB3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6A09D-9A42-4F6D-B6AF-9411568A3282}" type="datetimeFigureOut">
              <a:rPr lang="fr-FR" smtClean="0"/>
              <a:t>09/10/2022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69AA686-7FCD-7158-17AE-6DB082773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5999E2-26D5-BE8F-4EE5-AE38F40BD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390AB-B13D-403C-97C3-B6F2FB12EF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362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5B119D-B23E-73D2-1774-0D6075038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B4AD80F-42CA-A047-F5D0-B41B038270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401C56-F9F1-0865-9BDF-582B1204E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6A09D-9A42-4F6D-B6AF-9411568A3282}" type="datetimeFigureOut">
              <a:rPr lang="fr-FR" smtClean="0"/>
              <a:t>09/10/2022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0EC6FA-20C6-7F1C-B51C-68D5FB083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095861B-D4C8-7E5F-4617-64339A43C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390AB-B13D-403C-97C3-B6F2FB12EF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874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DC15A02-A740-CA00-38AA-07D3A3B437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0DF3BDA-41EE-C024-4F71-FAECEFBFB8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AC1A01-4E5A-D0C3-18D4-FCD9B27B2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6A09D-9A42-4F6D-B6AF-9411568A3282}" type="datetimeFigureOut">
              <a:rPr lang="fr-FR" smtClean="0"/>
              <a:t>09/10/2022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2D2EED3-582D-0212-5340-7F127157F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795AE5C-08A8-84EE-253B-98C76B48C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390AB-B13D-403C-97C3-B6F2FB12EF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4794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A5D8D7-C883-0BF5-0CF8-7369E1E8C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9D91976-462A-4D02-01C0-00B5F3EE6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CAD1A74-4260-FCFB-1159-C17ADF671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6A09D-9A42-4F6D-B6AF-9411568A3282}" type="datetimeFigureOut">
              <a:rPr lang="fr-FR" smtClean="0"/>
              <a:t>09/10/2022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10C5A0E-9B7B-588E-778A-AC72B95F0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3E2550-EA2B-68F7-42E4-C3804BCE7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390AB-B13D-403C-97C3-B6F2FB12EF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3582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CC103F-4F7D-F1CC-EA19-144C9C566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052C0B4-AD7D-5A80-6492-524F0ADCB2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91F2B88-35D6-04EF-A89F-7F759EC52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6A09D-9A42-4F6D-B6AF-9411568A3282}" type="datetimeFigureOut">
              <a:rPr lang="fr-FR" smtClean="0"/>
              <a:t>09/10/2022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4F13216-891E-392F-A98F-4BFE998F2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D0A462C-0FD3-CE4A-8F23-DE2C5D153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390AB-B13D-403C-97C3-B6F2FB12EF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2359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3A49DB-BBC9-EF7A-7B46-AC263CEDB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12867A-C3A6-DEBE-D647-C5C87013D5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3408DB-76FE-FDC9-AF0F-092140982C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9C28D60-B367-2BC9-BB29-F395B3FF0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6A09D-9A42-4F6D-B6AF-9411568A3282}" type="datetimeFigureOut">
              <a:rPr lang="fr-FR" smtClean="0"/>
              <a:t>09/10/2022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EB52569-38EB-814E-E7A6-267C7CE25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B5E3A55-D27D-8C8F-258D-ACBB9327B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390AB-B13D-403C-97C3-B6F2FB12EF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7894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E4F2BC-EC86-14B1-7F7C-BE36621F9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A4289E8-9D95-97E7-539D-5DB2EC7A77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A7F4638-BAD5-904F-C5A6-7A5624B81B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6FD180-FFAE-1426-9CFE-31A07CE4DD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40E1EE7-701E-F9F1-CC3F-6DF23EC8D9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522FFD9-BDFB-98D2-13C8-C056A7BC8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6A09D-9A42-4F6D-B6AF-9411568A3282}" type="datetimeFigureOut">
              <a:rPr lang="fr-FR" smtClean="0"/>
              <a:t>09/10/2022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4131DEA-0F56-127F-B59C-C8A1E372F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B7AE543-99EC-61E7-4AD6-4ECE0E1BE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390AB-B13D-403C-97C3-B6F2FB12EF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6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5D4386-BE50-422D-D24D-6A8CED311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8186FE8-1602-B733-E3A2-7104E6539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6A09D-9A42-4F6D-B6AF-9411568A3282}" type="datetimeFigureOut">
              <a:rPr lang="fr-FR" smtClean="0"/>
              <a:t>09/10/2022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BCCEF61-5C5A-7DD9-182B-E6444473D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64D606B-4078-8655-EBBD-51AB735F3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390AB-B13D-403C-97C3-B6F2FB12EF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1599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C8A7593-A965-D7D8-A632-0FC56450A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6A09D-9A42-4F6D-B6AF-9411568A3282}" type="datetimeFigureOut">
              <a:rPr lang="fr-FR" smtClean="0"/>
              <a:t>09/10/2022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7919BFC-6941-9ACC-94EA-ED1EF78DA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9CD04B8-57DD-4101-56BA-69C0AA1D7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390AB-B13D-403C-97C3-B6F2FB12EF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0298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09B0F5-E252-5EC6-7746-E12E0A2F8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ED1540B-3B54-E9C7-47C1-DC9098B51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EAB69B9-0262-349A-E4FE-C8673AB682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F03DF6C-9378-965D-7D26-9E2D406A0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6A09D-9A42-4F6D-B6AF-9411568A3282}" type="datetimeFigureOut">
              <a:rPr lang="fr-FR" smtClean="0"/>
              <a:t>09/10/2022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0155A90-8163-7E83-A01A-9CFE6EC22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F800C3A-B1D5-AF10-E087-31B2BBDA3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390AB-B13D-403C-97C3-B6F2FB12EF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7699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1129AF-944E-B447-8315-FFBE9E2DB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28E4F8F-ABBB-16E4-5144-0578ECF474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930BED5-CF04-714E-5E37-B57F807DA2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2A2457F-504B-2E14-12F7-FA3967FD6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6A09D-9A42-4F6D-B6AF-9411568A3282}" type="datetimeFigureOut">
              <a:rPr lang="fr-FR" smtClean="0"/>
              <a:t>09/10/2022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5A79EC5-46C0-8CF4-2F56-38976AE7F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ACCE326-DD7B-0A75-07EB-08C229C4D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390AB-B13D-403C-97C3-B6F2FB12EF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029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4B8A8B5-C76C-B766-5EFA-AB5875E3D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DBCA6E1-4DEF-D693-583C-42886A418F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122843-267A-F287-E338-F5E3A7454B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6A09D-9A42-4F6D-B6AF-9411568A3282}" type="datetimeFigureOut">
              <a:rPr lang="fr-FR" smtClean="0"/>
              <a:t>09/10/2022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E2EE7EF-D298-C12A-704E-269D0833B6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F50F17F-E0A5-9957-AC7F-F77B48A4A8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390AB-B13D-403C-97C3-B6F2FB12EF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8038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FDA73C-E2D2-12E7-E911-3B19B50D34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1549"/>
            <a:ext cx="9144000" cy="1518458"/>
          </a:xfrm>
        </p:spPr>
        <p:txBody>
          <a:bodyPr>
            <a:normAutofit fontScale="90000"/>
          </a:bodyPr>
          <a:lstStyle/>
          <a:p>
            <a:r>
              <a:rPr lang="fr-FR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world's</a:t>
            </a:r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major </a:t>
            </a:r>
            <a:r>
              <a:rPr lang="fr-FR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</a:t>
            </a:r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  <a:endParaRPr lang="fr-F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C3413B0-92CE-6AFD-EF50-BE6978464E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623753"/>
            <a:ext cx="12192000" cy="5234247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endParaRPr lang="en-GB" sz="4400" b="1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4400" b="1" dirty="0"/>
              <a:t>many problems present major global threats for planet Earth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4400" b="1" dirty="0"/>
              <a:t> problems that must be solved if the world is to remain a supportive habitat for humans and other species. </a:t>
            </a:r>
          </a:p>
        </p:txBody>
      </p:sp>
    </p:spTree>
    <p:extLst>
      <p:ext uri="{BB962C8B-B14F-4D97-AF65-F5344CB8AC3E}">
        <p14:creationId xmlns:p14="http://schemas.microsoft.com/office/powerpoint/2010/main" val="1505598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892F1E-C5E6-28C5-9E00-179BA3DFC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</a:t>
            </a:r>
            <a:r>
              <a:rPr lang="fr-FR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major </a:t>
            </a:r>
            <a:r>
              <a:rPr lang="fr-FR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prboblems</a:t>
            </a:r>
            <a:endParaRPr lang="fr-FR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37DCF8-7EC5-696C-E7C5-AB9A871F1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9015"/>
          </a:xfrm>
        </p:spPr>
        <p:txBody>
          <a:bodyPr>
            <a:normAutofit fontScale="47500" lnSpcReduction="20000"/>
          </a:bodyPr>
          <a:lstStyle/>
          <a:p>
            <a:r>
              <a:rPr lang="en-GB" sz="10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Overpopulation</a:t>
            </a:r>
          </a:p>
          <a:p>
            <a:r>
              <a:rPr lang="en-GB" sz="10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pollution </a:t>
            </a:r>
          </a:p>
          <a:p>
            <a:r>
              <a:rPr lang="en-GB" sz="10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Deforestation.</a:t>
            </a:r>
          </a:p>
          <a:p>
            <a:r>
              <a:rPr lang="en-GB" sz="10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Biodiversity Loss and Species extinction</a:t>
            </a:r>
          </a:p>
          <a:p>
            <a:r>
              <a:rPr lang="en-GB" sz="10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climate change and Global Warming</a:t>
            </a:r>
          </a:p>
          <a:p>
            <a:r>
              <a:rPr lang="en-GB" sz="10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Soil degradation.</a:t>
            </a:r>
          </a:p>
          <a:p>
            <a:endParaRPr lang="fr-F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46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43C773-397F-7A89-BE89-5B4BB8A03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8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 </a:t>
            </a:r>
            <a:r>
              <a:rPr lang="fr-FR" sz="8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Overpopulation</a:t>
            </a:r>
            <a:endParaRPr lang="fr-FR" sz="8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286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3E0380-630D-82A0-B1A1-B2C732447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3951"/>
          </a:xfrm>
        </p:spPr>
        <p:txBody>
          <a:bodyPr>
            <a:noAutofit/>
          </a:bodyPr>
          <a:lstStyle/>
          <a:p>
            <a:r>
              <a:rPr lang="fr-FR" sz="7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  <a:endParaRPr lang="fr-FR" sz="7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B53054-4936-899F-DB4B-CF08FBB6BE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69076"/>
            <a:ext cx="12192000" cy="5547360"/>
          </a:xfrm>
        </p:spPr>
        <p:txBody>
          <a:bodyPr>
            <a:normAutofit fontScale="77500" lnSpcReduction="20000"/>
          </a:bodyPr>
          <a:lstStyle/>
          <a:p>
            <a:r>
              <a:rPr lang="en-GB" sz="5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 overpopulation is generally reached when the </a:t>
            </a:r>
            <a:r>
              <a:rPr lang="en-GB" sz="5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 of the existing human population exceeds the actual carrying capacity of Earth.</a:t>
            </a:r>
          </a:p>
          <a:p>
            <a:r>
              <a:rPr lang="en-GB" sz="5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 population continues to grow rapidly worldwide. </a:t>
            </a:r>
          </a:p>
          <a:p>
            <a:r>
              <a:rPr lang="en-GB" sz="5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Humanity entered the 20th century with 1.6 billion people </a:t>
            </a:r>
          </a:p>
          <a:p>
            <a:r>
              <a:rPr lang="en-GB" sz="5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2022 there are over 8 billion people alive on earth. </a:t>
            </a:r>
          </a:p>
          <a:p>
            <a:r>
              <a:rPr lang="en-GB" sz="5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Estimations expect that if something doesn’t change, we could reach  9.7 billion people by 2050 and 11 billion by 2100. </a:t>
            </a:r>
          </a:p>
          <a:p>
            <a:endParaRPr lang="fr-F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302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E1FA25-4406-6174-E0A6-845A377F0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3" y="365125"/>
            <a:ext cx="12103331" cy="6296140"/>
          </a:xfrm>
        </p:spPr>
        <p:txBody>
          <a:bodyPr>
            <a:normAutofit fontScale="90000"/>
          </a:bodyPr>
          <a:lstStyle/>
          <a:p>
            <a:r>
              <a:rPr lang="fr-FR" sz="8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Causes of </a:t>
            </a:r>
            <a:r>
              <a:rPr lang="fr-FR" sz="8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Overpopulation</a:t>
            </a:r>
            <a:b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7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Lack of Family Planning</a:t>
            </a:r>
            <a:br>
              <a:rPr lang="en-GB" sz="7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7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Lack of education and awareness </a:t>
            </a:r>
            <a:br>
              <a:rPr lang="en-GB" sz="7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7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Advanced Medical Facilities</a:t>
            </a:r>
            <a:br>
              <a:rPr lang="en-GB" sz="7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7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increase in the birth rate</a:t>
            </a:r>
            <a:br>
              <a:rPr lang="en-GB" sz="7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7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decline in the Death Rate</a:t>
            </a:r>
            <a:b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411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A50F41-5D5D-98E1-C1AE-A9AA124CC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669" y="365125"/>
            <a:ext cx="11876116" cy="549275"/>
          </a:xfrm>
        </p:spPr>
        <p:txBody>
          <a:bodyPr>
            <a:normAutofit fontScale="90000"/>
          </a:bodyPr>
          <a:lstStyle/>
          <a:p>
            <a:r>
              <a:rPr lang="en-GB" sz="5400" b="1" dirty="0">
                <a:solidFill>
                  <a:srgbClr val="FF0000"/>
                </a:solidFill>
              </a:rPr>
              <a:t>Effects of overpopulation on the environment</a:t>
            </a:r>
            <a:endParaRPr lang="fr-FR" sz="54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A2FA16-B1D4-D14A-DFF4-46D20A1F76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75" y="914400"/>
            <a:ext cx="12053455" cy="5943599"/>
          </a:xfrm>
        </p:spPr>
        <p:txBody>
          <a:bodyPr>
            <a:normAutofit/>
          </a:bodyPr>
          <a:lstStyle/>
          <a:p>
            <a:pPr algn="just"/>
            <a:r>
              <a:rPr lang="en-GB" sz="4400" b="1" dirty="0"/>
              <a:t>Growing global populations is putting greater pressure on essential </a:t>
            </a:r>
            <a:r>
              <a:rPr lang="en-GB" sz="4400" b="1" dirty="0">
                <a:solidFill>
                  <a:srgbClr val="FF0000"/>
                </a:solidFill>
              </a:rPr>
              <a:t>natural resources</a:t>
            </a:r>
            <a:r>
              <a:rPr lang="en-GB" sz="4400" b="1" dirty="0"/>
              <a:t>, like </a:t>
            </a:r>
            <a:r>
              <a:rPr lang="en-GB" sz="4400" b="1" dirty="0" err="1"/>
              <a:t>water,soils,energy</a:t>
            </a:r>
            <a:r>
              <a:rPr lang="en-GB" sz="4400" b="1" dirty="0"/>
              <a:t> and raw materials.</a:t>
            </a:r>
          </a:p>
          <a:p>
            <a:pPr algn="just"/>
            <a:r>
              <a:rPr lang="en-GB" sz="4400" b="1" dirty="0"/>
              <a:t>Human activities cause our environment to become </a:t>
            </a:r>
            <a:r>
              <a:rPr lang="en-GB" sz="4400" b="1" dirty="0">
                <a:solidFill>
                  <a:srgbClr val="FF0000"/>
                </a:solidFill>
              </a:rPr>
              <a:t>polluted</a:t>
            </a:r>
            <a:r>
              <a:rPr lang="en-GB" sz="4400" b="1" dirty="0"/>
              <a:t>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GB" sz="4400" b="1" dirty="0"/>
              <a:t>The problem of pollution has become increasingly widespread and potentially more harmful( air, water and soil pollution)to human health and the environment.</a:t>
            </a:r>
          </a:p>
        </p:txBody>
      </p:sp>
    </p:spTree>
    <p:extLst>
      <p:ext uri="{BB962C8B-B14F-4D97-AF65-F5344CB8AC3E}">
        <p14:creationId xmlns:p14="http://schemas.microsoft.com/office/powerpoint/2010/main" val="3014439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F22BE36-1008-E580-8594-B8E791E59535}"/>
              </a:ext>
            </a:extLst>
          </p:cNvPr>
          <p:cNvSpPr txBox="1"/>
          <p:nvPr/>
        </p:nvSpPr>
        <p:spPr>
          <a:xfrm>
            <a:off x="44335" y="266007"/>
            <a:ext cx="1210333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GB" sz="4400" b="1" dirty="0"/>
              <a:t>The need for food causes the overuse of agricultural lands and generates </a:t>
            </a:r>
            <a:r>
              <a:rPr lang="en-GB" sz="4400" b="1" dirty="0">
                <a:solidFill>
                  <a:srgbClr val="FF0000"/>
                </a:solidFill>
              </a:rPr>
              <a:t>Soil degradation </a:t>
            </a:r>
            <a:r>
              <a:rPr lang="en-GB" sz="4400" b="1" dirty="0"/>
              <a:t>and </a:t>
            </a:r>
            <a:r>
              <a:rPr lang="en-GB" sz="4400" b="1" dirty="0">
                <a:solidFill>
                  <a:srgbClr val="FF0000"/>
                </a:solidFill>
              </a:rPr>
              <a:t>desertification</a:t>
            </a: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FF0000"/>
                </a:solidFill>
              </a:rPr>
              <a:t>Deforestation</a:t>
            </a:r>
            <a:r>
              <a:rPr lang="en-GB" sz="4400" b="1" dirty="0"/>
              <a:t> to meet the demands of growing populations (urban expansion and agriculture)</a:t>
            </a:r>
          </a:p>
          <a:p>
            <a:pPr marL="685800" indent="-685800" algn="just">
              <a:buFont typeface="Wingdings" panose="05000000000000000000" pitchFamily="2" charset="2"/>
              <a:buChar char="ü"/>
            </a:pPr>
            <a:r>
              <a:rPr lang="en-GB" sz="4400" b="1" dirty="0">
                <a:solidFill>
                  <a:srgbClr val="FF0000"/>
                </a:solidFill>
              </a:rPr>
              <a:t>Deforestation</a:t>
            </a:r>
            <a:r>
              <a:rPr lang="en-GB" sz="4400" b="1" dirty="0"/>
              <a:t>  leads to a reduced ability to capture CO2, thus increasing the greenhouse gas problem and directly gives rise to global warming</a:t>
            </a:r>
          </a:p>
        </p:txBody>
      </p:sp>
    </p:spTree>
    <p:extLst>
      <p:ext uri="{BB962C8B-B14F-4D97-AF65-F5344CB8AC3E}">
        <p14:creationId xmlns:p14="http://schemas.microsoft.com/office/powerpoint/2010/main" val="1514517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7879A74-4AAD-AB97-08A3-9B42AB0E1EF9}"/>
              </a:ext>
            </a:extLst>
          </p:cNvPr>
          <p:cNvSpPr txBox="1"/>
          <p:nvPr/>
        </p:nvSpPr>
        <p:spPr>
          <a:xfrm>
            <a:off x="238298" y="332509"/>
            <a:ext cx="1195370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4400" b="1" dirty="0"/>
              <a:t>Pollution, deforestation and pressure on resources are strongly associated with decrease of biodiversity and thus the loss of natural habitats of wildlife and mass species extinction.</a:t>
            </a:r>
            <a:endParaRPr lang="fr-FR" sz="4400" b="1" dirty="0"/>
          </a:p>
        </p:txBody>
      </p:sp>
    </p:spTree>
    <p:extLst>
      <p:ext uri="{BB962C8B-B14F-4D97-AF65-F5344CB8AC3E}">
        <p14:creationId xmlns:p14="http://schemas.microsoft.com/office/powerpoint/2010/main" val="3219482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D8981C-2FBC-E5DA-EBFD-80C7AE4F2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3610"/>
          </a:xfrm>
        </p:spPr>
        <p:txBody>
          <a:bodyPr>
            <a:noAutofit/>
          </a:bodyPr>
          <a:lstStyle/>
          <a:p>
            <a:r>
              <a:rPr lang="en-GB" sz="6600" b="1" dirty="0">
                <a:solidFill>
                  <a:srgbClr val="FF0000"/>
                </a:solidFill>
              </a:rPr>
              <a:t>Solutions to overpopulation</a:t>
            </a:r>
            <a:endParaRPr lang="fr-FR" sz="6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C005895-4EAF-DC63-F63C-589E08460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004" y="1080655"/>
            <a:ext cx="12058996" cy="5730240"/>
          </a:xfrm>
        </p:spPr>
        <p:txBody>
          <a:bodyPr>
            <a:normAutofit/>
          </a:bodyPr>
          <a:lstStyle/>
          <a:p>
            <a:r>
              <a:rPr lang="en-GB" dirty="0"/>
              <a:t> </a:t>
            </a:r>
            <a:r>
              <a:rPr lang="en-GB" sz="3200" b="1" dirty="0"/>
              <a:t>Support Initiatives that Provide </a:t>
            </a:r>
            <a:r>
              <a:rPr lang="en-GB" sz="3200" b="1" dirty="0">
                <a:solidFill>
                  <a:srgbClr val="FF0000"/>
                </a:solidFill>
              </a:rPr>
              <a:t>Education</a:t>
            </a:r>
            <a:r>
              <a:rPr lang="en-GB" sz="3200" b="1" dirty="0"/>
              <a:t> for Women and Access to </a:t>
            </a:r>
            <a:r>
              <a:rPr lang="en-GB" sz="3200" b="1" dirty="0">
                <a:solidFill>
                  <a:srgbClr val="FF0000"/>
                </a:solidFill>
              </a:rPr>
              <a:t>Family Planning </a:t>
            </a:r>
          </a:p>
          <a:p>
            <a:r>
              <a:rPr lang="en-GB" sz="3200" b="1" dirty="0"/>
              <a:t>Creating and Implementing National and Worldwide Multi-Media Overpopulation </a:t>
            </a:r>
            <a:r>
              <a:rPr lang="en-GB" sz="3200" b="1" dirty="0">
                <a:solidFill>
                  <a:srgbClr val="FF0000"/>
                </a:solidFill>
              </a:rPr>
              <a:t>Awareness</a:t>
            </a:r>
            <a:r>
              <a:rPr lang="en-GB" sz="3200" b="1" dirty="0"/>
              <a:t> </a:t>
            </a:r>
            <a:r>
              <a:rPr lang="en-GB" sz="3200" b="1" dirty="0">
                <a:solidFill>
                  <a:srgbClr val="FF0000"/>
                </a:solidFill>
              </a:rPr>
              <a:t>Campaigns</a:t>
            </a:r>
          </a:p>
          <a:p>
            <a:r>
              <a:rPr lang="en-GB" sz="3200" b="1" dirty="0"/>
              <a:t>Treating It as a </a:t>
            </a:r>
            <a:r>
              <a:rPr lang="en-GB" sz="3200" b="1" dirty="0">
                <a:solidFill>
                  <a:srgbClr val="FF0000"/>
                </a:solidFill>
              </a:rPr>
              <a:t>national</a:t>
            </a:r>
            <a:r>
              <a:rPr lang="en-GB" sz="3200" b="1" dirty="0"/>
              <a:t> </a:t>
            </a:r>
            <a:r>
              <a:rPr lang="en-GB" sz="3200" b="1" dirty="0">
                <a:solidFill>
                  <a:srgbClr val="FF0000"/>
                </a:solidFill>
              </a:rPr>
              <a:t>security issue </a:t>
            </a:r>
            <a:r>
              <a:rPr lang="en-GB" sz="3200" b="1" dirty="0"/>
              <a:t>because uncontrolled rapid population growth can be a national security threat in a way that it results to instability. </a:t>
            </a:r>
          </a:p>
          <a:p>
            <a:r>
              <a:rPr lang="en-GB" sz="3200" b="1" dirty="0"/>
              <a:t>Invest in and Support Responsible and </a:t>
            </a:r>
            <a:r>
              <a:rPr lang="en-GB" sz="3200" b="1" dirty="0">
                <a:solidFill>
                  <a:srgbClr val="FF0000"/>
                </a:solidFill>
              </a:rPr>
              <a:t>Innovative Agriculture </a:t>
            </a:r>
          </a:p>
          <a:p>
            <a:r>
              <a:rPr lang="en-GB" sz="3200" b="1" dirty="0"/>
              <a:t>Consume Less, Consume Better and Choose </a:t>
            </a:r>
            <a:r>
              <a:rPr lang="en-GB" sz="3200" b="1" dirty="0">
                <a:solidFill>
                  <a:srgbClr val="FF0000"/>
                </a:solidFill>
              </a:rPr>
              <a:t>Sustainable Sources </a:t>
            </a:r>
            <a:r>
              <a:rPr lang="en-GB" sz="3200" b="1" dirty="0"/>
              <a:t>.</a:t>
            </a:r>
          </a:p>
          <a:p>
            <a:r>
              <a:rPr lang="en-GB" sz="3200" b="1" dirty="0"/>
              <a:t>Choose </a:t>
            </a:r>
            <a:r>
              <a:rPr lang="en-GB" sz="3200" b="1" dirty="0">
                <a:solidFill>
                  <a:srgbClr val="FF0000"/>
                </a:solidFill>
              </a:rPr>
              <a:t>Renewable Energy </a:t>
            </a:r>
            <a:r>
              <a:rPr lang="en-GB" sz="3200" b="1" dirty="0"/>
              <a:t>Resources .</a:t>
            </a:r>
          </a:p>
          <a:p>
            <a:r>
              <a:rPr lang="en-GB" sz="3200" b="1" dirty="0"/>
              <a:t> Actively Participate in </a:t>
            </a:r>
            <a:r>
              <a:rPr lang="en-GB" sz="3200" b="1" dirty="0">
                <a:solidFill>
                  <a:srgbClr val="FF0000"/>
                </a:solidFill>
              </a:rPr>
              <a:t>Reducing Waste </a:t>
            </a:r>
            <a:r>
              <a:rPr lang="en-GB" sz="3200" b="1" dirty="0"/>
              <a:t>and </a:t>
            </a:r>
            <a:r>
              <a:rPr lang="en-GB" sz="3200" b="1" dirty="0">
                <a:solidFill>
                  <a:srgbClr val="FF0000"/>
                </a:solidFill>
              </a:rPr>
              <a:t>Pollution</a:t>
            </a:r>
            <a:r>
              <a:rPr lang="en-GB" sz="3200" b="1" dirty="0"/>
              <a:t> 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95981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396</Words>
  <Application>Microsoft Office PowerPoint</Application>
  <PresentationFormat>Grand écran</PresentationFormat>
  <Paragraphs>35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Thème Office</vt:lpstr>
      <vt:lpstr>world's major environmental problems</vt:lpstr>
      <vt:lpstr>Environmental major prboblems</vt:lpstr>
      <vt:lpstr>1/ Overpopulation</vt:lpstr>
      <vt:lpstr>Definition</vt:lpstr>
      <vt:lpstr>Causes of Overpopulation Lack of Family Planning Lack of education and awareness  Advanced Medical Facilities The increase in the birth rate The decline in the Death Rate  </vt:lpstr>
      <vt:lpstr>Effects of overpopulation on the environment</vt:lpstr>
      <vt:lpstr>Présentation PowerPoint</vt:lpstr>
      <vt:lpstr>Présentation PowerPoint</vt:lpstr>
      <vt:lpstr>Solutions to overpopulation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world's major environmental problems</dc:title>
  <dc:creator>yousra</dc:creator>
  <cp:lastModifiedBy>yousra</cp:lastModifiedBy>
  <cp:revision>4</cp:revision>
  <dcterms:created xsi:type="dcterms:W3CDTF">2022-10-09T16:46:30Z</dcterms:created>
  <dcterms:modified xsi:type="dcterms:W3CDTF">2022-10-09T18:37:43Z</dcterms:modified>
</cp:coreProperties>
</file>