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63" r:id="rId6"/>
    <p:sldId id="264" r:id="rId7"/>
    <p:sldId id="257" r:id="rId8"/>
    <p:sldId id="260" r:id="rId9"/>
    <p:sldId id="258" r:id="rId10"/>
    <p:sldId id="261" r:id="rId11"/>
    <p:sldId id="259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2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6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4C9AE-5FC5-45AA-A403-95A8883F76FD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2B657-EB76-4871-8C92-3BEBA90C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Unit 04: Food &amp; Drinks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Countable</a:t>
            </a:r>
            <a:r>
              <a:rPr lang="fr-FR" dirty="0" smtClean="0"/>
              <a:t> &amp; </a:t>
            </a:r>
            <a:r>
              <a:rPr lang="fr-FR" dirty="0" err="1" smtClean="0"/>
              <a:t>Uncountable</a:t>
            </a:r>
            <a:r>
              <a:rPr lang="fr-FR" dirty="0" smtClean="0"/>
              <a:t> </a:t>
            </a:r>
            <a:r>
              <a:rPr lang="fr-FR" dirty="0" err="1" smtClean="0"/>
              <a:t>Nouns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9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315091"/>
            <a:ext cx="8562975" cy="3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11" y="1004887"/>
            <a:ext cx="8620018" cy="51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6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96" y="852755"/>
            <a:ext cx="9213029" cy="458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867" y="657546"/>
            <a:ext cx="99659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COUNTABLE &amp; UNCOUNTABLE NOUNS:</a:t>
            </a:r>
          </a:p>
          <a:p>
            <a:pPr algn="ctr"/>
            <a:endParaRPr lang="fr-F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CN: are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people,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count.</a:t>
            </a:r>
          </a:p>
          <a:p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a/an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countable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plurals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cat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cats   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UN: (abstract/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are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a/an or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no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plurals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 a/an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UN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adjective</a:t>
            </a:r>
          </a:p>
          <a:p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</a:t>
            </a:r>
            <a:r>
              <a:rPr lang="fr-FR" sz="2400" strike="sngStrik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</a:t>
            </a:r>
            <a:r>
              <a:rPr lang="fr-FR" sz="2400" strike="sngStrik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We’re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terrible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fr-FR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</a:t>
            </a:r>
            <a:r>
              <a:rPr lang="fr-FR" sz="2400" strike="sngStrik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terrible </a:t>
            </a:r>
            <a:r>
              <a:rPr lang="fr-FR" sz="2400" strike="sngStrik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fr-FR" sz="24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good English </a:t>
            </a:r>
            <a:r>
              <a:rPr lang="fr-FR" sz="24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fr-FR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</a:t>
            </a:r>
            <a:r>
              <a:rPr lang="fr-FR" sz="2400" strike="sngStrik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 English</a:t>
            </a:r>
            <a:r>
              <a:rPr lang="fr-FR" sz="24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68558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0979" y="688369"/>
            <a:ext cx="91131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N.B: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There are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plural: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Glasses-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trousers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jeans- pyjamas- shorts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jeans are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dirty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« s »: news-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customs (douane), etc.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This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good news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1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53953"/>
              </p:ext>
            </p:extLst>
          </p:nvPr>
        </p:nvGraphicFramePr>
        <p:xfrm>
          <a:off x="1918984" y="15240"/>
          <a:ext cx="8128000" cy="684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620085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72064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UNCOUNTABLE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COUNTABLE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84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ACCOMMODATION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PLACE TO LIVE OR STAY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91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ADVICE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PIECE OF ADVICE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3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LOAF;  A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ROLL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67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FURNITURE /</a:t>
                      </a:r>
                      <a:r>
                        <a:rPr lang="en-US" sz="18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fɜ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ː.</a:t>
                      </a:r>
                      <a:r>
                        <a:rPr lang="en-US" sz="1800" b="0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nɪ.tʃə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PIECE OF FURNITURE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1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GRASS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BLADE OF GRASS; A LAWN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4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PIECE OF INFORMATION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19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FACT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22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LIGHTNING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FLASH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LIGHTNING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LUGGAGE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PIECE OF LUGGAGE,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CASE; A TRUNK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81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NOTE; A COIN;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SUM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68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PIECE OF NEWS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0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STEP FORWARD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55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PIECE OF RESEARCH; AN EXPERIMENT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4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THUNDER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CLAP OF THUNDER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1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JOURNEY; A TRIP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JOB; A PIECE OF WORK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16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68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254" y="657546"/>
            <a:ext cx="81063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ARTICLES: are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ARTICLES (THE)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ARTICLES (A/AN)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 INDEFINITE ARTICLES: 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THIS?  IT’S 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PEN, 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 IS A USEFUL OBJECT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THAT? IT’S A BOARD, IT’S A DOOR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PINNED ON THE WALL? IT’S 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IMAGE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FAR IS CONSTANTINE? IT’S 80 KMS, IT’S 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 DRIVE.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OUSE- 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INDEFINTE ARTICLE « a »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consonant or a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consonant (semi-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unit) and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« an »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mute « h »: an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706" y="636998"/>
            <a:ext cx="91850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indefinite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singluar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countable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first time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A man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singluar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countable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an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class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An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forgets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profession.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I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In certain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expressions: a couple,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a pair,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hundred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lot of,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deal of etc.,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9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787" y="431515"/>
            <a:ext cx="92570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 « THE »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superlatives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first, second,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thrid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,……</a:t>
            </a:r>
          </a:p>
          <a:p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Lake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Baikal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world’s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oldest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adjective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class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groups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plural countries</a:t>
            </a:r>
          </a:p>
          <a:p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Nile,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Pacific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Hawai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USA (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musical instruments: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piano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type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do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fr-FR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friend’s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do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serve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820" y="534256"/>
            <a:ext cx="10284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Activity: Insert « The »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……..Atlantic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lies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……..Europe and …….USA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……..lunch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return ……..home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………capital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……..London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In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countries ……….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hottest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……….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……….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……….breakfast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excellent.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lot about ……..love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lonely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Surely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0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931" y="534256"/>
            <a:ext cx="88255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Idiomatic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Food: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spoil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appetite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spoil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famishing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starving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He’s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coffee tastes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dishwater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grab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stomach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577" y="236306"/>
            <a:ext cx="102741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 a », « an », « 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 or « the »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 ……..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youngest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…….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If you go to …..school by ……..bus you’ll find him there. 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02- …….book on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shelf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03- ……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has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…..port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at ……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…… long time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 ……..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butcher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opposite 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sells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………good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sent Ahmed to …….prison for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hitting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…..policeman on …….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 …….prison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…………books.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06- …………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honesty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……..best of all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97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0587"/>
            <a:ext cx="7620000" cy="4472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5577" y="5609690"/>
            <a:ext cx="47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SWEET TOOTH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6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946" y="1099334"/>
            <a:ext cx="7983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cats and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bucketing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down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brass-monkey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endParaRPr lang="fr-F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freezing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-March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April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showers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66" y="2819723"/>
            <a:ext cx="4253501" cy="349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239" y="267129"/>
            <a:ext cx="100070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</a:t>
            </a: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complains ………the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……the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have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John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married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…..Mary?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The car came …….the corner ……..full speed.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You’ll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……once.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We’re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short ……time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we’ve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……….money.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 At 7o’clock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we’ll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…….a minute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piece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 ……a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business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man at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enquiring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6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721" y="647272"/>
            <a:ext cx="94008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correct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I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walked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(quick/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(cold/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coldly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The roses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smelt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He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trying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(hard/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seemed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impossible/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for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He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drove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hurried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grew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The news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sounded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but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 You look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holiday</a:t>
            </a:r>
            <a:endParaRPr lang="fr-F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The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looks (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but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taste (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arrived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lately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 The coffee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tasted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but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cold/</a:t>
            </a:r>
            <a:r>
              <a:rPr lang="fr-FR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9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6" y="441067"/>
            <a:ext cx="7086600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33" y="1134651"/>
            <a:ext cx="4859676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85" y="4893336"/>
            <a:ext cx="8413626" cy="12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719190"/>
            <a:ext cx="8715375" cy="54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241" y="675795"/>
            <a:ext cx="546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Activity: Fill the gaps with the correct word from the box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9" y="1127482"/>
            <a:ext cx="6010275" cy="781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41" y="1908532"/>
            <a:ext cx="65532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845</Words>
  <Application>Microsoft Office PowerPoint</Application>
  <PresentationFormat>Widescreen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Unit 04: Food &amp; Drinks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04: Food &amp; Drinks</dc:title>
  <dc:creator>Mordji</dc:creator>
  <cp:lastModifiedBy>Mordji</cp:lastModifiedBy>
  <cp:revision>21</cp:revision>
  <dcterms:created xsi:type="dcterms:W3CDTF">2023-03-04T12:29:43Z</dcterms:created>
  <dcterms:modified xsi:type="dcterms:W3CDTF">2023-04-14T20:42:05Z</dcterms:modified>
</cp:coreProperties>
</file>