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4"/>
  </p:notesMasterIdLst>
  <p:sldIdLst>
    <p:sldId id="256" r:id="rId2"/>
    <p:sldId id="259" r:id="rId3"/>
    <p:sldId id="306" r:id="rId4"/>
    <p:sldId id="262" r:id="rId5"/>
    <p:sldId id="315" r:id="rId6"/>
    <p:sldId id="383" r:id="rId7"/>
    <p:sldId id="382" r:id="rId8"/>
    <p:sldId id="384" r:id="rId9"/>
    <p:sldId id="385" r:id="rId10"/>
    <p:sldId id="268" r:id="rId11"/>
    <p:sldId id="337" r:id="rId12"/>
    <p:sldId id="378" r:id="rId13"/>
  </p:sldIdLst>
  <p:sldSz cx="9144000" cy="5143500" type="screen16x9"/>
  <p:notesSz cx="6858000" cy="9144000"/>
  <p:embeddedFontLst>
    <p:embeddedFont>
      <p:font typeface="Livvic" pitchFamily="2" charset="0"/>
      <p:regular r:id="rId15"/>
      <p:bold r:id="rId16"/>
      <p:italic r:id="rId17"/>
      <p:boldItalic r:id="rId18"/>
    </p:embeddedFont>
    <p:embeddedFont>
      <p:font typeface="Merriweather" panose="00000500000000000000" pitchFamily="2" charset="0"/>
      <p:regular r:id="rId19"/>
      <p:bold r:id="rId20"/>
      <p:italic r:id="rId21"/>
      <p:boldItalic r:id="rId22"/>
    </p:embeddedFont>
    <p:embeddedFont>
      <p:font typeface="Nunito Light" pitchFamily="2" charset="0"/>
      <p:regular r:id="rId23"/>
      <p: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2" d="100"/>
          <a:sy n="82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311976D2-30D9-488F-B655-EA96278307E4}"/>
    <pc:docChg chg="undo redo custSel addSld delSld modSld">
      <pc:chgData name="Kenza Laichi" userId="6bc492d1f8b44f4f" providerId="LiveId" clId="{311976D2-30D9-488F-B655-EA96278307E4}" dt="2022-11-22T20:15:58.091" v="1829" actId="2696"/>
      <pc:docMkLst>
        <pc:docMk/>
      </pc:docMkLst>
      <pc:sldChg chg="addSp modSp mod">
        <pc:chgData name="Kenza Laichi" userId="6bc492d1f8b44f4f" providerId="LiveId" clId="{311976D2-30D9-488F-B655-EA96278307E4}" dt="2022-11-22T18:56:36.060" v="1355" actId="20577"/>
        <pc:sldMkLst>
          <pc:docMk/>
          <pc:sldMk cId="0" sldId="256"/>
        </pc:sldMkLst>
        <pc:spChg chg="mod">
          <ac:chgData name="Kenza Laichi" userId="6bc492d1f8b44f4f" providerId="LiveId" clId="{311976D2-30D9-488F-B655-EA96278307E4}" dt="2022-11-22T18:56:36.060" v="1355" actId="20577"/>
          <ac:spMkLst>
            <pc:docMk/>
            <pc:sldMk cId="0" sldId="256"/>
            <ac:spMk id="3" creationId="{4269488A-828F-DBA7-3964-4CD2ED48EFD1}"/>
          </ac:spMkLst>
        </pc:spChg>
        <pc:picChg chg="add mod">
          <ac:chgData name="Kenza Laichi" userId="6bc492d1f8b44f4f" providerId="LiveId" clId="{311976D2-30D9-488F-B655-EA96278307E4}" dt="2022-11-22T17:05:58.721" v="51"/>
          <ac:picMkLst>
            <pc:docMk/>
            <pc:sldMk cId="0" sldId="256"/>
            <ac:picMk id="2" creationId="{4CDE2D12-8E1E-6350-9C81-6B638F4C0DCA}"/>
          </ac:picMkLst>
        </pc:picChg>
      </pc:sldChg>
      <pc:sldChg chg="addSp delSp modSp mod">
        <pc:chgData name="Kenza Laichi" userId="6bc492d1f8b44f4f" providerId="LiveId" clId="{311976D2-30D9-488F-B655-EA96278307E4}" dt="2022-11-22T18:49:50.856" v="1319" actId="14100"/>
        <pc:sldMkLst>
          <pc:docMk/>
          <pc:sldMk cId="3099327000" sldId="306"/>
        </pc:sldMkLst>
        <pc:spChg chg="mod">
          <ac:chgData name="Kenza Laichi" userId="6bc492d1f8b44f4f" providerId="LiveId" clId="{311976D2-30D9-488F-B655-EA96278307E4}" dt="2022-11-22T18:49:50.856" v="1319" actId="14100"/>
          <ac:spMkLst>
            <pc:docMk/>
            <pc:sldMk cId="3099327000" sldId="306"/>
            <ac:spMk id="2" creationId="{E5DDCBB8-FDAE-43BD-AD1A-69C8FF8A2632}"/>
          </ac:spMkLst>
        </pc:spChg>
        <pc:spChg chg="add del mod">
          <ac:chgData name="Kenza Laichi" userId="6bc492d1f8b44f4f" providerId="LiveId" clId="{311976D2-30D9-488F-B655-EA96278307E4}" dt="2022-11-22T17:13:25.548" v="128" actId="478"/>
          <ac:spMkLst>
            <pc:docMk/>
            <pc:sldMk cId="3099327000" sldId="306"/>
            <ac:spMk id="5" creationId="{030E7B27-9C91-923B-CCF9-2C7B6E0F94BC}"/>
          </ac:spMkLst>
        </pc:spChg>
      </pc:sldChg>
      <pc:sldChg chg="modSp mod">
        <pc:chgData name="Kenza Laichi" userId="6bc492d1f8b44f4f" providerId="LiveId" clId="{311976D2-30D9-488F-B655-EA96278307E4}" dt="2022-11-22T18:09:23.477" v="1031" actId="14100"/>
        <pc:sldMkLst>
          <pc:docMk/>
          <pc:sldMk cId="4214818709" sldId="315"/>
        </pc:sldMkLst>
        <pc:spChg chg="mod">
          <ac:chgData name="Kenza Laichi" userId="6bc492d1f8b44f4f" providerId="LiveId" clId="{311976D2-30D9-488F-B655-EA96278307E4}" dt="2022-11-22T17:18:11.620" v="167" actId="790"/>
          <ac:spMkLst>
            <pc:docMk/>
            <pc:sldMk cId="4214818709" sldId="315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9:23.477" v="1031" actId="14100"/>
          <ac:spMkLst>
            <pc:docMk/>
            <pc:sldMk cId="4214818709" sldId="315"/>
            <ac:spMk id="4" creationId="{5AE43822-0A27-4255-90C5-D0470A2E0269}"/>
          </ac:spMkLst>
        </pc:spChg>
      </pc:sldChg>
      <pc:sldChg chg="delSp modSp mod">
        <pc:chgData name="Kenza Laichi" userId="6bc492d1f8b44f4f" providerId="LiveId" clId="{311976D2-30D9-488F-B655-EA96278307E4}" dt="2022-11-22T19:28:03.130" v="1427" actId="20577"/>
        <pc:sldMkLst>
          <pc:docMk/>
          <pc:sldMk cId="4276352935" sldId="337"/>
        </pc:sldMkLst>
        <pc:spChg chg="del">
          <ac:chgData name="Kenza Laichi" userId="6bc492d1f8b44f4f" providerId="LiveId" clId="{311976D2-30D9-488F-B655-EA96278307E4}" dt="2022-11-22T18:55:17.238" v="1321" actId="478"/>
          <ac:spMkLst>
            <pc:docMk/>
            <pc:sldMk cId="4276352935" sldId="337"/>
            <ac:spMk id="2" creationId="{9E7E6557-8D92-454C-89D9-C55D3C0639D5}"/>
          </ac:spMkLst>
        </pc:spChg>
        <pc:spChg chg="del">
          <ac:chgData name="Kenza Laichi" userId="6bc492d1f8b44f4f" providerId="LiveId" clId="{311976D2-30D9-488F-B655-EA96278307E4}" dt="2022-11-22T18:55:15.095" v="1320" actId="478"/>
          <ac:spMkLst>
            <pc:docMk/>
            <pc:sldMk cId="4276352935" sldId="337"/>
            <ac:spMk id="3" creationId="{18759A8F-04FD-BB64-EA77-E909EDA9B991}"/>
          </ac:spMkLst>
        </pc:spChg>
        <pc:spChg chg="mod">
          <ac:chgData name="Kenza Laichi" userId="6bc492d1f8b44f4f" providerId="LiveId" clId="{311976D2-30D9-488F-B655-EA96278307E4}" dt="2022-11-22T19:28:03.130" v="1427" actId="20577"/>
          <ac:spMkLst>
            <pc:docMk/>
            <pc:sldMk cId="4276352935" sldId="337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20:15:58.091" v="1829" actId="2696"/>
        <pc:sldMkLst>
          <pc:docMk/>
          <pc:sldMk cId="2715657966" sldId="338"/>
        </pc:sldMkLst>
      </pc:sldChg>
      <pc:sldChg chg="modSp mod">
        <pc:chgData name="Kenza Laichi" userId="6bc492d1f8b44f4f" providerId="LiveId" clId="{311976D2-30D9-488F-B655-EA96278307E4}" dt="2022-11-22T17:40:24.649" v="708" actId="207"/>
        <pc:sldMkLst>
          <pc:docMk/>
          <pc:sldMk cId="1060448959" sldId="376"/>
        </pc:sldMkLst>
        <pc:spChg chg="mod">
          <ac:chgData name="Kenza Laichi" userId="6bc492d1f8b44f4f" providerId="LiveId" clId="{311976D2-30D9-488F-B655-EA96278307E4}" dt="2022-11-22T17:26:39.623" v="404" actId="255"/>
          <ac:spMkLst>
            <pc:docMk/>
            <pc:sldMk cId="1060448959" sldId="376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7:40:24.649" v="708" actId="207"/>
          <ac:spMkLst>
            <pc:docMk/>
            <pc:sldMk cId="1060448959" sldId="376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4.607" v="138" actId="2696"/>
        <pc:sldMkLst>
          <pc:docMk/>
          <pc:sldMk cId="1704499339" sldId="377"/>
        </pc:sldMkLst>
      </pc:sldChg>
      <pc:sldChg chg="modSp mod">
        <pc:chgData name="Kenza Laichi" userId="6bc492d1f8b44f4f" providerId="LiveId" clId="{311976D2-30D9-488F-B655-EA96278307E4}" dt="2022-11-22T20:14:08.629" v="1828" actId="313"/>
        <pc:sldMkLst>
          <pc:docMk/>
          <pc:sldMk cId="2798922248" sldId="378"/>
        </pc:sldMkLst>
        <pc:spChg chg="mod">
          <ac:chgData name="Kenza Laichi" userId="6bc492d1f8b44f4f" providerId="LiveId" clId="{311976D2-30D9-488F-B655-EA96278307E4}" dt="2022-11-22T20:14:08.629" v="1828" actId="313"/>
          <ac:spMkLst>
            <pc:docMk/>
            <pc:sldMk cId="2798922248" sldId="378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17:46:08.346" v="752" actId="20577"/>
        <pc:sldMkLst>
          <pc:docMk/>
          <pc:sldMk cId="2601875169" sldId="379"/>
        </pc:sldMkLst>
        <pc:spChg chg="mod">
          <ac:chgData name="Kenza Laichi" userId="6bc492d1f8b44f4f" providerId="LiveId" clId="{311976D2-30D9-488F-B655-EA96278307E4}" dt="2022-11-22T17:46:08.346" v="752" actId="20577"/>
          <ac:spMkLst>
            <pc:docMk/>
            <pc:sldMk cId="2601875169" sldId="379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8.430" v="139" actId="2696"/>
        <pc:sldMkLst>
          <pc:docMk/>
          <pc:sldMk cId="3028252861" sldId="379"/>
        </pc:sldMkLst>
      </pc:sldChg>
      <pc:sldChg chg="modSp add mod">
        <pc:chgData name="Kenza Laichi" userId="6bc492d1f8b44f4f" providerId="LiveId" clId="{311976D2-30D9-488F-B655-EA96278307E4}" dt="2022-11-22T18:02:20.570" v="1001" actId="20577"/>
        <pc:sldMkLst>
          <pc:docMk/>
          <pc:sldMk cId="2919646389" sldId="380"/>
        </pc:sldMkLst>
        <pc:spChg chg="mod">
          <ac:chgData name="Kenza Laichi" userId="6bc492d1f8b44f4f" providerId="LiveId" clId="{311976D2-30D9-488F-B655-EA96278307E4}" dt="2022-11-22T17:50:57.676" v="814" actId="20577"/>
          <ac:spMkLst>
            <pc:docMk/>
            <pc:sldMk cId="2919646389" sldId="380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2:20.570" v="1001" actId="20577"/>
          <ac:spMkLst>
            <pc:docMk/>
            <pc:sldMk cId="2919646389" sldId="380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31.594" v="140" actId="2696"/>
        <pc:sldMkLst>
          <pc:docMk/>
          <pc:sldMk cId="3019834107" sldId="380"/>
        </pc:sldMkLst>
      </pc:sldChg>
      <pc:sldChg chg="modSp add mod">
        <pc:chgData name="Kenza Laichi" userId="6bc492d1f8b44f4f" providerId="LiveId" clId="{311976D2-30D9-488F-B655-EA96278307E4}" dt="2022-11-22T18:40:24.170" v="1126" actId="207"/>
        <pc:sldMkLst>
          <pc:docMk/>
          <pc:sldMk cId="1057368310" sldId="381"/>
        </pc:sldMkLst>
        <pc:spChg chg="mod">
          <ac:chgData name="Kenza Laichi" userId="6bc492d1f8b44f4f" providerId="LiveId" clId="{311976D2-30D9-488F-B655-EA96278307E4}" dt="2022-11-22T18:40:24.170" v="1126" actId="207"/>
          <ac:spMkLst>
            <pc:docMk/>
            <pc:sldMk cId="1057368310" sldId="381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311976D2-30D9-488F-B655-EA96278307E4}" dt="2022-11-22T19:28:04.427" v="1428" actId="2696"/>
        <pc:sldMkLst>
          <pc:docMk/>
          <pc:sldMk cId="598056634" sldId="382"/>
        </pc:sldMkLst>
        <pc:spChg chg="mod">
          <ac:chgData name="Kenza Laichi" userId="6bc492d1f8b44f4f" providerId="LiveId" clId="{311976D2-30D9-488F-B655-EA96278307E4}" dt="2022-11-22T18:45:43.508" v="1290" actId="20577"/>
          <ac:spMkLst>
            <pc:docMk/>
            <pc:sldMk cId="598056634" sldId="382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20:12:39.486" v="1724" actId="313"/>
        <pc:sldMkLst>
          <pc:docMk/>
          <pc:sldMk cId="2867708644" sldId="382"/>
        </pc:sldMkLst>
        <pc:spChg chg="mod">
          <ac:chgData name="Kenza Laichi" userId="6bc492d1f8b44f4f" providerId="LiveId" clId="{311976D2-30D9-488F-B655-EA96278307E4}" dt="2022-11-22T19:28:32.568" v="1455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20:12:39.486" v="1724" actId="313"/>
          <ac:spMkLst>
            <pc:docMk/>
            <pc:sldMk cId="2867708644" sldId="382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BEA5682A-83DA-4BAC-9924-B72D0CE7A6B5}"/>
    <pc:docChg chg="undo redo custSel modSld">
      <pc:chgData name="Kenza Laichi" userId="6bc492d1f8b44f4f" providerId="LiveId" clId="{BEA5682A-83DA-4BAC-9924-B72D0CE7A6B5}" dt="2022-11-01T21:02:40.608" v="451" actId="313"/>
      <pc:docMkLst>
        <pc:docMk/>
      </pc:docMkLst>
      <pc:sldChg chg="modSp mod">
        <pc:chgData name="Kenza Laichi" userId="6bc492d1f8b44f4f" providerId="LiveId" clId="{BEA5682A-83DA-4BAC-9924-B72D0CE7A6B5}" dt="2022-11-01T20:57:41.904" v="353" actId="20577"/>
        <pc:sldMkLst>
          <pc:docMk/>
          <pc:sldMk cId="1954033027" sldId="319"/>
        </pc:sldMkLst>
        <pc:spChg chg="mod">
          <ac:chgData name="Kenza Laichi" userId="6bc492d1f8b44f4f" providerId="LiveId" clId="{BEA5682A-83DA-4BAC-9924-B72D0CE7A6B5}" dt="2022-11-01T20:57:41.904" v="353" actId="2057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BEA5682A-83DA-4BAC-9924-B72D0CE7A6B5}" dt="2022-11-01T20:57:20.433" v="344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0:42.369" v="448" actId="20577"/>
        <pc:sldMkLst>
          <pc:docMk/>
          <pc:sldMk cId="2715657966" sldId="338"/>
        </pc:sldMkLst>
        <pc:spChg chg="mod">
          <ac:chgData name="Kenza Laichi" userId="6bc492d1f8b44f4f" providerId="LiveId" clId="{BEA5682A-83DA-4BAC-9924-B72D0CE7A6B5}" dt="2022-11-01T21:00:42.369" v="448" actId="20577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2:40.608" v="451" actId="313"/>
        <pc:sldMkLst>
          <pc:docMk/>
          <pc:sldMk cId="3571367385" sldId="367"/>
        </pc:sldMkLst>
        <pc:spChg chg="mod">
          <ac:chgData name="Kenza Laichi" userId="6bc492d1f8b44f4f" providerId="LiveId" clId="{BEA5682A-83DA-4BAC-9924-B72D0CE7A6B5}" dt="2022-11-01T21:02:40.608" v="451" actId="313"/>
          <ac:spMkLst>
            <pc:docMk/>
            <pc:sldMk cId="3571367385" sldId="367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1:01:46.610" v="450" actId="790"/>
        <pc:sldMkLst>
          <pc:docMk/>
          <pc:sldMk cId="3379270231" sldId="368"/>
        </pc:sldMkLst>
        <pc:spChg chg="mod">
          <ac:chgData name="Kenza Laichi" userId="6bc492d1f8b44f4f" providerId="LiveId" clId="{BEA5682A-83DA-4BAC-9924-B72D0CE7A6B5}" dt="2022-11-01T21:01:46.610" v="450" actId="790"/>
          <ac:spMkLst>
            <pc:docMk/>
            <pc:sldMk cId="3379270231" sldId="368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0:40:34.591" v="229"/>
        <pc:sldMkLst>
          <pc:docMk/>
          <pc:sldMk cId="1503250497" sldId="371"/>
        </pc:sldMkLst>
        <pc:spChg chg="mod">
          <ac:chgData name="Kenza Laichi" userId="6bc492d1f8b44f4f" providerId="LiveId" clId="{BEA5682A-83DA-4BAC-9924-B72D0CE7A6B5}" dt="2022-11-01T20:40:34.591" v="229"/>
          <ac:spMkLst>
            <pc:docMk/>
            <pc:sldMk cId="1503250497" sldId="371"/>
            <ac:spMk id="4" creationId="{5AE43822-0A27-4255-90C5-D0470A2E02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218661" y="4179066"/>
            <a:ext cx="855150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9287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World Literature and Globalization</a:t>
            </a:r>
            <a:endParaRPr lang="en-GB" sz="4000" b="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E2D12-8E1E-6350-9C81-6B638F4C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60625" y="2962540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0360" name="Google Shape;10360;p40"/>
          <p:cNvSpPr txBox="1">
            <a:spLocks noGrp="1"/>
          </p:cNvSpPr>
          <p:nvPr>
            <p:ph type="title" idx="2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9588" y="934435"/>
            <a:ext cx="8737160" cy="375054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If world literature is the sum total of everything ever written, we have to deal not only with an endless array of texts but also with a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+mj-lt"/>
              </a:rPr>
              <a:t>plethora of local histories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and competing </a:t>
            </a:r>
            <a:r>
              <a:rPr lang="en-US" sz="2600" dirty="0">
                <a:solidFill>
                  <a:srgbClr val="FF0000"/>
                </a:solidFill>
                <a:highlight>
                  <a:srgbClr val="FFFFFF"/>
                </a:highlight>
                <a:latin typeface="+mj-lt"/>
              </a:rPr>
              <a:t>literary cultures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, which may not have anything resembling an overall history even if such a mass of material could be mastered and presented.  =) </a:t>
            </a:r>
            <a:r>
              <a:rPr lang="en-US" sz="26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post-national in conception and trans-national in reception </a:t>
            </a:r>
            <a:endParaRPr lang="en-US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Global perspective lies in the future rather than the past: Paul Gilroy’s “Planetary consciousness”</a:t>
            </a:r>
            <a:endParaRPr lang="fr-FR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3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42391"/>
            <a:ext cx="9143999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1-What is difference between the local perspective &amp; the global perspective regarding literature, literary history and institutional history. 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2- What are the main characteristics of national literature and world literature ?</a:t>
            </a:r>
          </a:p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“A Conversation among equals”, “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hypercanon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”, “Acculturation”, “trans-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culutration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”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123602"/>
            <a:ext cx="7548465" cy="63217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+mj-lt"/>
              </a:rPr>
              <a:t>Tutorial 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8922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6411"/>
            <a:ext cx="8257592" cy="4050679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</a:endParaRPr>
          </a:p>
          <a:p>
            <a:pPr marL="709295" indent="-457200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Literature between the national and global paradigms. </a:t>
            </a:r>
          </a:p>
          <a:p>
            <a:pPr marL="709295" indent="-457200"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</a:rPr>
              <a:t>Local vs. Global perspectives  </a:t>
            </a: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72694" y="692022"/>
            <a:ext cx="8626603" cy="3204496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0" y="124035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35" y="942391"/>
            <a:ext cx="8714792" cy="3200401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The sum total of the world’s national literatures, but usually it refers to the circulation of works into the wider world beyond their country of origin. 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Masterpieces of Western European Literature </a:t>
            </a: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35" y="942391"/>
            <a:ext cx="8714792" cy="3349691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177800" indent="0" algn="just">
              <a:buNone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“I am more and more convinced…that poetry is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the universal possession of mankind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revealing itself everywhere and at all times in hundreds and hundreds of men. . . . I therefore like to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look about me in foreign nations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and advise everyone to do the same. National literature is now a rather unmeaning term; the epoch of world literature is at hand, and everyone must strive to hasten its approach.”  Goethe</a:t>
            </a:r>
          </a:p>
        </p:txBody>
      </p:sp>
    </p:spTree>
    <p:extLst>
      <p:ext uri="{BB962C8B-B14F-4D97-AF65-F5344CB8AC3E}">
        <p14:creationId xmlns:p14="http://schemas.microsoft.com/office/powerpoint/2010/main" val="287426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942391"/>
            <a:ext cx="8444204" cy="378822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To describe the international circulation and reception of literary works in Europe, including works of non-Western origin.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Johann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Eckermann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(1835), Goethe’s excitement of reading Chinese novels and Persian and Serbian poetry as well as of his fascination with seeing how his own works were translated and discussed abroad, especially in France.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Weltliteratur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770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345233"/>
            <a:ext cx="8444204" cy="4516015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Goethe’s prediction: the coming years world literature would supplant the national literatures as the major mode of literary creativity.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Ie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, Bernardine Evaristo’s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works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translated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into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40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languages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.</a:t>
            </a:r>
          </a:p>
          <a:p>
            <a:pPr algn="just"/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Chinua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Achebe’s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i="1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Things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i="1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Fall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Apart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translated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into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more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than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50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languages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. 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The practice of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literary history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was so heavily dominated by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national paradigms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that the very idea of a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global literary history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would have appeared implausible. 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just"/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Ie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, Ian Watt =) 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The Rise of the Novel 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Gerald </a:t>
            </a:r>
            <a:r>
              <a:rPr lang="fr-FR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Grafs</a:t>
            </a:r>
            <a:r>
              <a:rPr lang="fr-FR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=) </a:t>
            </a:r>
            <a:r>
              <a:rPr lang="fr-FR" sz="2400" i="1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Professing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fr-FR" sz="2400" i="1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Literature</a:t>
            </a:r>
            <a:r>
              <a:rPr lang="fr-FR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971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942391"/>
            <a:ext cx="8444204" cy="391885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 The title signifies beyond the boundaries of a single nation, yet the content staying within the confinement of a particular region.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Ie, Ernst Robert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Curtius's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European Literature and the Latin Middle Ages </a:t>
            </a:r>
          </a:p>
          <a:p>
            <a:pPr marL="177800" indent="0" algn="just">
              <a:buNone/>
            </a:pPr>
            <a:endParaRPr lang="en-US" sz="2400" i="1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Erich Auerbach's </a:t>
            </a:r>
            <a:r>
              <a:rPr lang="en-US" sz="2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Mimesis: The Representation of Reality in Western Literature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5369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96562</TotalTime>
  <Words>497</Words>
  <Application>Microsoft Office PowerPoint</Application>
  <PresentationFormat>On-screen Show (16:9)</PresentationFormat>
  <Paragraphs>46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Merriweather</vt:lpstr>
      <vt:lpstr>Livvic</vt:lpstr>
      <vt:lpstr>Nunito Light</vt:lpstr>
      <vt:lpstr>Writing History Thesis by Slidesgo</vt:lpstr>
      <vt:lpstr>PowerPoint Presentation</vt:lpstr>
      <vt:lpstr>Introduction</vt:lpstr>
      <vt:lpstr> </vt:lpstr>
      <vt:lpstr>Key Premises</vt:lpstr>
      <vt:lpstr>PowerPoint Presentation</vt:lpstr>
      <vt:lpstr>PowerPoint Presentation</vt:lpstr>
      <vt:lpstr>Weltliteratur</vt:lpstr>
      <vt:lpstr>PowerPoint Presentation</vt:lpstr>
      <vt:lpstr>PowerPoint Presentation</vt:lpstr>
      <vt:lpstr>CONCLUSION</vt:lpstr>
      <vt:lpstr>PowerPoint Presentation</vt:lpstr>
      <vt:lpstr>Tutorial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196</cp:revision>
  <dcterms:modified xsi:type="dcterms:W3CDTF">2022-12-20T20:52:43Z</dcterms:modified>
</cp:coreProperties>
</file>