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547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47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90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13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53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13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21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7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928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01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50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06E3-464A-4137-9886-091509368203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078A2-BF79-40DA-A486-7816AE7D9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7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958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31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53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4372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ADMIN</cp:lastModifiedBy>
  <cp:revision>1</cp:revision>
  <dcterms:created xsi:type="dcterms:W3CDTF">2022-12-13T11:24:21Z</dcterms:created>
  <dcterms:modified xsi:type="dcterms:W3CDTF">2024-03-13T23:23:02Z</dcterms:modified>
</cp:coreProperties>
</file>