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58" r:id="rId7"/>
    <p:sldId id="259" r:id="rId8"/>
    <p:sldId id="270" r:id="rId9"/>
    <p:sldId id="271" r:id="rId10"/>
    <p:sldId id="272" r:id="rId11"/>
    <p:sldId id="260" r:id="rId12"/>
    <p:sldId id="263" r:id="rId13"/>
    <p:sldId id="261" r:id="rId14"/>
    <p:sldId id="262" r:id="rId15"/>
    <p:sldId id="269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68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1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9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69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49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2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3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71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244D-7E3C-4241-B21C-9D7C6CD91D1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3667-F9E6-4A28-BBD6-B1C5086F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usercontent.com/scholar.rfw?q=info:iq_Wh7lyO8UJ:scholar.google.com/&amp;output=citation&amp;scisdr=CgXoFNOBEIeL_5OTpQQ:AAGBfm0AAAAAZBCVvQShzkbvKD_wNy5UqlmEbrn-kw04&amp;scisig=AAGBfm0AAAAAZBCVvTw7lRbdd0wf79n75Cv_ZQCg5Dc0&amp;scisf=1&amp;ct=citation&amp;cd=-1&amp;hl=fr" TargetMode="External"/><Relationship Id="rId2" Type="http://schemas.openxmlformats.org/officeDocument/2006/relationships/hyperlink" Target="https://scholar.googleusercontent.com/scholar.bib?q=info:iq_Wh7lyO8UJ:scholar.google.com/&amp;output=citation&amp;scisdr=CgXoFNOBEIeL_5OTpQQ:AAGBfm0AAAAAZBCVvQShzkbvKD_wNy5UqlmEbrn-kw04&amp;scisig=AAGBfm0AAAAAZBCVvTw7lRbdd0wf79n75Cv_ZQCg5Dc0&amp;scisf=4&amp;ct=citation&amp;cd=-1&amp;hl=f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2 : </a:t>
            </a:r>
            <a:b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Quelles références doit-on choisir ?</a:t>
            </a:r>
            <a:b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Comment établir une bibliographie afin de l’utiliser à bon escient ? ;</a:t>
            </a:r>
            <a:b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Doit-on faire une recherche qualitative / quantitative des références  ? </a:t>
            </a:r>
            <a:b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Comment insérer lesdites références aux bons endroits dans le mémoire 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603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60839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insérer les dites références aux bons endroits dans le mémoire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472" y="1484784"/>
            <a:ext cx="269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citation d’une référence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907540"/>
            <a:ext cx="258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citation numérique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36972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Des numéros, présentés sous forme d’exposant, entre parenthèses ou entre crochets ([1]), insérés dans le texte, renvoient aux documents dans leur ordre de citation.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321297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citation numérique est également appelée </a:t>
            </a:r>
            <a:r>
              <a:rPr lang="fr-FR" b="1" u="sng" dirty="0"/>
              <a:t>« méthode </a:t>
            </a:r>
            <a:r>
              <a:rPr lang="fr-FR" b="1" u="sng" dirty="0" err="1"/>
              <a:t>Vancouvert</a:t>
            </a:r>
            <a:r>
              <a:rPr lang="fr-FR" b="1" u="sng" dirty="0"/>
              <a:t> ».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41" y="3861048"/>
            <a:ext cx="300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citation « auteur-date »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4291827"/>
            <a:ext cx="8626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Quand la référence est citée dans le texte avec l’auteur et la mention de la date de publication </a:t>
            </a:r>
            <a:r>
              <a:rPr lang="ar-SA" dirty="0"/>
              <a:t> </a:t>
            </a:r>
            <a:r>
              <a:rPr lang="fr-FR" dirty="0"/>
              <a:t>(Exemple : « (</a:t>
            </a:r>
            <a:r>
              <a:rPr lang="fr-FR" dirty="0" err="1"/>
              <a:t>Boussaha</a:t>
            </a:r>
            <a:r>
              <a:rPr lang="fr-FR" dirty="0"/>
              <a:t>, 2009)».Dans ce cas, les références bibliographiques, présentées sous la forme moderne (auteur-date), sont classées dans l’ordre alphabétique des noms d’auteur (par ordre chronologique de date pour un même auteur) en fin de chapitre ou de document. </a:t>
            </a:r>
          </a:p>
          <a:p>
            <a:r>
              <a:rPr lang="fr-FR" dirty="0"/>
              <a:t> La citation auteur-date est également appelée </a:t>
            </a:r>
            <a:r>
              <a:rPr lang="fr-FR" b="1" u="sng" dirty="0"/>
              <a:t>« méthode Harvard ».</a:t>
            </a:r>
          </a:p>
        </p:txBody>
      </p:sp>
    </p:spTree>
    <p:extLst>
      <p:ext uri="{BB962C8B-B14F-4D97-AF65-F5344CB8AC3E}">
        <p14:creationId xmlns:p14="http://schemas.microsoft.com/office/powerpoint/2010/main" val="298574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utiliser Google </a:t>
            </a:r>
            <a:r>
              <a:rPr lang="fr-FR" dirty="0" err="1"/>
              <a:t>scholar</a:t>
            </a:r>
            <a:r>
              <a:rPr lang="fr-FR" dirty="0"/>
              <a:t> pour la gestion des référence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8012"/>
            <a:ext cx="828092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Logiciel de gestion de références bibliographiques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EndNote</a:t>
            </a:r>
            <a:r>
              <a:rPr lang="fr-FR" dirty="0"/>
              <a:t> </a:t>
            </a:r>
          </a:p>
          <a:p>
            <a:r>
              <a:rPr lang="fr-FR" dirty="0" err="1"/>
              <a:t>Mandely</a:t>
            </a:r>
            <a:r>
              <a:rPr lang="fr-FR" dirty="0"/>
              <a:t> </a:t>
            </a:r>
          </a:p>
          <a:p>
            <a:r>
              <a:rPr lang="fr-FR" dirty="0" err="1">
                <a:hlinkClick r:id="rId2"/>
              </a:rPr>
              <a:t>BibTeX</a:t>
            </a:r>
            <a:endParaRPr lang="fr-FR" dirty="0"/>
          </a:p>
          <a:p>
            <a:r>
              <a:rPr lang="fr-FR" dirty="0"/>
              <a:t> </a:t>
            </a:r>
            <a:r>
              <a:rPr lang="fr-FR" dirty="0" err="1">
                <a:hlinkClick r:id="rId3"/>
              </a:rPr>
              <a:t>RefWorks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08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7363"/>
            <a:ext cx="7272807" cy="43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09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3524"/>
            <a:ext cx="7776863" cy="44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0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881063"/>
            <a:ext cx="57816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5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81236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4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8300"/>
            <a:ext cx="8496944" cy="47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8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09650"/>
            <a:ext cx="7867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Quelles références doit-on choisir ?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0444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2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52432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6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6200"/>
            <a:ext cx="7956376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5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2008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6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36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Comment établir une bibliographie afin de l’utiliser à bon escient ? ;</a:t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ce contexte, les logiciels de gestion de références bibliographiques sont indispensables pour le chercheur afin de gérer un travail de recherche.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la  base  de  toute recherche, il y a  un travail de stockage  et de  gestion de  références  bibliographiques et un travail de citation de ces références dans la Bibliographie de la Thèse ou  du Mémoire.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 Les logiciels de gestion de références bibliographiques éditent une bibliographie conforme aux  normes de référencement bibliographique.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 Ces logiciels proposent également des styles 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Annotated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-Date, APA 5th, Chicago,  MLA, etc.) conformes aux normes de présentation des revues scientifiques.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 Ils permettent d’importer et d’organiser les références trouvées dans les différentes bases de  données, catalogues en ligne, sites web.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 Ils permettent également d’intégrer ces références automatiquement dans un texte sous forme  de citations grâce à des styles et de générer une liste bibliographique.</a:t>
            </a:r>
          </a:p>
        </p:txBody>
      </p:sp>
    </p:spTree>
    <p:extLst>
      <p:ext uri="{BB962C8B-B14F-4D97-AF65-F5344CB8AC3E}">
        <p14:creationId xmlns:p14="http://schemas.microsoft.com/office/powerpoint/2010/main" val="259765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Doit-on faire une recherche qualitative / quantitative des références  ? </a:t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243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16428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2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4051"/>
            <a:ext cx="831641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8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404</Words>
  <Application>Microsoft Office PowerPoint</Application>
  <PresentationFormat>Affichage à l'écran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Thème Office</vt:lpstr>
      <vt:lpstr>Chapitre 2 :  Quelles références doit-on choisir ? -          Comment établir une bibliographie afin de l’utiliser à bon escient ? ; -          Doit-on faire une recherche qualitative / quantitative des références  ?  -          Comment insérer lesdites références aux bons endroits dans le mémoire ?</vt:lpstr>
      <vt:lpstr>Quelles références doit-on choisir ? </vt:lpstr>
      <vt:lpstr>Présentation PowerPoint</vt:lpstr>
      <vt:lpstr>Présentation PowerPoint</vt:lpstr>
      <vt:lpstr>Présentation PowerPoint</vt:lpstr>
      <vt:lpstr>       Comment établir une bibliographie afin de l’utiliser à bon escient ? ; </vt:lpstr>
      <vt:lpstr>Doit-on faire une recherche qualitative / quantitative des références  ?  </vt:lpstr>
      <vt:lpstr>Présentation PowerPoint</vt:lpstr>
      <vt:lpstr>Présentation PowerPoint</vt:lpstr>
      <vt:lpstr>Présentation PowerPoint</vt:lpstr>
      <vt:lpstr>Comment insérer les dites références aux bons endroits dans le mémoire ?</vt:lpstr>
      <vt:lpstr>Présentation PowerPoint</vt:lpstr>
      <vt:lpstr>Logiciel de gestion de références bibliographiques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 Quelles références doit-on choisir ? -          Comment établir une bibliographie afin de l’utiliser à bon escient ? ; -          Doit-on faire une recherche qualitative / quantitative des références  ?  -          Comment insérer lesdites références aux bons endroits dans le mémoire ?</dc:title>
  <dc:creator>firass2021</dc:creator>
  <cp:lastModifiedBy>karima Boussaha</cp:lastModifiedBy>
  <cp:revision>16</cp:revision>
  <dcterms:created xsi:type="dcterms:W3CDTF">2023-03-14T13:08:19Z</dcterms:created>
  <dcterms:modified xsi:type="dcterms:W3CDTF">2023-04-18T12:47:14Z</dcterms:modified>
</cp:coreProperties>
</file>