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515E-D5CE-42CC-A56C-745107E15DE3}" type="datetimeFigureOut">
              <a:rPr lang="fr-FR" smtClean="0"/>
              <a:pPr/>
              <a:t>05/04/2025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B48D8-D4EE-4BFE-9927-C469DD61F8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515E-D5CE-42CC-A56C-745107E15DE3}" type="datetimeFigureOut">
              <a:rPr lang="fr-FR" smtClean="0"/>
              <a:pPr/>
              <a:t>05/04/2025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B48D8-D4EE-4BFE-9927-C469DD61F8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515E-D5CE-42CC-A56C-745107E15DE3}" type="datetimeFigureOut">
              <a:rPr lang="fr-FR" smtClean="0"/>
              <a:pPr/>
              <a:t>05/04/2025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B48D8-D4EE-4BFE-9927-C469DD61F8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515E-D5CE-42CC-A56C-745107E15DE3}" type="datetimeFigureOut">
              <a:rPr lang="fr-FR" smtClean="0"/>
              <a:pPr/>
              <a:t>05/04/2025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B48D8-D4EE-4BFE-9927-C469DD61F8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515E-D5CE-42CC-A56C-745107E15DE3}" type="datetimeFigureOut">
              <a:rPr lang="fr-FR" smtClean="0"/>
              <a:pPr/>
              <a:t>05/04/2025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B48D8-D4EE-4BFE-9927-C469DD61F8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515E-D5CE-42CC-A56C-745107E15DE3}" type="datetimeFigureOut">
              <a:rPr lang="fr-FR" smtClean="0"/>
              <a:pPr/>
              <a:t>05/04/2025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B48D8-D4EE-4BFE-9927-C469DD61F8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515E-D5CE-42CC-A56C-745107E15DE3}" type="datetimeFigureOut">
              <a:rPr lang="fr-FR" smtClean="0"/>
              <a:pPr/>
              <a:t>05/04/2025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B48D8-D4EE-4BFE-9927-C469DD61F8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515E-D5CE-42CC-A56C-745107E15DE3}" type="datetimeFigureOut">
              <a:rPr lang="fr-FR" smtClean="0"/>
              <a:pPr/>
              <a:t>05/04/2025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B48D8-D4EE-4BFE-9927-C469DD61F8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515E-D5CE-42CC-A56C-745107E15DE3}" type="datetimeFigureOut">
              <a:rPr lang="fr-FR" smtClean="0"/>
              <a:pPr/>
              <a:t>05/04/2025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B48D8-D4EE-4BFE-9927-C469DD61F8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515E-D5CE-42CC-A56C-745107E15DE3}" type="datetimeFigureOut">
              <a:rPr lang="fr-FR" smtClean="0"/>
              <a:pPr/>
              <a:t>05/04/2025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B48D8-D4EE-4BFE-9927-C469DD61F8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515E-D5CE-42CC-A56C-745107E15DE3}" type="datetimeFigureOut">
              <a:rPr lang="fr-FR" smtClean="0"/>
              <a:pPr/>
              <a:t>05/04/2025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B48D8-D4EE-4BFE-9927-C469DD61F8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3515E-D5CE-42CC-A56C-745107E15DE3}" type="datetimeFigureOut">
              <a:rPr lang="fr-FR" smtClean="0"/>
              <a:pPr/>
              <a:t>05/04/2025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B48D8-D4EE-4BFE-9927-C469DD61F8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0108"/>
            <a:ext cx="8873941" cy="5035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056" y="928670"/>
            <a:ext cx="8658944" cy="4654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0"/>
            <a:ext cx="7786742" cy="3627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643314"/>
            <a:ext cx="7524750" cy="288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0</Words>
  <Application>Microsoft Office PowerPoint</Application>
  <PresentationFormat>Affichage à l'écran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User</cp:lastModifiedBy>
  <cp:revision>3</cp:revision>
  <dcterms:created xsi:type="dcterms:W3CDTF">2025-04-02T14:45:33Z</dcterms:created>
  <dcterms:modified xsi:type="dcterms:W3CDTF">2025-04-05T14:13:44Z</dcterms:modified>
</cp:coreProperties>
</file>