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3" r:id="rId1"/>
  </p:sldMasterIdLst>
  <p:notesMasterIdLst>
    <p:notesMasterId r:id="rId10"/>
  </p:notesMasterIdLst>
  <p:sldIdLst>
    <p:sldId id="368" r:id="rId2"/>
    <p:sldId id="369" r:id="rId3"/>
    <p:sldId id="370" r:id="rId4"/>
    <p:sldId id="399" r:id="rId5"/>
    <p:sldId id="371" r:id="rId6"/>
    <p:sldId id="374" r:id="rId7"/>
    <p:sldId id="377" r:id="rId8"/>
    <p:sldId id="392" r:id="rId9"/>
  </p:sldIdLst>
  <p:sldSz cx="9144000" cy="5143500" type="screen16x9"/>
  <p:notesSz cx="6858000" cy="9144000"/>
  <p:embeddedFontLst>
    <p:embeddedFont>
      <p:font typeface="Hammersmith One" charset="0"/>
      <p:regular r:id="rId11"/>
    </p:embeddedFont>
    <p:embeddedFont>
      <p:font typeface="Arial Rounded MT Bold" pitchFamily="34" charset="0"/>
      <p:regular r:id="rId12"/>
    </p:embeddedFont>
    <p:embeddedFont>
      <p:font typeface="Abel" charset="0"/>
      <p:regular r:id="rId13"/>
    </p:embeddedFont>
    <p:embeddedFont>
      <p:font typeface="Algerian" pitchFamily="82" charset="0"/>
      <p:regular r:id="rId14"/>
    </p:embeddedFont>
    <p:embeddedFont>
      <p:font typeface="Roboto Condensed Light" charset="0"/>
      <p:regular r:id="rId15"/>
      <p: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MZI" initials="R" lastIdx="1" clrIdx="0">
    <p:extLst>
      <p:ext uri="{19B8F6BF-5375-455C-9EA6-DF929625EA0E}">
        <p15:presenceInfo xmlns="" xmlns:p15="http://schemas.microsoft.com/office/powerpoint/2012/main" userId="RAMZ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965F"/>
    <a:srgbClr val="FFB000"/>
    <a:srgbClr val="FFFFFF"/>
    <a:srgbClr val="FF6579"/>
    <a:srgbClr val="FF3300"/>
    <a:srgbClr val="CBDDEF"/>
    <a:srgbClr val="60606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2CB4225-ED29-4419-B09F-7F66A4B9A1C0}">
  <a:tblStyle styleId="{C2CB4225-ED29-4419-B09F-7F66A4B9A1C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11" autoAdjust="0"/>
    <p:restoredTop sz="90698" autoAdjust="0"/>
  </p:normalViewPr>
  <p:slideViewPr>
    <p:cSldViewPr snapToGrid="0">
      <p:cViewPr>
        <p:scale>
          <a:sx n="68" d="100"/>
          <a:sy n="68" d="100"/>
        </p:scale>
        <p:origin x="-1002" y="-3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16">
          <a:extLst>
            <a:ext uri="{FF2B5EF4-FFF2-40B4-BE49-F238E27FC236}">
              <a16:creationId xmlns="" xmlns:a16="http://schemas.microsoft.com/office/drawing/2014/main" id="{2E8F29ED-D084-6D58-3882-39A9E59A7A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17" name="Google Shape;15017;gd362d286f3_1_39:notes">
            <a:extLst>
              <a:ext uri="{FF2B5EF4-FFF2-40B4-BE49-F238E27FC236}">
                <a16:creationId xmlns="" xmlns:a16="http://schemas.microsoft.com/office/drawing/2014/main" id="{7E490C96-6FD8-8E32-A4CD-3CA9C07FF61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18" name="Google Shape;15018;gd362d286f3_1_39:notes">
            <a:extLst>
              <a:ext uri="{FF2B5EF4-FFF2-40B4-BE49-F238E27FC236}">
                <a16:creationId xmlns="" xmlns:a16="http://schemas.microsoft.com/office/drawing/2014/main" id="{7096F683-57D1-77D8-F871-ED6294E49E3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393249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lt1"/>
        </a:solidFill>
        <a:effectLst/>
      </p:bgPr>
    </p:bg>
    <p:spTree>
      <p:nvGrpSpPr>
        <p:cNvPr id="1" name="Shape 10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4" name="Google Shape;1054;p3"/>
          <p:cNvGrpSpPr/>
          <p:nvPr/>
        </p:nvGrpSpPr>
        <p:grpSpPr>
          <a:xfrm>
            <a:off x="4746291" y="539995"/>
            <a:ext cx="4063478" cy="4063513"/>
            <a:chOff x="2540241" y="539995"/>
            <a:chExt cx="4063478" cy="4063513"/>
          </a:xfrm>
        </p:grpSpPr>
        <p:grpSp>
          <p:nvGrpSpPr>
            <p:cNvPr id="1055" name="Google Shape;1055;p3"/>
            <p:cNvGrpSpPr/>
            <p:nvPr/>
          </p:nvGrpSpPr>
          <p:grpSpPr>
            <a:xfrm>
              <a:off x="2693235" y="703668"/>
              <a:ext cx="885398" cy="893069"/>
              <a:chOff x="2781975" y="3951500"/>
              <a:chExt cx="640525" cy="646075"/>
            </a:xfrm>
          </p:grpSpPr>
          <p:sp>
            <p:nvSpPr>
              <p:cNvPr id="1056" name="Google Shape;1056;p3"/>
              <p:cNvSpPr/>
              <p:nvPr/>
            </p:nvSpPr>
            <p:spPr>
              <a:xfrm>
                <a:off x="3172325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6"/>
                      <a:pt x="143" y="641"/>
                      <a:pt x="320" y="641"/>
                    </a:cubicBezTo>
                    <a:cubicBezTo>
                      <a:pt x="496" y="641"/>
                      <a:pt x="641" y="496"/>
                      <a:pt x="641" y="320"/>
                    </a:cubicBezTo>
                    <a:cubicBezTo>
                      <a:pt x="641" y="144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7" name="Google Shape;1057;p3"/>
              <p:cNvSpPr/>
              <p:nvPr/>
            </p:nvSpPr>
            <p:spPr>
              <a:xfrm>
                <a:off x="3172325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4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8" name="Google Shape;1058;p3"/>
              <p:cNvSpPr/>
              <p:nvPr/>
            </p:nvSpPr>
            <p:spPr>
              <a:xfrm>
                <a:off x="3133250" y="4555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9" name="Google Shape;1059;p3"/>
              <p:cNvSpPr/>
              <p:nvPr/>
            </p:nvSpPr>
            <p:spPr>
              <a:xfrm>
                <a:off x="3172325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4"/>
                      <a:pt x="0" y="321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1"/>
                    </a:cubicBezTo>
                    <a:cubicBezTo>
                      <a:pt x="641" y="144"/>
                      <a:pt x="494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0" name="Google Shape;1060;p3"/>
              <p:cNvSpPr/>
              <p:nvPr/>
            </p:nvSpPr>
            <p:spPr>
              <a:xfrm>
                <a:off x="3172325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4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1" name="Google Shape;1061;p3"/>
              <p:cNvSpPr/>
              <p:nvPr/>
            </p:nvSpPr>
            <p:spPr>
              <a:xfrm>
                <a:off x="3172325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5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7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2" name="Google Shape;1062;p3"/>
              <p:cNvSpPr/>
              <p:nvPr/>
            </p:nvSpPr>
            <p:spPr>
              <a:xfrm>
                <a:off x="3172325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4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3" name="Google Shape;1063;p3"/>
              <p:cNvSpPr/>
              <p:nvPr/>
            </p:nvSpPr>
            <p:spPr>
              <a:xfrm>
                <a:off x="3172325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21"/>
                    </a:cubicBezTo>
                    <a:cubicBezTo>
                      <a:pt x="0" y="497"/>
                      <a:pt x="143" y="641"/>
                      <a:pt x="320" y="641"/>
                    </a:cubicBezTo>
                    <a:cubicBezTo>
                      <a:pt x="496" y="641"/>
                      <a:pt x="641" y="497"/>
                      <a:pt x="641" y="321"/>
                    </a:cubicBezTo>
                    <a:cubicBezTo>
                      <a:pt x="641" y="143"/>
                      <a:pt x="494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4" name="Google Shape;1064;p3"/>
              <p:cNvSpPr/>
              <p:nvPr/>
            </p:nvSpPr>
            <p:spPr>
              <a:xfrm>
                <a:off x="3172025" y="4045375"/>
                <a:ext cx="16325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40" extrusionOk="0">
                    <a:moveTo>
                      <a:pt x="326" y="0"/>
                    </a:moveTo>
                    <a:cubicBezTo>
                      <a:pt x="322" y="0"/>
                      <a:pt x="319" y="1"/>
                      <a:pt x="315" y="1"/>
                    </a:cubicBezTo>
                    <a:cubicBezTo>
                      <a:pt x="139" y="7"/>
                      <a:pt x="0" y="154"/>
                      <a:pt x="6" y="331"/>
                    </a:cubicBezTo>
                    <a:cubicBezTo>
                      <a:pt x="12" y="503"/>
                      <a:pt x="154" y="640"/>
                      <a:pt x="325" y="640"/>
                    </a:cubicBezTo>
                    <a:cubicBezTo>
                      <a:pt x="329" y="640"/>
                      <a:pt x="332" y="640"/>
                      <a:pt x="336" y="640"/>
                    </a:cubicBezTo>
                    <a:cubicBezTo>
                      <a:pt x="514" y="635"/>
                      <a:pt x="653" y="486"/>
                      <a:pt x="646" y="310"/>
                    </a:cubicBezTo>
                    <a:cubicBezTo>
                      <a:pt x="641" y="137"/>
                      <a:pt x="499" y="0"/>
                      <a:pt x="32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5" name="Google Shape;1065;p3"/>
              <p:cNvSpPr/>
              <p:nvPr/>
            </p:nvSpPr>
            <p:spPr>
              <a:xfrm>
                <a:off x="3172025" y="4011325"/>
                <a:ext cx="163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42" extrusionOk="0">
                    <a:moveTo>
                      <a:pt x="326" y="0"/>
                    </a:moveTo>
                    <a:cubicBezTo>
                      <a:pt x="322" y="0"/>
                      <a:pt x="319" y="0"/>
                      <a:pt x="315" y="1"/>
                    </a:cubicBezTo>
                    <a:cubicBezTo>
                      <a:pt x="139" y="7"/>
                      <a:pt x="0" y="154"/>
                      <a:pt x="6" y="331"/>
                    </a:cubicBezTo>
                    <a:cubicBezTo>
                      <a:pt x="12" y="505"/>
                      <a:pt x="154" y="641"/>
                      <a:pt x="325" y="641"/>
                    </a:cubicBezTo>
                    <a:cubicBezTo>
                      <a:pt x="329" y="641"/>
                      <a:pt x="332" y="641"/>
                      <a:pt x="336" y="641"/>
                    </a:cubicBezTo>
                    <a:cubicBezTo>
                      <a:pt x="514" y="635"/>
                      <a:pt x="653" y="487"/>
                      <a:pt x="646" y="309"/>
                    </a:cubicBezTo>
                    <a:cubicBezTo>
                      <a:pt x="641" y="137"/>
                      <a:pt x="499" y="0"/>
                      <a:pt x="32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6" name="Google Shape;1066;p3"/>
              <p:cNvSpPr/>
              <p:nvPr/>
            </p:nvSpPr>
            <p:spPr>
              <a:xfrm>
                <a:off x="3172025" y="3977350"/>
                <a:ext cx="16325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40" extrusionOk="0">
                    <a:moveTo>
                      <a:pt x="326" y="0"/>
                    </a:moveTo>
                    <a:cubicBezTo>
                      <a:pt x="322" y="0"/>
                      <a:pt x="319" y="0"/>
                      <a:pt x="315" y="0"/>
                    </a:cubicBezTo>
                    <a:cubicBezTo>
                      <a:pt x="139" y="5"/>
                      <a:pt x="0" y="154"/>
                      <a:pt x="6" y="330"/>
                    </a:cubicBezTo>
                    <a:cubicBezTo>
                      <a:pt x="12" y="503"/>
                      <a:pt x="154" y="639"/>
                      <a:pt x="325" y="639"/>
                    </a:cubicBezTo>
                    <a:cubicBezTo>
                      <a:pt x="329" y="639"/>
                      <a:pt x="332" y="639"/>
                      <a:pt x="336" y="639"/>
                    </a:cubicBezTo>
                    <a:cubicBezTo>
                      <a:pt x="514" y="633"/>
                      <a:pt x="653" y="486"/>
                      <a:pt x="646" y="309"/>
                    </a:cubicBezTo>
                    <a:cubicBezTo>
                      <a:pt x="641" y="137"/>
                      <a:pt x="499" y="0"/>
                      <a:pt x="32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7" name="Google Shape;1067;p3"/>
              <p:cNvSpPr/>
              <p:nvPr/>
            </p:nvSpPr>
            <p:spPr>
              <a:xfrm>
                <a:off x="3133250" y="452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8" name="Google Shape;1068;p3"/>
              <p:cNvSpPr/>
              <p:nvPr/>
            </p:nvSpPr>
            <p:spPr>
              <a:xfrm>
                <a:off x="3172025" y="4113375"/>
                <a:ext cx="16325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40" extrusionOk="0">
                    <a:moveTo>
                      <a:pt x="326" y="0"/>
                    </a:moveTo>
                    <a:cubicBezTo>
                      <a:pt x="322" y="0"/>
                      <a:pt x="319" y="0"/>
                      <a:pt x="315" y="0"/>
                    </a:cubicBezTo>
                    <a:cubicBezTo>
                      <a:pt x="139" y="6"/>
                      <a:pt x="0" y="154"/>
                      <a:pt x="6" y="330"/>
                    </a:cubicBezTo>
                    <a:cubicBezTo>
                      <a:pt x="12" y="503"/>
                      <a:pt x="154" y="639"/>
                      <a:pt x="325" y="639"/>
                    </a:cubicBezTo>
                    <a:cubicBezTo>
                      <a:pt x="329" y="639"/>
                      <a:pt x="332" y="639"/>
                      <a:pt x="336" y="639"/>
                    </a:cubicBezTo>
                    <a:cubicBezTo>
                      <a:pt x="514" y="633"/>
                      <a:pt x="653" y="486"/>
                      <a:pt x="646" y="309"/>
                    </a:cubicBezTo>
                    <a:cubicBezTo>
                      <a:pt x="641" y="137"/>
                      <a:pt x="499" y="0"/>
                      <a:pt x="32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9" name="Google Shape;1069;p3"/>
              <p:cNvSpPr/>
              <p:nvPr/>
            </p:nvSpPr>
            <p:spPr>
              <a:xfrm>
                <a:off x="3172025" y="4079350"/>
                <a:ext cx="163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42" extrusionOk="0">
                    <a:moveTo>
                      <a:pt x="326" y="1"/>
                    </a:moveTo>
                    <a:cubicBezTo>
                      <a:pt x="322" y="1"/>
                      <a:pt x="319" y="1"/>
                      <a:pt x="315" y="1"/>
                    </a:cubicBezTo>
                    <a:cubicBezTo>
                      <a:pt x="139" y="7"/>
                      <a:pt x="0" y="154"/>
                      <a:pt x="6" y="332"/>
                    </a:cubicBezTo>
                    <a:cubicBezTo>
                      <a:pt x="12" y="505"/>
                      <a:pt x="154" y="641"/>
                      <a:pt x="325" y="641"/>
                    </a:cubicBezTo>
                    <a:cubicBezTo>
                      <a:pt x="329" y="641"/>
                      <a:pt x="332" y="641"/>
                      <a:pt x="336" y="641"/>
                    </a:cubicBezTo>
                    <a:cubicBezTo>
                      <a:pt x="514" y="635"/>
                      <a:pt x="653" y="487"/>
                      <a:pt x="646" y="310"/>
                    </a:cubicBezTo>
                    <a:cubicBezTo>
                      <a:pt x="641" y="137"/>
                      <a:pt x="499" y="1"/>
                      <a:pt x="326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0" name="Google Shape;1070;p3"/>
              <p:cNvSpPr/>
              <p:nvPr/>
            </p:nvSpPr>
            <p:spPr>
              <a:xfrm>
                <a:off x="3172325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19"/>
                    </a:cubicBezTo>
                    <a:cubicBezTo>
                      <a:pt x="0" y="497"/>
                      <a:pt x="143" y="640"/>
                      <a:pt x="320" y="640"/>
                    </a:cubicBezTo>
                    <a:cubicBezTo>
                      <a:pt x="496" y="640"/>
                      <a:pt x="641" y="497"/>
                      <a:pt x="641" y="319"/>
                    </a:cubicBezTo>
                    <a:cubicBezTo>
                      <a:pt x="641" y="143"/>
                      <a:pt x="494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1" name="Google Shape;1071;p3"/>
              <p:cNvSpPr/>
              <p:nvPr/>
            </p:nvSpPr>
            <p:spPr>
              <a:xfrm>
                <a:off x="3172325" y="4453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4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2" name="Google Shape;1072;p3"/>
              <p:cNvSpPr/>
              <p:nvPr/>
            </p:nvSpPr>
            <p:spPr>
              <a:xfrm>
                <a:off x="3172325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4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3" name="Google Shape;1073;p3"/>
              <p:cNvSpPr/>
              <p:nvPr/>
            </p:nvSpPr>
            <p:spPr>
              <a:xfrm>
                <a:off x="3211300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4" name="Google Shape;1074;p3"/>
              <p:cNvSpPr/>
              <p:nvPr/>
            </p:nvSpPr>
            <p:spPr>
              <a:xfrm>
                <a:off x="3211300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5" name="Google Shape;1075;p3"/>
              <p:cNvSpPr/>
              <p:nvPr/>
            </p:nvSpPr>
            <p:spPr>
              <a:xfrm>
                <a:off x="3211300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6" name="Google Shape;1076;p3"/>
              <p:cNvSpPr/>
              <p:nvPr/>
            </p:nvSpPr>
            <p:spPr>
              <a:xfrm>
                <a:off x="3211300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7" name="Google Shape;1077;p3"/>
              <p:cNvSpPr/>
              <p:nvPr/>
            </p:nvSpPr>
            <p:spPr>
              <a:xfrm>
                <a:off x="3211300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8" name="Google Shape;1078;p3"/>
              <p:cNvSpPr/>
              <p:nvPr/>
            </p:nvSpPr>
            <p:spPr>
              <a:xfrm>
                <a:off x="3172325" y="448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3"/>
                      <a:pt x="494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9" name="Google Shape;1079;p3"/>
              <p:cNvSpPr/>
              <p:nvPr/>
            </p:nvSpPr>
            <p:spPr>
              <a:xfrm>
                <a:off x="3211300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0" name="Google Shape;1080;p3"/>
              <p:cNvSpPr/>
              <p:nvPr/>
            </p:nvSpPr>
            <p:spPr>
              <a:xfrm>
                <a:off x="3211300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1" name="Google Shape;1081;p3"/>
              <p:cNvSpPr/>
              <p:nvPr/>
            </p:nvSpPr>
            <p:spPr>
              <a:xfrm>
                <a:off x="3172325" y="452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4"/>
                      <a:pt x="0" y="321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1"/>
                    </a:cubicBezTo>
                    <a:cubicBezTo>
                      <a:pt x="641" y="144"/>
                      <a:pt x="494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2" name="Google Shape;1082;p3"/>
              <p:cNvSpPr/>
              <p:nvPr/>
            </p:nvSpPr>
            <p:spPr>
              <a:xfrm>
                <a:off x="3211300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4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3" name="Google Shape;1083;p3"/>
              <p:cNvSpPr/>
              <p:nvPr/>
            </p:nvSpPr>
            <p:spPr>
              <a:xfrm>
                <a:off x="3211300" y="3977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4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4" name="Google Shape;1084;p3"/>
              <p:cNvSpPr/>
              <p:nvPr/>
            </p:nvSpPr>
            <p:spPr>
              <a:xfrm>
                <a:off x="3172325" y="4555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19"/>
                    </a:cubicBezTo>
                    <a:cubicBezTo>
                      <a:pt x="0" y="497"/>
                      <a:pt x="143" y="640"/>
                      <a:pt x="320" y="640"/>
                    </a:cubicBezTo>
                    <a:cubicBezTo>
                      <a:pt x="496" y="640"/>
                      <a:pt x="641" y="497"/>
                      <a:pt x="641" y="319"/>
                    </a:cubicBezTo>
                    <a:cubicBezTo>
                      <a:pt x="641" y="143"/>
                      <a:pt x="494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5" name="Google Shape;1085;p3"/>
              <p:cNvSpPr/>
              <p:nvPr/>
            </p:nvSpPr>
            <p:spPr>
              <a:xfrm>
                <a:off x="3211300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6"/>
                      <a:pt x="144" y="641"/>
                      <a:pt x="320" y="641"/>
                    </a:cubicBezTo>
                    <a:cubicBezTo>
                      <a:pt x="496" y="641"/>
                      <a:pt x="641" y="496"/>
                      <a:pt x="641" y="320"/>
                    </a:cubicBezTo>
                    <a:cubicBezTo>
                      <a:pt x="641" y="143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6" name="Google Shape;1086;p3"/>
              <p:cNvSpPr/>
              <p:nvPr/>
            </p:nvSpPr>
            <p:spPr>
              <a:xfrm>
                <a:off x="3211300" y="404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7" name="Google Shape;1087;p3"/>
              <p:cNvSpPr/>
              <p:nvPr/>
            </p:nvSpPr>
            <p:spPr>
              <a:xfrm>
                <a:off x="3211300" y="401147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6" y="641"/>
                      <a:pt x="641" y="498"/>
                      <a:pt x="641" y="321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8" name="Google Shape;1088;p3"/>
              <p:cNvSpPr/>
              <p:nvPr/>
            </p:nvSpPr>
            <p:spPr>
              <a:xfrm>
                <a:off x="3133250" y="401147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9" name="Google Shape;1089;p3"/>
              <p:cNvSpPr/>
              <p:nvPr/>
            </p:nvSpPr>
            <p:spPr>
              <a:xfrm>
                <a:off x="3094225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0" name="Google Shape;1090;p3"/>
              <p:cNvSpPr/>
              <p:nvPr/>
            </p:nvSpPr>
            <p:spPr>
              <a:xfrm>
                <a:off x="3094225" y="4453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1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1" name="Google Shape;1091;p3"/>
              <p:cNvSpPr/>
              <p:nvPr/>
            </p:nvSpPr>
            <p:spPr>
              <a:xfrm>
                <a:off x="3094225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2" name="Google Shape;1092;p3"/>
              <p:cNvSpPr/>
              <p:nvPr/>
            </p:nvSpPr>
            <p:spPr>
              <a:xfrm>
                <a:off x="3094225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1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3" name="Google Shape;1093;p3"/>
              <p:cNvSpPr/>
              <p:nvPr/>
            </p:nvSpPr>
            <p:spPr>
              <a:xfrm>
                <a:off x="3094225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1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4" name="Google Shape;1094;p3"/>
              <p:cNvSpPr/>
              <p:nvPr/>
            </p:nvSpPr>
            <p:spPr>
              <a:xfrm>
                <a:off x="3094225" y="452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5" name="Google Shape;1095;p3"/>
              <p:cNvSpPr/>
              <p:nvPr/>
            </p:nvSpPr>
            <p:spPr>
              <a:xfrm>
                <a:off x="3094225" y="4555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1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6" name="Google Shape;1096;p3"/>
              <p:cNvSpPr/>
              <p:nvPr/>
            </p:nvSpPr>
            <p:spPr>
              <a:xfrm>
                <a:off x="3094225" y="448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7" name="Google Shape;1097;p3"/>
              <p:cNvSpPr/>
              <p:nvPr/>
            </p:nvSpPr>
            <p:spPr>
              <a:xfrm>
                <a:off x="3133400" y="3952975"/>
                <a:ext cx="15125" cy="6550"/>
              </a:xfrm>
              <a:custGeom>
                <a:avLst/>
                <a:gdLst/>
                <a:ahLst/>
                <a:cxnLst/>
                <a:rect l="l" t="t" r="r" b="b"/>
                <a:pathLst>
                  <a:path w="605" h="262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29" y="151"/>
                      <a:pt x="159" y="261"/>
                      <a:pt x="316" y="261"/>
                    </a:cubicBezTo>
                    <a:cubicBezTo>
                      <a:pt x="445" y="261"/>
                      <a:pt x="557" y="184"/>
                      <a:pt x="605" y="73"/>
                    </a:cubicBezTo>
                    <a:cubicBezTo>
                      <a:pt x="406" y="46"/>
                      <a:pt x="204" y="20"/>
                      <a:pt x="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8" name="Google Shape;1098;p3"/>
              <p:cNvSpPr/>
              <p:nvPr/>
            </p:nvSpPr>
            <p:spPr>
              <a:xfrm>
                <a:off x="3094125" y="4113475"/>
                <a:ext cx="1617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7" h="642" extrusionOk="0">
                    <a:moveTo>
                      <a:pt x="324" y="1"/>
                    </a:moveTo>
                    <a:cubicBezTo>
                      <a:pt x="322" y="1"/>
                      <a:pt x="320" y="1"/>
                      <a:pt x="318" y="1"/>
                    </a:cubicBezTo>
                    <a:cubicBezTo>
                      <a:pt x="140" y="4"/>
                      <a:pt x="0" y="150"/>
                      <a:pt x="3" y="328"/>
                    </a:cubicBezTo>
                    <a:cubicBezTo>
                      <a:pt x="8" y="502"/>
                      <a:pt x="151" y="641"/>
                      <a:pt x="324" y="641"/>
                    </a:cubicBezTo>
                    <a:cubicBezTo>
                      <a:pt x="326" y="641"/>
                      <a:pt x="328" y="641"/>
                      <a:pt x="330" y="641"/>
                    </a:cubicBezTo>
                    <a:cubicBezTo>
                      <a:pt x="506" y="638"/>
                      <a:pt x="646" y="492"/>
                      <a:pt x="643" y="314"/>
                    </a:cubicBezTo>
                    <a:cubicBezTo>
                      <a:pt x="640" y="140"/>
                      <a:pt x="497" y="1"/>
                      <a:pt x="32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9" name="Google Shape;1099;p3"/>
              <p:cNvSpPr/>
              <p:nvPr/>
            </p:nvSpPr>
            <p:spPr>
              <a:xfrm>
                <a:off x="3094125" y="4079500"/>
                <a:ext cx="16175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47" h="640" extrusionOk="0">
                    <a:moveTo>
                      <a:pt x="326" y="1"/>
                    </a:moveTo>
                    <a:cubicBezTo>
                      <a:pt x="323" y="1"/>
                      <a:pt x="321" y="1"/>
                      <a:pt x="318" y="1"/>
                    </a:cubicBezTo>
                    <a:cubicBezTo>
                      <a:pt x="140" y="4"/>
                      <a:pt x="0" y="150"/>
                      <a:pt x="3" y="326"/>
                    </a:cubicBezTo>
                    <a:cubicBezTo>
                      <a:pt x="7" y="500"/>
                      <a:pt x="149" y="640"/>
                      <a:pt x="322" y="640"/>
                    </a:cubicBezTo>
                    <a:cubicBezTo>
                      <a:pt x="325" y="640"/>
                      <a:pt x="327" y="640"/>
                      <a:pt x="330" y="640"/>
                    </a:cubicBezTo>
                    <a:cubicBezTo>
                      <a:pt x="506" y="637"/>
                      <a:pt x="646" y="490"/>
                      <a:pt x="643" y="314"/>
                    </a:cubicBezTo>
                    <a:cubicBezTo>
                      <a:pt x="640" y="141"/>
                      <a:pt x="499" y="1"/>
                      <a:pt x="326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0" name="Google Shape;1100;p3"/>
              <p:cNvSpPr/>
              <p:nvPr/>
            </p:nvSpPr>
            <p:spPr>
              <a:xfrm>
                <a:off x="3094225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1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1" name="Google Shape;1101;p3"/>
              <p:cNvSpPr/>
              <p:nvPr/>
            </p:nvSpPr>
            <p:spPr>
              <a:xfrm>
                <a:off x="3094225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1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2" name="Google Shape;1102;p3"/>
              <p:cNvSpPr/>
              <p:nvPr/>
            </p:nvSpPr>
            <p:spPr>
              <a:xfrm>
                <a:off x="3094225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1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3" name="Google Shape;1103;p3"/>
              <p:cNvSpPr/>
              <p:nvPr/>
            </p:nvSpPr>
            <p:spPr>
              <a:xfrm>
                <a:off x="3133250" y="448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4" name="Google Shape;1104;p3"/>
              <p:cNvSpPr/>
              <p:nvPr/>
            </p:nvSpPr>
            <p:spPr>
              <a:xfrm>
                <a:off x="3094225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1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5" name="Google Shape;1105;p3"/>
              <p:cNvSpPr/>
              <p:nvPr/>
            </p:nvSpPr>
            <p:spPr>
              <a:xfrm>
                <a:off x="3094225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1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6" name="Google Shape;1106;p3"/>
              <p:cNvSpPr/>
              <p:nvPr/>
            </p:nvSpPr>
            <p:spPr>
              <a:xfrm>
                <a:off x="3133250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7" name="Google Shape;1107;p3"/>
              <p:cNvSpPr/>
              <p:nvPr/>
            </p:nvSpPr>
            <p:spPr>
              <a:xfrm>
                <a:off x="3133250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2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8" name="Google Shape;1108;p3"/>
              <p:cNvSpPr/>
              <p:nvPr/>
            </p:nvSpPr>
            <p:spPr>
              <a:xfrm>
                <a:off x="3133250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9" name="Google Shape;1109;p3"/>
              <p:cNvSpPr/>
              <p:nvPr/>
            </p:nvSpPr>
            <p:spPr>
              <a:xfrm>
                <a:off x="3133250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0" name="Google Shape;1110;p3"/>
              <p:cNvSpPr/>
              <p:nvPr/>
            </p:nvSpPr>
            <p:spPr>
              <a:xfrm>
                <a:off x="3133250" y="4453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1" name="Google Shape;1111;p3"/>
              <p:cNvSpPr/>
              <p:nvPr/>
            </p:nvSpPr>
            <p:spPr>
              <a:xfrm>
                <a:off x="3133250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2" name="Google Shape;1112;p3"/>
              <p:cNvSpPr/>
              <p:nvPr/>
            </p:nvSpPr>
            <p:spPr>
              <a:xfrm>
                <a:off x="3133250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3" name="Google Shape;1113;p3"/>
              <p:cNvSpPr/>
              <p:nvPr/>
            </p:nvSpPr>
            <p:spPr>
              <a:xfrm>
                <a:off x="3133250" y="404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4" name="Google Shape;1114;p3"/>
              <p:cNvSpPr/>
              <p:nvPr/>
            </p:nvSpPr>
            <p:spPr>
              <a:xfrm>
                <a:off x="3133250" y="3977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5" name="Google Shape;1115;p3"/>
              <p:cNvSpPr/>
              <p:nvPr/>
            </p:nvSpPr>
            <p:spPr>
              <a:xfrm>
                <a:off x="3133250" y="407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6" name="Google Shape;1116;p3"/>
              <p:cNvSpPr/>
              <p:nvPr/>
            </p:nvSpPr>
            <p:spPr>
              <a:xfrm>
                <a:off x="3211300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7" name="Google Shape;1117;p3"/>
              <p:cNvSpPr/>
              <p:nvPr/>
            </p:nvSpPr>
            <p:spPr>
              <a:xfrm>
                <a:off x="3133250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8" name="Google Shape;1118;p3"/>
              <p:cNvSpPr/>
              <p:nvPr/>
            </p:nvSpPr>
            <p:spPr>
              <a:xfrm>
                <a:off x="3133250" y="411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9" name="Google Shape;1119;p3"/>
              <p:cNvSpPr/>
              <p:nvPr/>
            </p:nvSpPr>
            <p:spPr>
              <a:xfrm>
                <a:off x="3133250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0" name="Google Shape;1120;p3"/>
              <p:cNvSpPr/>
              <p:nvPr/>
            </p:nvSpPr>
            <p:spPr>
              <a:xfrm>
                <a:off x="3133250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1" name="Google Shape;1121;p3"/>
              <p:cNvSpPr/>
              <p:nvPr/>
            </p:nvSpPr>
            <p:spPr>
              <a:xfrm>
                <a:off x="3367450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2" name="Google Shape;1122;p3"/>
              <p:cNvSpPr/>
              <p:nvPr/>
            </p:nvSpPr>
            <p:spPr>
              <a:xfrm>
                <a:off x="3328375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3" name="Google Shape;1123;p3"/>
              <p:cNvSpPr/>
              <p:nvPr/>
            </p:nvSpPr>
            <p:spPr>
              <a:xfrm>
                <a:off x="3328375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4" name="Google Shape;1124;p3"/>
              <p:cNvSpPr/>
              <p:nvPr/>
            </p:nvSpPr>
            <p:spPr>
              <a:xfrm>
                <a:off x="3328375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5" name="Google Shape;1125;p3"/>
              <p:cNvSpPr/>
              <p:nvPr/>
            </p:nvSpPr>
            <p:spPr>
              <a:xfrm>
                <a:off x="3328375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6" name="Google Shape;1126;p3"/>
              <p:cNvSpPr/>
              <p:nvPr/>
            </p:nvSpPr>
            <p:spPr>
              <a:xfrm>
                <a:off x="3328375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7" name="Google Shape;1127;p3"/>
              <p:cNvSpPr/>
              <p:nvPr/>
            </p:nvSpPr>
            <p:spPr>
              <a:xfrm>
                <a:off x="3328375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8" name="Google Shape;1128;p3"/>
              <p:cNvSpPr/>
              <p:nvPr/>
            </p:nvSpPr>
            <p:spPr>
              <a:xfrm>
                <a:off x="3328375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9" name="Google Shape;1129;p3"/>
              <p:cNvSpPr/>
              <p:nvPr/>
            </p:nvSpPr>
            <p:spPr>
              <a:xfrm>
                <a:off x="3328375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0" name="Google Shape;1130;p3"/>
              <p:cNvSpPr/>
              <p:nvPr/>
            </p:nvSpPr>
            <p:spPr>
              <a:xfrm>
                <a:off x="3289350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1" name="Google Shape;1131;p3"/>
              <p:cNvSpPr/>
              <p:nvPr/>
            </p:nvSpPr>
            <p:spPr>
              <a:xfrm>
                <a:off x="3289350" y="448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2" name="Google Shape;1132;p3"/>
              <p:cNvSpPr/>
              <p:nvPr/>
            </p:nvSpPr>
            <p:spPr>
              <a:xfrm>
                <a:off x="3289350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3" name="Google Shape;1133;p3"/>
              <p:cNvSpPr/>
              <p:nvPr/>
            </p:nvSpPr>
            <p:spPr>
              <a:xfrm>
                <a:off x="3289350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4" name="Google Shape;1134;p3"/>
              <p:cNvSpPr/>
              <p:nvPr/>
            </p:nvSpPr>
            <p:spPr>
              <a:xfrm>
                <a:off x="3289350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5" name="Google Shape;1135;p3"/>
              <p:cNvSpPr/>
              <p:nvPr/>
            </p:nvSpPr>
            <p:spPr>
              <a:xfrm>
                <a:off x="3328375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6" name="Google Shape;1136;p3"/>
              <p:cNvSpPr/>
              <p:nvPr/>
            </p:nvSpPr>
            <p:spPr>
              <a:xfrm>
                <a:off x="3328375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7" name="Google Shape;1137;p3"/>
              <p:cNvSpPr/>
              <p:nvPr/>
            </p:nvSpPr>
            <p:spPr>
              <a:xfrm>
                <a:off x="3328375" y="4047150"/>
                <a:ext cx="14125" cy="14425"/>
              </a:xfrm>
              <a:custGeom>
                <a:avLst/>
                <a:gdLst/>
                <a:ahLst/>
                <a:cxnLst/>
                <a:rect l="l" t="t" r="r" b="b"/>
                <a:pathLst>
                  <a:path w="565" h="577" extrusionOk="0">
                    <a:moveTo>
                      <a:pt x="129" y="0"/>
                    </a:moveTo>
                    <a:cubicBezTo>
                      <a:pt x="52" y="58"/>
                      <a:pt x="1" y="151"/>
                      <a:pt x="1" y="257"/>
                    </a:cubicBezTo>
                    <a:cubicBezTo>
                      <a:pt x="1" y="433"/>
                      <a:pt x="144" y="576"/>
                      <a:pt x="322" y="576"/>
                    </a:cubicBezTo>
                    <a:cubicBezTo>
                      <a:pt x="420" y="576"/>
                      <a:pt x="506" y="531"/>
                      <a:pt x="564" y="462"/>
                    </a:cubicBezTo>
                    <a:cubicBezTo>
                      <a:pt x="423" y="305"/>
                      <a:pt x="278" y="151"/>
                      <a:pt x="129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8" name="Google Shape;1138;p3"/>
              <p:cNvSpPr/>
              <p:nvPr/>
            </p:nvSpPr>
            <p:spPr>
              <a:xfrm>
                <a:off x="3328375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9" name="Google Shape;1139;p3"/>
              <p:cNvSpPr/>
              <p:nvPr/>
            </p:nvSpPr>
            <p:spPr>
              <a:xfrm>
                <a:off x="3367450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4"/>
                      <a:pt x="0" y="321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0" name="Google Shape;1140;p3"/>
              <p:cNvSpPr/>
              <p:nvPr/>
            </p:nvSpPr>
            <p:spPr>
              <a:xfrm>
                <a:off x="3406475" y="4182050"/>
                <a:ext cx="9525" cy="15500"/>
              </a:xfrm>
              <a:custGeom>
                <a:avLst/>
                <a:gdLst/>
                <a:ahLst/>
                <a:cxnLst/>
                <a:rect l="l" t="t" r="r" b="b"/>
                <a:pathLst>
                  <a:path w="381" h="620" extrusionOk="0">
                    <a:moveTo>
                      <a:pt x="213" y="0"/>
                    </a:moveTo>
                    <a:cubicBezTo>
                      <a:pt x="89" y="44"/>
                      <a:pt x="0" y="160"/>
                      <a:pt x="0" y="300"/>
                    </a:cubicBezTo>
                    <a:cubicBezTo>
                      <a:pt x="0" y="476"/>
                      <a:pt x="143" y="620"/>
                      <a:pt x="320" y="620"/>
                    </a:cubicBezTo>
                    <a:cubicBezTo>
                      <a:pt x="341" y="620"/>
                      <a:pt x="360" y="618"/>
                      <a:pt x="380" y="614"/>
                    </a:cubicBezTo>
                    <a:cubicBezTo>
                      <a:pt x="330" y="407"/>
                      <a:pt x="275" y="202"/>
                      <a:pt x="213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1" name="Google Shape;1141;p3"/>
              <p:cNvSpPr/>
              <p:nvPr/>
            </p:nvSpPr>
            <p:spPr>
              <a:xfrm>
                <a:off x="3367450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5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2" name="Google Shape;1142;p3"/>
              <p:cNvSpPr/>
              <p:nvPr/>
            </p:nvSpPr>
            <p:spPr>
              <a:xfrm>
                <a:off x="3094125" y="4045500"/>
                <a:ext cx="1617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7" h="641" extrusionOk="0">
                    <a:moveTo>
                      <a:pt x="324" y="0"/>
                    </a:moveTo>
                    <a:cubicBezTo>
                      <a:pt x="322" y="0"/>
                      <a:pt x="320" y="0"/>
                      <a:pt x="318" y="0"/>
                    </a:cubicBezTo>
                    <a:cubicBezTo>
                      <a:pt x="140" y="3"/>
                      <a:pt x="0" y="149"/>
                      <a:pt x="3" y="327"/>
                    </a:cubicBezTo>
                    <a:cubicBezTo>
                      <a:pt x="8" y="502"/>
                      <a:pt x="151" y="641"/>
                      <a:pt x="324" y="641"/>
                    </a:cubicBezTo>
                    <a:cubicBezTo>
                      <a:pt x="326" y="641"/>
                      <a:pt x="328" y="641"/>
                      <a:pt x="330" y="641"/>
                    </a:cubicBezTo>
                    <a:cubicBezTo>
                      <a:pt x="506" y="638"/>
                      <a:pt x="646" y="491"/>
                      <a:pt x="643" y="314"/>
                    </a:cubicBezTo>
                    <a:cubicBezTo>
                      <a:pt x="640" y="139"/>
                      <a:pt x="497" y="0"/>
                      <a:pt x="324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3" name="Google Shape;1143;p3"/>
              <p:cNvSpPr/>
              <p:nvPr/>
            </p:nvSpPr>
            <p:spPr>
              <a:xfrm>
                <a:off x="3406475" y="4215525"/>
                <a:ext cx="1527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1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51" y="641"/>
                      <a:pt x="561" y="563"/>
                      <a:pt x="611" y="453"/>
                    </a:cubicBezTo>
                    <a:cubicBezTo>
                      <a:pt x="594" y="335"/>
                      <a:pt x="574" y="219"/>
                      <a:pt x="553" y="103"/>
                    </a:cubicBezTo>
                    <a:cubicBezTo>
                      <a:pt x="496" y="40"/>
                      <a:pt x="413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4" name="Google Shape;1144;p3"/>
              <p:cNvSpPr/>
              <p:nvPr/>
            </p:nvSpPr>
            <p:spPr>
              <a:xfrm>
                <a:off x="3406475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5" name="Google Shape;1145;p3"/>
              <p:cNvSpPr/>
              <p:nvPr/>
            </p:nvSpPr>
            <p:spPr>
              <a:xfrm>
                <a:off x="3406475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6"/>
                      <a:pt x="143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6" name="Google Shape;1146;p3"/>
              <p:cNvSpPr/>
              <p:nvPr/>
            </p:nvSpPr>
            <p:spPr>
              <a:xfrm>
                <a:off x="3367450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19"/>
                    </a:cubicBezTo>
                    <a:cubicBezTo>
                      <a:pt x="0" y="497"/>
                      <a:pt x="143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7" name="Google Shape;1147;p3"/>
              <p:cNvSpPr/>
              <p:nvPr/>
            </p:nvSpPr>
            <p:spPr>
              <a:xfrm>
                <a:off x="3367450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21"/>
                    </a:cubicBezTo>
                    <a:cubicBezTo>
                      <a:pt x="0" y="497"/>
                      <a:pt x="143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8" name="Google Shape;1148;p3"/>
              <p:cNvSpPr/>
              <p:nvPr/>
            </p:nvSpPr>
            <p:spPr>
              <a:xfrm>
                <a:off x="3328375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9" name="Google Shape;1149;p3"/>
              <p:cNvSpPr/>
              <p:nvPr/>
            </p:nvSpPr>
            <p:spPr>
              <a:xfrm>
                <a:off x="3367450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0" name="Google Shape;1150;p3"/>
              <p:cNvSpPr/>
              <p:nvPr/>
            </p:nvSpPr>
            <p:spPr>
              <a:xfrm>
                <a:off x="3367450" y="411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4"/>
                      <a:pt x="0" y="321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1" name="Google Shape;1151;p3"/>
              <p:cNvSpPr/>
              <p:nvPr/>
            </p:nvSpPr>
            <p:spPr>
              <a:xfrm>
                <a:off x="3367450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2" name="Google Shape;1152;p3"/>
              <p:cNvSpPr/>
              <p:nvPr/>
            </p:nvSpPr>
            <p:spPr>
              <a:xfrm>
                <a:off x="3367450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6"/>
                      <a:pt x="143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3" name="Google Shape;1153;p3"/>
              <p:cNvSpPr/>
              <p:nvPr/>
            </p:nvSpPr>
            <p:spPr>
              <a:xfrm>
                <a:off x="3367450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4" name="Google Shape;1154;p3"/>
              <p:cNvSpPr/>
              <p:nvPr/>
            </p:nvSpPr>
            <p:spPr>
              <a:xfrm>
                <a:off x="3289350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5" name="Google Shape;1155;p3"/>
              <p:cNvSpPr/>
              <p:nvPr/>
            </p:nvSpPr>
            <p:spPr>
              <a:xfrm>
                <a:off x="3250325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6" name="Google Shape;1156;p3"/>
              <p:cNvSpPr/>
              <p:nvPr/>
            </p:nvSpPr>
            <p:spPr>
              <a:xfrm>
                <a:off x="3250325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7" name="Google Shape;1157;p3"/>
              <p:cNvSpPr/>
              <p:nvPr/>
            </p:nvSpPr>
            <p:spPr>
              <a:xfrm>
                <a:off x="3250325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8" name="Google Shape;1158;p3"/>
              <p:cNvSpPr/>
              <p:nvPr/>
            </p:nvSpPr>
            <p:spPr>
              <a:xfrm>
                <a:off x="3250325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9" name="Google Shape;1159;p3"/>
              <p:cNvSpPr/>
              <p:nvPr/>
            </p:nvSpPr>
            <p:spPr>
              <a:xfrm>
                <a:off x="3250325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0" name="Google Shape;1160;p3"/>
              <p:cNvSpPr/>
              <p:nvPr/>
            </p:nvSpPr>
            <p:spPr>
              <a:xfrm>
                <a:off x="3250325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1" name="Google Shape;1161;p3"/>
              <p:cNvSpPr/>
              <p:nvPr/>
            </p:nvSpPr>
            <p:spPr>
              <a:xfrm>
                <a:off x="3250325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2" name="Google Shape;1162;p3"/>
              <p:cNvSpPr/>
              <p:nvPr/>
            </p:nvSpPr>
            <p:spPr>
              <a:xfrm>
                <a:off x="3250325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3" name="Google Shape;1163;p3"/>
              <p:cNvSpPr/>
              <p:nvPr/>
            </p:nvSpPr>
            <p:spPr>
              <a:xfrm>
                <a:off x="3211300" y="448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4" name="Google Shape;1164;p3"/>
              <p:cNvSpPr/>
              <p:nvPr/>
            </p:nvSpPr>
            <p:spPr>
              <a:xfrm>
                <a:off x="3211300" y="4555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5" name="Google Shape;1165;p3"/>
              <p:cNvSpPr/>
              <p:nvPr/>
            </p:nvSpPr>
            <p:spPr>
              <a:xfrm>
                <a:off x="3211300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6" name="Google Shape;1166;p3"/>
              <p:cNvSpPr/>
              <p:nvPr/>
            </p:nvSpPr>
            <p:spPr>
              <a:xfrm>
                <a:off x="3211300" y="452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7" name="Google Shape;1167;p3"/>
              <p:cNvSpPr/>
              <p:nvPr/>
            </p:nvSpPr>
            <p:spPr>
              <a:xfrm>
                <a:off x="3250325" y="401147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8" name="Google Shape;1168;p3"/>
              <p:cNvSpPr/>
              <p:nvPr/>
            </p:nvSpPr>
            <p:spPr>
              <a:xfrm>
                <a:off x="3250325" y="404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9" name="Google Shape;1169;p3"/>
              <p:cNvSpPr/>
              <p:nvPr/>
            </p:nvSpPr>
            <p:spPr>
              <a:xfrm>
                <a:off x="3289350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0" name="Google Shape;1170;p3"/>
              <p:cNvSpPr/>
              <p:nvPr/>
            </p:nvSpPr>
            <p:spPr>
              <a:xfrm>
                <a:off x="3289350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1" name="Google Shape;1171;p3"/>
              <p:cNvSpPr/>
              <p:nvPr/>
            </p:nvSpPr>
            <p:spPr>
              <a:xfrm>
                <a:off x="3289350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2" name="Google Shape;1172;p3"/>
              <p:cNvSpPr/>
              <p:nvPr/>
            </p:nvSpPr>
            <p:spPr>
              <a:xfrm>
                <a:off x="3289350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3" name="Google Shape;1173;p3"/>
              <p:cNvSpPr/>
              <p:nvPr/>
            </p:nvSpPr>
            <p:spPr>
              <a:xfrm>
                <a:off x="3211300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4" name="Google Shape;1174;p3"/>
              <p:cNvSpPr/>
              <p:nvPr/>
            </p:nvSpPr>
            <p:spPr>
              <a:xfrm>
                <a:off x="3250325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5" name="Google Shape;1175;p3"/>
              <p:cNvSpPr/>
              <p:nvPr/>
            </p:nvSpPr>
            <p:spPr>
              <a:xfrm>
                <a:off x="3289350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6" name="Google Shape;1176;p3"/>
              <p:cNvSpPr/>
              <p:nvPr/>
            </p:nvSpPr>
            <p:spPr>
              <a:xfrm>
                <a:off x="3289350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7" name="Google Shape;1177;p3"/>
              <p:cNvSpPr/>
              <p:nvPr/>
            </p:nvSpPr>
            <p:spPr>
              <a:xfrm>
                <a:off x="3289350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8" name="Google Shape;1178;p3"/>
              <p:cNvSpPr/>
              <p:nvPr/>
            </p:nvSpPr>
            <p:spPr>
              <a:xfrm>
                <a:off x="3250325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9" name="Google Shape;1179;p3"/>
              <p:cNvSpPr/>
              <p:nvPr/>
            </p:nvSpPr>
            <p:spPr>
              <a:xfrm>
                <a:off x="3250325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0" name="Google Shape;1180;p3"/>
              <p:cNvSpPr/>
              <p:nvPr/>
            </p:nvSpPr>
            <p:spPr>
              <a:xfrm>
                <a:off x="3250325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1" name="Google Shape;1181;p3"/>
              <p:cNvSpPr/>
              <p:nvPr/>
            </p:nvSpPr>
            <p:spPr>
              <a:xfrm>
                <a:off x="3289350" y="4013325"/>
                <a:ext cx="15275" cy="14175"/>
              </a:xfrm>
              <a:custGeom>
                <a:avLst/>
                <a:gdLst/>
                <a:ahLst/>
                <a:cxnLst/>
                <a:rect l="l" t="t" r="r" b="b"/>
                <a:pathLst>
                  <a:path w="611" h="567" extrusionOk="0">
                    <a:moveTo>
                      <a:pt x="118" y="0"/>
                    </a:moveTo>
                    <a:cubicBezTo>
                      <a:pt x="47" y="61"/>
                      <a:pt x="1" y="150"/>
                      <a:pt x="1" y="247"/>
                    </a:cubicBezTo>
                    <a:cubicBezTo>
                      <a:pt x="1" y="424"/>
                      <a:pt x="144" y="567"/>
                      <a:pt x="322" y="567"/>
                    </a:cubicBezTo>
                    <a:cubicBezTo>
                      <a:pt x="451" y="567"/>
                      <a:pt x="563" y="490"/>
                      <a:pt x="611" y="379"/>
                    </a:cubicBezTo>
                    <a:cubicBezTo>
                      <a:pt x="448" y="249"/>
                      <a:pt x="285" y="122"/>
                      <a:pt x="118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2" name="Google Shape;1182;p3"/>
              <p:cNvSpPr/>
              <p:nvPr/>
            </p:nvSpPr>
            <p:spPr>
              <a:xfrm>
                <a:off x="3289350" y="404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3" name="Google Shape;1183;p3"/>
              <p:cNvSpPr/>
              <p:nvPr/>
            </p:nvSpPr>
            <p:spPr>
              <a:xfrm>
                <a:off x="3250325" y="452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4" name="Google Shape;1184;p3"/>
              <p:cNvSpPr/>
              <p:nvPr/>
            </p:nvSpPr>
            <p:spPr>
              <a:xfrm>
                <a:off x="3250325" y="448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5" name="Google Shape;1185;p3"/>
              <p:cNvSpPr/>
              <p:nvPr/>
            </p:nvSpPr>
            <p:spPr>
              <a:xfrm>
                <a:off x="2899050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6" name="Google Shape;1186;p3"/>
              <p:cNvSpPr/>
              <p:nvPr/>
            </p:nvSpPr>
            <p:spPr>
              <a:xfrm>
                <a:off x="2899050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7" name="Google Shape;1187;p3"/>
              <p:cNvSpPr/>
              <p:nvPr/>
            </p:nvSpPr>
            <p:spPr>
              <a:xfrm>
                <a:off x="2862000" y="4047150"/>
                <a:ext cx="14100" cy="14425"/>
              </a:xfrm>
              <a:custGeom>
                <a:avLst/>
                <a:gdLst/>
                <a:ahLst/>
                <a:cxnLst/>
                <a:rect l="l" t="t" r="r" b="b"/>
                <a:pathLst>
                  <a:path w="564" h="577" extrusionOk="0">
                    <a:moveTo>
                      <a:pt x="436" y="0"/>
                    </a:moveTo>
                    <a:cubicBezTo>
                      <a:pt x="287" y="151"/>
                      <a:pt x="142" y="303"/>
                      <a:pt x="0" y="462"/>
                    </a:cubicBezTo>
                    <a:cubicBezTo>
                      <a:pt x="57" y="531"/>
                      <a:pt x="143" y="576"/>
                      <a:pt x="243" y="576"/>
                    </a:cubicBezTo>
                    <a:cubicBezTo>
                      <a:pt x="421" y="576"/>
                      <a:pt x="564" y="433"/>
                      <a:pt x="564" y="257"/>
                    </a:cubicBezTo>
                    <a:cubicBezTo>
                      <a:pt x="564" y="151"/>
                      <a:pt x="513" y="58"/>
                      <a:pt x="43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8" name="Google Shape;1188;p3"/>
              <p:cNvSpPr/>
              <p:nvPr/>
            </p:nvSpPr>
            <p:spPr>
              <a:xfrm>
                <a:off x="2899050" y="404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9" name="Google Shape;1189;p3"/>
              <p:cNvSpPr/>
              <p:nvPr/>
            </p:nvSpPr>
            <p:spPr>
              <a:xfrm>
                <a:off x="2899050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0" name="Google Shape;1190;p3"/>
              <p:cNvSpPr/>
              <p:nvPr/>
            </p:nvSpPr>
            <p:spPr>
              <a:xfrm>
                <a:off x="2899050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1" name="Google Shape;1191;p3"/>
              <p:cNvSpPr/>
              <p:nvPr/>
            </p:nvSpPr>
            <p:spPr>
              <a:xfrm>
                <a:off x="2899050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2" name="Google Shape;1192;p3"/>
              <p:cNvSpPr/>
              <p:nvPr/>
            </p:nvSpPr>
            <p:spPr>
              <a:xfrm>
                <a:off x="2899050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3" name="Google Shape;1193;p3"/>
              <p:cNvSpPr/>
              <p:nvPr/>
            </p:nvSpPr>
            <p:spPr>
              <a:xfrm>
                <a:off x="2899050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4" name="Google Shape;1194;p3"/>
              <p:cNvSpPr/>
              <p:nvPr/>
            </p:nvSpPr>
            <p:spPr>
              <a:xfrm>
                <a:off x="2860075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4"/>
                      <a:pt x="0" y="321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5" name="Google Shape;1195;p3"/>
              <p:cNvSpPr/>
              <p:nvPr/>
            </p:nvSpPr>
            <p:spPr>
              <a:xfrm>
                <a:off x="2860075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0"/>
                    </a:cubicBezTo>
                    <a:cubicBezTo>
                      <a:pt x="0" y="496"/>
                      <a:pt x="144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6" name="Google Shape;1196;p3"/>
              <p:cNvSpPr/>
              <p:nvPr/>
            </p:nvSpPr>
            <p:spPr>
              <a:xfrm>
                <a:off x="2860075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7" name="Google Shape;1197;p3"/>
              <p:cNvSpPr/>
              <p:nvPr/>
            </p:nvSpPr>
            <p:spPr>
              <a:xfrm>
                <a:off x="2860075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8" name="Google Shape;1198;p3"/>
              <p:cNvSpPr/>
              <p:nvPr/>
            </p:nvSpPr>
            <p:spPr>
              <a:xfrm>
                <a:off x="2899050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9" name="Google Shape;1199;p3"/>
              <p:cNvSpPr/>
              <p:nvPr/>
            </p:nvSpPr>
            <p:spPr>
              <a:xfrm>
                <a:off x="2860075" y="4453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0" name="Google Shape;1200;p3"/>
              <p:cNvSpPr/>
              <p:nvPr/>
            </p:nvSpPr>
            <p:spPr>
              <a:xfrm>
                <a:off x="2860075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1" name="Google Shape;1201;p3"/>
              <p:cNvSpPr/>
              <p:nvPr/>
            </p:nvSpPr>
            <p:spPr>
              <a:xfrm>
                <a:off x="2860075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5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2" name="Google Shape;1202;p3"/>
              <p:cNvSpPr/>
              <p:nvPr/>
            </p:nvSpPr>
            <p:spPr>
              <a:xfrm>
                <a:off x="2938075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3" name="Google Shape;1203;p3"/>
              <p:cNvSpPr/>
              <p:nvPr/>
            </p:nvSpPr>
            <p:spPr>
              <a:xfrm>
                <a:off x="2938075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4" name="Google Shape;1204;p3"/>
              <p:cNvSpPr/>
              <p:nvPr/>
            </p:nvSpPr>
            <p:spPr>
              <a:xfrm>
                <a:off x="2938075" y="404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5" name="Google Shape;1205;p3"/>
              <p:cNvSpPr/>
              <p:nvPr/>
            </p:nvSpPr>
            <p:spPr>
              <a:xfrm>
                <a:off x="2938075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6" name="Google Shape;1206;p3"/>
              <p:cNvSpPr/>
              <p:nvPr/>
            </p:nvSpPr>
            <p:spPr>
              <a:xfrm>
                <a:off x="2938075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7" name="Google Shape;1207;p3"/>
              <p:cNvSpPr/>
              <p:nvPr/>
            </p:nvSpPr>
            <p:spPr>
              <a:xfrm>
                <a:off x="2938075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8" name="Google Shape;1208;p3"/>
              <p:cNvSpPr/>
              <p:nvPr/>
            </p:nvSpPr>
            <p:spPr>
              <a:xfrm>
                <a:off x="2938075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9" name="Google Shape;1209;p3"/>
              <p:cNvSpPr/>
              <p:nvPr/>
            </p:nvSpPr>
            <p:spPr>
              <a:xfrm>
                <a:off x="2899050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0" name="Google Shape;1210;p3"/>
              <p:cNvSpPr/>
              <p:nvPr/>
            </p:nvSpPr>
            <p:spPr>
              <a:xfrm>
                <a:off x="2899050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1" name="Google Shape;1211;p3"/>
              <p:cNvSpPr/>
              <p:nvPr/>
            </p:nvSpPr>
            <p:spPr>
              <a:xfrm>
                <a:off x="2899050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2" name="Google Shape;1212;p3"/>
              <p:cNvSpPr/>
              <p:nvPr/>
            </p:nvSpPr>
            <p:spPr>
              <a:xfrm>
                <a:off x="2938075" y="401147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7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3" name="Google Shape;1213;p3"/>
              <p:cNvSpPr/>
              <p:nvPr/>
            </p:nvSpPr>
            <p:spPr>
              <a:xfrm>
                <a:off x="2899050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4" name="Google Shape;1214;p3"/>
              <p:cNvSpPr/>
              <p:nvPr/>
            </p:nvSpPr>
            <p:spPr>
              <a:xfrm>
                <a:off x="2899050" y="448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5" name="Google Shape;1215;p3"/>
              <p:cNvSpPr/>
              <p:nvPr/>
            </p:nvSpPr>
            <p:spPr>
              <a:xfrm>
                <a:off x="2860075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6" name="Google Shape;1216;p3"/>
              <p:cNvSpPr/>
              <p:nvPr/>
            </p:nvSpPr>
            <p:spPr>
              <a:xfrm>
                <a:off x="2899825" y="4013325"/>
                <a:ext cx="15275" cy="14175"/>
              </a:xfrm>
              <a:custGeom>
                <a:avLst/>
                <a:gdLst/>
                <a:ahLst/>
                <a:cxnLst/>
                <a:rect l="l" t="t" r="r" b="b"/>
                <a:pathLst>
                  <a:path w="611" h="567" extrusionOk="0">
                    <a:moveTo>
                      <a:pt x="493" y="0"/>
                    </a:moveTo>
                    <a:cubicBezTo>
                      <a:pt x="325" y="122"/>
                      <a:pt x="161" y="249"/>
                      <a:pt x="0" y="379"/>
                    </a:cubicBezTo>
                    <a:cubicBezTo>
                      <a:pt x="51" y="490"/>
                      <a:pt x="161" y="567"/>
                      <a:pt x="289" y="567"/>
                    </a:cubicBezTo>
                    <a:cubicBezTo>
                      <a:pt x="467" y="567"/>
                      <a:pt x="610" y="424"/>
                      <a:pt x="610" y="247"/>
                    </a:cubicBezTo>
                    <a:cubicBezTo>
                      <a:pt x="610" y="148"/>
                      <a:pt x="564" y="59"/>
                      <a:pt x="493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7" name="Google Shape;1217;p3"/>
              <p:cNvSpPr/>
              <p:nvPr/>
            </p:nvSpPr>
            <p:spPr>
              <a:xfrm>
                <a:off x="2782725" y="4317500"/>
                <a:ext cx="153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12" h="642" extrusionOk="0">
                    <a:moveTo>
                      <a:pt x="292" y="1"/>
                    </a:moveTo>
                    <a:cubicBezTo>
                      <a:pt x="162" y="1"/>
                      <a:pt x="51" y="77"/>
                      <a:pt x="1" y="189"/>
                    </a:cubicBezTo>
                    <a:cubicBezTo>
                      <a:pt x="19" y="307"/>
                      <a:pt x="37" y="423"/>
                      <a:pt x="58" y="537"/>
                    </a:cubicBezTo>
                    <a:cubicBezTo>
                      <a:pt x="114" y="602"/>
                      <a:pt x="197" y="641"/>
                      <a:pt x="292" y="641"/>
                    </a:cubicBezTo>
                    <a:cubicBezTo>
                      <a:pt x="468" y="641"/>
                      <a:pt x="611" y="498"/>
                      <a:pt x="611" y="322"/>
                    </a:cubicBezTo>
                    <a:cubicBezTo>
                      <a:pt x="611" y="144"/>
                      <a:pt x="468" y="1"/>
                      <a:pt x="29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8" name="Google Shape;1218;p3"/>
              <p:cNvSpPr/>
              <p:nvPr/>
            </p:nvSpPr>
            <p:spPr>
              <a:xfrm>
                <a:off x="2899825" y="4521525"/>
                <a:ext cx="15275" cy="14225"/>
              </a:xfrm>
              <a:custGeom>
                <a:avLst/>
                <a:gdLst/>
                <a:ahLst/>
                <a:cxnLst/>
                <a:rect l="l" t="t" r="r" b="b"/>
                <a:pathLst>
                  <a:path w="611" h="569" extrusionOk="0">
                    <a:moveTo>
                      <a:pt x="289" y="0"/>
                    </a:moveTo>
                    <a:cubicBezTo>
                      <a:pt x="160" y="0"/>
                      <a:pt x="48" y="79"/>
                      <a:pt x="0" y="189"/>
                    </a:cubicBezTo>
                    <a:cubicBezTo>
                      <a:pt x="161" y="318"/>
                      <a:pt x="325" y="445"/>
                      <a:pt x="493" y="568"/>
                    </a:cubicBezTo>
                    <a:cubicBezTo>
                      <a:pt x="565" y="507"/>
                      <a:pt x="610" y="421"/>
                      <a:pt x="610" y="321"/>
                    </a:cubicBezTo>
                    <a:cubicBezTo>
                      <a:pt x="610" y="144"/>
                      <a:pt x="467" y="0"/>
                      <a:pt x="289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9" name="Google Shape;1219;p3"/>
              <p:cNvSpPr/>
              <p:nvPr/>
            </p:nvSpPr>
            <p:spPr>
              <a:xfrm>
                <a:off x="2862000" y="4487550"/>
                <a:ext cx="14100" cy="14400"/>
              </a:xfrm>
              <a:custGeom>
                <a:avLst/>
                <a:gdLst/>
                <a:ahLst/>
                <a:cxnLst/>
                <a:rect l="l" t="t" r="r" b="b"/>
                <a:pathLst>
                  <a:path w="564" h="576" extrusionOk="0">
                    <a:moveTo>
                      <a:pt x="243" y="0"/>
                    </a:moveTo>
                    <a:cubicBezTo>
                      <a:pt x="145" y="0"/>
                      <a:pt x="59" y="45"/>
                      <a:pt x="0" y="115"/>
                    </a:cubicBezTo>
                    <a:cubicBezTo>
                      <a:pt x="142" y="271"/>
                      <a:pt x="287" y="425"/>
                      <a:pt x="436" y="576"/>
                    </a:cubicBezTo>
                    <a:cubicBezTo>
                      <a:pt x="511" y="516"/>
                      <a:pt x="564" y="424"/>
                      <a:pt x="564" y="320"/>
                    </a:cubicBezTo>
                    <a:cubicBezTo>
                      <a:pt x="564" y="143"/>
                      <a:pt x="421" y="0"/>
                      <a:pt x="243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0" name="Google Shape;1220;p3"/>
              <p:cNvSpPr/>
              <p:nvPr/>
            </p:nvSpPr>
            <p:spPr>
              <a:xfrm>
                <a:off x="2938075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1" name="Google Shape;1221;p3"/>
              <p:cNvSpPr/>
              <p:nvPr/>
            </p:nvSpPr>
            <p:spPr>
              <a:xfrm>
                <a:off x="2788500" y="4351475"/>
                <a:ext cx="9525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381" h="622" extrusionOk="0">
                    <a:moveTo>
                      <a:pt x="61" y="1"/>
                    </a:moveTo>
                    <a:cubicBezTo>
                      <a:pt x="40" y="1"/>
                      <a:pt x="22" y="4"/>
                      <a:pt x="0" y="7"/>
                    </a:cubicBezTo>
                    <a:cubicBezTo>
                      <a:pt x="52" y="215"/>
                      <a:pt x="106" y="420"/>
                      <a:pt x="168" y="622"/>
                    </a:cubicBezTo>
                    <a:cubicBezTo>
                      <a:pt x="293" y="578"/>
                      <a:pt x="380" y="462"/>
                      <a:pt x="380" y="322"/>
                    </a:cubicBezTo>
                    <a:cubicBezTo>
                      <a:pt x="380" y="145"/>
                      <a:pt x="237" y="1"/>
                      <a:pt x="6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2" name="Google Shape;1222;p3"/>
              <p:cNvSpPr/>
              <p:nvPr/>
            </p:nvSpPr>
            <p:spPr>
              <a:xfrm>
                <a:off x="2781975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3" name="Google Shape;1223;p3"/>
              <p:cNvSpPr/>
              <p:nvPr/>
            </p:nvSpPr>
            <p:spPr>
              <a:xfrm>
                <a:off x="2781975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4" name="Google Shape;1224;p3"/>
              <p:cNvSpPr/>
              <p:nvPr/>
            </p:nvSpPr>
            <p:spPr>
              <a:xfrm>
                <a:off x="3055950" y="4589525"/>
                <a:ext cx="15125" cy="6575"/>
              </a:xfrm>
              <a:custGeom>
                <a:avLst/>
                <a:gdLst/>
                <a:ahLst/>
                <a:cxnLst/>
                <a:rect l="l" t="t" r="r" b="b"/>
                <a:pathLst>
                  <a:path w="605" h="263" extrusionOk="0">
                    <a:moveTo>
                      <a:pt x="290" y="0"/>
                    </a:moveTo>
                    <a:cubicBezTo>
                      <a:pt x="160" y="0"/>
                      <a:pt x="49" y="78"/>
                      <a:pt x="1" y="188"/>
                    </a:cubicBezTo>
                    <a:cubicBezTo>
                      <a:pt x="200" y="217"/>
                      <a:pt x="401" y="241"/>
                      <a:pt x="605" y="262"/>
                    </a:cubicBezTo>
                    <a:cubicBezTo>
                      <a:pt x="576" y="113"/>
                      <a:pt x="447" y="0"/>
                      <a:pt x="29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5" name="Google Shape;1225;p3"/>
              <p:cNvSpPr/>
              <p:nvPr/>
            </p:nvSpPr>
            <p:spPr>
              <a:xfrm>
                <a:off x="3094225" y="4589525"/>
                <a:ext cx="16025" cy="8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322" extrusionOk="0">
                    <a:moveTo>
                      <a:pt x="321" y="0"/>
                    </a:moveTo>
                    <a:cubicBezTo>
                      <a:pt x="145" y="0"/>
                      <a:pt x="2" y="142"/>
                      <a:pt x="1" y="317"/>
                    </a:cubicBezTo>
                    <a:cubicBezTo>
                      <a:pt x="106" y="320"/>
                      <a:pt x="213" y="321"/>
                      <a:pt x="321" y="321"/>
                    </a:cubicBezTo>
                    <a:cubicBezTo>
                      <a:pt x="428" y="321"/>
                      <a:pt x="534" y="320"/>
                      <a:pt x="641" y="317"/>
                    </a:cubicBezTo>
                    <a:cubicBezTo>
                      <a:pt x="639" y="142"/>
                      <a:pt x="496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6" name="Google Shape;1226;p3"/>
              <p:cNvSpPr/>
              <p:nvPr/>
            </p:nvSpPr>
            <p:spPr>
              <a:xfrm>
                <a:off x="3406475" y="4317500"/>
                <a:ext cx="1527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1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13" y="641"/>
                      <a:pt x="496" y="602"/>
                      <a:pt x="553" y="537"/>
                    </a:cubicBezTo>
                    <a:cubicBezTo>
                      <a:pt x="574" y="421"/>
                      <a:pt x="594" y="307"/>
                      <a:pt x="611" y="189"/>
                    </a:cubicBezTo>
                    <a:cubicBezTo>
                      <a:pt x="559" y="77"/>
                      <a:pt x="451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7" name="Google Shape;1227;p3"/>
              <p:cNvSpPr/>
              <p:nvPr/>
            </p:nvSpPr>
            <p:spPr>
              <a:xfrm>
                <a:off x="3328375" y="4487550"/>
                <a:ext cx="14125" cy="14400"/>
              </a:xfrm>
              <a:custGeom>
                <a:avLst/>
                <a:gdLst/>
                <a:ahLst/>
                <a:cxnLst/>
                <a:rect l="l" t="t" r="r" b="b"/>
                <a:pathLst>
                  <a:path w="565" h="576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25"/>
                      <a:pt x="52" y="519"/>
                      <a:pt x="129" y="576"/>
                    </a:cubicBezTo>
                    <a:cubicBezTo>
                      <a:pt x="278" y="425"/>
                      <a:pt x="423" y="273"/>
                      <a:pt x="564" y="115"/>
                    </a:cubicBezTo>
                    <a:cubicBezTo>
                      <a:pt x="506" y="45"/>
                      <a:pt x="420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8" name="Google Shape;1228;p3"/>
              <p:cNvSpPr/>
              <p:nvPr/>
            </p:nvSpPr>
            <p:spPr>
              <a:xfrm>
                <a:off x="3406475" y="4351475"/>
                <a:ext cx="9525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381" h="622" extrusionOk="0">
                    <a:moveTo>
                      <a:pt x="320" y="1"/>
                    </a:moveTo>
                    <a:cubicBezTo>
                      <a:pt x="143" y="1"/>
                      <a:pt x="0" y="147"/>
                      <a:pt x="0" y="322"/>
                    </a:cubicBezTo>
                    <a:cubicBezTo>
                      <a:pt x="0" y="460"/>
                      <a:pt x="89" y="578"/>
                      <a:pt x="213" y="622"/>
                    </a:cubicBezTo>
                    <a:cubicBezTo>
                      <a:pt x="273" y="418"/>
                      <a:pt x="330" y="212"/>
                      <a:pt x="380" y="7"/>
                    </a:cubicBezTo>
                    <a:cubicBezTo>
                      <a:pt x="362" y="4"/>
                      <a:pt x="341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9" name="Google Shape;1229;p3"/>
              <p:cNvSpPr/>
              <p:nvPr/>
            </p:nvSpPr>
            <p:spPr>
              <a:xfrm>
                <a:off x="3133400" y="4589525"/>
                <a:ext cx="15125" cy="6525"/>
              </a:xfrm>
              <a:custGeom>
                <a:avLst/>
                <a:gdLst/>
                <a:ahLst/>
                <a:cxnLst/>
                <a:rect l="l" t="t" r="r" b="b"/>
                <a:pathLst>
                  <a:path w="605" h="261" extrusionOk="0">
                    <a:moveTo>
                      <a:pt x="316" y="0"/>
                    </a:moveTo>
                    <a:cubicBezTo>
                      <a:pt x="159" y="0"/>
                      <a:pt x="29" y="112"/>
                      <a:pt x="1" y="261"/>
                    </a:cubicBezTo>
                    <a:cubicBezTo>
                      <a:pt x="204" y="241"/>
                      <a:pt x="406" y="217"/>
                      <a:pt x="605" y="187"/>
                    </a:cubicBezTo>
                    <a:cubicBezTo>
                      <a:pt x="555" y="78"/>
                      <a:pt x="444" y="0"/>
                      <a:pt x="31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0" name="Google Shape;1230;p3"/>
              <p:cNvSpPr/>
              <p:nvPr/>
            </p:nvSpPr>
            <p:spPr>
              <a:xfrm>
                <a:off x="2860075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21"/>
                    </a:cubicBezTo>
                    <a:cubicBezTo>
                      <a:pt x="0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1" name="Google Shape;1231;p3"/>
              <p:cNvSpPr/>
              <p:nvPr/>
            </p:nvSpPr>
            <p:spPr>
              <a:xfrm>
                <a:off x="3289350" y="4521525"/>
                <a:ext cx="15275" cy="14225"/>
              </a:xfrm>
              <a:custGeom>
                <a:avLst/>
                <a:gdLst/>
                <a:ahLst/>
                <a:cxnLst/>
                <a:rect l="l" t="t" r="r" b="b"/>
                <a:pathLst>
                  <a:path w="611" h="569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21"/>
                      <a:pt x="47" y="507"/>
                      <a:pt x="118" y="568"/>
                    </a:cubicBezTo>
                    <a:cubicBezTo>
                      <a:pt x="285" y="445"/>
                      <a:pt x="450" y="318"/>
                      <a:pt x="611" y="189"/>
                    </a:cubicBezTo>
                    <a:cubicBezTo>
                      <a:pt x="563" y="79"/>
                      <a:pt x="451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2" name="Google Shape;1232;p3"/>
              <p:cNvSpPr/>
              <p:nvPr/>
            </p:nvSpPr>
            <p:spPr>
              <a:xfrm>
                <a:off x="2821050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3" name="Google Shape;1233;p3"/>
              <p:cNvSpPr/>
              <p:nvPr/>
            </p:nvSpPr>
            <p:spPr>
              <a:xfrm>
                <a:off x="2821050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5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4" name="Google Shape;1234;p3"/>
              <p:cNvSpPr/>
              <p:nvPr/>
            </p:nvSpPr>
            <p:spPr>
              <a:xfrm>
                <a:off x="2821050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4"/>
                      <a:pt x="0" y="321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5" name="Google Shape;1235;p3"/>
              <p:cNvSpPr/>
              <p:nvPr/>
            </p:nvSpPr>
            <p:spPr>
              <a:xfrm>
                <a:off x="2860075" y="411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4"/>
                      <a:pt x="0" y="321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6" name="Google Shape;1236;p3"/>
              <p:cNvSpPr/>
              <p:nvPr/>
            </p:nvSpPr>
            <p:spPr>
              <a:xfrm>
                <a:off x="2860075" y="407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7" name="Google Shape;1237;p3"/>
              <p:cNvSpPr/>
              <p:nvPr/>
            </p:nvSpPr>
            <p:spPr>
              <a:xfrm>
                <a:off x="2860075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19"/>
                    </a:cubicBezTo>
                    <a:cubicBezTo>
                      <a:pt x="0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8" name="Google Shape;1238;p3"/>
              <p:cNvSpPr/>
              <p:nvPr/>
            </p:nvSpPr>
            <p:spPr>
              <a:xfrm>
                <a:off x="2821050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9" name="Google Shape;1239;p3"/>
              <p:cNvSpPr/>
              <p:nvPr/>
            </p:nvSpPr>
            <p:spPr>
              <a:xfrm>
                <a:off x="2821050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21"/>
                    </a:cubicBezTo>
                    <a:cubicBezTo>
                      <a:pt x="0" y="497"/>
                      <a:pt x="143" y="641"/>
                      <a:pt x="320" y="641"/>
                    </a:cubicBezTo>
                    <a:cubicBezTo>
                      <a:pt x="496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0" name="Google Shape;1240;p3"/>
              <p:cNvSpPr/>
              <p:nvPr/>
            </p:nvSpPr>
            <p:spPr>
              <a:xfrm>
                <a:off x="2821050" y="411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4"/>
                      <a:pt x="0" y="321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1" name="Google Shape;1241;p3"/>
              <p:cNvSpPr/>
              <p:nvPr/>
            </p:nvSpPr>
            <p:spPr>
              <a:xfrm>
                <a:off x="2821050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19"/>
                    </a:cubicBezTo>
                    <a:cubicBezTo>
                      <a:pt x="0" y="497"/>
                      <a:pt x="143" y="640"/>
                      <a:pt x="320" y="640"/>
                    </a:cubicBezTo>
                    <a:cubicBezTo>
                      <a:pt x="496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2" name="Google Shape;1242;p3"/>
              <p:cNvSpPr/>
              <p:nvPr/>
            </p:nvSpPr>
            <p:spPr>
              <a:xfrm>
                <a:off x="2788500" y="4182050"/>
                <a:ext cx="9525" cy="15500"/>
              </a:xfrm>
              <a:custGeom>
                <a:avLst/>
                <a:gdLst/>
                <a:ahLst/>
                <a:cxnLst/>
                <a:rect l="l" t="t" r="r" b="b"/>
                <a:pathLst>
                  <a:path w="381" h="620" extrusionOk="0">
                    <a:moveTo>
                      <a:pt x="168" y="0"/>
                    </a:moveTo>
                    <a:cubicBezTo>
                      <a:pt x="107" y="204"/>
                      <a:pt x="52" y="407"/>
                      <a:pt x="0" y="614"/>
                    </a:cubicBezTo>
                    <a:cubicBezTo>
                      <a:pt x="19" y="618"/>
                      <a:pt x="40" y="620"/>
                      <a:pt x="61" y="620"/>
                    </a:cubicBezTo>
                    <a:cubicBezTo>
                      <a:pt x="237" y="620"/>
                      <a:pt x="380" y="476"/>
                      <a:pt x="380" y="300"/>
                    </a:cubicBezTo>
                    <a:cubicBezTo>
                      <a:pt x="380" y="160"/>
                      <a:pt x="293" y="44"/>
                      <a:pt x="168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3" name="Google Shape;1243;p3"/>
              <p:cNvSpPr/>
              <p:nvPr/>
            </p:nvSpPr>
            <p:spPr>
              <a:xfrm>
                <a:off x="2821050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6"/>
                      <a:pt x="143" y="641"/>
                      <a:pt x="320" y="641"/>
                    </a:cubicBezTo>
                    <a:cubicBezTo>
                      <a:pt x="496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4" name="Google Shape;1244;p3"/>
              <p:cNvSpPr/>
              <p:nvPr/>
            </p:nvSpPr>
            <p:spPr>
              <a:xfrm>
                <a:off x="2782725" y="4215525"/>
                <a:ext cx="153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12" h="642" extrusionOk="0">
                    <a:moveTo>
                      <a:pt x="292" y="1"/>
                    </a:moveTo>
                    <a:cubicBezTo>
                      <a:pt x="200" y="1"/>
                      <a:pt x="117" y="40"/>
                      <a:pt x="58" y="103"/>
                    </a:cubicBezTo>
                    <a:cubicBezTo>
                      <a:pt x="37" y="221"/>
                      <a:pt x="19" y="335"/>
                      <a:pt x="1" y="453"/>
                    </a:cubicBezTo>
                    <a:cubicBezTo>
                      <a:pt x="51" y="563"/>
                      <a:pt x="162" y="641"/>
                      <a:pt x="292" y="641"/>
                    </a:cubicBezTo>
                    <a:cubicBezTo>
                      <a:pt x="468" y="641"/>
                      <a:pt x="611" y="498"/>
                      <a:pt x="611" y="320"/>
                    </a:cubicBezTo>
                    <a:cubicBezTo>
                      <a:pt x="611" y="144"/>
                      <a:pt x="468" y="1"/>
                      <a:pt x="29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5" name="Google Shape;1245;p3"/>
              <p:cNvSpPr/>
              <p:nvPr/>
            </p:nvSpPr>
            <p:spPr>
              <a:xfrm>
                <a:off x="2821050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6" name="Google Shape;1246;p3"/>
              <p:cNvSpPr/>
              <p:nvPr/>
            </p:nvSpPr>
            <p:spPr>
              <a:xfrm>
                <a:off x="2821050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7" name="Google Shape;1247;p3"/>
              <p:cNvSpPr/>
              <p:nvPr/>
            </p:nvSpPr>
            <p:spPr>
              <a:xfrm>
                <a:off x="3016175" y="401147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1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8" name="Google Shape;1248;p3"/>
              <p:cNvSpPr/>
              <p:nvPr/>
            </p:nvSpPr>
            <p:spPr>
              <a:xfrm>
                <a:off x="3055950" y="3953025"/>
                <a:ext cx="15125" cy="6500"/>
              </a:xfrm>
              <a:custGeom>
                <a:avLst/>
                <a:gdLst/>
                <a:ahLst/>
                <a:cxnLst/>
                <a:rect l="l" t="t" r="r" b="b"/>
                <a:pathLst>
                  <a:path w="605" h="260" extrusionOk="0">
                    <a:moveTo>
                      <a:pt x="605" y="0"/>
                    </a:moveTo>
                    <a:lnTo>
                      <a:pt x="605" y="0"/>
                    </a:lnTo>
                    <a:cubicBezTo>
                      <a:pt x="401" y="18"/>
                      <a:pt x="200" y="44"/>
                      <a:pt x="1" y="74"/>
                    </a:cubicBezTo>
                    <a:cubicBezTo>
                      <a:pt x="49" y="182"/>
                      <a:pt x="160" y="259"/>
                      <a:pt x="290" y="259"/>
                    </a:cubicBezTo>
                    <a:cubicBezTo>
                      <a:pt x="447" y="259"/>
                      <a:pt x="576" y="149"/>
                      <a:pt x="605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9" name="Google Shape;1249;p3"/>
              <p:cNvSpPr/>
              <p:nvPr/>
            </p:nvSpPr>
            <p:spPr>
              <a:xfrm>
                <a:off x="3054925" y="3977350"/>
                <a:ext cx="16300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52" h="640" extrusionOk="0">
                    <a:moveTo>
                      <a:pt x="327" y="0"/>
                    </a:moveTo>
                    <a:cubicBezTo>
                      <a:pt x="323" y="0"/>
                      <a:pt x="320" y="0"/>
                      <a:pt x="316" y="0"/>
                    </a:cubicBezTo>
                    <a:cubicBezTo>
                      <a:pt x="138" y="5"/>
                      <a:pt x="1" y="154"/>
                      <a:pt x="5" y="330"/>
                    </a:cubicBezTo>
                    <a:cubicBezTo>
                      <a:pt x="11" y="503"/>
                      <a:pt x="154" y="639"/>
                      <a:pt x="326" y="639"/>
                    </a:cubicBezTo>
                    <a:cubicBezTo>
                      <a:pt x="330" y="639"/>
                      <a:pt x="333" y="639"/>
                      <a:pt x="337" y="639"/>
                    </a:cubicBezTo>
                    <a:cubicBezTo>
                      <a:pt x="513" y="633"/>
                      <a:pt x="652" y="486"/>
                      <a:pt x="646" y="309"/>
                    </a:cubicBezTo>
                    <a:cubicBezTo>
                      <a:pt x="640" y="137"/>
                      <a:pt x="498" y="0"/>
                      <a:pt x="327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0" name="Google Shape;1250;p3"/>
              <p:cNvSpPr/>
              <p:nvPr/>
            </p:nvSpPr>
            <p:spPr>
              <a:xfrm>
                <a:off x="3016175" y="452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4"/>
                      <a:pt x="0" y="321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1" name="Google Shape;1251;p3"/>
              <p:cNvSpPr/>
              <p:nvPr/>
            </p:nvSpPr>
            <p:spPr>
              <a:xfrm>
                <a:off x="3054925" y="4113375"/>
                <a:ext cx="16300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52" h="640" extrusionOk="0">
                    <a:moveTo>
                      <a:pt x="327" y="0"/>
                    </a:moveTo>
                    <a:cubicBezTo>
                      <a:pt x="323" y="0"/>
                      <a:pt x="320" y="0"/>
                      <a:pt x="316" y="0"/>
                    </a:cubicBezTo>
                    <a:cubicBezTo>
                      <a:pt x="138" y="6"/>
                      <a:pt x="1" y="154"/>
                      <a:pt x="5" y="330"/>
                    </a:cubicBezTo>
                    <a:cubicBezTo>
                      <a:pt x="11" y="503"/>
                      <a:pt x="154" y="639"/>
                      <a:pt x="326" y="639"/>
                    </a:cubicBezTo>
                    <a:cubicBezTo>
                      <a:pt x="330" y="639"/>
                      <a:pt x="333" y="639"/>
                      <a:pt x="337" y="639"/>
                    </a:cubicBezTo>
                    <a:cubicBezTo>
                      <a:pt x="513" y="633"/>
                      <a:pt x="652" y="486"/>
                      <a:pt x="646" y="309"/>
                    </a:cubicBezTo>
                    <a:cubicBezTo>
                      <a:pt x="640" y="137"/>
                      <a:pt x="498" y="0"/>
                      <a:pt x="327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2" name="Google Shape;1252;p3"/>
              <p:cNvSpPr/>
              <p:nvPr/>
            </p:nvSpPr>
            <p:spPr>
              <a:xfrm>
                <a:off x="3054925" y="4079350"/>
                <a:ext cx="163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52" h="642" extrusionOk="0">
                    <a:moveTo>
                      <a:pt x="327" y="1"/>
                    </a:moveTo>
                    <a:cubicBezTo>
                      <a:pt x="323" y="1"/>
                      <a:pt x="320" y="1"/>
                      <a:pt x="316" y="1"/>
                    </a:cubicBezTo>
                    <a:cubicBezTo>
                      <a:pt x="138" y="7"/>
                      <a:pt x="1" y="154"/>
                      <a:pt x="5" y="332"/>
                    </a:cubicBezTo>
                    <a:cubicBezTo>
                      <a:pt x="11" y="505"/>
                      <a:pt x="154" y="641"/>
                      <a:pt x="326" y="641"/>
                    </a:cubicBezTo>
                    <a:cubicBezTo>
                      <a:pt x="330" y="641"/>
                      <a:pt x="333" y="641"/>
                      <a:pt x="337" y="641"/>
                    </a:cubicBezTo>
                    <a:cubicBezTo>
                      <a:pt x="513" y="635"/>
                      <a:pt x="652" y="487"/>
                      <a:pt x="646" y="311"/>
                    </a:cubicBezTo>
                    <a:cubicBezTo>
                      <a:pt x="640" y="137"/>
                      <a:pt x="498" y="1"/>
                      <a:pt x="327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3" name="Google Shape;1253;p3"/>
              <p:cNvSpPr/>
              <p:nvPr/>
            </p:nvSpPr>
            <p:spPr>
              <a:xfrm>
                <a:off x="3054900" y="4011325"/>
                <a:ext cx="163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42" extrusionOk="0">
                    <a:moveTo>
                      <a:pt x="328" y="0"/>
                    </a:moveTo>
                    <a:cubicBezTo>
                      <a:pt x="324" y="0"/>
                      <a:pt x="321" y="0"/>
                      <a:pt x="317" y="1"/>
                    </a:cubicBezTo>
                    <a:cubicBezTo>
                      <a:pt x="139" y="7"/>
                      <a:pt x="0" y="154"/>
                      <a:pt x="6" y="331"/>
                    </a:cubicBezTo>
                    <a:cubicBezTo>
                      <a:pt x="12" y="505"/>
                      <a:pt x="155" y="641"/>
                      <a:pt x="327" y="641"/>
                    </a:cubicBezTo>
                    <a:cubicBezTo>
                      <a:pt x="331" y="641"/>
                      <a:pt x="334" y="641"/>
                      <a:pt x="338" y="641"/>
                    </a:cubicBezTo>
                    <a:cubicBezTo>
                      <a:pt x="514" y="635"/>
                      <a:pt x="653" y="487"/>
                      <a:pt x="647" y="309"/>
                    </a:cubicBezTo>
                    <a:cubicBezTo>
                      <a:pt x="641" y="137"/>
                      <a:pt x="499" y="0"/>
                      <a:pt x="328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4" name="Google Shape;1254;p3"/>
              <p:cNvSpPr/>
              <p:nvPr/>
            </p:nvSpPr>
            <p:spPr>
              <a:xfrm>
                <a:off x="2938075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5" name="Google Shape;1255;p3"/>
              <p:cNvSpPr/>
              <p:nvPr/>
            </p:nvSpPr>
            <p:spPr>
              <a:xfrm>
                <a:off x="3054925" y="4045375"/>
                <a:ext cx="16300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52" h="640" extrusionOk="0">
                    <a:moveTo>
                      <a:pt x="327" y="0"/>
                    </a:moveTo>
                    <a:cubicBezTo>
                      <a:pt x="323" y="0"/>
                      <a:pt x="320" y="1"/>
                      <a:pt x="316" y="1"/>
                    </a:cubicBezTo>
                    <a:cubicBezTo>
                      <a:pt x="138" y="7"/>
                      <a:pt x="1" y="154"/>
                      <a:pt x="5" y="331"/>
                    </a:cubicBezTo>
                    <a:cubicBezTo>
                      <a:pt x="11" y="503"/>
                      <a:pt x="154" y="640"/>
                      <a:pt x="326" y="640"/>
                    </a:cubicBezTo>
                    <a:cubicBezTo>
                      <a:pt x="330" y="640"/>
                      <a:pt x="333" y="640"/>
                      <a:pt x="337" y="640"/>
                    </a:cubicBezTo>
                    <a:cubicBezTo>
                      <a:pt x="513" y="635"/>
                      <a:pt x="652" y="486"/>
                      <a:pt x="646" y="310"/>
                    </a:cubicBezTo>
                    <a:cubicBezTo>
                      <a:pt x="640" y="137"/>
                      <a:pt x="498" y="0"/>
                      <a:pt x="327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6" name="Google Shape;1256;p3"/>
              <p:cNvSpPr/>
              <p:nvPr/>
            </p:nvSpPr>
            <p:spPr>
              <a:xfrm>
                <a:off x="3016175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7" name="Google Shape;1257;p3"/>
              <p:cNvSpPr/>
              <p:nvPr/>
            </p:nvSpPr>
            <p:spPr>
              <a:xfrm>
                <a:off x="3016175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8" name="Google Shape;1258;p3"/>
              <p:cNvSpPr/>
              <p:nvPr/>
            </p:nvSpPr>
            <p:spPr>
              <a:xfrm>
                <a:off x="3016175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0"/>
                    </a:cubicBezTo>
                    <a:cubicBezTo>
                      <a:pt x="0" y="496"/>
                      <a:pt x="144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9" name="Google Shape;1259;p3"/>
              <p:cNvSpPr/>
              <p:nvPr/>
            </p:nvSpPr>
            <p:spPr>
              <a:xfrm>
                <a:off x="3016175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0" name="Google Shape;1260;p3"/>
              <p:cNvSpPr/>
              <p:nvPr/>
            </p:nvSpPr>
            <p:spPr>
              <a:xfrm>
                <a:off x="3016175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5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1" name="Google Shape;1261;p3"/>
              <p:cNvSpPr/>
              <p:nvPr/>
            </p:nvSpPr>
            <p:spPr>
              <a:xfrm>
                <a:off x="3016175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2" name="Google Shape;1262;p3"/>
              <p:cNvSpPr/>
              <p:nvPr/>
            </p:nvSpPr>
            <p:spPr>
              <a:xfrm>
                <a:off x="3016175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4"/>
                      <a:pt x="0" y="321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3" name="Google Shape;1263;p3"/>
              <p:cNvSpPr/>
              <p:nvPr/>
            </p:nvSpPr>
            <p:spPr>
              <a:xfrm>
                <a:off x="3016175" y="4453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4" name="Google Shape;1264;p3"/>
              <p:cNvSpPr/>
              <p:nvPr/>
            </p:nvSpPr>
            <p:spPr>
              <a:xfrm>
                <a:off x="3016175" y="4555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19"/>
                    </a:cubicBezTo>
                    <a:cubicBezTo>
                      <a:pt x="0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5" name="Google Shape;1265;p3"/>
              <p:cNvSpPr/>
              <p:nvPr/>
            </p:nvSpPr>
            <p:spPr>
              <a:xfrm>
                <a:off x="3055200" y="448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6" name="Google Shape;1266;p3"/>
              <p:cNvSpPr/>
              <p:nvPr/>
            </p:nvSpPr>
            <p:spPr>
              <a:xfrm>
                <a:off x="3055200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7" name="Google Shape;1267;p3"/>
              <p:cNvSpPr/>
              <p:nvPr/>
            </p:nvSpPr>
            <p:spPr>
              <a:xfrm>
                <a:off x="3055200" y="4555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8" name="Google Shape;1268;p3"/>
              <p:cNvSpPr/>
              <p:nvPr/>
            </p:nvSpPr>
            <p:spPr>
              <a:xfrm>
                <a:off x="3055200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9" name="Google Shape;1269;p3"/>
              <p:cNvSpPr/>
              <p:nvPr/>
            </p:nvSpPr>
            <p:spPr>
              <a:xfrm>
                <a:off x="3094125" y="3977450"/>
                <a:ext cx="1617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7" h="642" extrusionOk="0">
                    <a:moveTo>
                      <a:pt x="324" y="1"/>
                    </a:moveTo>
                    <a:cubicBezTo>
                      <a:pt x="322" y="1"/>
                      <a:pt x="320" y="1"/>
                      <a:pt x="318" y="1"/>
                    </a:cubicBezTo>
                    <a:cubicBezTo>
                      <a:pt x="140" y="4"/>
                      <a:pt x="0" y="150"/>
                      <a:pt x="3" y="326"/>
                    </a:cubicBezTo>
                    <a:cubicBezTo>
                      <a:pt x="8" y="502"/>
                      <a:pt x="151" y="641"/>
                      <a:pt x="324" y="641"/>
                    </a:cubicBezTo>
                    <a:cubicBezTo>
                      <a:pt x="326" y="641"/>
                      <a:pt x="328" y="641"/>
                      <a:pt x="330" y="641"/>
                    </a:cubicBezTo>
                    <a:cubicBezTo>
                      <a:pt x="506" y="637"/>
                      <a:pt x="646" y="491"/>
                      <a:pt x="643" y="314"/>
                    </a:cubicBezTo>
                    <a:cubicBezTo>
                      <a:pt x="640" y="140"/>
                      <a:pt x="497" y="1"/>
                      <a:pt x="32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0" name="Google Shape;1270;p3"/>
              <p:cNvSpPr/>
              <p:nvPr/>
            </p:nvSpPr>
            <p:spPr>
              <a:xfrm>
                <a:off x="3094225" y="3951500"/>
                <a:ext cx="16025" cy="8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321" extrusionOk="0">
                    <a:moveTo>
                      <a:pt x="321" y="1"/>
                    </a:moveTo>
                    <a:cubicBezTo>
                      <a:pt x="213" y="1"/>
                      <a:pt x="106" y="2"/>
                      <a:pt x="1" y="4"/>
                    </a:cubicBezTo>
                    <a:cubicBezTo>
                      <a:pt x="2" y="180"/>
                      <a:pt x="145" y="320"/>
                      <a:pt x="321" y="320"/>
                    </a:cubicBezTo>
                    <a:cubicBezTo>
                      <a:pt x="496" y="320"/>
                      <a:pt x="639" y="180"/>
                      <a:pt x="641" y="4"/>
                    </a:cubicBezTo>
                    <a:cubicBezTo>
                      <a:pt x="535" y="2"/>
                      <a:pt x="42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1" name="Google Shape;1271;p3"/>
              <p:cNvSpPr/>
              <p:nvPr/>
            </p:nvSpPr>
            <p:spPr>
              <a:xfrm>
                <a:off x="3055200" y="452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2" name="Google Shape;1272;p3"/>
              <p:cNvSpPr/>
              <p:nvPr/>
            </p:nvSpPr>
            <p:spPr>
              <a:xfrm>
                <a:off x="3055200" y="4453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3" name="Google Shape;1273;p3"/>
              <p:cNvSpPr/>
              <p:nvPr/>
            </p:nvSpPr>
            <p:spPr>
              <a:xfrm>
                <a:off x="3055200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4" name="Google Shape;1274;p3"/>
              <p:cNvSpPr/>
              <p:nvPr/>
            </p:nvSpPr>
            <p:spPr>
              <a:xfrm>
                <a:off x="3055200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5" name="Google Shape;1275;p3"/>
              <p:cNvSpPr/>
              <p:nvPr/>
            </p:nvSpPr>
            <p:spPr>
              <a:xfrm>
                <a:off x="3055200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6" name="Google Shape;1276;p3"/>
              <p:cNvSpPr/>
              <p:nvPr/>
            </p:nvSpPr>
            <p:spPr>
              <a:xfrm>
                <a:off x="3055200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7" name="Google Shape;1277;p3"/>
              <p:cNvSpPr/>
              <p:nvPr/>
            </p:nvSpPr>
            <p:spPr>
              <a:xfrm>
                <a:off x="3055200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8" name="Google Shape;1278;p3"/>
              <p:cNvSpPr/>
              <p:nvPr/>
            </p:nvSpPr>
            <p:spPr>
              <a:xfrm>
                <a:off x="3055200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9" name="Google Shape;1279;p3"/>
              <p:cNvSpPr/>
              <p:nvPr/>
            </p:nvSpPr>
            <p:spPr>
              <a:xfrm>
                <a:off x="3055200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0" name="Google Shape;1280;p3"/>
              <p:cNvSpPr/>
              <p:nvPr/>
            </p:nvSpPr>
            <p:spPr>
              <a:xfrm>
                <a:off x="3016175" y="448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1" name="Google Shape;1281;p3"/>
              <p:cNvSpPr/>
              <p:nvPr/>
            </p:nvSpPr>
            <p:spPr>
              <a:xfrm>
                <a:off x="2977100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2" name="Google Shape;1282;p3"/>
              <p:cNvSpPr/>
              <p:nvPr/>
            </p:nvSpPr>
            <p:spPr>
              <a:xfrm>
                <a:off x="2977100" y="401147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3" name="Google Shape;1283;p3"/>
              <p:cNvSpPr/>
              <p:nvPr/>
            </p:nvSpPr>
            <p:spPr>
              <a:xfrm>
                <a:off x="2977100" y="404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4" name="Google Shape;1284;p3"/>
              <p:cNvSpPr/>
              <p:nvPr/>
            </p:nvSpPr>
            <p:spPr>
              <a:xfrm>
                <a:off x="2977100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5" name="Google Shape;1285;p3"/>
              <p:cNvSpPr/>
              <p:nvPr/>
            </p:nvSpPr>
            <p:spPr>
              <a:xfrm>
                <a:off x="2977100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6" name="Google Shape;1286;p3"/>
              <p:cNvSpPr/>
              <p:nvPr/>
            </p:nvSpPr>
            <p:spPr>
              <a:xfrm>
                <a:off x="2977100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7" name="Google Shape;1287;p3"/>
              <p:cNvSpPr/>
              <p:nvPr/>
            </p:nvSpPr>
            <p:spPr>
              <a:xfrm>
                <a:off x="2977100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8" name="Google Shape;1288;p3"/>
              <p:cNvSpPr/>
              <p:nvPr/>
            </p:nvSpPr>
            <p:spPr>
              <a:xfrm>
                <a:off x="2977100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9" name="Google Shape;1289;p3"/>
              <p:cNvSpPr/>
              <p:nvPr/>
            </p:nvSpPr>
            <p:spPr>
              <a:xfrm>
                <a:off x="2938075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0" name="Google Shape;1290;p3"/>
              <p:cNvSpPr/>
              <p:nvPr/>
            </p:nvSpPr>
            <p:spPr>
              <a:xfrm>
                <a:off x="2938075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1" name="Google Shape;1291;p3"/>
              <p:cNvSpPr/>
              <p:nvPr/>
            </p:nvSpPr>
            <p:spPr>
              <a:xfrm>
                <a:off x="2977100" y="3977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2" name="Google Shape;1292;p3"/>
              <p:cNvSpPr/>
              <p:nvPr/>
            </p:nvSpPr>
            <p:spPr>
              <a:xfrm>
                <a:off x="2938075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3" name="Google Shape;1293;p3"/>
              <p:cNvSpPr/>
              <p:nvPr/>
            </p:nvSpPr>
            <p:spPr>
              <a:xfrm>
                <a:off x="2938075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4" name="Google Shape;1294;p3"/>
              <p:cNvSpPr/>
              <p:nvPr/>
            </p:nvSpPr>
            <p:spPr>
              <a:xfrm>
                <a:off x="2938075" y="448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5" name="Google Shape;1295;p3"/>
              <p:cNvSpPr/>
              <p:nvPr/>
            </p:nvSpPr>
            <p:spPr>
              <a:xfrm>
                <a:off x="2938075" y="452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6" name="Google Shape;1296;p3"/>
              <p:cNvSpPr/>
              <p:nvPr/>
            </p:nvSpPr>
            <p:spPr>
              <a:xfrm>
                <a:off x="2977100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7" name="Google Shape;1297;p3"/>
              <p:cNvSpPr/>
              <p:nvPr/>
            </p:nvSpPr>
            <p:spPr>
              <a:xfrm>
                <a:off x="3094125" y="4011425"/>
                <a:ext cx="1617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7" h="642" extrusionOk="0">
                    <a:moveTo>
                      <a:pt x="324" y="1"/>
                    </a:moveTo>
                    <a:cubicBezTo>
                      <a:pt x="322" y="1"/>
                      <a:pt x="320" y="1"/>
                      <a:pt x="318" y="1"/>
                    </a:cubicBezTo>
                    <a:cubicBezTo>
                      <a:pt x="140" y="6"/>
                      <a:pt x="0" y="152"/>
                      <a:pt x="3" y="328"/>
                    </a:cubicBezTo>
                    <a:cubicBezTo>
                      <a:pt x="7" y="502"/>
                      <a:pt x="148" y="642"/>
                      <a:pt x="322" y="642"/>
                    </a:cubicBezTo>
                    <a:cubicBezTo>
                      <a:pt x="324" y="642"/>
                      <a:pt x="327" y="641"/>
                      <a:pt x="330" y="641"/>
                    </a:cubicBezTo>
                    <a:cubicBezTo>
                      <a:pt x="506" y="638"/>
                      <a:pt x="646" y="492"/>
                      <a:pt x="643" y="316"/>
                    </a:cubicBezTo>
                    <a:cubicBezTo>
                      <a:pt x="640" y="140"/>
                      <a:pt x="497" y="1"/>
                      <a:pt x="32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8" name="Google Shape;1298;p3"/>
              <p:cNvSpPr/>
              <p:nvPr/>
            </p:nvSpPr>
            <p:spPr>
              <a:xfrm>
                <a:off x="3016175" y="3977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4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9" name="Google Shape;1299;p3"/>
              <p:cNvSpPr/>
              <p:nvPr/>
            </p:nvSpPr>
            <p:spPr>
              <a:xfrm>
                <a:off x="2977100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0" name="Google Shape;1300;p3"/>
              <p:cNvSpPr/>
              <p:nvPr/>
            </p:nvSpPr>
            <p:spPr>
              <a:xfrm>
                <a:off x="3016175" y="411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4"/>
                      <a:pt x="0" y="321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1" name="Google Shape;1301;p3"/>
              <p:cNvSpPr/>
              <p:nvPr/>
            </p:nvSpPr>
            <p:spPr>
              <a:xfrm>
                <a:off x="3016175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19"/>
                    </a:cubicBezTo>
                    <a:cubicBezTo>
                      <a:pt x="0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2" name="Google Shape;1302;p3"/>
              <p:cNvSpPr/>
              <p:nvPr/>
            </p:nvSpPr>
            <p:spPr>
              <a:xfrm>
                <a:off x="2977100" y="452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3" name="Google Shape;1303;p3"/>
              <p:cNvSpPr/>
              <p:nvPr/>
            </p:nvSpPr>
            <p:spPr>
              <a:xfrm>
                <a:off x="3016175" y="407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4" name="Google Shape;1304;p3"/>
              <p:cNvSpPr/>
              <p:nvPr/>
            </p:nvSpPr>
            <p:spPr>
              <a:xfrm>
                <a:off x="3016175" y="404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20"/>
                    </a:cubicBezTo>
                    <a:cubicBezTo>
                      <a:pt x="0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5" name="Google Shape;1305;p3"/>
              <p:cNvSpPr/>
              <p:nvPr/>
            </p:nvSpPr>
            <p:spPr>
              <a:xfrm>
                <a:off x="2977100" y="4555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6" name="Google Shape;1306;p3"/>
              <p:cNvSpPr/>
              <p:nvPr/>
            </p:nvSpPr>
            <p:spPr>
              <a:xfrm>
                <a:off x="2977100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7" name="Google Shape;1307;p3"/>
              <p:cNvSpPr/>
              <p:nvPr/>
            </p:nvSpPr>
            <p:spPr>
              <a:xfrm>
                <a:off x="2977100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8" name="Google Shape;1308;p3"/>
              <p:cNvSpPr/>
              <p:nvPr/>
            </p:nvSpPr>
            <p:spPr>
              <a:xfrm>
                <a:off x="2977100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9" name="Google Shape;1309;p3"/>
              <p:cNvSpPr/>
              <p:nvPr/>
            </p:nvSpPr>
            <p:spPr>
              <a:xfrm>
                <a:off x="2977100" y="448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0" name="Google Shape;1310;p3"/>
              <p:cNvSpPr/>
              <p:nvPr/>
            </p:nvSpPr>
            <p:spPr>
              <a:xfrm>
                <a:off x="3016175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21"/>
                    </a:cubicBezTo>
                    <a:cubicBezTo>
                      <a:pt x="0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1" name="Google Shape;1311;p3"/>
              <p:cNvSpPr/>
              <p:nvPr/>
            </p:nvSpPr>
            <p:spPr>
              <a:xfrm>
                <a:off x="2977100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12" name="Google Shape;1312;p3"/>
            <p:cNvGrpSpPr/>
            <p:nvPr/>
          </p:nvGrpSpPr>
          <p:grpSpPr>
            <a:xfrm>
              <a:off x="5652643" y="1012843"/>
              <a:ext cx="885398" cy="893069"/>
              <a:chOff x="2781975" y="3951500"/>
              <a:chExt cx="640525" cy="646075"/>
            </a:xfrm>
          </p:grpSpPr>
          <p:sp>
            <p:nvSpPr>
              <p:cNvPr id="1313" name="Google Shape;1313;p3"/>
              <p:cNvSpPr/>
              <p:nvPr/>
            </p:nvSpPr>
            <p:spPr>
              <a:xfrm>
                <a:off x="3172325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6"/>
                      <a:pt x="143" y="641"/>
                      <a:pt x="320" y="641"/>
                    </a:cubicBezTo>
                    <a:cubicBezTo>
                      <a:pt x="496" y="641"/>
                      <a:pt x="641" y="496"/>
                      <a:pt x="641" y="320"/>
                    </a:cubicBezTo>
                    <a:cubicBezTo>
                      <a:pt x="641" y="144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4" name="Google Shape;1314;p3"/>
              <p:cNvSpPr/>
              <p:nvPr/>
            </p:nvSpPr>
            <p:spPr>
              <a:xfrm>
                <a:off x="3172325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4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5" name="Google Shape;1315;p3"/>
              <p:cNvSpPr/>
              <p:nvPr/>
            </p:nvSpPr>
            <p:spPr>
              <a:xfrm>
                <a:off x="3133250" y="4555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6" name="Google Shape;1316;p3"/>
              <p:cNvSpPr/>
              <p:nvPr/>
            </p:nvSpPr>
            <p:spPr>
              <a:xfrm>
                <a:off x="3172325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4"/>
                      <a:pt x="0" y="321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1"/>
                    </a:cubicBezTo>
                    <a:cubicBezTo>
                      <a:pt x="641" y="144"/>
                      <a:pt x="494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7" name="Google Shape;1317;p3"/>
              <p:cNvSpPr/>
              <p:nvPr/>
            </p:nvSpPr>
            <p:spPr>
              <a:xfrm>
                <a:off x="3172325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4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8" name="Google Shape;1318;p3"/>
              <p:cNvSpPr/>
              <p:nvPr/>
            </p:nvSpPr>
            <p:spPr>
              <a:xfrm>
                <a:off x="3172325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5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7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9" name="Google Shape;1319;p3"/>
              <p:cNvSpPr/>
              <p:nvPr/>
            </p:nvSpPr>
            <p:spPr>
              <a:xfrm>
                <a:off x="3172325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4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0" name="Google Shape;1320;p3"/>
              <p:cNvSpPr/>
              <p:nvPr/>
            </p:nvSpPr>
            <p:spPr>
              <a:xfrm>
                <a:off x="3172325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21"/>
                    </a:cubicBezTo>
                    <a:cubicBezTo>
                      <a:pt x="0" y="497"/>
                      <a:pt x="143" y="641"/>
                      <a:pt x="320" y="641"/>
                    </a:cubicBezTo>
                    <a:cubicBezTo>
                      <a:pt x="496" y="641"/>
                      <a:pt x="641" y="497"/>
                      <a:pt x="641" y="321"/>
                    </a:cubicBezTo>
                    <a:cubicBezTo>
                      <a:pt x="641" y="143"/>
                      <a:pt x="494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1" name="Google Shape;1321;p3"/>
              <p:cNvSpPr/>
              <p:nvPr/>
            </p:nvSpPr>
            <p:spPr>
              <a:xfrm>
                <a:off x="3172025" y="4045375"/>
                <a:ext cx="16325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40" extrusionOk="0">
                    <a:moveTo>
                      <a:pt x="326" y="0"/>
                    </a:moveTo>
                    <a:cubicBezTo>
                      <a:pt x="322" y="0"/>
                      <a:pt x="319" y="1"/>
                      <a:pt x="315" y="1"/>
                    </a:cubicBezTo>
                    <a:cubicBezTo>
                      <a:pt x="139" y="7"/>
                      <a:pt x="0" y="154"/>
                      <a:pt x="6" y="331"/>
                    </a:cubicBezTo>
                    <a:cubicBezTo>
                      <a:pt x="12" y="503"/>
                      <a:pt x="154" y="640"/>
                      <a:pt x="325" y="640"/>
                    </a:cubicBezTo>
                    <a:cubicBezTo>
                      <a:pt x="329" y="640"/>
                      <a:pt x="332" y="640"/>
                      <a:pt x="336" y="640"/>
                    </a:cubicBezTo>
                    <a:cubicBezTo>
                      <a:pt x="514" y="635"/>
                      <a:pt x="653" y="486"/>
                      <a:pt x="646" y="310"/>
                    </a:cubicBezTo>
                    <a:cubicBezTo>
                      <a:pt x="641" y="137"/>
                      <a:pt x="499" y="0"/>
                      <a:pt x="32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2" name="Google Shape;1322;p3"/>
              <p:cNvSpPr/>
              <p:nvPr/>
            </p:nvSpPr>
            <p:spPr>
              <a:xfrm>
                <a:off x="3172025" y="4011325"/>
                <a:ext cx="163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42" extrusionOk="0">
                    <a:moveTo>
                      <a:pt x="326" y="0"/>
                    </a:moveTo>
                    <a:cubicBezTo>
                      <a:pt x="322" y="0"/>
                      <a:pt x="319" y="0"/>
                      <a:pt x="315" y="1"/>
                    </a:cubicBezTo>
                    <a:cubicBezTo>
                      <a:pt x="139" y="7"/>
                      <a:pt x="0" y="154"/>
                      <a:pt x="6" y="331"/>
                    </a:cubicBezTo>
                    <a:cubicBezTo>
                      <a:pt x="12" y="505"/>
                      <a:pt x="154" y="641"/>
                      <a:pt x="325" y="641"/>
                    </a:cubicBezTo>
                    <a:cubicBezTo>
                      <a:pt x="329" y="641"/>
                      <a:pt x="332" y="641"/>
                      <a:pt x="336" y="641"/>
                    </a:cubicBezTo>
                    <a:cubicBezTo>
                      <a:pt x="514" y="635"/>
                      <a:pt x="653" y="487"/>
                      <a:pt x="646" y="309"/>
                    </a:cubicBezTo>
                    <a:cubicBezTo>
                      <a:pt x="641" y="137"/>
                      <a:pt x="499" y="0"/>
                      <a:pt x="32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3" name="Google Shape;1323;p3"/>
              <p:cNvSpPr/>
              <p:nvPr/>
            </p:nvSpPr>
            <p:spPr>
              <a:xfrm>
                <a:off x="3172025" y="3977350"/>
                <a:ext cx="16325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40" extrusionOk="0">
                    <a:moveTo>
                      <a:pt x="326" y="0"/>
                    </a:moveTo>
                    <a:cubicBezTo>
                      <a:pt x="322" y="0"/>
                      <a:pt x="319" y="0"/>
                      <a:pt x="315" y="0"/>
                    </a:cubicBezTo>
                    <a:cubicBezTo>
                      <a:pt x="139" y="5"/>
                      <a:pt x="0" y="154"/>
                      <a:pt x="6" y="330"/>
                    </a:cubicBezTo>
                    <a:cubicBezTo>
                      <a:pt x="12" y="503"/>
                      <a:pt x="154" y="639"/>
                      <a:pt x="325" y="639"/>
                    </a:cubicBezTo>
                    <a:cubicBezTo>
                      <a:pt x="329" y="639"/>
                      <a:pt x="332" y="639"/>
                      <a:pt x="336" y="639"/>
                    </a:cubicBezTo>
                    <a:cubicBezTo>
                      <a:pt x="514" y="633"/>
                      <a:pt x="653" y="486"/>
                      <a:pt x="646" y="309"/>
                    </a:cubicBezTo>
                    <a:cubicBezTo>
                      <a:pt x="641" y="137"/>
                      <a:pt x="499" y="0"/>
                      <a:pt x="32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4" name="Google Shape;1324;p3"/>
              <p:cNvSpPr/>
              <p:nvPr/>
            </p:nvSpPr>
            <p:spPr>
              <a:xfrm>
                <a:off x="3133250" y="452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5" name="Google Shape;1325;p3"/>
              <p:cNvSpPr/>
              <p:nvPr/>
            </p:nvSpPr>
            <p:spPr>
              <a:xfrm>
                <a:off x="3172025" y="4113375"/>
                <a:ext cx="16325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40" extrusionOk="0">
                    <a:moveTo>
                      <a:pt x="326" y="0"/>
                    </a:moveTo>
                    <a:cubicBezTo>
                      <a:pt x="322" y="0"/>
                      <a:pt x="319" y="0"/>
                      <a:pt x="315" y="0"/>
                    </a:cubicBezTo>
                    <a:cubicBezTo>
                      <a:pt x="139" y="6"/>
                      <a:pt x="0" y="154"/>
                      <a:pt x="6" y="330"/>
                    </a:cubicBezTo>
                    <a:cubicBezTo>
                      <a:pt x="12" y="503"/>
                      <a:pt x="154" y="639"/>
                      <a:pt x="325" y="639"/>
                    </a:cubicBezTo>
                    <a:cubicBezTo>
                      <a:pt x="329" y="639"/>
                      <a:pt x="332" y="639"/>
                      <a:pt x="336" y="639"/>
                    </a:cubicBezTo>
                    <a:cubicBezTo>
                      <a:pt x="514" y="633"/>
                      <a:pt x="653" y="486"/>
                      <a:pt x="646" y="309"/>
                    </a:cubicBezTo>
                    <a:cubicBezTo>
                      <a:pt x="641" y="137"/>
                      <a:pt x="499" y="0"/>
                      <a:pt x="32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6" name="Google Shape;1326;p3"/>
              <p:cNvSpPr/>
              <p:nvPr/>
            </p:nvSpPr>
            <p:spPr>
              <a:xfrm>
                <a:off x="3172025" y="4079350"/>
                <a:ext cx="163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42" extrusionOk="0">
                    <a:moveTo>
                      <a:pt x="326" y="1"/>
                    </a:moveTo>
                    <a:cubicBezTo>
                      <a:pt x="322" y="1"/>
                      <a:pt x="319" y="1"/>
                      <a:pt x="315" y="1"/>
                    </a:cubicBezTo>
                    <a:cubicBezTo>
                      <a:pt x="139" y="7"/>
                      <a:pt x="0" y="154"/>
                      <a:pt x="6" y="332"/>
                    </a:cubicBezTo>
                    <a:cubicBezTo>
                      <a:pt x="12" y="505"/>
                      <a:pt x="154" y="641"/>
                      <a:pt x="325" y="641"/>
                    </a:cubicBezTo>
                    <a:cubicBezTo>
                      <a:pt x="329" y="641"/>
                      <a:pt x="332" y="641"/>
                      <a:pt x="336" y="641"/>
                    </a:cubicBezTo>
                    <a:cubicBezTo>
                      <a:pt x="514" y="635"/>
                      <a:pt x="653" y="487"/>
                      <a:pt x="646" y="310"/>
                    </a:cubicBezTo>
                    <a:cubicBezTo>
                      <a:pt x="641" y="137"/>
                      <a:pt x="499" y="1"/>
                      <a:pt x="326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7" name="Google Shape;1327;p3"/>
              <p:cNvSpPr/>
              <p:nvPr/>
            </p:nvSpPr>
            <p:spPr>
              <a:xfrm>
                <a:off x="3172325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19"/>
                    </a:cubicBezTo>
                    <a:cubicBezTo>
                      <a:pt x="0" y="497"/>
                      <a:pt x="143" y="640"/>
                      <a:pt x="320" y="640"/>
                    </a:cubicBezTo>
                    <a:cubicBezTo>
                      <a:pt x="496" y="640"/>
                      <a:pt x="641" y="497"/>
                      <a:pt x="641" y="319"/>
                    </a:cubicBezTo>
                    <a:cubicBezTo>
                      <a:pt x="641" y="143"/>
                      <a:pt x="494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8" name="Google Shape;1328;p3"/>
              <p:cNvSpPr/>
              <p:nvPr/>
            </p:nvSpPr>
            <p:spPr>
              <a:xfrm>
                <a:off x="3172325" y="4453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4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9" name="Google Shape;1329;p3"/>
              <p:cNvSpPr/>
              <p:nvPr/>
            </p:nvSpPr>
            <p:spPr>
              <a:xfrm>
                <a:off x="3172325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4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0" name="Google Shape;1330;p3"/>
              <p:cNvSpPr/>
              <p:nvPr/>
            </p:nvSpPr>
            <p:spPr>
              <a:xfrm>
                <a:off x="3211300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1" name="Google Shape;1331;p3"/>
              <p:cNvSpPr/>
              <p:nvPr/>
            </p:nvSpPr>
            <p:spPr>
              <a:xfrm>
                <a:off x="3211300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2" name="Google Shape;1332;p3"/>
              <p:cNvSpPr/>
              <p:nvPr/>
            </p:nvSpPr>
            <p:spPr>
              <a:xfrm>
                <a:off x="3211300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3" name="Google Shape;1333;p3"/>
              <p:cNvSpPr/>
              <p:nvPr/>
            </p:nvSpPr>
            <p:spPr>
              <a:xfrm>
                <a:off x="3211300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4" name="Google Shape;1334;p3"/>
              <p:cNvSpPr/>
              <p:nvPr/>
            </p:nvSpPr>
            <p:spPr>
              <a:xfrm>
                <a:off x="3211300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5" name="Google Shape;1335;p3"/>
              <p:cNvSpPr/>
              <p:nvPr/>
            </p:nvSpPr>
            <p:spPr>
              <a:xfrm>
                <a:off x="3172325" y="448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3"/>
                      <a:pt x="494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6" name="Google Shape;1336;p3"/>
              <p:cNvSpPr/>
              <p:nvPr/>
            </p:nvSpPr>
            <p:spPr>
              <a:xfrm>
                <a:off x="3211300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7" name="Google Shape;1337;p3"/>
              <p:cNvSpPr/>
              <p:nvPr/>
            </p:nvSpPr>
            <p:spPr>
              <a:xfrm>
                <a:off x="3211300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8" name="Google Shape;1338;p3"/>
              <p:cNvSpPr/>
              <p:nvPr/>
            </p:nvSpPr>
            <p:spPr>
              <a:xfrm>
                <a:off x="3172325" y="452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4"/>
                      <a:pt x="0" y="321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1"/>
                    </a:cubicBezTo>
                    <a:cubicBezTo>
                      <a:pt x="641" y="144"/>
                      <a:pt x="494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9" name="Google Shape;1339;p3"/>
              <p:cNvSpPr/>
              <p:nvPr/>
            </p:nvSpPr>
            <p:spPr>
              <a:xfrm>
                <a:off x="3211300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4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0" name="Google Shape;1340;p3"/>
              <p:cNvSpPr/>
              <p:nvPr/>
            </p:nvSpPr>
            <p:spPr>
              <a:xfrm>
                <a:off x="3211300" y="3977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4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1" name="Google Shape;1341;p3"/>
              <p:cNvSpPr/>
              <p:nvPr/>
            </p:nvSpPr>
            <p:spPr>
              <a:xfrm>
                <a:off x="3172325" y="4555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19"/>
                    </a:cubicBezTo>
                    <a:cubicBezTo>
                      <a:pt x="0" y="497"/>
                      <a:pt x="143" y="640"/>
                      <a:pt x="320" y="640"/>
                    </a:cubicBezTo>
                    <a:cubicBezTo>
                      <a:pt x="496" y="640"/>
                      <a:pt x="641" y="497"/>
                      <a:pt x="641" y="319"/>
                    </a:cubicBezTo>
                    <a:cubicBezTo>
                      <a:pt x="641" y="143"/>
                      <a:pt x="494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2" name="Google Shape;1342;p3"/>
              <p:cNvSpPr/>
              <p:nvPr/>
            </p:nvSpPr>
            <p:spPr>
              <a:xfrm>
                <a:off x="3211300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6"/>
                      <a:pt x="144" y="641"/>
                      <a:pt x="320" y="641"/>
                    </a:cubicBezTo>
                    <a:cubicBezTo>
                      <a:pt x="496" y="641"/>
                      <a:pt x="641" y="496"/>
                      <a:pt x="641" y="320"/>
                    </a:cubicBezTo>
                    <a:cubicBezTo>
                      <a:pt x="641" y="143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3" name="Google Shape;1343;p3"/>
              <p:cNvSpPr/>
              <p:nvPr/>
            </p:nvSpPr>
            <p:spPr>
              <a:xfrm>
                <a:off x="3211300" y="404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4" name="Google Shape;1344;p3"/>
              <p:cNvSpPr/>
              <p:nvPr/>
            </p:nvSpPr>
            <p:spPr>
              <a:xfrm>
                <a:off x="3211300" y="401147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6" y="641"/>
                      <a:pt x="641" y="498"/>
                      <a:pt x="641" y="321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5" name="Google Shape;1345;p3"/>
              <p:cNvSpPr/>
              <p:nvPr/>
            </p:nvSpPr>
            <p:spPr>
              <a:xfrm>
                <a:off x="3133250" y="401147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6" name="Google Shape;1346;p3"/>
              <p:cNvSpPr/>
              <p:nvPr/>
            </p:nvSpPr>
            <p:spPr>
              <a:xfrm>
                <a:off x="3094225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7" name="Google Shape;1347;p3"/>
              <p:cNvSpPr/>
              <p:nvPr/>
            </p:nvSpPr>
            <p:spPr>
              <a:xfrm>
                <a:off x="3094225" y="4453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1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8" name="Google Shape;1348;p3"/>
              <p:cNvSpPr/>
              <p:nvPr/>
            </p:nvSpPr>
            <p:spPr>
              <a:xfrm>
                <a:off x="3094225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9" name="Google Shape;1349;p3"/>
              <p:cNvSpPr/>
              <p:nvPr/>
            </p:nvSpPr>
            <p:spPr>
              <a:xfrm>
                <a:off x="3094225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1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0" name="Google Shape;1350;p3"/>
              <p:cNvSpPr/>
              <p:nvPr/>
            </p:nvSpPr>
            <p:spPr>
              <a:xfrm>
                <a:off x="3094225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1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1" name="Google Shape;1351;p3"/>
              <p:cNvSpPr/>
              <p:nvPr/>
            </p:nvSpPr>
            <p:spPr>
              <a:xfrm>
                <a:off x="3094225" y="452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2" name="Google Shape;1352;p3"/>
              <p:cNvSpPr/>
              <p:nvPr/>
            </p:nvSpPr>
            <p:spPr>
              <a:xfrm>
                <a:off x="3094225" y="4555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1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3" name="Google Shape;1353;p3"/>
              <p:cNvSpPr/>
              <p:nvPr/>
            </p:nvSpPr>
            <p:spPr>
              <a:xfrm>
                <a:off x="3094225" y="448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4" name="Google Shape;1354;p3"/>
              <p:cNvSpPr/>
              <p:nvPr/>
            </p:nvSpPr>
            <p:spPr>
              <a:xfrm>
                <a:off x="3133400" y="3952975"/>
                <a:ext cx="15125" cy="6550"/>
              </a:xfrm>
              <a:custGeom>
                <a:avLst/>
                <a:gdLst/>
                <a:ahLst/>
                <a:cxnLst/>
                <a:rect l="l" t="t" r="r" b="b"/>
                <a:pathLst>
                  <a:path w="605" h="262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29" y="151"/>
                      <a:pt x="159" y="261"/>
                      <a:pt x="316" y="261"/>
                    </a:cubicBezTo>
                    <a:cubicBezTo>
                      <a:pt x="445" y="261"/>
                      <a:pt x="557" y="184"/>
                      <a:pt x="605" y="73"/>
                    </a:cubicBezTo>
                    <a:cubicBezTo>
                      <a:pt x="406" y="46"/>
                      <a:pt x="204" y="20"/>
                      <a:pt x="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5" name="Google Shape;1355;p3"/>
              <p:cNvSpPr/>
              <p:nvPr/>
            </p:nvSpPr>
            <p:spPr>
              <a:xfrm>
                <a:off x="3094125" y="4113475"/>
                <a:ext cx="1617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7" h="642" extrusionOk="0">
                    <a:moveTo>
                      <a:pt x="324" y="1"/>
                    </a:moveTo>
                    <a:cubicBezTo>
                      <a:pt x="322" y="1"/>
                      <a:pt x="320" y="1"/>
                      <a:pt x="318" y="1"/>
                    </a:cubicBezTo>
                    <a:cubicBezTo>
                      <a:pt x="140" y="4"/>
                      <a:pt x="0" y="150"/>
                      <a:pt x="3" y="328"/>
                    </a:cubicBezTo>
                    <a:cubicBezTo>
                      <a:pt x="8" y="502"/>
                      <a:pt x="151" y="641"/>
                      <a:pt x="324" y="641"/>
                    </a:cubicBezTo>
                    <a:cubicBezTo>
                      <a:pt x="326" y="641"/>
                      <a:pt x="328" y="641"/>
                      <a:pt x="330" y="641"/>
                    </a:cubicBezTo>
                    <a:cubicBezTo>
                      <a:pt x="506" y="638"/>
                      <a:pt x="646" y="492"/>
                      <a:pt x="643" y="314"/>
                    </a:cubicBezTo>
                    <a:cubicBezTo>
                      <a:pt x="640" y="140"/>
                      <a:pt x="497" y="1"/>
                      <a:pt x="32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6" name="Google Shape;1356;p3"/>
              <p:cNvSpPr/>
              <p:nvPr/>
            </p:nvSpPr>
            <p:spPr>
              <a:xfrm>
                <a:off x="3094125" y="4079500"/>
                <a:ext cx="16175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47" h="640" extrusionOk="0">
                    <a:moveTo>
                      <a:pt x="326" y="1"/>
                    </a:moveTo>
                    <a:cubicBezTo>
                      <a:pt x="323" y="1"/>
                      <a:pt x="321" y="1"/>
                      <a:pt x="318" y="1"/>
                    </a:cubicBezTo>
                    <a:cubicBezTo>
                      <a:pt x="140" y="4"/>
                      <a:pt x="0" y="150"/>
                      <a:pt x="3" y="326"/>
                    </a:cubicBezTo>
                    <a:cubicBezTo>
                      <a:pt x="7" y="500"/>
                      <a:pt x="149" y="640"/>
                      <a:pt x="322" y="640"/>
                    </a:cubicBezTo>
                    <a:cubicBezTo>
                      <a:pt x="325" y="640"/>
                      <a:pt x="327" y="640"/>
                      <a:pt x="330" y="640"/>
                    </a:cubicBezTo>
                    <a:cubicBezTo>
                      <a:pt x="506" y="637"/>
                      <a:pt x="646" y="490"/>
                      <a:pt x="643" y="314"/>
                    </a:cubicBezTo>
                    <a:cubicBezTo>
                      <a:pt x="640" y="141"/>
                      <a:pt x="499" y="1"/>
                      <a:pt x="326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7" name="Google Shape;1357;p3"/>
              <p:cNvSpPr/>
              <p:nvPr/>
            </p:nvSpPr>
            <p:spPr>
              <a:xfrm>
                <a:off x="3094225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1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8" name="Google Shape;1358;p3"/>
              <p:cNvSpPr/>
              <p:nvPr/>
            </p:nvSpPr>
            <p:spPr>
              <a:xfrm>
                <a:off x="3094225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1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9" name="Google Shape;1359;p3"/>
              <p:cNvSpPr/>
              <p:nvPr/>
            </p:nvSpPr>
            <p:spPr>
              <a:xfrm>
                <a:off x="3094225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1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0" name="Google Shape;1360;p3"/>
              <p:cNvSpPr/>
              <p:nvPr/>
            </p:nvSpPr>
            <p:spPr>
              <a:xfrm>
                <a:off x="3133250" y="448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1" name="Google Shape;1361;p3"/>
              <p:cNvSpPr/>
              <p:nvPr/>
            </p:nvSpPr>
            <p:spPr>
              <a:xfrm>
                <a:off x="3094225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1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2" name="Google Shape;1362;p3"/>
              <p:cNvSpPr/>
              <p:nvPr/>
            </p:nvSpPr>
            <p:spPr>
              <a:xfrm>
                <a:off x="3094225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1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3" name="Google Shape;1363;p3"/>
              <p:cNvSpPr/>
              <p:nvPr/>
            </p:nvSpPr>
            <p:spPr>
              <a:xfrm>
                <a:off x="3133250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4" name="Google Shape;1364;p3"/>
              <p:cNvSpPr/>
              <p:nvPr/>
            </p:nvSpPr>
            <p:spPr>
              <a:xfrm>
                <a:off x="3133250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2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5" name="Google Shape;1365;p3"/>
              <p:cNvSpPr/>
              <p:nvPr/>
            </p:nvSpPr>
            <p:spPr>
              <a:xfrm>
                <a:off x="3133250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6" name="Google Shape;1366;p3"/>
              <p:cNvSpPr/>
              <p:nvPr/>
            </p:nvSpPr>
            <p:spPr>
              <a:xfrm>
                <a:off x="3133250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7" name="Google Shape;1367;p3"/>
              <p:cNvSpPr/>
              <p:nvPr/>
            </p:nvSpPr>
            <p:spPr>
              <a:xfrm>
                <a:off x="3133250" y="4453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8" name="Google Shape;1368;p3"/>
              <p:cNvSpPr/>
              <p:nvPr/>
            </p:nvSpPr>
            <p:spPr>
              <a:xfrm>
                <a:off x="3133250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9" name="Google Shape;1369;p3"/>
              <p:cNvSpPr/>
              <p:nvPr/>
            </p:nvSpPr>
            <p:spPr>
              <a:xfrm>
                <a:off x="3133250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0" name="Google Shape;1370;p3"/>
              <p:cNvSpPr/>
              <p:nvPr/>
            </p:nvSpPr>
            <p:spPr>
              <a:xfrm>
                <a:off x="3133250" y="404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1" name="Google Shape;1371;p3"/>
              <p:cNvSpPr/>
              <p:nvPr/>
            </p:nvSpPr>
            <p:spPr>
              <a:xfrm>
                <a:off x="3133250" y="3977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2" name="Google Shape;1372;p3"/>
              <p:cNvSpPr/>
              <p:nvPr/>
            </p:nvSpPr>
            <p:spPr>
              <a:xfrm>
                <a:off x="3133250" y="407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3" name="Google Shape;1373;p3"/>
              <p:cNvSpPr/>
              <p:nvPr/>
            </p:nvSpPr>
            <p:spPr>
              <a:xfrm>
                <a:off x="3211300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4" name="Google Shape;1374;p3"/>
              <p:cNvSpPr/>
              <p:nvPr/>
            </p:nvSpPr>
            <p:spPr>
              <a:xfrm>
                <a:off x="3133250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5" name="Google Shape;1375;p3"/>
              <p:cNvSpPr/>
              <p:nvPr/>
            </p:nvSpPr>
            <p:spPr>
              <a:xfrm>
                <a:off x="3133250" y="411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6" name="Google Shape;1376;p3"/>
              <p:cNvSpPr/>
              <p:nvPr/>
            </p:nvSpPr>
            <p:spPr>
              <a:xfrm>
                <a:off x="3133250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7" name="Google Shape;1377;p3"/>
              <p:cNvSpPr/>
              <p:nvPr/>
            </p:nvSpPr>
            <p:spPr>
              <a:xfrm>
                <a:off x="3133250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8" name="Google Shape;1378;p3"/>
              <p:cNvSpPr/>
              <p:nvPr/>
            </p:nvSpPr>
            <p:spPr>
              <a:xfrm>
                <a:off x="3367450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9" name="Google Shape;1379;p3"/>
              <p:cNvSpPr/>
              <p:nvPr/>
            </p:nvSpPr>
            <p:spPr>
              <a:xfrm>
                <a:off x="3328375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0" name="Google Shape;1380;p3"/>
              <p:cNvSpPr/>
              <p:nvPr/>
            </p:nvSpPr>
            <p:spPr>
              <a:xfrm>
                <a:off x="3328375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1" name="Google Shape;1381;p3"/>
              <p:cNvSpPr/>
              <p:nvPr/>
            </p:nvSpPr>
            <p:spPr>
              <a:xfrm>
                <a:off x="3328375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2" name="Google Shape;1382;p3"/>
              <p:cNvSpPr/>
              <p:nvPr/>
            </p:nvSpPr>
            <p:spPr>
              <a:xfrm>
                <a:off x="3328375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3" name="Google Shape;1383;p3"/>
              <p:cNvSpPr/>
              <p:nvPr/>
            </p:nvSpPr>
            <p:spPr>
              <a:xfrm>
                <a:off x="3328375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4" name="Google Shape;1384;p3"/>
              <p:cNvSpPr/>
              <p:nvPr/>
            </p:nvSpPr>
            <p:spPr>
              <a:xfrm>
                <a:off x="3328375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5" name="Google Shape;1385;p3"/>
              <p:cNvSpPr/>
              <p:nvPr/>
            </p:nvSpPr>
            <p:spPr>
              <a:xfrm>
                <a:off x="3328375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6" name="Google Shape;1386;p3"/>
              <p:cNvSpPr/>
              <p:nvPr/>
            </p:nvSpPr>
            <p:spPr>
              <a:xfrm>
                <a:off x="3328375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7" name="Google Shape;1387;p3"/>
              <p:cNvSpPr/>
              <p:nvPr/>
            </p:nvSpPr>
            <p:spPr>
              <a:xfrm>
                <a:off x="3289350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8" name="Google Shape;1388;p3"/>
              <p:cNvSpPr/>
              <p:nvPr/>
            </p:nvSpPr>
            <p:spPr>
              <a:xfrm>
                <a:off x="3289350" y="448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9" name="Google Shape;1389;p3"/>
              <p:cNvSpPr/>
              <p:nvPr/>
            </p:nvSpPr>
            <p:spPr>
              <a:xfrm>
                <a:off x="3289350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0" name="Google Shape;1390;p3"/>
              <p:cNvSpPr/>
              <p:nvPr/>
            </p:nvSpPr>
            <p:spPr>
              <a:xfrm>
                <a:off x="3289350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1" name="Google Shape;1391;p3"/>
              <p:cNvSpPr/>
              <p:nvPr/>
            </p:nvSpPr>
            <p:spPr>
              <a:xfrm>
                <a:off x="3289350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2" name="Google Shape;1392;p3"/>
              <p:cNvSpPr/>
              <p:nvPr/>
            </p:nvSpPr>
            <p:spPr>
              <a:xfrm>
                <a:off x="3328375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3" name="Google Shape;1393;p3"/>
              <p:cNvSpPr/>
              <p:nvPr/>
            </p:nvSpPr>
            <p:spPr>
              <a:xfrm>
                <a:off x="3328375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4" name="Google Shape;1394;p3"/>
              <p:cNvSpPr/>
              <p:nvPr/>
            </p:nvSpPr>
            <p:spPr>
              <a:xfrm>
                <a:off x="3328375" y="4047150"/>
                <a:ext cx="14125" cy="14425"/>
              </a:xfrm>
              <a:custGeom>
                <a:avLst/>
                <a:gdLst/>
                <a:ahLst/>
                <a:cxnLst/>
                <a:rect l="l" t="t" r="r" b="b"/>
                <a:pathLst>
                  <a:path w="565" h="577" extrusionOk="0">
                    <a:moveTo>
                      <a:pt x="129" y="0"/>
                    </a:moveTo>
                    <a:cubicBezTo>
                      <a:pt x="52" y="58"/>
                      <a:pt x="1" y="151"/>
                      <a:pt x="1" y="257"/>
                    </a:cubicBezTo>
                    <a:cubicBezTo>
                      <a:pt x="1" y="433"/>
                      <a:pt x="144" y="576"/>
                      <a:pt x="322" y="576"/>
                    </a:cubicBezTo>
                    <a:cubicBezTo>
                      <a:pt x="420" y="576"/>
                      <a:pt x="506" y="531"/>
                      <a:pt x="564" y="462"/>
                    </a:cubicBezTo>
                    <a:cubicBezTo>
                      <a:pt x="423" y="305"/>
                      <a:pt x="278" y="151"/>
                      <a:pt x="129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5" name="Google Shape;1395;p3"/>
              <p:cNvSpPr/>
              <p:nvPr/>
            </p:nvSpPr>
            <p:spPr>
              <a:xfrm>
                <a:off x="3328375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6" name="Google Shape;1396;p3"/>
              <p:cNvSpPr/>
              <p:nvPr/>
            </p:nvSpPr>
            <p:spPr>
              <a:xfrm>
                <a:off x="3367450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4"/>
                      <a:pt x="0" y="321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7" name="Google Shape;1397;p3"/>
              <p:cNvSpPr/>
              <p:nvPr/>
            </p:nvSpPr>
            <p:spPr>
              <a:xfrm>
                <a:off x="3406475" y="4182050"/>
                <a:ext cx="9525" cy="15500"/>
              </a:xfrm>
              <a:custGeom>
                <a:avLst/>
                <a:gdLst/>
                <a:ahLst/>
                <a:cxnLst/>
                <a:rect l="l" t="t" r="r" b="b"/>
                <a:pathLst>
                  <a:path w="381" h="620" extrusionOk="0">
                    <a:moveTo>
                      <a:pt x="213" y="0"/>
                    </a:moveTo>
                    <a:cubicBezTo>
                      <a:pt x="89" y="44"/>
                      <a:pt x="0" y="160"/>
                      <a:pt x="0" y="300"/>
                    </a:cubicBezTo>
                    <a:cubicBezTo>
                      <a:pt x="0" y="476"/>
                      <a:pt x="143" y="620"/>
                      <a:pt x="320" y="620"/>
                    </a:cubicBezTo>
                    <a:cubicBezTo>
                      <a:pt x="341" y="620"/>
                      <a:pt x="360" y="618"/>
                      <a:pt x="380" y="614"/>
                    </a:cubicBezTo>
                    <a:cubicBezTo>
                      <a:pt x="330" y="407"/>
                      <a:pt x="275" y="202"/>
                      <a:pt x="213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8" name="Google Shape;1398;p3"/>
              <p:cNvSpPr/>
              <p:nvPr/>
            </p:nvSpPr>
            <p:spPr>
              <a:xfrm>
                <a:off x="3367450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5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9" name="Google Shape;1399;p3"/>
              <p:cNvSpPr/>
              <p:nvPr/>
            </p:nvSpPr>
            <p:spPr>
              <a:xfrm>
                <a:off x="3094125" y="4045500"/>
                <a:ext cx="1617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7" h="641" extrusionOk="0">
                    <a:moveTo>
                      <a:pt x="324" y="0"/>
                    </a:moveTo>
                    <a:cubicBezTo>
                      <a:pt x="322" y="0"/>
                      <a:pt x="320" y="0"/>
                      <a:pt x="318" y="0"/>
                    </a:cubicBezTo>
                    <a:cubicBezTo>
                      <a:pt x="140" y="3"/>
                      <a:pt x="0" y="149"/>
                      <a:pt x="3" y="327"/>
                    </a:cubicBezTo>
                    <a:cubicBezTo>
                      <a:pt x="8" y="502"/>
                      <a:pt x="151" y="641"/>
                      <a:pt x="324" y="641"/>
                    </a:cubicBezTo>
                    <a:cubicBezTo>
                      <a:pt x="326" y="641"/>
                      <a:pt x="328" y="641"/>
                      <a:pt x="330" y="641"/>
                    </a:cubicBezTo>
                    <a:cubicBezTo>
                      <a:pt x="506" y="638"/>
                      <a:pt x="646" y="491"/>
                      <a:pt x="643" y="314"/>
                    </a:cubicBezTo>
                    <a:cubicBezTo>
                      <a:pt x="640" y="139"/>
                      <a:pt x="497" y="0"/>
                      <a:pt x="324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0" name="Google Shape;1400;p3"/>
              <p:cNvSpPr/>
              <p:nvPr/>
            </p:nvSpPr>
            <p:spPr>
              <a:xfrm>
                <a:off x="3406475" y="4215525"/>
                <a:ext cx="1527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1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51" y="641"/>
                      <a:pt x="561" y="563"/>
                      <a:pt x="611" y="453"/>
                    </a:cubicBezTo>
                    <a:cubicBezTo>
                      <a:pt x="594" y="335"/>
                      <a:pt x="574" y="219"/>
                      <a:pt x="553" y="103"/>
                    </a:cubicBezTo>
                    <a:cubicBezTo>
                      <a:pt x="496" y="40"/>
                      <a:pt x="413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1" name="Google Shape;1401;p3"/>
              <p:cNvSpPr/>
              <p:nvPr/>
            </p:nvSpPr>
            <p:spPr>
              <a:xfrm>
                <a:off x="3406475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2" name="Google Shape;1402;p3"/>
              <p:cNvSpPr/>
              <p:nvPr/>
            </p:nvSpPr>
            <p:spPr>
              <a:xfrm>
                <a:off x="3406475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6"/>
                      <a:pt x="143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3" name="Google Shape;1403;p3"/>
              <p:cNvSpPr/>
              <p:nvPr/>
            </p:nvSpPr>
            <p:spPr>
              <a:xfrm>
                <a:off x="3367450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19"/>
                    </a:cubicBezTo>
                    <a:cubicBezTo>
                      <a:pt x="0" y="497"/>
                      <a:pt x="143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4" name="Google Shape;1404;p3"/>
              <p:cNvSpPr/>
              <p:nvPr/>
            </p:nvSpPr>
            <p:spPr>
              <a:xfrm>
                <a:off x="3367450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21"/>
                    </a:cubicBezTo>
                    <a:cubicBezTo>
                      <a:pt x="0" y="497"/>
                      <a:pt x="143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5" name="Google Shape;1405;p3"/>
              <p:cNvSpPr/>
              <p:nvPr/>
            </p:nvSpPr>
            <p:spPr>
              <a:xfrm>
                <a:off x="3328375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6" name="Google Shape;1406;p3"/>
              <p:cNvSpPr/>
              <p:nvPr/>
            </p:nvSpPr>
            <p:spPr>
              <a:xfrm>
                <a:off x="3367450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7" name="Google Shape;1407;p3"/>
              <p:cNvSpPr/>
              <p:nvPr/>
            </p:nvSpPr>
            <p:spPr>
              <a:xfrm>
                <a:off x="3367450" y="411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4"/>
                      <a:pt x="0" y="321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8" name="Google Shape;1408;p3"/>
              <p:cNvSpPr/>
              <p:nvPr/>
            </p:nvSpPr>
            <p:spPr>
              <a:xfrm>
                <a:off x="3367450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9" name="Google Shape;1409;p3"/>
              <p:cNvSpPr/>
              <p:nvPr/>
            </p:nvSpPr>
            <p:spPr>
              <a:xfrm>
                <a:off x="3367450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6"/>
                      <a:pt x="143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0" name="Google Shape;1410;p3"/>
              <p:cNvSpPr/>
              <p:nvPr/>
            </p:nvSpPr>
            <p:spPr>
              <a:xfrm>
                <a:off x="3367450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1" name="Google Shape;1411;p3"/>
              <p:cNvSpPr/>
              <p:nvPr/>
            </p:nvSpPr>
            <p:spPr>
              <a:xfrm>
                <a:off x="3289350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2" name="Google Shape;1412;p3"/>
              <p:cNvSpPr/>
              <p:nvPr/>
            </p:nvSpPr>
            <p:spPr>
              <a:xfrm>
                <a:off x="3250325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3" name="Google Shape;1413;p3"/>
              <p:cNvSpPr/>
              <p:nvPr/>
            </p:nvSpPr>
            <p:spPr>
              <a:xfrm>
                <a:off x="3250325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4" name="Google Shape;1414;p3"/>
              <p:cNvSpPr/>
              <p:nvPr/>
            </p:nvSpPr>
            <p:spPr>
              <a:xfrm>
                <a:off x="3250325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5" name="Google Shape;1415;p3"/>
              <p:cNvSpPr/>
              <p:nvPr/>
            </p:nvSpPr>
            <p:spPr>
              <a:xfrm>
                <a:off x="3250325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6" name="Google Shape;1416;p3"/>
              <p:cNvSpPr/>
              <p:nvPr/>
            </p:nvSpPr>
            <p:spPr>
              <a:xfrm>
                <a:off x="3250325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7" name="Google Shape;1417;p3"/>
              <p:cNvSpPr/>
              <p:nvPr/>
            </p:nvSpPr>
            <p:spPr>
              <a:xfrm>
                <a:off x="3250325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8" name="Google Shape;1418;p3"/>
              <p:cNvSpPr/>
              <p:nvPr/>
            </p:nvSpPr>
            <p:spPr>
              <a:xfrm>
                <a:off x="3250325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9" name="Google Shape;1419;p3"/>
              <p:cNvSpPr/>
              <p:nvPr/>
            </p:nvSpPr>
            <p:spPr>
              <a:xfrm>
                <a:off x="3250325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0" name="Google Shape;1420;p3"/>
              <p:cNvSpPr/>
              <p:nvPr/>
            </p:nvSpPr>
            <p:spPr>
              <a:xfrm>
                <a:off x="3211300" y="448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1" name="Google Shape;1421;p3"/>
              <p:cNvSpPr/>
              <p:nvPr/>
            </p:nvSpPr>
            <p:spPr>
              <a:xfrm>
                <a:off x="3211300" y="4555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2" name="Google Shape;1422;p3"/>
              <p:cNvSpPr/>
              <p:nvPr/>
            </p:nvSpPr>
            <p:spPr>
              <a:xfrm>
                <a:off x="3211300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3" name="Google Shape;1423;p3"/>
              <p:cNvSpPr/>
              <p:nvPr/>
            </p:nvSpPr>
            <p:spPr>
              <a:xfrm>
                <a:off x="3211300" y="452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4" name="Google Shape;1424;p3"/>
              <p:cNvSpPr/>
              <p:nvPr/>
            </p:nvSpPr>
            <p:spPr>
              <a:xfrm>
                <a:off x="3250325" y="401147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5" name="Google Shape;1425;p3"/>
              <p:cNvSpPr/>
              <p:nvPr/>
            </p:nvSpPr>
            <p:spPr>
              <a:xfrm>
                <a:off x="3250325" y="404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6" name="Google Shape;1426;p3"/>
              <p:cNvSpPr/>
              <p:nvPr/>
            </p:nvSpPr>
            <p:spPr>
              <a:xfrm>
                <a:off x="3289350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7" name="Google Shape;1427;p3"/>
              <p:cNvSpPr/>
              <p:nvPr/>
            </p:nvSpPr>
            <p:spPr>
              <a:xfrm>
                <a:off x="3289350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8" name="Google Shape;1428;p3"/>
              <p:cNvSpPr/>
              <p:nvPr/>
            </p:nvSpPr>
            <p:spPr>
              <a:xfrm>
                <a:off x="3289350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9" name="Google Shape;1429;p3"/>
              <p:cNvSpPr/>
              <p:nvPr/>
            </p:nvSpPr>
            <p:spPr>
              <a:xfrm>
                <a:off x="3289350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0" name="Google Shape;1430;p3"/>
              <p:cNvSpPr/>
              <p:nvPr/>
            </p:nvSpPr>
            <p:spPr>
              <a:xfrm>
                <a:off x="3211300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1" name="Google Shape;1431;p3"/>
              <p:cNvSpPr/>
              <p:nvPr/>
            </p:nvSpPr>
            <p:spPr>
              <a:xfrm>
                <a:off x="3250325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2" name="Google Shape;1432;p3"/>
              <p:cNvSpPr/>
              <p:nvPr/>
            </p:nvSpPr>
            <p:spPr>
              <a:xfrm>
                <a:off x="3289350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3" name="Google Shape;1433;p3"/>
              <p:cNvSpPr/>
              <p:nvPr/>
            </p:nvSpPr>
            <p:spPr>
              <a:xfrm>
                <a:off x="3289350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4" name="Google Shape;1434;p3"/>
              <p:cNvSpPr/>
              <p:nvPr/>
            </p:nvSpPr>
            <p:spPr>
              <a:xfrm>
                <a:off x="3289350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5" name="Google Shape;1435;p3"/>
              <p:cNvSpPr/>
              <p:nvPr/>
            </p:nvSpPr>
            <p:spPr>
              <a:xfrm>
                <a:off x="3250325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6" name="Google Shape;1436;p3"/>
              <p:cNvSpPr/>
              <p:nvPr/>
            </p:nvSpPr>
            <p:spPr>
              <a:xfrm>
                <a:off x="3250325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7" name="Google Shape;1437;p3"/>
              <p:cNvSpPr/>
              <p:nvPr/>
            </p:nvSpPr>
            <p:spPr>
              <a:xfrm>
                <a:off x="3250325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8" name="Google Shape;1438;p3"/>
              <p:cNvSpPr/>
              <p:nvPr/>
            </p:nvSpPr>
            <p:spPr>
              <a:xfrm>
                <a:off x="3289350" y="4013325"/>
                <a:ext cx="15275" cy="14175"/>
              </a:xfrm>
              <a:custGeom>
                <a:avLst/>
                <a:gdLst/>
                <a:ahLst/>
                <a:cxnLst/>
                <a:rect l="l" t="t" r="r" b="b"/>
                <a:pathLst>
                  <a:path w="611" h="567" extrusionOk="0">
                    <a:moveTo>
                      <a:pt x="118" y="0"/>
                    </a:moveTo>
                    <a:cubicBezTo>
                      <a:pt x="47" y="61"/>
                      <a:pt x="1" y="150"/>
                      <a:pt x="1" y="247"/>
                    </a:cubicBezTo>
                    <a:cubicBezTo>
                      <a:pt x="1" y="424"/>
                      <a:pt x="144" y="567"/>
                      <a:pt x="322" y="567"/>
                    </a:cubicBezTo>
                    <a:cubicBezTo>
                      <a:pt x="451" y="567"/>
                      <a:pt x="563" y="490"/>
                      <a:pt x="611" y="379"/>
                    </a:cubicBezTo>
                    <a:cubicBezTo>
                      <a:pt x="448" y="249"/>
                      <a:pt x="285" y="122"/>
                      <a:pt x="118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9" name="Google Shape;1439;p3"/>
              <p:cNvSpPr/>
              <p:nvPr/>
            </p:nvSpPr>
            <p:spPr>
              <a:xfrm>
                <a:off x="3289350" y="404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0" name="Google Shape;1440;p3"/>
              <p:cNvSpPr/>
              <p:nvPr/>
            </p:nvSpPr>
            <p:spPr>
              <a:xfrm>
                <a:off x="3250325" y="452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1" name="Google Shape;1441;p3"/>
              <p:cNvSpPr/>
              <p:nvPr/>
            </p:nvSpPr>
            <p:spPr>
              <a:xfrm>
                <a:off x="3250325" y="448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2" name="Google Shape;1442;p3"/>
              <p:cNvSpPr/>
              <p:nvPr/>
            </p:nvSpPr>
            <p:spPr>
              <a:xfrm>
                <a:off x="2899050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3" name="Google Shape;1443;p3"/>
              <p:cNvSpPr/>
              <p:nvPr/>
            </p:nvSpPr>
            <p:spPr>
              <a:xfrm>
                <a:off x="2899050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4" name="Google Shape;1444;p3"/>
              <p:cNvSpPr/>
              <p:nvPr/>
            </p:nvSpPr>
            <p:spPr>
              <a:xfrm>
                <a:off x="2862000" y="4047150"/>
                <a:ext cx="14100" cy="14425"/>
              </a:xfrm>
              <a:custGeom>
                <a:avLst/>
                <a:gdLst/>
                <a:ahLst/>
                <a:cxnLst/>
                <a:rect l="l" t="t" r="r" b="b"/>
                <a:pathLst>
                  <a:path w="564" h="577" extrusionOk="0">
                    <a:moveTo>
                      <a:pt x="436" y="0"/>
                    </a:moveTo>
                    <a:cubicBezTo>
                      <a:pt x="287" y="151"/>
                      <a:pt x="142" y="303"/>
                      <a:pt x="0" y="462"/>
                    </a:cubicBezTo>
                    <a:cubicBezTo>
                      <a:pt x="57" y="531"/>
                      <a:pt x="143" y="576"/>
                      <a:pt x="243" y="576"/>
                    </a:cubicBezTo>
                    <a:cubicBezTo>
                      <a:pt x="421" y="576"/>
                      <a:pt x="564" y="433"/>
                      <a:pt x="564" y="257"/>
                    </a:cubicBezTo>
                    <a:cubicBezTo>
                      <a:pt x="564" y="151"/>
                      <a:pt x="513" y="58"/>
                      <a:pt x="43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5" name="Google Shape;1445;p3"/>
              <p:cNvSpPr/>
              <p:nvPr/>
            </p:nvSpPr>
            <p:spPr>
              <a:xfrm>
                <a:off x="2899050" y="404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6" name="Google Shape;1446;p3"/>
              <p:cNvSpPr/>
              <p:nvPr/>
            </p:nvSpPr>
            <p:spPr>
              <a:xfrm>
                <a:off x="2899050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7" name="Google Shape;1447;p3"/>
              <p:cNvSpPr/>
              <p:nvPr/>
            </p:nvSpPr>
            <p:spPr>
              <a:xfrm>
                <a:off x="2899050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8" name="Google Shape;1448;p3"/>
              <p:cNvSpPr/>
              <p:nvPr/>
            </p:nvSpPr>
            <p:spPr>
              <a:xfrm>
                <a:off x="2899050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9" name="Google Shape;1449;p3"/>
              <p:cNvSpPr/>
              <p:nvPr/>
            </p:nvSpPr>
            <p:spPr>
              <a:xfrm>
                <a:off x="2899050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0" name="Google Shape;1450;p3"/>
              <p:cNvSpPr/>
              <p:nvPr/>
            </p:nvSpPr>
            <p:spPr>
              <a:xfrm>
                <a:off x="2899050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1" name="Google Shape;1451;p3"/>
              <p:cNvSpPr/>
              <p:nvPr/>
            </p:nvSpPr>
            <p:spPr>
              <a:xfrm>
                <a:off x="2860075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4"/>
                      <a:pt x="0" y="321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2" name="Google Shape;1452;p3"/>
              <p:cNvSpPr/>
              <p:nvPr/>
            </p:nvSpPr>
            <p:spPr>
              <a:xfrm>
                <a:off x="2860075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0"/>
                    </a:cubicBezTo>
                    <a:cubicBezTo>
                      <a:pt x="0" y="496"/>
                      <a:pt x="144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3" name="Google Shape;1453;p3"/>
              <p:cNvSpPr/>
              <p:nvPr/>
            </p:nvSpPr>
            <p:spPr>
              <a:xfrm>
                <a:off x="2860075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4" name="Google Shape;1454;p3"/>
              <p:cNvSpPr/>
              <p:nvPr/>
            </p:nvSpPr>
            <p:spPr>
              <a:xfrm>
                <a:off x="2860075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5" name="Google Shape;1455;p3"/>
              <p:cNvSpPr/>
              <p:nvPr/>
            </p:nvSpPr>
            <p:spPr>
              <a:xfrm>
                <a:off x="2899050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6" name="Google Shape;1456;p3"/>
              <p:cNvSpPr/>
              <p:nvPr/>
            </p:nvSpPr>
            <p:spPr>
              <a:xfrm>
                <a:off x="2860075" y="4453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7" name="Google Shape;1457;p3"/>
              <p:cNvSpPr/>
              <p:nvPr/>
            </p:nvSpPr>
            <p:spPr>
              <a:xfrm>
                <a:off x="2860075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8" name="Google Shape;1458;p3"/>
              <p:cNvSpPr/>
              <p:nvPr/>
            </p:nvSpPr>
            <p:spPr>
              <a:xfrm>
                <a:off x="2860075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5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9" name="Google Shape;1459;p3"/>
              <p:cNvSpPr/>
              <p:nvPr/>
            </p:nvSpPr>
            <p:spPr>
              <a:xfrm>
                <a:off x="2938075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0" name="Google Shape;1460;p3"/>
              <p:cNvSpPr/>
              <p:nvPr/>
            </p:nvSpPr>
            <p:spPr>
              <a:xfrm>
                <a:off x="2938075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1" name="Google Shape;1461;p3"/>
              <p:cNvSpPr/>
              <p:nvPr/>
            </p:nvSpPr>
            <p:spPr>
              <a:xfrm>
                <a:off x="2938075" y="404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2" name="Google Shape;1462;p3"/>
              <p:cNvSpPr/>
              <p:nvPr/>
            </p:nvSpPr>
            <p:spPr>
              <a:xfrm>
                <a:off x="2938075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3" name="Google Shape;1463;p3"/>
              <p:cNvSpPr/>
              <p:nvPr/>
            </p:nvSpPr>
            <p:spPr>
              <a:xfrm>
                <a:off x="2938075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4" name="Google Shape;1464;p3"/>
              <p:cNvSpPr/>
              <p:nvPr/>
            </p:nvSpPr>
            <p:spPr>
              <a:xfrm>
                <a:off x="2938075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5" name="Google Shape;1465;p3"/>
              <p:cNvSpPr/>
              <p:nvPr/>
            </p:nvSpPr>
            <p:spPr>
              <a:xfrm>
                <a:off x="2938075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6" name="Google Shape;1466;p3"/>
              <p:cNvSpPr/>
              <p:nvPr/>
            </p:nvSpPr>
            <p:spPr>
              <a:xfrm>
                <a:off x="2899050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7" name="Google Shape;1467;p3"/>
              <p:cNvSpPr/>
              <p:nvPr/>
            </p:nvSpPr>
            <p:spPr>
              <a:xfrm>
                <a:off x="2899050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8" name="Google Shape;1468;p3"/>
              <p:cNvSpPr/>
              <p:nvPr/>
            </p:nvSpPr>
            <p:spPr>
              <a:xfrm>
                <a:off x="2899050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9" name="Google Shape;1469;p3"/>
              <p:cNvSpPr/>
              <p:nvPr/>
            </p:nvSpPr>
            <p:spPr>
              <a:xfrm>
                <a:off x="2938075" y="401147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7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0" name="Google Shape;1470;p3"/>
              <p:cNvSpPr/>
              <p:nvPr/>
            </p:nvSpPr>
            <p:spPr>
              <a:xfrm>
                <a:off x="2899050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1" name="Google Shape;1471;p3"/>
              <p:cNvSpPr/>
              <p:nvPr/>
            </p:nvSpPr>
            <p:spPr>
              <a:xfrm>
                <a:off x="2899050" y="448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2" name="Google Shape;1472;p3"/>
              <p:cNvSpPr/>
              <p:nvPr/>
            </p:nvSpPr>
            <p:spPr>
              <a:xfrm>
                <a:off x="2860075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3" name="Google Shape;1473;p3"/>
              <p:cNvSpPr/>
              <p:nvPr/>
            </p:nvSpPr>
            <p:spPr>
              <a:xfrm>
                <a:off x="2899825" y="4013325"/>
                <a:ext cx="15275" cy="14175"/>
              </a:xfrm>
              <a:custGeom>
                <a:avLst/>
                <a:gdLst/>
                <a:ahLst/>
                <a:cxnLst/>
                <a:rect l="l" t="t" r="r" b="b"/>
                <a:pathLst>
                  <a:path w="611" h="567" extrusionOk="0">
                    <a:moveTo>
                      <a:pt x="493" y="0"/>
                    </a:moveTo>
                    <a:cubicBezTo>
                      <a:pt x="325" y="122"/>
                      <a:pt x="161" y="249"/>
                      <a:pt x="0" y="379"/>
                    </a:cubicBezTo>
                    <a:cubicBezTo>
                      <a:pt x="51" y="490"/>
                      <a:pt x="161" y="567"/>
                      <a:pt x="289" y="567"/>
                    </a:cubicBezTo>
                    <a:cubicBezTo>
                      <a:pt x="467" y="567"/>
                      <a:pt x="610" y="424"/>
                      <a:pt x="610" y="247"/>
                    </a:cubicBezTo>
                    <a:cubicBezTo>
                      <a:pt x="610" y="148"/>
                      <a:pt x="564" y="59"/>
                      <a:pt x="493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4" name="Google Shape;1474;p3"/>
              <p:cNvSpPr/>
              <p:nvPr/>
            </p:nvSpPr>
            <p:spPr>
              <a:xfrm>
                <a:off x="2782725" y="4317500"/>
                <a:ext cx="153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12" h="642" extrusionOk="0">
                    <a:moveTo>
                      <a:pt x="292" y="1"/>
                    </a:moveTo>
                    <a:cubicBezTo>
                      <a:pt x="162" y="1"/>
                      <a:pt x="51" y="77"/>
                      <a:pt x="1" y="189"/>
                    </a:cubicBezTo>
                    <a:cubicBezTo>
                      <a:pt x="19" y="307"/>
                      <a:pt x="37" y="423"/>
                      <a:pt x="58" y="537"/>
                    </a:cubicBezTo>
                    <a:cubicBezTo>
                      <a:pt x="114" y="602"/>
                      <a:pt x="197" y="641"/>
                      <a:pt x="292" y="641"/>
                    </a:cubicBezTo>
                    <a:cubicBezTo>
                      <a:pt x="468" y="641"/>
                      <a:pt x="611" y="498"/>
                      <a:pt x="611" y="322"/>
                    </a:cubicBezTo>
                    <a:cubicBezTo>
                      <a:pt x="611" y="144"/>
                      <a:pt x="468" y="1"/>
                      <a:pt x="29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5" name="Google Shape;1475;p3"/>
              <p:cNvSpPr/>
              <p:nvPr/>
            </p:nvSpPr>
            <p:spPr>
              <a:xfrm>
                <a:off x="2899825" y="4521525"/>
                <a:ext cx="15275" cy="14225"/>
              </a:xfrm>
              <a:custGeom>
                <a:avLst/>
                <a:gdLst/>
                <a:ahLst/>
                <a:cxnLst/>
                <a:rect l="l" t="t" r="r" b="b"/>
                <a:pathLst>
                  <a:path w="611" h="569" extrusionOk="0">
                    <a:moveTo>
                      <a:pt x="289" y="0"/>
                    </a:moveTo>
                    <a:cubicBezTo>
                      <a:pt x="160" y="0"/>
                      <a:pt x="48" y="79"/>
                      <a:pt x="0" y="189"/>
                    </a:cubicBezTo>
                    <a:cubicBezTo>
                      <a:pt x="161" y="318"/>
                      <a:pt x="325" y="445"/>
                      <a:pt x="493" y="568"/>
                    </a:cubicBezTo>
                    <a:cubicBezTo>
                      <a:pt x="565" y="507"/>
                      <a:pt x="610" y="421"/>
                      <a:pt x="610" y="321"/>
                    </a:cubicBezTo>
                    <a:cubicBezTo>
                      <a:pt x="610" y="144"/>
                      <a:pt x="467" y="0"/>
                      <a:pt x="289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6" name="Google Shape;1476;p3"/>
              <p:cNvSpPr/>
              <p:nvPr/>
            </p:nvSpPr>
            <p:spPr>
              <a:xfrm>
                <a:off x="2862000" y="4487550"/>
                <a:ext cx="14100" cy="14400"/>
              </a:xfrm>
              <a:custGeom>
                <a:avLst/>
                <a:gdLst/>
                <a:ahLst/>
                <a:cxnLst/>
                <a:rect l="l" t="t" r="r" b="b"/>
                <a:pathLst>
                  <a:path w="564" h="576" extrusionOk="0">
                    <a:moveTo>
                      <a:pt x="243" y="0"/>
                    </a:moveTo>
                    <a:cubicBezTo>
                      <a:pt x="145" y="0"/>
                      <a:pt x="59" y="45"/>
                      <a:pt x="0" y="115"/>
                    </a:cubicBezTo>
                    <a:cubicBezTo>
                      <a:pt x="142" y="271"/>
                      <a:pt x="287" y="425"/>
                      <a:pt x="436" y="576"/>
                    </a:cubicBezTo>
                    <a:cubicBezTo>
                      <a:pt x="511" y="516"/>
                      <a:pt x="564" y="424"/>
                      <a:pt x="564" y="320"/>
                    </a:cubicBezTo>
                    <a:cubicBezTo>
                      <a:pt x="564" y="143"/>
                      <a:pt x="421" y="0"/>
                      <a:pt x="243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7" name="Google Shape;1477;p3"/>
              <p:cNvSpPr/>
              <p:nvPr/>
            </p:nvSpPr>
            <p:spPr>
              <a:xfrm>
                <a:off x="2938075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8" name="Google Shape;1478;p3"/>
              <p:cNvSpPr/>
              <p:nvPr/>
            </p:nvSpPr>
            <p:spPr>
              <a:xfrm>
                <a:off x="2788500" y="4351475"/>
                <a:ext cx="9525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381" h="622" extrusionOk="0">
                    <a:moveTo>
                      <a:pt x="61" y="1"/>
                    </a:moveTo>
                    <a:cubicBezTo>
                      <a:pt x="40" y="1"/>
                      <a:pt x="22" y="4"/>
                      <a:pt x="0" y="7"/>
                    </a:cubicBezTo>
                    <a:cubicBezTo>
                      <a:pt x="52" y="215"/>
                      <a:pt x="106" y="420"/>
                      <a:pt x="168" y="622"/>
                    </a:cubicBezTo>
                    <a:cubicBezTo>
                      <a:pt x="293" y="578"/>
                      <a:pt x="380" y="462"/>
                      <a:pt x="380" y="322"/>
                    </a:cubicBezTo>
                    <a:cubicBezTo>
                      <a:pt x="380" y="145"/>
                      <a:pt x="237" y="1"/>
                      <a:pt x="6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9" name="Google Shape;1479;p3"/>
              <p:cNvSpPr/>
              <p:nvPr/>
            </p:nvSpPr>
            <p:spPr>
              <a:xfrm>
                <a:off x="2781975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0" name="Google Shape;1480;p3"/>
              <p:cNvSpPr/>
              <p:nvPr/>
            </p:nvSpPr>
            <p:spPr>
              <a:xfrm>
                <a:off x="2781975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1" name="Google Shape;1481;p3"/>
              <p:cNvSpPr/>
              <p:nvPr/>
            </p:nvSpPr>
            <p:spPr>
              <a:xfrm>
                <a:off x="3055950" y="4589525"/>
                <a:ext cx="15125" cy="6575"/>
              </a:xfrm>
              <a:custGeom>
                <a:avLst/>
                <a:gdLst/>
                <a:ahLst/>
                <a:cxnLst/>
                <a:rect l="l" t="t" r="r" b="b"/>
                <a:pathLst>
                  <a:path w="605" h="263" extrusionOk="0">
                    <a:moveTo>
                      <a:pt x="290" y="0"/>
                    </a:moveTo>
                    <a:cubicBezTo>
                      <a:pt x="160" y="0"/>
                      <a:pt x="49" y="78"/>
                      <a:pt x="1" y="188"/>
                    </a:cubicBezTo>
                    <a:cubicBezTo>
                      <a:pt x="200" y="217"/>
                      <a:pt x="401" y="241"/>
                      <a:pt x="605" y="262"/>
                    </a:cubicBezTo>
                    <a:cubicBezTo>
                      <a:pt x="576" y="113"/>
                      <a:pt x="447" y="0"/>
                      <a:pt x="29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2" name="Google Shape;1482;p3"/>
              <p:cNvSpPr/>
              <p:nvPr/>
            </p:nvSpPr>
            <p:spPr>
              <a:xfrm>
                <a:off x="3094225" y="4589525"/>
                <a:ext cx="16025" cy="8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322" extrusionOk="0">
                    <a:moveTo>
                      <a:pt x="321" y="0"/>
                    </a:moveTo>
                    <a:cubicBezTo>
                      <a:pt x="145" y="0"/>
                      <a:pt x="2" y="142"/>
                      <a:pt x="1" y="317"/>
                    </a:cubicBezTo>
                    <a:cubicBezTo>
                      <a:pt x="106" y="320"/>
                      <a:pt x="213" y="321"/>
                      <a:pt x="321" y="321"/>
                    </a:cubicBezTo>
                    <a:cubicBezTo>
                      <a:pt x="428" y="321"/>
                      <a:pt x="534" y="320"/>
                      <a:pt x="641" y="317"/>
                    </a:cubicBezTo>
                    <a:cubicBezTo>
                      <a:pt x="639" y="142"/>
                      <a:pt x="496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3" name="Google Shape;1483;p3"/>
              <p:cNvSpPr/>
              <p:nvPr/>
            </p:nvSpPr>
            <p:spPr>
              <a:xfrm>
                <a:off x="3406475" y="4317500"/>
                <a:ext cx="1527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1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13" y="641"/>
                      <a:pt x="496" y="602"/>
                      <a:pt x="553" y="537"/>
                    </a:cubicBezTo>
                    <a:cubicBezTo>
                      <a:pt x="574" y="421"/>
                      <a:pt x="594" y="307"/>
                      <a:pt x="611" y="189"/>
                    </a:cubicBezTo>
                    <a:cubicBezTo>
                      <a:pt x="559" y="77"/>
                      <a:pt x="451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4" name="Google Shape;1484;p3"/>
              <p:cNvSpPr/>
              <p:nvPr/>
            </p:nvSpPr>
            <p:spPr>
              <a:xfrm>
                <a:off x="3328375" y="4487550"/>
                <a:ext cx="14125" cy="14400"/>
              </a:xfrm>
              <a:custGeom>
                <a:avLst/>
                <a:gdLst/>
                <a:ahLst/>
                <a:cxnLst/>
                <a:rect l="l" t="t" r="r" b="b"/>
                <a:pathLst>
                  <a:path w="565" h="576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25"/>
                      <a:pt x="52" y="519"/>
                      <a:pt x="129" y="576"/>
                    </a:cubicBezTo>
                    <a:cubicBezTo>
                      <a:pt x="278" y="425"/>
                      <a:pt x="423" y="273"/>
                      <a:pt x="564" y="115"/>
                    </a:cubicBezTo>
                    <a:cubicBezTo>
                      <a:pt x="506" y="45"/>
                      <a:pt x="420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5" name="Google Shape;1485;p3"/>
              <p:cNvSpPr/>
              <p:nvPr/>
            </p:nvSpPr>
            <p:spPr>
              <a:xfrm>
                <a:off x="3406475" y="4351475"/>
                <a:ext cx="9525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381" h="622" extrusionOk="0">
                    <a:moveTo>
                      <a:pt x="320" y="1"/>
                    </a:moveTo>
                    <a:cubicBezTo>
                      <a:pt x="143" y="1"/>
                      <a:pt x="0" y="147"/>
                      <a:pt x="0" y="322"/>
                    </a:cubicBezTo>
                    <a:cubicBezTo>
                      <a:pt x="0" y="460"/>
                      <a:pt x="89" y="578"/>
                      <a:pt x="213" y="622"/>
                    </a:cubicBezTo>
                    <a:cubicBezTo>
                      <a:pt x="273" y="418"/>
                      <a:pt x="330" y="212"/>
                      <a:pt x="380" y="7"/>
                    </a:cubicBezTo>
                    <a:cubicBezTo>
                      <a:pt x="362" y="4"/>
                      <a:pt x="341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6" name="Google Shape;1486;p3"/>
              <p:cNvSpPr/>
              <p:nvPr/>
            </p:nvSpPr>
            <p:spPr>
              <a:xfrm>
                <a:off x="3133400" y="4589525"/>
                <a:ext cx="15125" cy="6525"/>
              </a:xfrm>
              <a:custGeom>
                <a:avLst/>
                <a:gdLst/>
                <a:ahLst/>
                <a:cxnLst/>
                <a:rect l="l" t="t" r="r" b="b"/>
                <a:pathLst>
                  <a:path w="605" h="261" extrusionOk="0">
                    <a:moveTo>
                      <a:pt x="316" y="0"/>
                    </a:moveTo>
                    <a:cubicBezTo>
                      <a:pt x="159" y="0"/>
                      <a:pt x="29" y="112"/>
                      <a:pt x="1" y="261"/>
                    </a:cubicBezTo>
                    <a:cubicBezTo>
                      <a:pt x="204" y="241"/>
                      <a:pt x="406" y="217"/>
                      <a:pt x="605" y="187"/>
                    </a:cubicBezTo>
                    <a:cubicBezTo>
                      <a:pt x="555" y="78"/>
                      <a:pt x="444" y="0"/>
                      <a:pt x="31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7" name="Google Shape;1487;p3"/>
              <p:cNvSpPr/>
              <p:nvPr/>
            </p:nvSpPr>
            <p:spPr>
              <a:xfrm>
                <a:off x="2860075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21"/>
                    </a:cubicBezTo>
                    <a:cubicBezTo>
                      <a:pt x="0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8" name="Google Shape;1488;p3"/>
              <p:cNvSpPr/>
              <p:nvPr/>
            </p:nvSpPr>
            <p:spPr>
              <a:xfrm>
                <a:off x="3289350" y="4521525"/>
                <a:ext cx="15275" cy="14225"/>
              </a:xfrm>
              <a:custGeom>
                <a:avLst/>
                <a:gdLst/>
                <a:ahLst/>
                <a:cxnLst/>
                <a:rect l="l" t="t" r="r" b="b"/>
                <a:pathLst>
                  <a:path w="611" h="569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21"/>
                      <a:pt x="47" y="507"/>
                      <a:pt x="118" y="568"/>
                    </a:cubicBezTo>
                    <a:cubicBezTo>
                      <a:pt x="285" y="445"/>
                      <a:pt x="450" y="318"/>
                      <a:pt x="611" y="189"/>
                    </a:cubicBezTo>
                    <a:cubicBezTo>
                      <a:pt x="563" y="79"/>
                      <a:pt x="451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9" name="Google Shape;1489;p3"/>
              <p:cNvSpPr/>
              <p:nvPr/>
            </p:nvSpPr>
            <p:spPr>
              <a:xfrm>
                <a:off x="2821050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0" name="Google Shape;1490;p3"/>
              <p:cNvSpPr/>
              <p:nvPr/>
            </p:nvSpPr>
            <p:spPr>
              <a:xfrm>
                <a:off x="2821050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5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1" name="Google Shape;1491;p3"/>
              <p:cNvSpPr/>
              <p:nvPr/>
            </p:nvSpPr>
            <p:spPr>
              <a:xfrm>
                <a:off x="2821050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4"/>
                      <a:pt x="0" y="321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2" name="Google Shape;1492;p3"/>
              <p:cNvSpPr/>
              <p:nvPr/>
            </p:nvSpPr>
            <p:spPr>
              <a:xfrm>
                <a:off x="2860075" y="411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4"/>
                      <a:pt x="0" y="321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3" name="Google Shape;1493;p3"/>
              <p:cNvSpPr/>
              <p:nvPr/>
            </p:nvSpPr>
            <p:spPr>
              <a:xfrm>
                <a:off x="2860075" y="407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4" name="Google Shape;1494;p3"/>
              <p:cNvSpPr/>
              <p:nvPr/>
            </p:nvSpPr>
            <p:spPr>
              <a:xfrm>
                <a:off x="2860075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19"/>
                    </a:cubicBezTo>
                    <a:cubicBezTo>
                      <a:pt x="0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5" name="Google Shape;1495;p3"/>
              <p:cNvSpPr/>
              <p:nvPr/>
            </p:nvSpPr>
            <p:spPr>
              <a:xfrm>
                <a:off x="2821050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6" name="Google Shape;1496;p3"/>
              <p:cNvSpPr/>
              <p:nvPr/>
            </p:nvSpPr>
            <p:spPr>
              <a:xfrm>
                <a:off x="2821050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21"/>
                    </a:cubicBezTo>
                    <a:cubicBezTo>
                      <a:pt x="0" y="497"/>
                      <a:pt x="143" y="641"/>
                      <a:pt x="320" y="641"/>
                    </a:cubicBezTo>
                    <a:cubicBezTo>
                      <a:pt x="496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7" name="Google Shape;1497;p3"/>
              <p:cNvSpPr/>
              <p:nvPr/>
            </p:nvSpPr>
            <p:spPr>
              <a:xfrm>
                <a:off x="2821050" y="411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4"/>
                      <a:pt x="0" y="321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8" name="Google Shape;1498;p3"/>
              <p:cNvSpPr/>
              <p:nvPr/>
            </p:nvSpPr>
            <p:spPr>
              <a:xfrm>
                <a:off x="2821050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19"/>
                    </a:cubicBezTo>
                    <a:cubicBezTo>
                      <a:pt x="0" y="497"/>
                      <a:pt x="143" y="640"/>
                      <a:pt x="320" y="640"/>
                    </a:cubicBezTo>
                    <a:cubicBezTo>
                      <a:pt x="496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9" name="Google Shape;1499;p3"/>
              <p:cNvSpPr/>
              <p:nvPr/>
            </p:nvSpPr>
            <p:spPr>
              <a:xfrm>
                <a:off x="2788500" y="4182050"/>
                <a:ext cx="9525" cy="15500"/>
              </a:xfrm>
              <a:custGeom>
                <a:avLst/>
                <a:gdLst/>
                <a:ahLst/>
                <a:cxnLst/>
                <a:rect l="l" t="t" r="r" b="b"/>
                <a:pathLst>
                  <a:path w="381" h="620" extrusionOk="0">
                    <a:moveTo>
                      <a:pt x="168" y="0"/>
                    </a:moveTo>
                    <a:cubicBezTo>
                      <a:pt x="107" y="204"/>
                      <a:pt x="52" y="407"/>
                      <a:pt x="0" y="614"/>
                    </a:cubicBezTo>
                    <a:cubicBezTo>
                      <a:pt x="19" y="618"/>
                      <a:pt x="40" y="620"/>
                      <a:pt x="61" y="620"/>
                    </a:cubicBezTo>
                    <a:cubicBezTo>
                      <a:pt x="237" y="620"/>
                      <a:pt x="380" y="476"/>
                      <a:pt x="380" y="300"/>
                    </a:cubicBezTo>
                    <a:cubicBezTo>
                      <a:pt x="380" y="160"/>
                      <a:pt x="293" y="44"/>
                      <a:pt x="168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0" name="Google Shape;1500;p3"/>
              <p:cNvSpPr/>
              <p:nvPr/>
            </p:nvSpPr>
            <p:spPr>
              <a:xfrm>
                <a:off x="2821050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6"/>
                      <a:pt x="143" y="641"/>
                      <a:pt x="320" y="641"/>
                    </a:cubicBezTo>
                    <a:cubicBezTo>
                      <a:pt x="496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1" name="Google Shape;1501;p3"/>
              <p:cNvSpPr/>
              <p:nvPr/>
            </p:nvSpPr>
            <p:spPr>
              <a:xfrm>
                <a:off x="2782725" y="4215525"/>
                <a:ext cx="153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12" h="642" extrusionOk="0">
                    <a:moveTo>
                      <a:pt x="292" y="1"/>
                    </a:moveTo>
                    <a:cubicBezTo>
                      <a:pt x="200" y="1"/>
                      <a:pt x="117" y="40"/>
                      <a:pt x="58" y="103"/>
                    </a:cubicBezTo>
                    <a:cubicBezTo>
                      <a:pt x="37" y="221"/>
                      <a:pt x="19" y="335"/>
                      <a:pt x="1" y="453"/>
                    </a:cubicBezTo>
                    <a:cubicBezTo>
                      <a:pt x="51" y="563"/>
                      <a:pt x="162" y="641"/>
                      <a:pt x="292" y="641"/>
                    </a:cubicBezTo>
                    <a:cubicBezTo>
                      <a:pt x="468" y="641"/>
                      <a:pt x="611" y="498"/>
                      <a:pt x="611" y="320"/>
                    </a:cubicBezTo>
                    <a:cubicBezTo>
                      <a:pt x="611" y="144"/>
                      <a:pt x="468" y="1"/>
                      <a:pt x="29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2" name="Google Shape;1502;p3"/>
              <p:cNvSpPr/>
              <p:nvPr/>
            </p:nvSpPr>
            <p:spPr>
              <a:xfrm>
                <a:off x="2821050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3" name="Google Shape;1503;p3"/>
              <p:cNvSpPr/>
              <p:nvPr/>
            </p:nvSpPr>
            <p:spPr>
              <a:xfrm>
                <a:off x="2821050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4" name="Google Shape;1504;p3"/>
              <p:cNvSpPr/>
              <p:nvPr/>
            </p:nvSpPr>
            <p:spPr>
              <a:xfrm>
                <a:off x="3016175" y="401147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1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5" name="Google Shape;1505;p3"/>
              <p:cNvSpPr/>
              <p:nvPr/>
            </p:nvSpPr>
            <p:spPr>
              <a:xfrm>
                <a:off x="3055950" y="3953025"/>
                <a:ext cx="15125" cy="6500"/>
              </a:xfrm>
              <a:custGeom>
                <a:avLst/>
                <a:gdLst/>
                <a:ahLst/>
                <a:cxnLst/>
                <a:rect l="l" t="t" r="r" b="b"/>
                <a:pathLst>
                  <a:path w="605" h="260" extrusionOk="0">
                    <a:moveTo>
                      <a:pt x="605" y="0"/>
                    </a:moveTo>
                    <a:lnTo>
                      <a:pt x="605" y="0"/>
                    </a:lnTo>
                    <a:cubicBezTo>
                      <a:pt x="401" y="18"/>
                      <a:pt x="200" y="44"/>
                      <a:pt x="1" y="74"/>
                    </a:cubicBezTo>
                    <a:cubicBezTo>
                      <a:pt x="49" y="182"/>
                      <a:pt x="160" y="259"/>
                      <a:pt x="290" y="259"/>
                    </a:cubicBezTo>
                    <a:cubicBezTo>
                      <a:pt x="447" y="259"/>
                      <a:pt x="576" y="149"/>
                      <a:pt x="605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6" name="Google Shape;1506;p3"/>
              <p:cNvSpPr/>
              <p:nvPr/>
            </p:nvSpPr>
            <p:spPr>
              <a:xfrm>
                <a:off x="3054925" y="3977350"/>
                <a:ext cx="16300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52" h="640" extrusionOk="0">
                    <a:moveTo>
                      <a:pt x="327" y="0"/>
                    </a:moveTo>
                    <a:cubicBezTo>
                      <a:pt x="323" y="0"/>
                      <a:pt x="320" y="0"/>
                      <a:pt x="316" y="0"/>
                    </a:cubicBezTo>
                    <a:cubicBezTo>
                      <a:pt x="138" y="5"/>
                      <a:pt x="1" y="154"/>
                      <a:pt x="5" y="330"/>
                    </a:cubicBezTo>
                    <a:cubicBezTo>
                      <a:pt x="11" y="503"/>
                      <a:pt x="154" y="639"/>
                      <a:pt x="326" y="639"/>
                    </a:cubicBezTo>
                    <a:cubicBezTo>
                      <a:pt x="330" y="639"/>
                      <a:pt x="333" y="639"/>
                      <a:pt x="337" y="639"/>
                    </a:cubicBezTo>
                    <a:cubicBezTo>
                      <a:pt x="513" y="633"/>
                      <a:pt x="652" y="486"/>
                      <a:pt x="646" y="309"/>
                    </a:cubicBezTo>
                    <a:cubicBezTo>
                      <a:pt x="640" y="137"/>
                      <a:pt x="498" y="0"/>
                      <a:pt x="327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7" name="Google Shape;1507;p3"/>
              <p:cNvSpPr/>
              <p:nvPr/>
            </p:nvSpPr>
            <p:spPr>
              <a:xfrm>
                <a:off x="3016175" y="452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4"/>
                      <a:pt x="0" y="321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8" name="Google Shape;1508;p3"/>
              <p:cNvSpPr/>
              <p:nvPr/>
            </p:nvSpPr>
            <p:spPr>
              <a:xfrm>
                <a:off x="3054925" y="4113375"/>
                <a:ext cx="16300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52" h="640" extrusionOk="0">
                    <a:moveTo>
                      <a:pt x="327" y="0"/>
                    </a:moveTo>
                    <a:cubicBezTo>
                      <a:pt x="323" y="0"/>
                      <a:pt x="320" y="0"/>
                      <a:pt x="316" y="0"/>
                    </a:cubicBezTo>
                    <a:cubicBezTo>
                      <a:pt x="138" y="6"/>
                      <a:pt x="1" y="154"/>
                      <a:pt x="5" y="330"/>
                    </a:cubicBezTo>
                    <a:cubicBezTo>
                      <a:pt x="11" y="503"/>
                      <a:pt x="154" y="639"/>
                      <a:pt x="326" y="639"/>
                    </a:cubicBezTo>
                    <a:cubicBezTo>
                      <a:pt x="330" y="639"/>
                      <a:pt x="333" y="639"/>
                      <a:pt x="337" y="639"/>
                    </a:cubicBezTo>
                    <a:cubicBezTo>
                      <a:pt x="513" y="633"/>
                      <a:pt x="652" y="486"/>
                      <a:pt x="646" y="309"/>
                    </a:cubicBezTo>
                    <a:cubicBezTo>
                      <a:pt x="640" y="137"/>
                      <a:pt x="498" y="0"/>
                      <a:pt x="327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9" name="Google Shape;1509;p3"/>
              <p:cNvSpPr/>
              <p:nvPr/>
            </p:nvSpPr>
            <p:spPr>
              <a:xfrm>
                <a:off x="3054925" y="4079350"/>
                <a:ext cx="163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52" h="642" extrusionOk="0">
                    <a:moveTo>
                      <a:pt x="327" y="1"/>
                    </a:moveTo>
                    <a:cubicBezTo>
                      <a:pt x="323" y="1"/>
                      <a:pt x="320" y="1"/>
                      <a:pt x="316" y="1"/>
                    </a:cubicBezTo>
                    <a:cubicBezTo>
                      <a:pt x="138" y="7"/>
                      <a:pt x="1" y="154"/>
                      <a:pt x="5" y="332"/>
                    </a:cubicBezTo>
                    <a:cubicBezTo>
                      <a:pt x="11" y="505"/>
                      <a:pt x="154" y="641"/>
                      <a:pt x="326" y="641"/>
                    </a:cubicBezTo>
                    <a:cubicBezTo>
                      <a:pt x="330" y="641"/>
                      <a:pt x="333" y="641"/>
                      <a:pt x="337" y="641"/>
                    </a:cubicBezTo>
                    <a:cubicBezTo>
                      <a:pt x="513" y="635"/>
                      <a:pt x="652" y="487"/>
                      <a:pt x="646" y="311"/>
                    </a:cubicBezTo>
                    <a:cubicBezTo>
                      <a:pt x="640" y="137"/>
                      <a:pt x="498" y="1"/>
                      <a:pt x="327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0" name="Google Shape;1510;p3"/>
              <p:cNvSpPr/>
              <p:nvPr/>
            </p:nvSpPr>
            <p:spPr>
              <a:xfrm>
                <a:off x="3054900" y="4011325"/>
                <a:ext cx="163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42" extrusionOk="0">
                    <a:moveTo>
                      <a:pt x="328" y="0"/>
                    </a:moveTo>
                    <a:cubicBezTo>
                      <a:pt x="324" y="0"/>
                      <a:pt x="321" y="0"/>
                      <a:pt x="317" y="1"/>
                    </a:cubicBezTo>
                    <a:cubicBezTo>
                      <a:pt x="139" y="7"/>
                      <a:pt x="0" y="154"/>
                      <a:pt x="6" y="331"/>
                    </a:cubicBezTo>
                    <a:cubicBezTo>
                      <a:pt x="12" y="505"/>
                      <a:pt x="155" y="641"/>
                      <a:pt x="327" y="641"/>
                    </a:cubicBezTo>
                    <a:cubicBezTo>
                      <a:pt x="331" y="641"/>
                      <a:pt x="334" y="641"/>
                      <a:pt x="338" y="641"/>
                    </a:cubicBezTo>
                    <a:cubicBezTo>
                      <a:pt x="514" y="635"/>
                      <a:pt x="653" y="487"/>
                      <a:pt x="647" y="309"/>
                    </a:cubicBezTo>
                    <a:cubicBezTo>
                      <a:pt x="641" y="137"/>
                      <a:pt x="499" y="0"/>
                      <a:pt x="328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1" name="Google Shape;1511;p3"/>
              <p:cNvSpPr/>
              <p:nvPr/>
            </p:nvSpPr>
            <p:spPr>
              <a:xfrm>
                <a:off x="2938075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2" name="Google Shape;1512;p3"/>
              <p:cNvSpPr/>
              <p:nvPr/>
            </p:nvSpPr>
            <p:spPr>
              <a:xfrm>
                <a:off x="3054925" y="4045375"/>
                <a:ext cx="16300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52" h="640" extrusionOk="0">
                    <a:moveTo>
                      <a:pt x="327" y="0"/>
                    </a:moveTo>
                    <a:cubicBezTo>
                      <a:pt x="323" y="0"/>
                      <a:pt x="320" y="1"/>
                      <a:pt x="316" y="1"/>
                    </a:cubicBezTo>
                    <a:cubicBezTo>
                      <a:pt x="138" y="7"/>
                      <a:pt x="1" y="154"/>
                      <a:pt x="5" y="331"/>
                    </a:cubicBezTo>
                    <a:cubicBezTo>
                      <a:pt x="11" y="503"/>
                      <a:pt x="154" y="640"/>
                      <a:pt x="326" y="640"/>
                    </a:cubicBezTo>
                    <a:cubicBezTo>
                      <a:pt x="330" y="640"/>
                      <a:pt x="333" y="640"/>
                      <a:pt x="337" y="640"/>
                    </a:cubicBezTo>
                    <a:cubicBezTo>
                      <a:pt x="513" y="635"/>
                      <a:pt x="652" y="486"/>
                      <a:pt x="646" y="310"/>
                    </a:cubicBezTo>
                    <a:cubicBezTo>
                      <a:pt x="640" y="137"/>
                      <a:pt x="498" y="0"/>
                      <a:pt x="327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3" name="Google Shape;1513;p3"/>
              <p:cNvSpPr/>
              <p:nvPr/>
            </p:nvSpPr>
            <p:spPr>
              <a:xfrm>
                <a:off x="3016175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4" name="Google Shape;1514;p3"/>
              <p:cNvSpPr/>
              <p:nvPr/>
            </p:nvSpPr>
            <p:spPr>
              <a:xfrm>
                <a:off x="3016175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5" name="Google Shape;1515;p3"/>
              <p:cNvSpPr/>
              <p:nvPr/>
            </p:nvSpPr>
            <p:spPr>
              <a:xfrm>
                <a:off x="3016175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0"/>
                    </a:cubicBezTo>
                    <a:cubicBezTo>
                      <a:pt x="0" y="496"/>
                      <a:pt x="144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6" name="Google Shape;1516;p3"/>
              <p:cNvSpPr/>
              <p:nvPr/>
            </p:nvSpPr>
            <p:spPr>
              <a:xfrm>
                <a:off x="3016175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7" name="Google Shape;1517;p3"/>
              <p:cNvSpPr/>
              <p:nvPr/>
            </p:nvSpPr>
            <p:spPr>
              <a:xfrm>
                <a:off x="3016175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5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8" name="Google Shape;1518;p3"/>
              <p:cNvSpPr/>
              <p:nvPr/>
            </p:nvSpPr>
            <p:spPr>
              <a:xfrm>
                <a:off x="3016175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9" name="Google Shape;1519;p3"/>
              <p:cNvSpPr/>
              <p:nvPr/>
            </p:nvSpPr>
            <p:spPr>
              <a:xfrm>
                <a:off x="3016175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4"/>
                      <a:pt x="0" y="321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0" name="Google Shape;1520;p3"/>
              <p:cNvSpPr/>
              <p:nvPr/>
            </p:nvSpPr>
            <p:spPr>
              <a:xfrm>
                <a:off x="3016175" y="4453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1" name="Google Shape;1521;p3"/>
              <p:cNvSpPr/>
              <p:nvPr/>
            </p:nvSpPr>
            <p:spPr>
              <a:xfrm>
                <a:off x="3016175" y="4555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19"/>
                    </a:cubicBezTo>
                    <a:cubicBezTo>
                      <a:pt x="0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2" name="Google Shape;1522;p3"/>
              <p:cNvSpPr/>
              <p:nvPr/>
            </p:nvSpPr>
            <p:spPr>
              <a:xfrm>
                <a:off x="3055200" y="448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3" name="Google Shape;1523;p3"/>
              <p:cNvSpPr/>
              <p:nvPr/>
            </p:nvSpPr>
            <p:spPr>
              <a:xfrm>
                <a:off x="3055200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4" name="Google Shape;1524;p3"/>
              <p:cNvSpPr/>
              <p:nvPr/>
            </p:nvSpPr>
            <p:spPr>
              <a:xfrm>
                <a:off x="3055200" y="4555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5" name="Google Shape;1525;p3"/>
              <p:cNvSpPr/>
              <p:nvPr/>
            </p:nvSpPr>
            <p:spPr>
              <a:xfrm>
                <a:off x="3055200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6" name="Google Shape;1526;p3"/>
              <p:cNvSpPr/>
              <p:nvPr/>
            </p:nvSpPr>
            <p:spPr>
              <a:xfrm>
                <a:off x="3094125" y="3977450"/>
                <a:ext cx="1617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7" h="642" extrusionOk="0">
                    <a:moveTo>
                      <a:pt x="324" y="1"/>
                    </a:moveTo>
                    <a:cubicBezTo>
                      <a:pt x="322" y="1"/>
                      <a:pt x="320" y="1"/>
                      <a:pt x="318" y="1"/>
                    </a:cubicBezTo>
                    <a:cubicBezTo>
                      <a:pt x="140" y="4"/>
                      <a:pt x="0" y="150"/>
                      <a:pt x="3" y="326"/>
                    </a:cubicBezTo>
                    <a:cubicBezTo>
                      <a:pt x="8" y="502"/>
                      <a:pt x="151" y="641"/>
                      <a:pt x="324" y="641"/>
                    </a:cubicBezTo>
                    <a:cubicBezTo>
                      <a:pt x="326" y="641"/>
                      <a:pt x="328" y="641"/>
                      <a:pt x="330" y="641"/>
                    </a:cubicBezTo>
                    <a:cubicBezTo>
                      <a:pt x="506" y="637"/>
                      <a:pt x="646" y="491"/>
                      <a:pt x="643" y="314"/>
                    </a:cubicBezTo>
                    <a:cubicBezTo>
                      <a:pt x="640" y="140"/>
                      <a:pt x="497" y="1"/>
                      <a:pt x="32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7" name="Google Shape;1527;p3"/>
              <p:cNvSpPr/>
              <p:nvPr/>
            </p:nvSpPr>
            <p:spPr>
              <a:xfrm>
                <a:off x="3094225" y="3951500"/>
                <a:ext cx="16025" cy="8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321" extrusionOk="0">
                    <a:moveTo>
                      <a:pt x="321" y="1"/>
                    </a:moveTo>
                    <a:cubicBezTo>
                      <a:pt x="213" y="1"/>
                      <a:pt x="106" y="2"/>
                      <a:pt x="1" y="4"/>
                    </a:cubicBezTo>
                    <a:cubicBezTo>
                      <a:pt x="2" y="180"/>
                      <a:pt x="145" y="320"/>
                      <a:pt x="321" y="320"/>
                    </a:cubicBezTo>
                    <a:cubicBezTo>
                      <a:pt x="496" y="320"/>
                      <a:pt x="639" y="180"/>
                      <a:pt x="641" y="4"/>
                    </a:cubicBezTo>
                    <a:cubicBezTo>
                      <a:pt x="535" y="2"/>
                      <a:pt x="42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8" name="Google Shape;1528;p3"/>
              <p:cNvSpPr/>
              <p:nvPr/>
            </p:nvSpPr>
            <p:spPr>
              <a:xfrm>
                <a:off x="3055200" y="452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9" name="Google Shape;1529;p3"/>
              <p:cNvSpPr/>
              <p:nvPr/>
            </p:nvSpPr>
            <p:spPr>
              <a:xfrm>
                <a:off x="3055200" y="4453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0" name="Google Shape;1530;p3"/>
              <p:cNvSpPr/>
              <p:nvPr/>
            </p:nvSpPr>
            <p:spPr>
              <a:xfrm>
                <a:off x="3055200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1" name="Google Shape;1531;p3"/>
              <p:cNvSpPr/>
              <p:nvPr/>
            </p:nvSpPr>
            <p:spPr>
              <a:xfrm>
                <a:off x="3055200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2" name="Google Shape;1532;p3"/>
              <p:cNvSpPr/>
              <p:nvPr/>
            </p:nvSpPr>
            <p:spPr>
              <a:xfrm>
                <a:off x="3055200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3" name="Google Shape;1533;p3"/>
              <p:cNvSpPr/>
              <p:nvPr/>
            </p:nvSpPr>
            <p:spPr>
              <a:xfrm>
                <a:off x="3055200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4" name="Google Shape;1534;p3"/>
              <p:cNvSpPr/>
              <p:nvPr/>
            </p:nvSpPr>
            <p:spPr>
              <a:xfrm>
                <a:off x="3055200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5" name="Google Shape;1535;p3"/>
              <p:cNvSpPr/>
              <p:nvPr/>
            </p:nvSpPr>
            <p:spPr>
              <a:xfrm>
                <a:off x="3055200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6" name="Google Shape;1536;p3"/>
              <p:cNvSpPr/>
              <p:nvPr/>
            </p:nvSpPr>
            <p:spPr>
              <a:xfrm>
                <a:off x="3055200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7" name="Google Shape;1537;p3"/>
              <p:cNvSpPr/>
              <p:nvPr/>
            </p:nvSpPr>
            <p:spPr>
              <a:xfrm>
                <a:off x="3016175" y="448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8" name="Google Shape;1538;p3"/>
              <p:cNvSpPr/>
              <p:nvPr/>
            </p:nvSpPr>
            <p:spPr>
              <a:xfrm>
                <a:off x="2977100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9" name="Google Shape;1539;p3"/>
              <p:cNvSpPr/>
              <p:nvPr/>
            </p:nvSpPr>
            <p:spPr>
              <a:xfrm>
                <a:off x="2977100" y="401147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0" name="Google Shape;1540;p3"/>
              <p:cNvSpPr/>
              <p:nvPr/>
            </p:nvSpPr>
            <p:spPr>
              <a:xfrm>
                <a:off x="2977100" y="404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1" name="Google Shape;1541;p3"/>
              <p:cNvSpPr/>
              <p:nvPr/>
            </p:nvSpPr>
            <p:spPr>
              <a:xfrm>
                <a:off x="2977100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2" name="Google Shape;1542;p3"/>
              <p:cNvSpPr/>
              <p:nvPr/>
            </p:nvSpPr>
            <p:spPr>
              <a:xfrm>
                <a:off x="2977100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3" name="Google Shape;1543;p3"/>
              <p:cNvSpPr/>
              <p:nvPr/>
            </p:nvSpPr>
            <p:spPr>
              <a:xfrm>
                <a:off x="2977100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4" name="Google Shape;1544;p3"/>
              <p:cNvSpPr/>
              <p:nvPr/>
            </p:nvSpPr>
            <p:spPr>
              <a:xfrm>
                <a:off x="2977100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5" name="Google Shape;1545;p3"/>
              <p:cNvSpPr/>
              <p:nvPr/>
            </p:nvSpPr>
            <p:spPr>
              <a:xfrm>
                <a:off x="2977100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6" name="Google Shape;1546;p3"/>
              <p:cNvSpPr/>
              <p:nvPr/>
            </p:nvSpPr>
            <p:spPr>
              <a:xfrm>
                <a:off x="2938075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7" name="Google Shape;1547;p3"/>
              <p:cNvSpPr/>
              <p:nvPr/>
            </p:nvSpPr>
            <p:spPr>
              <a:xfrm>
                <a:off x="2938075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8" name="Google Shape;1548;p3"/>
              <p:cNvSpPr/>
              <p:nvPr/>
            </p:nvSpPr>
            <p:spPr>
              <a:xfrm>
                <a:off x="2977100" y="3977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9" name="Google Shape;1549;p3"/>
              <p:cNvSpPr/>
              <p:nvPr/>
            </p:nvSpPr>
            <p:spPr>
              <a:xfrm>
                <a:off x="2938075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0" name="Google Shape;1550;p3"/>
              <p:cNvSpPr/>
              <p:nvPr/>
            </p:nvSpPr>
            <p:spPr>
              <a:xfrm>
                <a:off x="2938075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1" name="Google Shape;1551;p3"/>
              <p:cNvSpPr/>
              <p:nvPr/>
            </p:nvSpPr>
            <p:spPr>
              <a:xfrm>
                <a:off x="2938075" y="448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2" name="Google Shape;1552;p3"/>
              <p:cNvSpPr/>
              <p:nvPr/>
            </p:nvSpPr>
            <p:spPr>
              <a:xfrm>
                <a:off x="2938075" y="452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3" name="Google Shape;1553;p3"/>
              <p:cNvSpPr/>
              <p:nvPr/>
            </p:nvSpPr>
            <p:spPr>
              <a:xfrm>
                <a:off x="2977100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4" name="Google Shape;1554;p3"/>
              <p:cNvSpPr/>
              <p:nvPr/>
            </p:nvSpPr>
            <p:spPr>
              <a:xfrm>
                <a:off x="3094125" y="4011425"/>
                <a:ext cx="1617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7" h="642" extrusionOk="0">
                    <a:moveTo>
                      <a:pt x="324" y="1"/>
                    </a:moveTo>
                    <a:cubicBezTo>
                      <a:pt x="322" y="1"/>
                      <a:pt x="320" y="1"/>
                      <a:pt x="318" y="1"/>
                    </a:cubicBezTo>
                    <a:cubicBezTo>
                      <a:pt x="140" y="6"/>
                      <a:pt x="0" y="152"/>
                      <a:pt x="3" y="328"/>
                    </a:cubicBezTo>
                    <a:cubicBezTo>
                      <a:pt x="7" y="502"/>
                      <a:pt x="148" y="642"/>
                      <a:pt x="322" y="642"/>
                    </a:cubicBezTo>
                    <a:cubicBezTo>
                      <a:pt x="324" y="642"/>
                      <a:pt x="327" y="641"/>
                      <a:pt x="330" y="641"/>
                    </a:cubicBezTo>
                    <a:cubicBezTo>
                      <a:pt x="506" y="638"/>
                      <a:pt x="646" y="492"/>
                      <a:pt x="643" y="316"/>
                    </a:cubicBezTo>
                    <a:cubicBezTo>
                      <a:pt x="640" y="140"/>
                      <a:pt x="497" y="1"/>
                      <a:pt x="32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5" name="Google Shape;1555;p3"/>
              <p:cNvSpPr/>
              <p:nvPr/>
            </p:nvSpPr>
            <p:spPr>
              <a:xfrm>
                <a:off x="3016175" y="3977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4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6" name="Google Shape;1556;p3"/>
              <p:cNvSpPr/>
              <p:nvPr/>
            </p:nvSpPr>
            <p:spPr>
              <a:xfrm>
                <a:off x="2977100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7" name="Google Shape;1557;p3"/>
              <p:cNvSpPr/>
              <p:nvPr/>
            </p:nvSpPr>
            <p:spPr>
              <a:xfrm>
                <a:off x="3016175" y="411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4"/>
                      <a:pt x="0" y="321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8" name="Google Shape;1558;p3"/>
              <p:cNvSpPr/>
              <p:nvPr/>
            </p:nvSpPr>
            <p:spPr>
              <a:xfrm>
                <a:off x="3016175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19"/>
                    </a:cubicBezTo>
                    <a:cubicBezTo>
                      <a:pt x="0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9" name="Google Shape;1559;p3"/>
              <p:cNvSpPr/>
              <p:nvPr/>
            </p:nvSpPr>
            <p:spPr>
              <a:xfrm>
                <a:off x="2977100" y="452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0" name="Google Shape;1560;p3"/>
              <p:cNvSpPr/>
              <p:nvPr/>
            </p:nvSpPr>
            <p:spPr>
              <a:xfrm>
                <a:off x="3016175" y="407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1" name="Google Shape;1561;p3"/>
              <p:cNvSpPr/>
              <p:nvPr/>
            </p:nvSpPr>
            <p:spPr>
              <a:xfrm>
                <a:off x="3016175" y="404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20"/>
                    </a:cubicBezTo>
                    <a:cubicBezTo>
                      <a:pt x="0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2" name="Google Shape;1562;p3"/>
              <p:cNvSpPr/>
              <p:nvPr/>
            </p:nvSpPr>
            <p:spPr>
              <a:xfrm>
                <a:off x="2977100" y="4555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3" name="Google Shape;1563;p3"/>
              <p:cNvSpPr/>
              <p:nvPr/>
            </p:nvSpPr>
            <p:spPr>
              <a:xfrm>
                <a:off x="2977100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4" name="Google Shape;1564;p3"/>
              <p:cNvSpPr/>
              <p:nvPr/>
            </p:nvSpPr>
            <p:spPr>
              <a:xfrm>
                <a:off x="2977100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5" name="Google Shape;1565;p3"/>
              <p:cNvSpPr/>
              <p:nvPr/>
            </p:nvSpPr>
            <p:spPr>
              <a:xfrm>
                <a:off x="2977100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6" name="Google Shape;1566;p3"/>
              <p:cNvSpPr/>
              <p:nvPr/>
            </p:nvSpPr>
            <p:spPr>
              <a:xfrm>
                <a:off x="2977100" y="448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7" name="Google Shape;1567;p3"/>
              <p:cNvSpPr/>
              <p:nvPr/>
            </p:nvSpPr>
            <p:spPr>
              <a:xfrm>
                <a:off x="3016175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21"/>
                    </a:cubicBezTo>
                    <a:cubicBezTo>
                      <a:pt x="0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8" name="Google Shape;1568;p3"/>
              <p:cNvSpPr/>
              <p:nvPr/>
            </p:nvSpPr>
            <p:spPr>
              <a:xfrm>
                <a:off x="2977100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69" name="Google Shape;1569;p3"/>
            <p:cNvGrpSpPr/>
            <p:nvPr/>
          </p:nvGrpSpPr>
          <p:grpSpPr>
            <a:xfrm>
              <a:off x="5673099" y="3256281"/>
              <a:ext cx="885398" cy="893069"/>
              <a:chOff x="2781975" y="3951500"/>
              <a:chExt cx="640525" cy="646075"/>
            </a:xfrm>
          </p:grpSpPr>
          <p:sp>
            <p:nvSpPr>
              <p:cNvPr id="1570" name="Google Shape;1570;p3"/>
              <p:cNvSpPr/>
              <p:nvPr/>
            </p:nvSpPr>
            <p:spPr>
              <a:xfrm>
                <a:off x="3172325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6"/>
                      <a:pt x="143" y="641"/>
                      <a:pt x="320" y="641"/>
                    </a:cubicBezTo>
                    <a:cubicBezTo>
                      <a:pt x="496" y="641"/>
                      <a:pt x="641" y="496"/>
                      <a:pt x="641" y="320"/>
                    </a:cubicBezTo>
                    <a:cubicBezTo>
                      <a:pt x="641" y="144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1" name="Google Shape;1571;p3"/>
              <p:cNvSpPr/>
              <p:nvPr/>
            </p:nvSpPr>
            <p:spPr>
              <a:xfrm>
                <a:off x="3172325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4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2" name="Google Shape;1572;p3"/>
              <p:cNvSpPr/>
              <p:nvPr/>
            </p:nvSpPr>
            <p:spPr>
              <a:xfrm>
                <a:off x="3133250" y="4555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3" name="Google Shape;1573;p3"/>
              <p:cNvSpPr/>
              <p:nvPr/>
            </p:nvSpPr>
            <p:spPr>
              <a:xfrm>
                <a:off x="3172325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4"/>
                      <a:pt x="0" y="321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1"/>
                    </a:cubicBezTo>
                    <a:cubicBezTo>
                      <a:pt x="641" y="144"/>
                      <a:pt x="494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4" name="Google Shape;1574;p3"/>
              <p:cNvSpPr/>
              <p:nvPr/>
            </p:nvSpPr>
            <p:spPr>
              <a:xfrm>
                <a:off x="3172325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4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5" name="Google Shape;1575;p3"/>
              <p:cNvSpPr/>
              <p:nvPr/>
            </p:nvSpPr>
            <p:spPr>
              <a:xfrm>
                <a:off x="3172325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5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7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6" name="Google Shape;1576;p3"/>
              <p:cNvSpPr/>
              <p:nvPr/>
            </p:nvSpPr>
            <p:spPr>
              <a:xfrm>
                <a:off x="3172325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4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7" name="Google Shape;1577;p3"/>
              <p:cNvSpPr/>
              <p:nvPr/>
            </p:nvSpPr>
            <p:spPr>
              <a:xfrm>
                <a:off x="3172325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21"/>
                    </a:cubicBezTo>
                    <a:cubicBezTo>
                      <a:pt x="0" y="497"/>
                      <a:pt x="143" y="641"/>
                      <a:pt x="320" y="641"/>
                    </a:cubicBezTo>
                    <a:cubicBezTo>
                      <a:pt x="496" y="641"/>
                      <a:pt x="641" y="497"/>
                      <a:pt x="641" y="321"/>
                    </a:cubicBezTo>
                    <a:cubicBezTo>
                      <a:pt x="641" y="143"/>
                      <a:pt x="494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8" name="Google Shape;1578;p3"/>
              <p:cNvSpPr/>
              <p:nvPr/>
            </p:nvSpPr>
            <p:spPr>
              <a:xfrm>
                <a:off x="3172025" y="4045375"/>
                <a:ext cx="16325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40" extrusionOk="0">
                    <a:moveTo>
                      <a:pt x="326" y="0"/>
                    </a:moveTo>
                    <a:cubicBezTo>
                      <a:pt x="322" y="0"/>
                      <a:pt x="319" y="1"/>
                      <a:pt x="315" y="1"/>
                    </a:cubicBezTo>
                    <a:cubicBezTo>
                      <a:pt x="139" y="7"/>
                      <a:pt x="0" y="154"/>
                      <a:pt x="6" y="331"/>
                    </a:cubicBezTo>
                    <a:cubicBezTo>
                      <a:pt x="12" y="503"/>
                      <a:pt x="154" y="640"/>
                      <a:pt x="325" y="640"/>
                    </a:cubicBezTo>
                    <a:cubicBezTo>
                      <a:pt x="329" y="640"/>
                      <a:pt x="332" y="640"/>
                      <a:pt x="336" y="640"/>
                    </a:cubicBezTo>
                    <a:cubicBezTo>
                      <a:pt x="514" y="635"/>
                      <a:pt x="653" y="486"/>
                      <a:pt x="646" y="310"/>
                    </a:cubicBezTo>
                    <a:cubicBezTo>
                      <a:pt x="641" y="137"/>
                      <a:pt x="499" y="0"/>
                      <a:pt x="32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9" name="Google Shape;1579;p3"/>
              <p:cNvSpPr/>
              <p:nvPr/>
            </p:nvSpPr>
            <p:spPr>
              <a:xfrm>
                <a:off x="3172025" y="4011325"/>
                <a:ext cx="163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42" extrusionOk="0">
                    <a:moveTo>
                      <a:pt x="326" y="0"/>
                    </a:moveTo>
                    <a:cubicBezTo>
                      <a:pt x="322" y="0"/>
                      <a:pt x="319" y="0"/>
                      <a:pt x="315" y="1"/>
                    </a:cubicBezTo>
                    <a:cubicBezTo>
                      <a:pt x="139" y="7"/>
                      <a:pt x="0" y="154"/>
                      <a:pt x="6" y="331"/>
                    </a:cubicBezTo>
                    <a:cubicBezTo>
                      <a:pt x="12" y="505"/>
                      <a:pt x="154" y="641"/>
                      <a:pt x="325" y="641"/>
                    </a:cubicBezTo>
                    <a:cubicBezTo>
                      <a:pt x="329" y="641"/>
                      <a:pt x="332" y="641"/>
                      <a:pt x="336" y="641"/>
                    </a:cubicBezTo>
                    <a:cubicBezTo>
                      <a:pt x="514" y="635"/>
                      <a:pt x="653" y="487"/>
                      <a:pt x="646" y="309"/>
                    </a:cubicBezTo>
                    <a:cubicBezTo>
                      <a:pt x="641" y="137"/>
                      <a:pt x="499" y="0"/>
                      <a:pt x="32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0" name="Google Shape;1580;p3"/>
              <p:cNvSpPr/>
              <p:nvPr/>
            </p:nvSpPr>
            <p:spPr>
              <a:xfrm>
                <a:off x="3172025" y="3977350"/>
                <a:ext cx="16325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40" extrusionOk="0">
                    <a:moveTo>
                      <a:pt x="326" y="0"/>
                    </a:moveTo>
                    <a:cubicBezTo>
                      <a:pt x="322" y="0"/>
                      <a:pt x="319" y="0"/>
                      <a:pt x="315" y="0"/>
                    </a:cubicBezTo>
                    <a:cubicBezTo>
                      <a:pt x="139" y="5"/>
                      <a:pt x="0" y="154"/>
                      <a:pt x="6" y="330"/>
                    </a:cubicBezTo>
                    <a:cubicBezTo>
                      <a:pt x="12" y="503"/>
                      <a:pt x="154" y="639"/>
                      <a:pt x="325" y="639"/>
                    </a:cubicBezTo>
                    <a:cubicBezTo>
                      <a:pt x="329" y="639"/>
                      <a:pt x="332" y="639"/>
                      <a:pt x="336" y="639"/>
                    </a:cubicBezTo>
                    <a:cubicBezTo>
                      <a:pt x="514" y="633"/>
                      <a:pt x="653" y="486"/>
                      <a:pt x="646" y="309"/>
                    </a:cubicBezTo>
                    <a:cubicBezTo>
                      <a:pt x="641" y="137"/>
                      <a:pt x="499" y="0"/>
                      <a:pt x="32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1" name="Google Shape;1581;p3"/>
              <p:cNvSpPr/>
              <p:nvPr/>
            </p:nvSpPr>
            <p:spPr>
              <a:xfrm>
                <a:off x="3133250" y="452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2" name="Google Shape;1582;p3"/>
              <p:cNvSpPr/>
              <p:nvPr/>
            </p:nvSpPr>
            <p:spPr>
              <a:xfrm>
                <a:off x="3172025" y="4113375"/>
                <a:ext cx="16325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40" extrusionOk="0">
                    <a:moveTo>
                      <a:pt x="326" y="0"/>
                    </a:moveTo>
                    <a:cubicBezTo>
                      <a:pt x="322" y="0"/>
                      <a:pt x="319" y="0"/>
                      <a:pt x="315" y="0"/>
                    </a:cubicBezTo>
                    <a:cubicBezTo>
                      <a:pt x="139" y="6"/>
                      <a:pt x="0" y="154"/>
                      <a:pt x="6" y="330"/>
                    </a:cubicBezTo>
                    <a:cubicBezTo>
                      <a:pt x="12" y="503"/>
                      <a:pt x="154" y="639"/>
                      <a:pt x="325" y="639"/>
                    </a:cubicBezTo>
                    <a:cubicBezTo>
                      <a:pt x="329" y="639"/>
                      <a:pt x="332" y="639"/>
                      <a:pt x="336" y="639"/>
                    </a:cubicBezTo>
                    <a:cubicBezTo>
                      <a:pt x="514" y="633"/>
                      <a:pt x="653" y="486"/>
                      <a:pt x="646" y="309"/>
                    </a:cubicBezTo>
                    <a:cubicBezTo>
                      <a:pt x="641" y="137"/>
                      <a:pt x="499" y="0"/>
                      <a:pt x="32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3" name="Google Shape;1583;p3"/>
              <p:cNvSpPr/>
              <p:nvPr/>
            </p:nvSpPr>
            <p:spPr>
              <a:xfrm>
                <a:off x="3172025" y="4079350"/>
                <a:ext cx="163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42" extrusionOk="0">
                    <a:moveTo>
                      <a:pt x="326" y="1"/>
                    </a:moveTo>
                    <a:cubicBezTo>
                      <a:pt x="322" y="1"/>
                      <a:pt x="319" y="1"/>
                      <a:pt x="315" y="1"/>
                    </a:cubicBezTo>
                    <a:cubicBezTo>
                      <a:pt x="139" y="7"/>
                      <a:pt x="0" y="154"/>
                      <a:pt x="6" y="332"/>
                    </a:cubicBezTo>
                    <a:cubicBezTo>
                      <a:pt x="12" y="505"/>
                      <a:pt x="154" y="641"/>
                      <a:pt x="325" y="641"/>
                    </a:cubicBezTo>
                    <a:cubicBezTo>
                      <a:pt x="329" y="641"/>
                      <a:pt x="332" y="641"/>
                      <a:pt x="336" y="641"/>
                    </a:cubicBezTo>
                    <a:cubicBezTo>
                      <a:pt x="514" y="635"/>
                      <a:pt x="653" y="487"/>
                      <a:pt x="646" y="310"/>
                    </a:cubicBezTo>
                    <a:cubicBezTo>
                      <a:pt x="641" y="137"/>
                      <a:pt x="499" y="1"/>
                      <a:pt x="326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4" name="Google Shape;1584;p3"/>
              <p:cNvSpPr/>
              <p:nvPr/>
            </p:nvSpPr>
            <p:spPr>
              <a:xfrm>
                <a:off x="3172325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19"/>
                    </a:cubicBezTo>
                    <a:cubicBezTo>
                      <a:pt x="0" y="497"/>
                      <a:pt x="143" y="640"/>
                      <a:pt x="320" y="640"/>
                    </a:cubicBezTo>
                    <a:cubicBezTo>
                      <a:pt x="496" y="640"/>
                      <a:pt x="641" y="497"/>
                      <a:pt x="641" y="319"/>
                    </a:cubicBezTo>
                    <a:cubicBezTo>
                      <a:pt x="641" y="143"/>
                      <a:pt x="494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5" name="Google Shape;1585;p3"/>
              <p:cNvSpPr/>
              <p:nvPr/>
            </p:nvSpPr>
            <p:spPr>
              <a:xfrm>
                <a:off x="3172325" y="4453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4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6" name="Google Shape;1586;p3"/>
              <p:cNvSpPr/>
              <p:nvPr/>
            </p:nvSpPr>
            <p:spPr>
              <a:xfrm>
                <a:off x="3172325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4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7" name="Google Shape;1587;p3"/>
              <p:cNvSpPr/>
              <p:nvPr/>
            </p:nvSpPr>
            <p:spPr>
              <a:xfrm>
                <a:off x="3211300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8" name="Google Shape;1588;p3"/>
              <p:cNvSpPr/>
              <p:nvPr/>
            </p:nvSpPr>
            <p:spPr>
              <a:xfrm>
                <a:off x="3211300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9" name="Google Shape;1589;p3"/>
              <p:cNvSpPr/>
              <p:nvPr/>
            </p:nvSpPr>
            <p:spPr>
              <a:xfrm>
                <a:off x="3211300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0" name="Google Shape;1590;p3"/>
              <p:cNvSpPr/>
              <p:nvPr/>
            </p:nvSpPr>
            <p:spPr>
              <a:xfrm>
                <a:off x="3211300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1" name="Google Shape;1591;p3"/>
              <p:cNvSpPr/>
              <p:nvPr/>
            </p:nvSpPr>
            <p:spPr>
              <a:xfrm>
                <a:off x="3211300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2" name="Google Shape;1592;p3"/>
              <p:cNvSpPr/>
              <p:nvPr/>
            </p:nvSpPr>
            <p:spPr>
              <a:xfrm>
                <a:off x="3172325" y="448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3"/>
                      <a:pt x="494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3" name="Google Shape;1593;p3"/>
              <p:cNvSpPr/>
              <p:nvPr/>
            </p:nvSpPr>
            <p:spPr>
              <a:xfrm>
                <a:off x="3211300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4" name="Google Shape;1594;p3"/>
              <p:cNvSpPr/>
              <p:nvPr/>
            </p:nvSpPr>
            <p:spPr>
              <a:xfrm>
                <a:off x="3211300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5" name="Google Shape;1595;p3"/>
              <p:cNvSpPr/>
              <p:nvPr/>
            </p:nvSpPr>
            <p:spPr>
              <a:xfrm>
                <a:off x="3172325" y="452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4"/>
                      <a:pt x="0" y="321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1"/>
                    </a:cubicBezTo>
                    <a:cubicBezTo>
                      <a:pt x="641" y="144"/>
                      <a:pt x="494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6" name="Google Shape;1596;p3"/>
              <p:cNvSpPr/>
              <p:nvPr/>
            </p:nvSpPr>
            <p:spPr>
              <a:xfrm>
                <a:off x="3211300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4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7" name="Google Shape;1597;p3"/>
              <p:cNvSpPr/>
              <p:nvPr/>
            </p:nvSpPr>
            <p:spPr>
              <a:xfrm>
                <a:off x="3211300" y="3977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4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8" name="Google Shape;1598;p3"/>
              <p:cNvSpPr/>
              <p:nvPr/>
            </p:nvSpPr>
            <p:spPr>
              <a:xfrm>
                <a:off x="3172325" y="4555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19"/>
                    </a:cubicBezTo>
                    <a:cubicBezTo>
                      <a:pt x="0" y="497"/>
                      <a:pt x="143" y="640"/>
                      <a:pt x="320" y="640"/>
                    </a:cubicBezTo>
                    <a:cubicBezTo>
                      <a:pt x="496" y="640"/>
                      <a:pt x="641" y="497"/>
                      <a:pt x="641" y="319"/>
                    </a:cubicBezTo>
                    <a:cubicBezTo>
                      <a:pt x="641" y="143"/>
                      <a:pt x="494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9" name="Google Shape;1599;p3"/>
              <p:cNvSpPr/>
              <p:nvPr/>
            </p:nvSpPr>
            <p:spPr>
              <a:xfrm>
                <a:off x="3211300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6"/>
                      <a:pt x="144" y="641"/>
                      <a:pt x="320" y="641"/>
                    </a:cubicBezTo>
                    <a:cubicBezTo>
                      <a:pt x="496" y="641"/>
                      <a:pt x="641" y="496"/>
                      <a:pt x="641" y="320"/>
                    </a:cubicBezTo>
                    <a:cubicBezTo>
                      <a:pt x="641" y="143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0" name="Google Shape;1600;p3"/>
              <p:cNvSpPr/>
              <p:nvPr/>
            </p:nvSpPr>
            <p:spPr>
              <a:xfrm>
                <a:off x="3211300" y="404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1" name="Google Shape;1601;p3"/>
              <p:cNvSpPr/>
              <p:nvPr/>
            </p:nvSpPr>
            <p:spPr>
              <a:xfrm>
                <a:off x="3211300" y="401147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6" y="641"/>
                      <a:pt x="641" y="498"/>
                      <a:pt x="641" y="321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2" name="Google Shape;1602;p3"/>
              <p:cNvSpPr/>
              <p:nvPr/>
            </p:nvSpPr>
            <p:spPr>
              <a:xfrm>
                <a:off x="3133250" y="401147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3" name="Google Shape;1603;p3"/>
              <p:cNvSpPr/>
              <p:nvPr/>
            </p:nvSpPr>
            <p:spPr>
              <a:xfrm>
                <a:off x="3094225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4" name="Google Shape;1604;p3"/>
              <p:cNvSpPr/>
              <p:nvPr/>
            </p:nvSpPr>
            <p:spPr>
              <a:xfrm>
                <a:off x="3094225" y="4453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1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5" name="Google Shape;1605;p3"/>
              <p:cNvSpPr/>
              <p:nvPr/>
            </p:nvSpPr>
            <p:spPr>
              <a:xfrm>
                <a:off x="3094225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6" name="Google Shape;1606;p3"/>
              <p:cNvSpPr/>
              <p:nvPr/>
            </p:nvSpPr>
            <p:spPr>
              <a:xfrm>
                <a:off x="3094225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1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7" name="Google Shape;1607;p3"/>
              <p:cNvSpPr/>
              <p:nvPr/>
            </p:nvSpPr>
            <p:spPr>
              <a:xfrm>
                <a:off x="3094225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1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8" name="Google Shape;1608;p3"/>
              <p:cNvSpPr/>
              <p:nvPr/>
            </p:nvSpPr>
            <p:spPr>
              <a:xfrm>
                <a:off x="3094225" y="452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9" name="Google Shape;1609;p3"/>
              <p:cNvSpPr/>
              <p:nvPr/>
            </p:nvSpPr>
            <p:spPr>
              <a:xfrm>
                <a:off x="3094225" y="4555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1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0" name="Google Shape;1610;p3"/>
              <p:cNvSpPr/>
              <p:nvPr/>
            </p:nvSpPr>
            <p:spPr>
              <a:xfrm>
                <a:off x="3094225" y="448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1" name="Google Shape;1611;p3"/>
              <p:cNvSpPr/>
              <p:nvPr/>
            </p:nvSpPr>
            <p:spPr>
              <a:xfrm>
                <a:off x="3133400" y="3952975"/>
                <a:ext cx="15125" cy="6550"/>
              </a:xfrm>
              <a:custGeom>
                <a:avLst/>
                <a:gdLst/>
                <a:ahLst/>
                <a:cxnLst/>
                <a:rect l="l" t="t" r="r" b="b"/>
                <a:pathLst>
                  <a:path w="605" h="262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29" y="151"/>
                      <a:pt x="159" y="261"/>
                      <a:pt x="316" y="261"/>
                    </a:cubicBezTo>
                    <a:cubicBezTo>
                      <a:pt x="445" y="261"/>
                      <a:pt x="557" y="184"/>
                      <a:pt x="605" y="73"/>
                    </a:cubicBezTo>
                    <a:cubicBezTo>
                      <a:pt x="406" y="46"/>
                      <a:pt x="204" y="20"/>
                      <a:pt x="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2" name="Google Shape;1612;p3"/>
              <p:cNvSpPr/>
              <p:nvPr/>
            </p:nvSpPr>
            <p:spPr>
              <a:xfrm>
                <a:off x="3094125" y="4113475"/>
                <a:ext cx="1617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7" h="642" extrusionOk="0">
                    <a:moveTo>
                      <a:pt x="324" y="1"/>
                    </a:moveTo>
                    <a:cubicBezTo>
                      <a:pt x="322" y="1"/>
                      <a:pt x="320" y="1"/>
                      <a:pt x="318" y="1"/>
                    </a:cubicBezTo>
                    <a:cubicBezTo>
                      <a:pt x="140" y="4"/>
                      <a:pt x="0" y="150"/>
                      <a:pt x="3" y="328"/>
                    </a:cubicBezTo>
                    <a:cubicBezTo>
                      <a:pt x="8" y="502"/>
                      <a:pt x="151" y="641"/>
                      <a:pt x="324" y="641"/>
                    </a:cubicBezTo>
                    <a:cubicBezTo>
                      <a:pt x="326" y="641"/>
                      <a:pt x="328" y="641"/>
                      <a:pt x="330" y="641"/>
                    </a:cubicBezTo>
                    <a:cubicBezTo>
                      <a:pt x="506" y="638"/>
                      <a:pt x="646" y="492"/>
                      <a:pt x="643" y="314"/>
                    </a:cubicBezTo>
                    <a:cubicBezTo>
                      <a:pt x="640" y="140"/>
                      <a:pt x="497" y="1"/>
                      <a:pt x="32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3" name="Google Shape;1613;p3"/>
              <p:cNvSpPr/>
              <p:nvPr/>
            </p:nvSpPr>
            <p:spPr>
              <a:xfrm>
                <a:off x="3094125" y="4079500"/>
                <a:ext cx="16175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47" h="640" extrusionOk="0">
                    <a:moveTo>
                      <a:pt x="326" y="1"/>
                    </a:moveTo>
                    <a:cubicBezTo>
                      <a:pt x="323" y="1"/>
                      <a:pt x="321" y="1"/>
                      <a:pt x="318" y="1"/>
                    </a:cubicBezTo>
                    <a:cubicBezTo>
                      <a:pt x="140" y="4"/>
                      <a:pt x="0" y="150"/>
                      <a:pt x="3" y="326"/>
                    </a:cubicBezTo>
                    <a:cubicBezTo>
                      <a:pt x="7" y="500"/>
                      <a:pt x="149" y="640"/>
                      <a:pt x="322" y="640"/>
                    </a:cubicBezTo>
                    <a:cubicBezTo>
                      <a:pt x="325" y="640"/>
                      <a:pt x="327" y="640"/>
                      <a:pt x="330" y="640"/>
                    </a:cubicBezTo>
                    <a:cubicBezTo>
                      <a:pt x="506" y="637"/>
                      <a:pt x="646" y="490"/>
                      <a:pt x="643" y="314"/>
                    </a:cubicBezTo>
                    <a:cubicBezTo>
                      <a:pt x="640" y="141"/>
                      <a:pt x="499" y="1"/>
                      <a:pt x="326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4" name="Google Shape;1614;p3"/>
              <p:cNvSpPr/>
              <p:nvPr/>
            </p:nvSpPr>
            <p:spPr>
              <a:xfrm>
                <a:off x="3094225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1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5" name="Google Shape;1615;p3"/>
              <p:cNvSpPr/>
              <p:nvPr/>
            </p:nvSpPr>
            <p:spPr>
              <a:xfrm>
                <a:off x="3094225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1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6" name="Google Shape;1616;p3"/>
              <p:cNvSpPr/>
              <p:nvPr/>
            </p:nvSpPr>
            <p:spPr>
              <a:xfrm>
                <a:off x="3094225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1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7" name="Google Shape;1617;p3"/>
              <p:cNvSpPr/>
              <p:nvPr/>
            </p:nvSpPr>
            <p:spPr>
              <a:xfrm>
                <a:off x="3133250" y="448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8" name="Google Shape;1618;p3"/>
              <p:cNvSpPr/>
              <p:nvPr/>
            </p:nvSpPr>
            <p:spPr>
              <a:xfrm>
                <a:off x="3094225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1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9" name="Google Shape;1619;p3"/>
              <p:cNvSpPr/>
              <p:nvPr/>
            </p:nvSpPr>
            <p:spPr>
              <a:xfrm>
                <a:off x="3094225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1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0" name="Google Shape;1620;p3"/>
              <p:cNvSpPr/>
              <p:nvPr/>
            </p:nvSpPr>
            <p:spPr>
              <a:xfrm>
                <a:off x="3133250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1" name="Google Shape;1621;p3"/>
              <p:cNvSpPr/>
              <p:nvPr/>
            </p:nvSpPr>
            <p:spPr>
              <a:xfrm>
                <a:off x="3133250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2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2" name="Google Shape;1622;p3"/>
              <p:cNvSpPr/>
              <p:nvPr/>
            </p:nvSpPr>
            <p:spPr>
              <a:xfrm>
                <a:off x="3133250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3" name="Google Shape;1623;p3"/>
              <p:cNvSpPr/>
              <p:nvPr/>
            </p:nvSpPr>
            <p:spPr>
              <a:xfrm>
                <a:off x="3133250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4" name="Google Shape;1624;p3"/>
              <p:cNvSpPr/>
              <p:nvPr/>
            </p:nvSpPr>
            <p:spPr>
              <a:xfrm>
                <a:off x="3133250" y="4453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5" name="Google Shape;1625;p3"/>
              <p:cNvSpPr/>
              <p:nvPr/>
            </p:nvSpPr>
            <p:spPr>
              <a:xfrm>
                <a:off x="3133250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6" name="Google Shape;1626;p3"/>
              <p:cNvSpPr/>
              <p:nvPr/>
            </p:nvSpPr>
            <p:spPr>
              <a:xfrm>
                <a:off x="3133250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7" name="Google Shape;1627;p3"/>
              <p:cNvSpPr/>
              <p:nvPr/>
            </p:nvSpPr>
            <p:spPr>
              <a:xfrm>
                <a:off x="3133250" y="404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8" name="Google Shape;1628;p3"/>
              <p:cNvSpPr/>
              <p:nvPr/>
            </p:nvSpPr>
            <p:spPr>
              <a:xfrm>
                <a:off x="3133250" y="3977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9" name="Google Shape;1629;p3"/>
              <p:cNvSpPr/>
              <p:nvPr/>
            </p:nvSpPr>
            <p:spPr>
              <a:xfrm>
                <a:off x="3133250" y="407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0" name="Google Shape;1630;p3"/>
              <p:cNvSpPr/>
              <p:nvPr/>
            </p:nvSpPr>
            <p:spPr>
              <a:xfrm>
                <a:off x="3211300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1" name="Google Shape;1631;p3"/>
              <p:cNvSpPr/>
              <p:nvPr/>
            </p:nvSpPr>
            <p:spPr>
              <a:xfrm>
                <a:off x="3133250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2" name="Google Shape;1632;p3"/>
              <p:cNvSpPr/>
              <p:nvPr/>
            </p:nvSpPr>
            <p:spPr>
              <a:xfrm>
                <a:off x="3133250" y="411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3" name="Google Shape;1633;p3"/>
              <p:cNvSpPr/>
              <p:nvPr/>
            </p:nvSpPr>
            <p:spPr>
              <a:xfrm>
                <a:off x="3133250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4" name="Google Shape;1634;p3"/>
              <p:cNvSpPr/>
              <p:nvPr/>
            </p:nvSpPr>
            <p:spPr>
              <a:xfrm>
                <a:off x="3133250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5" name="Google Shape;1635;p3"/>
              <p:cNvSpPr/>
              <p:nvPr/>
            </p:nvSpPr>
            <p:spPr>
              <a:xfrm>
                <a:off x="3367450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6" name="Google Shape;1636;p3"/>
              <p:cNvSpPr/>
              <p:nvPr/>
            </p:nvSpPr>
            <p:spPr>
              <a:xfrm>
                <a:off x="3328375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7" name="Google Shape;1637;p3"/>
              <p:cNvSpPr/>
              <p:nvPr/>
            </p:nvSpPr>
            <p:spPr>
              <a:xfrm>
                <a:off x="3328375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8" name="Google Shape;1638;p3"/>
              <p:cNvSpPr/>
              <p:nvPr/>
            </p:nvSpPr>
            <p:spPr>
              <a:xfrm>
                <a:off x="3328375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9" name="Google Shape;1639;p3"/>
              <p:cNvSpPr/>
              <p:nvPr/>
            </p:nvSpPr>
            <p:spPr>
              <a:xfrm>
                <a:off x="3328375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0" name="Google Shape;1640;p3"/>
              <p:cNvSpPr/>
              <p:nvPr/>
            </p:nvSpPr>
            <p:spPr>
              <a:xfrm>
                <a:off x="3328375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1" name="Google Shape;1641;p3"/>
              <p:cNvSpPr/>
              <p:nvPr/>
            </p:nvSpPr>
            <p:spPr>
              <a:xfrm>
                <a:off x="3328375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2" name="Google Shape;1642;p3"/>
              <p:cNvSpPr/>
              <p:nvPr/>
            </p:nvSpPr>
            <p:spPr>
              <a:xfrm>
                <a:off x="3328375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3" name="Google Shape;1643;p3"/>
              <p:cNvSpPr/>
              <p:nvPr/>
            </p:nvSpPr>
            <p:spPr>
              <a:xfrm>
                <a:off x="3328375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4" name="Google Shape;1644;p3"/>
              <p:cNvSpPr/>
              <p:nvPr/>
            </p:nvSpPr>
            <p:spPr>
              <a:xfrm>
                <a:off x="3289350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5" name="Google Shape;1645;p3"/>
              <p:cNvSpPr/>
              <p:nvPr/>
            </p:nvSpPr>
            <p:spPr>
              <a:xfrm>
                <a:off x="3289350" y="448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6" name="Google Shape;1646;p3"/>
              <p:cNvSpPr/>
              <p:nvPr/>
            </p:nvSpPr>
            <p:spPr>
              <a:xfrm>
                <a:off x="3289350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7" name="Google Shape;1647;p3"/>
              <p:cNvSpPr/>
              <p:nvPr/>
            </p:nvSpPr>
            <p:spPr>
              <a:xfrm>
                <a:off x="3289350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8" name="Google Shape;1648;p3"/>
              <p:cNvSpPr/>
              <p:nvPr/>
            </p:nvSpPr>
            <p:spPr>
              <a:xfrm>
                <a:off x="3289350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9" name="Google Shape;1649;p3"/>
              <p:cNvSpPr/>
              <p:nvPr/>
            </p:nvSpPr>
            <p:spPr>
              <a:xfrm>
                <a:off x="3328375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0" name="Google Shape;1650;p3"/>
              <p:cNvSpPr/>
              <p:nvPr/>
            </p:nvSpPr>
            <p:spPr>
              <a:xfrm>
                <a:off x="3328375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1" name="Google Shape;1651;p3"/>
              <p:cNvSpPr/>
              <p:nvPr/>
            </p:nvSpPr>
            <p:spPr>
              <a:xfrm>
                <a:off x="3328375" y="4047150"/>
                <a:ext cx="14125" cy="14425"/>
              </a:xfrm>
              <a:custGeom>
                <a:avLst/>
                <a:gdLst/>
                <a:ahLst/>
                <a:cxnLst/>
                <a:rect l="l" t="t" r="r" b="b"/>
                <a:pathLst>
                  <a:path w="565" h="577" extrusionOk="0">
                    <a:moveTo>
                      <a:pt x="129" y="0"/>
                    </a:moveTo>
                    <a:cubicBezTo>
                      <a:pt x="52" y="58"/>
                      <a:pt x="1" y="151"/>
                      <a:pt x="1" y="257"/>
                    </a:cubicBezTo>
                    <a:cubicBezTo>
                      <a:pt x="1" y="433"/>
                      <a:pt x="144" y="576"/>
                      <a:pt x="322" y="576"/>
                    </a:cubicBezTo>
                    <a:cubicBezTo>
                      <a:pt x="420" y="576"/>
                      <a:pt x="506" y="531"/>
                      <a:pt x="564" y="462"/>
                    </a:cubicBezTo>
                    <a:cubicBezTo>
                      <a:pt x="423" y="305"/>
                      <a:pt x="278" y="151"/>
                      <a:pt x="129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2" name="Google Shape;1652;p3"/>
              <p:cNvSpPr/>
              <p:nvPr/>
            </p:nvSpPr>
            <p:spPr>
              <a:xfrm>
                <a:off x="3328375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3" name="Google Shape;1653;p3"/>
              <p:cNvSpPr/>
              <p:nvPr/>
            </p:nvSpPr>
            <p:spPr>
              <a:xfrm>
                <a:off x="3367450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4"/>
                      <a:pt x="0" y="321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4" name="Google Shape;1654;p3"/>
              <p:cNvSpPr/>
              <p:nvPr/>
            </p:nvSpPr>
            <p:spPr>
              <a:xfrm>
                <a:off x="3406475" y="4182050"/>
                <a:ext cx="9525" cy="15500"/>
              </a:xfrm>
              <a:custGeom>
                <a:avLst/>
                <a:gdLst/>
                <a:ahLst/>
                <a:cxnLst/>
                <a:rect l="l" t="t" r="r" b="b"/>
                <a:pathLst>
                  <a:path w="381" h="620" extrusionOk="0">
                    <a:moveTo>
                      <a:pt x="213" y="0"/>
                    </a:moveTo>
                    <a:cubicBezTo>
                      <a:pt x="89" y="44"/>
                      <a:pt x="0" y="160"/>
                      <a:pt x="0" y="300"/>
                    </a:cubicBezTo>
                    <a:cubicBezTo>
                      <a:pt x="0" y="476"/>
                      <a:pt x="143" y="620"/>
                      <a:pt x="320" y="620"/>
                    </a:cubicBezTo>
                    <a:cubicBezTo>
                      <a:pt x="341" y="620"/>
                      <a:pt x="360" y="618"/>
                      <a:pt x="380" y="614"/>
                    </a:cubicBezTo>
                    <a:cubicBezTo>
                      <a:pt x="330" y="407"/>
                      <a:pt x="275" y="202"/>
                      <a:pt x="213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5" name="Google Shape;1655;p3"/>
              <p:cNvSpPr/>
              <p:nvPr/>
            </p:nvSpPr>
            <p:spPr>
              <a:xfrm>
                <a:off x="3367450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5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6" name="Google Shape;1656;p3"/>
              <p:cNvSpPr/>
              <p:nvPr/>
            </p:nvSpPr>
            <p:spPr>
              <a:xfrm>
                <a:off x="3094125" y="4045500"/>
                <a:ext cx="1617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7" h="641" extrusionOk="0">
                    <a:moveTo>
                      <a:pt x="324" y="0"/>
                    </a:moveTo>
                    <a:cubicBezTo>
                      <a:pt x="322" y="0"/>
                      <a:pt x="320" y="0"/>
                      <a:pt x="318" y="0"/>
                    </a:cubicBezTo>
                    <a:cubicBezTo>
                      <a:pt x="140" y="3"/>
                      <a:pt x="0" y="149"/>
                      <a:pt x="3" y="327"/>
                    </a:cubicBezTo>
                    <a:cubicBezTo>
                      <a:pt x="8" y="502"/>
                      <a:pt x="151" y="641"/>
                      <a:pt x="324" y="641"/>
                    </a:cubicBezTo>
                    <a:cubicBezTo>
                      <a:pt x="326" y="641"/>
                      <a:pt x="328" y="641"/>
                      <a:pt x="330" y="641"/>
                    </a:cubicBezTo>
                    <a:cubicBezTo>
                      <a:pt x="506" y="638"/>
                      <a:pt x="646" y="491"/>
                      <a:pt x="643" y="314"/>
                    </a:cubicBezTo>
                    <a:cubicBezTo>
                      <a:pt x="640" y="139"/>
                      <a:pt x="497" y="0"/>
                      <a:pt x="324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7" name="Google Shape;1657;p3"/>
              <p:cNvSpPr/>
              <p:nvPr/>
            </p:nvSpPr>
            <p:spPr>
              <a:xfrm>
                <a:off x="3406475" y="4215525"/>
                <a:ext cx="1527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1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51" y="641"/>
                      <a:pt x="561" y="563"/>
                      <a:pt x="611" y="453"/>
                    </a:cubicBezTo>
                    <a:cubicBezTo>
                      <a:pt x="594" y="335"/>
                      <a:pt x="574" y="219"/>
                      <a:pt x="553" y="103"/>
                    </a:cubicBezTo>
                    <a:cubicBezTo>
                      <a:pt x="496" y="40"/>
                      <a:pt x="413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8" name="Google Shape;1658;p3"/>
              <p:cNvSpPr/>
              <p:nvPr/>
            </p:nvSpPr>
            <p:spPr>
              <a:xfrm>
                <a:off x="3406475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9" name="Google Shape;1659;p3"/>
              <p:cNvSpPr/>
              <p:nvPr/>
            </p:nvSpPr>
            <p:spPr>
              <a:xfrm>
                <a:off x="3406475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6"/>
                      <a:pt x="143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0" name="Google Shape;1660;p3"/>
              <p:cNvSpPr/>
              <p:nvPr/>
            </p:nvSpPr>
            <p:spPr>
              <a:xfrm>
                <a:off x="3367450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19"/>
                    </a:cubicBezTo>
                    <a:cubicBezTo>
                      <a:pt x="0" y="497"/>
                      <a:pt x="143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1" name="Google Shape;1661;p3"/>
              <p:cNvSpPr/>
              <p:nvPr/>
            </p:nvSpPr>
            <p:spPr>
              <a:xfrm>
                <a:off x="3367450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21"/>
                    </a:cubicBezTo>
                    <a:cubicBezTo>
                      <a:pt x="0" y="497"/>
                      <a:pt x="143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2" name="Google Shape;1662;p3"/>
              <p:cNvSpPr/>
              <p:nvPr/>
            </p:nvSpPr>
            <p:spPr>
              <a:xfrm>
                <a:off x="3328375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3" name="Google Shape;1663;p3"/>
              <p:cNvSpPr/>
              <p:nvPr/>
            </p:nvSpPr>
            <p:spPr>
              <a:xfrm>
                <a:off x="3367450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4" name="Google Shape;1664;p3"/>
              <p:cNvSpPr/>
              <p:nvPr/>
            </p:nvSpPr>
            <p:spPr>
              <a:xfrm>
                <a:off x="3367450" y="411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4"/>
                      <a:pt x="0" y="321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5" name="Google Shape;1665;p3"/>
              <p:cNvSpPr/>
              <p:nvPr/>
            </p:nvSpPr>
            <p:spPr>
              <a:xfrm>
                <a:off x="3367450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6" name="Google Shape;1666;p3"/>
              <p:cNvSpPr/>
              <p:nvPr/>
            </p:nvSpPr>
            <p:spPr>
              <a:xfrm>
                <a:off x="3367450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6"/>
                      <a:pt x="143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7" name="Google Shape;1667;p3"/>
              <p:cNvSpPr/>
              <p:nvPr/>
            </p:nvSpPr>
            <p:spPr>
              <a:xfrm>
                <a:off x="3367450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8" name="Google Shape;1668;p3"/>
              <p:cNvSpPr/>
              <p:nvPr/>
            </p:nvSpPr>
            <p:spPr>
              <a:xfrm>
                <a:off x="3289350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9" name="Google Shape;1669;p3"/>
              <p:cNvSpPr/>
              <p:nvPr/>
            </p:nvSpPr>
            <p:spPr>
              <a:xfrm>
                <a:off x="3250325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0" name="Google Shape;1670;p3"/>
              <p:cNvSpPr/>
              <p:nvPr/>
            </p:nvSpPr>
            <p:spPr>
              <a:xfrm>
                <a:off x="3250325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1" name="Google Shape;1671;p3"/>
              <p:cNvSpPr/>
              <p:nvPr/>
            </p:nvSpPr>
            <p:spPr>
              <a:xfrm>
                <a:off x="3250325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2" name="Google Shape;1672;p3"/>
              <p:cNvSpPr/>
              <p:nvPr/>
            </p:nvSpPr>
            <p:spPr>
              <a:xfrm>
                <a:off x="3250325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3" name="Google Shape;1673;p3"/>
              <p:cNvSpPr/>
              <p:nvPr/>
            </p:nvSpPr>
            <p:spPr>
              <a:xfrm>
                <a:off x="3250325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4" name="Google Shape;1674;p3"/>
              <p:cNvSpPr/>
              <p:nvPr/>
            </p:nvSpPr>
            <p:spPr>
              <a:xfrm>
                <a:off x="3250325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5" name="Google Shape;1675;p3"/>
              <p:cNvSpPr/>
              <p:nvPr/>
            </p:nvSpPr>
            <p:spPr>
              <a:xfrm>
                <a:off x="3250325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6" name="Google Shape;1676;p3"/>
              <p:cNvSpPr/>
              <p:nvPr/>
            </p:nvSpPr>
            <p:spPr>
              <a:xfrm>
                <a:off x="3250325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7" name="Google Shape;1677;p3"/>
              <p:cNvSpPr/>
              <p:nvPr/>
            </p:nvSpPr>
            <p:spPr>
              <a:xfrm>
                <a:off x="3211300" y="448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8" name="Google Shape;1678;p3"/>
              <p:cNvSpPr/>
              <p:nvPr/>
            </p:nvSpPr>
            <p:spPr>
              <a:xfrm>
                <a:off x="3211300" y="4555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9" name="Google Shape;1679;p3"/>
              <p:cNvSpPr/>
              <p:nvPr/>
            </p:nvSpPr>
            <p:spPr>
              <a:xfrm>
                <a:off x="3211300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0" name="Google Shape;1680;p3"/>
              <p:cNvSpPr/>
              <p:nvPr/>
            </p:nvSpPr>
            <p:spPr>
              <a:xfrm>
                <a:off x="3211300" y="452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1" name="Google Shape;1681;p3"/>
              <p:cNvSpPr/>
              <p:nvPr/>
            </p:nvSpPr>
            <p:spPr>
              <a:xfrm>
                <a:off x="3250325" y="401147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2" name="Google Shape;1682;p3"/>
              <p:cNvSpPr/>
              <p:nvPr/>
            </p:nvSpPr>
            <p:spPr>
              <a:xfrm>
                <a:off x="3250325" y="404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3" name="Google Shape;1683;p3"/>
              <p:cNvSpPr/>
              <p:nvPr/>
            </p:nvSpPr>
            <p:spPr>
              <a:xfrm>
                <a:off x="3289350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4" name="Google Shape;1684;p3"/>
              <p:cNvSpPr/>
              <p:nvPr/>
            </p:nvSpPr>
            <p:spPr>
              <a:xfrm>
                <a:off x="3289350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5" name="Google Shape;1685;p3"/>
              <p:cNvSpPr/>
              <p:nvPr/>
            </p:nvSpPr>
            <p:spPr>
              <a:xfrm>
                <a:off x="3289350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6" name="Google Shape;1686;p3"/>
              <p:cNvSpPr/>
              <p:nvPr/>
            </p:nvSpPr>
            <p:spPr>
              <a:xfrm>
                <a:off x="3289350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7" name="Google Shape;1687;p3"/>
              <p:cNvSpPr/>
              <p:nvPr/>
            </p:nvSpPr>
            <p:spPr>
              <a:xfrm>
                <a:off x="3211300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8" name="Google Shape;1688;p3"/>
              <p:cNvSpPr/>
              <p:nvPr/>
            </p:nvSpPr>
            <p:spPr>
              <a:xfrm>
                <a:off x="3250325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9" name="Google Shape;1689;p3"/>
              <p:cNvSpPr/>
              <p:nvPr/>
            </p:nvSpPr>
            <p:spPr>
              <a:xfrm>
                <a:off x="3289350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0" name="Google Shape;1690;p3"/>
              <p:cNvSpPr/>
              <p:nvPr/>
            </p:nvSpPr>
            <p:spPr>
              <a:xfrm>
                <a:off x="3289350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1" name="Google Shape;1691;p3"/>
              <p:cNvSpPr/>
              <p:nvPr/>
            </p:nvSpPr>
            <p:spPr>
              <a:xfrm>
                <a:off x="3289350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2" name="Google Shape;1692;p3"/>
              <p:cNvSpPr/>
              <p:nvPr/>
            </p:nvSpPr>
            <p:spPr>
              <a:xfrm>
                <a:off x="3250325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3" name="Google Shape;1693;p3"/>
              <p:cNvSpPr/>
              <p:nvPr/>
            </p:nvSpPr>
            <p:spPr>
              <a:xfrm>
                <a:off x="3250325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4" name="Google Shape;1694;p3"/>
              <p:cNvSpPr/>
              <p:nvPr/>
            </p:nvSpPr>
            <p:spPr>
              <a:xfrm>
                <a:off x="3250325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5" name="Google Shape;1695;p3"/>
              <p:cNvSpPr/>
              <p:nvPr/>
            </p:nvSpPr>
            <p:spPr>
              <a:xfrm>
                <a:off x="3289350" y="4013325"/>
                <a:ext cx="15275" cy="14175"/>
              </a:xfrm>
              <a:custGeom>
                <a:avLst/>
                <a:gdLst/>
                <a:ahLst/>
                <a:cxnLst/>
                <a:rect l="l" t="t" r="r" b="b"/>
                <a:pathLst>
                  <a:path w="611" h="567" extrusionOk="0">
                    <a:moveTo>
                      <a:pt x="118" y="0"/>
                    </a:moveTo>
                    <a:cubicBezTo>
                      <a:pt x="47" y="61"/>
                      <a:pt x="1" y="150"/>
                      <a:pt x="1" y="247"/>
                    </a:cubicBezTo>
                    <a:cubicBezTo>
                      <a:pt x="1" y="424"/>
                      <a:pt x="144" y="567"/>
                      <a:pt x="322" y="567"/>
                    </a:cubicBezTo>
                    <a:cubicBezTo>
                      <a:pt x="451" y="567"/>
                      <a:pt x="563" y="490"/>
                      <a:pt x="611" y="379"/>
                    </a:cubicBezTo>
                    <a:cubicBezTo>
                      <a:pt x="448" y="249"/>
                      <a:pt x="285" y="122"/>
                      <a:pt x="118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6" name="Google Shape;1696;p3"/>
              <p:cNvSpPr/>
              <p:nvPr/>
            </p:nvSpPr>
            <p:spPr>
              <a:xfrm>
                <a:off x="3289350" y="404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7" name="Google Shape;1697;p3"/>
              <p:cNvSpPr/>
              <p:nvPr/>
            </p:nvSpPr>
            <p:spPr>
              <a:xfrm>
                <a:off x="3250325" y="452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8" name="Google Shape;1698;p3"/>
              <p:cNvSpPr/>
              <p:nvPr/>
            </p:nvSpPr>
            <p:spPr>
              <a:xfrm>
                <a:off x="3250325" y="448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9" name="Google Shape;1699;p3"/>
              <p:cNvSpPr/>
              <p:nvPr/>
            </p:nvSpPr>
            <p:spPr>
              <a:xfrm>
                <a:off x="2899050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0" name="Google Shape;1700;p3"/>
              <p:cNvSpPr/>
              <p:nvPr/>
            </p:nvSpPr>
            <p:spPr>
              <a:xfrm>
                <a:off x="2899050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1" name="Google Shape;1701;p3"/>
              <p:cNvSpPr/>
              <p:nvPr/>
            </p:nvSpPr>
            <p:spPr>
              <a:xfrm>
                <a:off x="2862000" y="4047150"/>
                <a:ext cx="14100" cy="14425"/>
              </a:xfrm>
              <a:custGeom>
                <a:avLst/>
                <a:gdLst/>
                <a:ahLst/>
                <a:cxnLst/>
                <a:rect l="l" t="t" r="r" b="b"/>
                <a:pathLst>
                  <a:path w="564" h="577" extrusionOk="0">
                    <a:moveTo>
                      <a:pt x="436" y="0"/>
                    </a:moveTo>
                    <a:cubicBezTo>
                      <a:pt x="287" y="151"/>
                      <a:pt x="142" y="303"/>
                      <a:pt x="0" y="462"/>
                    </a:cubicBezTo>
                    <a:cubicBezTo>
                      <a:pt x="57" y="531"/>
                      <a:pt x="143" y="576"/>
                      <a:pt x="243" y="576"/>
                    </a:cubicBezTo>
                    <a:cubicBezTo>
                      <a:pt x="421" y="576"/>
                      <a:pt x="564" y="433"/>
                      <a:pt x="564" y="257"/>
                    </a:cubicBezTo>
                    <a:cubicBezTo>
                      <a:pt x="564" y="151"/>
                      <a:pt x="513" y="58"/>
                      <a:pt x="43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2" name="Google Shape;1702;p3"/>
              <p:cNvSpPr/>
              <p:nvPr/>
            </p:nvSpPr>
            <p:spPr>
              <a:xfrm>
                <a:off x="2899050" y="404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3" name="Google Shape;1703;p3"/>
              <p:cNvSpPr/>
              <p:nvPr/>
            </p:nvSpPr>
            <p:spPr>
              <a:xfrm>
                <a:off x="2899050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4" name="Google Shape;1704;p3"/>
              <p:cNvSpPr/>
              <p:nvPr/>
            </p:nvSpPr>
            <p:spPr>
              <a:xfrm>
                <a:off x="2899050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5" name="Google Shape;1705;p3"/>
              <p:cNvSpPr/>
              <p:nvPr/>
            </p:nvSpPr>
            <p:spPr>
              <a:xfrm>
                <a:off x="2899050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6" name="Google Shape;1706;p3"/>
              <p:cNvSpPr/>
              <p:nvPr/>
            </p:nvSpPr>
            <p:spPr>
              <a:xfrm>
                <a:off x="2899050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7" name="Google Shape;1707;p3"/>
              <p:cNvSpPr/>
              <p:nvPr/>
            </p:nvSpPr>
            <p:spPr>
              <a:xfrm>
                <a:off x="2899050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8" name="Google Shape;1708;p3"/>
              <p:cNvSpPr/>
              <p:nvPr/>
            </p:nvSpPr>
            <p:spPr>
              <a:xfrm>
                <a:off x="2860075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4"/>
                      <a:pt x="0" y="321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9" name="Google Shape;1709;p3"/>
              <p:cNvSpPr/>
              <p:nvPr/>
            </p:nvSpPr>
            <p:spPr>
              <a:xfrm>
                <a:off x="2860075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0"/>
                    </a:cubicBezTo>
                    <a:cubicBezTo>
                      <a:pt x="0" y="496"/>
                      <a:pt x="144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0" name="Google Shape;1710;p3"/>
              <p:cNvSpPr/>
              <p:nvPr/>
            </p:nvSpPr>
            <p:spPr>
              <a:xfrm>
                <a:off x="2860075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1" name="Google Shape;1711;p3"/>
              <p:cNvSpPr/>
              <p:nvPr/>
            </p:nvSpPr>
            <p:spPr>
              <a:xfrm>
                <a:off x="2860075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2" name="Google Shape;1712;p3"/>
              <p:cNvSpPr/>
              <p:nvPr/>
            </p:nvSpPr>
            <p:spPr>
              <a:xfrm>
                <a:off x="2899050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3" name="Google Shape;1713;p3"/>
              <p:cNvSpPr/>
              <p:nvPr/>
            </p:nvSpPr>
            <p:spPr>
              <a:xfrm>
                <a:off x="2860075" y="4453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4" name="Google Shape;1714;p3"/>
              <p:cNvSpPr/>
              <p:nvPr/>
            </p:nvSpPr>
            <p:spPr>
              <a:xfrm>
                <a:off x="2860075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5" name="Google Shape;1715;p3"/>
              <p:cNvSpPr/>
              <p:nvPr/>
            </p:nvSpPr>
            <p:spPr>
              <a:xfrm>
                <a:off x="2860075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5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6" name="Google Shape;1716;p3"/>
              <p:cNvSpPr/>
              <p:nvPr/>
            </p:nvSpPr>
            <p:spPr>
              <a:xfrm>
                <a:off x="2938075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7" name="Google Shape;1717;p3"/>
              <p:cNvSpPr/>
              <p:nvPr/>
            </p:nvSpPr>
            <p:spPr>
              <a:xfrm>
                <a:off x="2938075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8" name="Google Shape;1718;p3"/>
              <p:cNvSpPr/>
              <p:nvPr/>
            </p:nvSpPr>
            <p:spPr>
              <a:xfrm>
                <a:off x="2938075" y="404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9" name="Google Shape;1719;p3"/>
              <p:cNvSpPr/>
              <p:nvPr/>
            </p:nvSpPr>
            <p:spPr>
              <a:xfrm>
                <a:off x="2938075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0" name="Google Shape;1720;p3"/>
              <p:cNvSpPr/>
              <p:nvPr/>
            </p:nvSpPr>
            <p:spPr>
              <a:xfrm>
                <a:off x="2938075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1" name="Google Shape;1721;p3"/>
              <p:cNvSpPr/>
              <p:nvPr/>
            </p:nvSpPr>
            <p:spPr>
              <a:xfrm>
                <a:off x="2938075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2" name="Google Shape;1722;p3"/>
              <p:cNvSpPr/>
              <p:nvPr/>
            </p:nvSpPr>
            <p:spPr>
              <a:xfrm>
                <a:off x="2938075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3" name="Google Shape;1723;p3"/>
              <p:cNvSpPr/>
              <p:nvPr/>
            </p:nvSpPr>
            <p:spPr>
              <a:xfrm>
                <a:off x="2899050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4" name="Google Shape;1724;p3"/>
              <p:cNvSpPr/>
              <p:nvPr/>
            </p:nvSpPr>
            <p:spPr>
              <a:xfrm>
                <a:off x="2899050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5" name="Google Shape;1725;p3"/>
              <p:cNvSpPr/>
              <p:nvPr/>
            </p:nvSpPr>
            <p:spPr>
              <a:xfrm>
                <a:off x="2899050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6" name="Google Shape;1726;p3"/>
              <p:cNvSpPr/>
              <p:nvPr/>
            </p:nvSpPr>
            <p:spPr>
              <a:xfrm>
                <a:off x="2938075" y="401147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7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7" name="Google Shape;1727;p3"/>
              <p:cNvSpPr/>
              <p:nvPr/>
            </p:nvSpPr>
            <p:spPr>
              <a:xfrm>
                <a:off x="2899050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8" name="Google Shape;1728;p3"/>
              <p:cNvSpPr/>
              <p:nvPr/>
            </p:nvSpPr>
            <p:spPr>
              <a:xfrm>
                <a:off x="2899050" y="448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9" name="Google Shape;1729;p3"/>
              <p:cNvSpPr/>
              <p:nvPr/>
            </p:nvSpPr>
            <p:spPr>
              <a:xfrm>
                <a:off x="2860075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0" name="Google Shape;1730;p3"/>
              <p:cNvSpPr/>
              <p:nvPr/>
            </p:nvSpPr>
            <p:spPr>
              <a:xfrm>
                <a:off x="2899825" y="4013325"/>
                <a:ext cx="15275" cy="14175"/>
              </a:xfrm>
              <a:custGeom>
                <a:avLst/>
                <a:gdLst/>
                <a:ahLst/>
                <a:cxnLst/>
                <a:rect l="l" t="t" r="r" b="b"/>
                <a:pathLst>
                  <a:path w="611" h="567" extrusionOk="0">
                    <a:moveTo>
                      <a:pt x="493" y="0"/>
                    </a:moveTo>
                    <a:cubicBezTo>
                      <a:pt x="325" y="122"/>
                      <a:pt x="161" y="249"/>
                      <a:pt x="0" y="379"/>
                    </a:cubicBezTo>
                    <a:cubicBezTo>
                      <a:pt x="51" y="490"/>
                      <a:pt x="161" y="567"/>
                      <a:pt x="289" y="567"/>
                    </a:cubicBezTo>
                    <a:cubicBezTo>
                      <a:pt x="467" y="567"/>
                      <a:pt x="610" y="424"/>
                      <a:pt x="610" y="247"/>
                    </a:cubicBezTo>
                    <a:cubicBezTo>
                      <a:pt x="610" y="148"/>
                      <a:pt x="564" y="59"/>
                      <a:pt x="493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1" name="Google Shape;1731;p3"/>
              <p:cNvSpPr/>
              <p:nvPr/>
            </p:nvSpPr>
            <p:spPr>
              <a:xfrm>
                <a:off x="2782725" y="4317500"/>
                <a:ext cx="153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12" h="642" extrusionOk="0">
                    <a:moveTo>
                      <a:pt x="292" y="1"/>
                    </a:moveTo>
                    <a:cubicBezTo>
                      <a:pt x="162" y="1"/>
                      <a:pt x="51" y="77"/>
                      <a:pt x="1" y="189"/>
                    </a:cubicBezTo>
                    <a:cubicBezTo>
                      <a:pt x="19" y="307"/>
                      <a:pt x="37" y="423"/>
                      <a:pt x="58" y="537"/>
                    </a:cubicBezTo>
                    <a:cubicBezTo>
                      <a:pt x="114" y="602"/>
                      <a:pt x="197" y="641"/>
                      <a:pt x="292" y="641"/>
                    </a:cubicBezTo>
                    <a:cubicBezTo>
                      <a:pt x="468" y="641"/>
                      <a:pt x="611" y="498"/>
                      <a:pt x="611" y="322"/>
                    </a:cubicBezTo>
                    <a:cubicBezTo>
                      <a:pt x="611" y="144"/>
                      <a:pt x="468" y="1"/>
                      <a:pt x="29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2" name="Google Shape;1732;p3"/>
              <p:cNvSpPr/>
              <p:nvPr/>
            </p:nvSpPr>
            <p:spPr>
              <a:xfrm>
                <a:off x="2899825" y="4521525"/>
                <a:ext cx="15275" cy="14225"/>
              </a:xfrm>
              <a:custGeom>
                <a:avLst/>
                <a:gdLst/>
                <a:ahLst/>
                <a:cxnLst/>
                <a:rect l="l" t="t" r="r" b="b"/>
                <a:pathLst>
                  <a:path w="611" h="569" extrusionOk="0">
                    <a:moveTo>
                      <a:pt x="289" y="0"/>
                    </a:moveTo>
                    <a:cubicBezTo>
                      <a:pt x="160" y="0"/>
                      <a:pt x="48" y="79"/>
                      <a:pt x="0" y="189"/>
                    </a:cubicBezTo>
                    <a:cubicBezTo>
                      <a:pt x="161" y="318"/>
                      <a:pt x="325" y="445"/>
                      <a:pt x="493" y="568"/>
                    </a:cubicBezTo>
                    <a:cubicBezTo>
                      <a:pt x="565" y="507"/>
                      <a:pt x="610" y="421"/>
                      <a:pt x="610" y="321"/>
                    </a:cubicBezTo>
                    <a:cubicBezTo>
                      <a:pt x="610" y="144"/>
                      <a:pt x="467" y="0"/>
                      <a:pt x="289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3" name="Google Shape;1733;p3"/>
              <p:cNvSpPr/>
              <p:nvPr/>
            </p:nvSpPr>
            <p:spPr>
              <a:xfrm>
                <a:off x="2862000" y="4487550"/>
                <a:ext cx="14100" cy="14400"/>
              </a:xfrm>
              <a:custGeom>
                <a:avLst/>
                <a:gdLst/>
                <a:ahLst/>
                <a:cxnLst/>
                <a:rect l="l" t="t" r="r" b="b"/>
                <a:pathLst>
                  <a:path w="564" h="576" extrusionOk="0">
                    <a:moveTo>
                      <a:pt x="243" y="0"/>
                    </a:moveTo>
                    <a:cubicBezTo>
                      <a:pt x="145" y="0"/>
                      <a:pt x="59" y="45"/>
                      <a:pt x="0" y="115"/>
                    </a:cubicBezTo>
                    <a:cubicBezTo>
                      <a:pt x="142" y="271"/>
                      <a:pt x="287" y="425"/>
                      <a:pt x="436" y="576"/>
                    </a:cubicBezTo>
                    <a:cubicBezTo>
                      <a:pt x="511" y="516"/>
                      <a:pt x="564" y="424"/>
                      <a:pt x="564" y="320"/>
                    </a:cubicBezTo>
                    <a:cubicBezTo>
                      <a:pt x="564" y="143"/>
                      <a:pt x="421" y="0"/>
                      <a:pt x="243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4" name="Google Shape;1734;p3"/>
              <p:cNvSpPr/>
              <p:nvPr/>
            </p:nvSpPr>
            <p:spPr>
              <a:xfrm>
                <a:off x="2938075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5" name="Google Shape;1735;p3"/>
              <p:cNvSpPr/>
              <p:nvPr/>
            </p:nvSpPr>
            <p:spPr>
              <a:xfrm>
                <a:off x="2788500" y="4351475"/>
                <a:ext cx="9525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381" h="622" extrusionOk="0">
                    <a:moveTo>
                      <a:pt x="61" y="1"/>
                    </a:moveTo>
                    <a:cubicBezTo>
                      <a:pt x="40" y="1"/>
                      <a:pt x="22" y="4"/>
                      <a:pt x="0" y="7"/>
                    </a:cubicBezTo>
                    <a:cubicBezTo>
                      <a:pt x="52" y="215"/>
                      <a:pt x="106" y="420"/>
                      <a:pt x="168" y="622"/>
                    </a:cubicBezTo>
                    <a:cubicBezTo>
                      <a:pt x="293" y="578"/>
                      <a:pt x="380" y="462"/>
                      <a:pt x="380" y="322"/>
                    </a:cubicBezTo>
                    <a:cubicBezTo>
                      <a:pt x="380" y="145"/>
                      <a:pt x="237" y="1"/>
                      <a:pt x="6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6" name="Google Shape;1736;p3"/>
              <p:cNvSpPr/>
              <p:nvPr/>
            </p:nvSpPr>
            <p:spPr>
              <a:xfrm>
                <a:off x="2781975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7" name="Google Shape;1737;p3"/>
              <p:cNvSpPr/>
              <p:nvPr/>
            </p:nvSpPr>
            <p:spPr>
              <a:xfrm>
                <a:off x="2781975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8" name="Google Shape;1738;p3"/>
              <p:cNvSpPr/>
              <p:nvPr/>
            </p:nvSpPr>
            <p:spPr>
              <a:xfrm>
                <a:off x="3055950" y="4589525"/>
                <a:ext cx="15125" cy="6575"/>
              </a:xfrm>
              <a:custGeom>
                <a:avLst/>
                <a:gdLst/>
                <a:ahLst/>
                <a:cxnLst/>
                <a:rect l="l" t="t" r="r" b="b"/>
                <a:pathLst>
                  <a:path w="605" h="263" extrusionOk="0">
                    <a:moveTo>
                      <a:pt x="290" y="0"/>
                    </a:moveTo>
                    <a:cubicBezTo>
                      <a:pt x="160" y="0"/>
                      <a:pt x="49" y="78"/>
                      <a:pt x="1" y="188"/>
                    </a:cubicBezTo>
                    <a:cubicBezTo>
                      <a:pt x="200" y="217"/>
                      <a:pt x="401" y="241"/>
                      <a:pt x="605" y="262"/>
                    </a:cubicBezTo>
                    <a:cubicBezTo>
                      <a:pt x="576" y="113"/>
                      <a:pt x="447" y="0"/>
                      <a:pt x="29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9" name="Google Shape;1739;p3"/>
              <p:cNvSpPr/>
              <p:nvPr/>
            </p:nvSpPr>
            <p:spPr>
              <a:xfrm>
                <a:off x="3094225" y="4589525"/>
                <a:ext cx="16025" cy="8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322" extrusionOk="0">
                    <a:moveTo>
                      <a:pt x="321" y="0"/>
                    </a:moveTo>
                    <a:cubicBezTo>
                      <a:pt x="145" y="0"/>
                      <a:pt x="2" y="142"/>
                      <a:pt x="1" y="317"/>
                    </a:cubicBezTo>
                    <a:cubicBezTo>
                      <a:pt x="106" y="320"/>
                      <a:pt x="213" y="321"/>
                      <a:pt x="321" y="321"/>
                    </a:cubicBezTo>
                    <a:cubicBezTo>
                      <a:pt x="428" y="321"/>
                      <a:pt x="534" y="320"/>
                      <a:pt x="641" y="317"/>
                    </a:cubicBezTo>
                    <a:cubicBezTo>
                      <a:pt x="639" y="142"/>
                      <a:pt x="496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0" name="Google Shape;1740;p3"/>
              <p:cNvSpPr/>
              <p:nvPr/>
            </p:nvSpPr>
            <p:spPr>
              <a:xfrm>
                <a:off x="3406475" y="4317500"/>
                <a:ext cx="1527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1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13" y="641"/>
                      <a:pt x="496" y="602"/>
                      <a:pt x="553" y="537"/>
                    </a:cubicBezTo>
                    <a:cubicBezTo>
                      <a:pt x="574" y="421"/>
                      <a:pt x="594" y="307"/>
                      <a:pt x="611" y="189"/>
                    </a:cubicBezTo>
                    <a:cubicBezTo>
                      <a:pt x="559" y="77"/>
                      <a:pt x="451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1" name="Google Shape;1741;p3"/>
              <p:cNvSpPr/>
              <p:nvPr/>
            </p:nvSpPr>
            <p:spPr>
              <a:xfrm>
                <a:off x="3328375" y="4487550"/>
                <a:ext cx="14125" cy="14400"/>
              </a:xfrm>
              <a:custGeom>
                <a:avLst/>
                <a:gdLst/>
                <a:ahLst/>
                <a:cxnLst/>
                <a:rect l="l" t="t" r="r" b="b"/>
                <a:pathLst>
                  <a:path w="565" h="576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25"/>
                      <a:pt x="52" y="519"/>
                      <a:pt x="129" y="576"/>
                    </a:cubicBezTo>
                    <a:cubicBezTo>
                      <a:pt x="278" y="425"/>
                      <a:pt x="423" y="273"/>
                      <a:pt x="564" y="115"/>
                    </a:cubicBezTo>
                    <a:cubicBezTo>
                      <a:pt x="506" y="45"/>
                      <a:pt x="420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2" name="Google Shape;1742;p3"/>
              <p:cNvSpPr/>
              <p:nvPr/>
            </p:nvSpPr>
            <p:spPr>
              <a:xfrm>
                <a:off x="3406475" y="4351475"/>
                <a:ext cx="9525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381" h="622" extrusionOk="0">
                    <a:moveTo>
                      <a:pt x="320" y="1"/>
                    </a:moveTo>
                    <a:cubicBezTo>
                      <a:pt x="143" y="1"/>
                      <a:pt x="0" y="147"/>
                      <a:pt x="0" y="322"/>
                    </a:cubicBezTo>
                    <a:cubicBezTo>
                      <a:pt x="0" y="460"/>
                      <a:pt x="89" y="578"/>
                      <a:pt x="213" y="622"/>
                    </a:cubicBezTo>
                    <a:cubicBezTo>
                      <a:pt x="273" y="418"/>
                      <a:pt x="330" y="212"/>
                      <a:pt x="380" y="7"/>
                    </a:cubicBezTo>
                    <a:cubicBezTo>
                      <a:pt x="362" y="4"/>
                      <a:pt x="341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3" name="Google Shape;1743;p3"/>
              <p:cNvSpPr/>
              <p:nvPr/>
            </p:nvSpPr>
            <p:spPr>
              <a:xfrm>
                <a:off x="3133400" y="4589525"/>
                <a:ext cx="15125" cy="6525"/>
              </a:xfrm>
              <a:custGeom>
                <a:avLst/>
                <a:gdLst/>
                <a:ahLst/>
                <a:cxnLst/>
                <a:rect l="l" t="t" r="r" b="b"/>
                <a:pathLst>
                  <a:path w="605" h="261" extrusionOk="0">
                    <a:moveTo>
                      <a:pt x="316" y="0"/>
                    </a:moveTo>
                    <a:cubicBezTo>
                      <a:pt x="159" y="0"/>
                      <a:pt x="29" y="112"/>
                      <a:pt x="1" y="261"/>
                    </a:cubicBezTo>
                    <a:cubicBezTo>
                      <a:pt x="204" y="241"/>
                      <a:pt x="406" y="217"/>
                      <a:pt x="605" y="187"/>
                    </a:cubicBezTo>
                    <a:cubicBezTo>
                      <a:pt x="555" y="78"/>
                      <a:pt x="444" y="0"/>
                      <a:pt x="31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4" name="Google Shape;1744;p3"/>
              <p:cNvSpPr/>
              <p:nvPr/>
            </p:nvSpPr>
            <p:spPr>
              <a:xfrm>
                <a:off x="2860075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21"/>
                    </a:cubicBezTo>
                    <a:cubicBezTo>
                      <a:pt x="0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5" name="Google Shape;1745;p3"/>
              <p:cNvSpPr/>
              <p:nvPr/>
            </p:nvSpPr>
            <p:spPr>
              <a:xfrm>
                <a:off x="3289350" y="4521525"/>
                <a:ext cx="15275" cy="14225"/>
              </a:xfrm>
              <a:custGeom>
                <a:avLst/>
                <a:gdLst/>
                <a:ahLst/>
                <a:cxnLst/>
                <a:rect l="l" t="t" r="r" b="b"/>
                <a:pathLst>
                  <a:path w="611" h="569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21"/>
                      <a:pt x="47" y="507"/>
                      <a:pt x="118" y="568"/>
                    </a:cubicBezTo>
                    <a:cubicBezTo>
                      <a:pt x="285" y="445"/>
                      <a:pt x="450" y="318"/>
                      <a:pt x="611" y="189"/>
                    </a:cubicBezTo>
                    <a:cubicBezTo>
                      <a:pt x="563" y="79"/>
                      <a:pt x="451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6" name="Google Shape;1746;p3"/>
              <p:cNvSpPr/>
              <p:nvPr/>
            </p:nvSpPr>
            <p:spPr>
              <a:xfrm>
                <a:off x="2821050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7" name="Google Shape;1747;p3"/>
              <p:cNvSpPr/>
              <p:nvPr/>
            </p:nvSpPr>
            <p:spPr>
              <a:xfrm>
                <a:off x="2821050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5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8" name="Google Shape;1748;p3"/>
              <p:cNvSpPr/>
              <p:nvPr/>
            </p:nvSpPr>
            <p:spPr>
              <a:xfrm>
                <a:off x="2821050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4"/>
                      <a:pt x="0" y="321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9" name="Google Shape;1749;p3"/>
              <p:cNvSpPr/>
              <p:nvPr/>
            </p:nvSpPr>
            <p:spPr>
              <a:xfrm>
                <a:off x="2860075" y="411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4"/>
                      <a:pt x="0" y="321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0" name="Google Shape;1750;p3"/>
              <p:cNvSpPr/>
              <p:nvPr/>
            </p:nvSpPr>
            <p:spPr>
              <a:xfrm>
                <a:off x="2860075" y="407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1" name="Google Shape;1751;p3"/>
              <p:cNvSpPr/>
              <p:nvPr/>
            </p:nvSpPr>
            <p:spPr>
              <a:xfrm>
                <a:off x="2860075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19"/>
                    </a:cubicBezTo>
                    <a:cubicBezTo>
                      <a:pt x="0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2" name="Google Shape;1752;p3"/>
              <p:cNvSpPr/>
              <p:nvPr/>
            </p:nvSpPr>
            <p:spPr>
              <a:xfrm>
                <a:off x="2821050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3" name="Google Shape;1753;p3"/>
              <p:cNvSpPr/>
              <p:nvPr/>
            </p:nvSpPr>
            <p:spPr>
              <a:xfrm>
                <a:off x="2821050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21"/>
                    </a:cubicBezTo>
                    <a:cubicBezTo>
                      <a:pt x="0" y="497"/>
                      <a:pt x="143" y="641"/>
                      <a:pt x="320" y="641"/>
                    </a:cubicBezTo>
                    <a:cubicBezTo>
                      <a:pt x="496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4" name="Google Shape;1754;p3"/>
              <p:cNvSpPr/>
              <p:nvPr/>
            </p:nvSpPr>
            <p:spPr>
              <a:xfrm>
                <a:off x="2821050" y="411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4"/>
                      <a:pt x="0" y="321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5" name="Google Shape;1755;p3"/>
              <p:cNvSpPr/>
              <p:nvPr/>
            </p:nvSpPr>
            <p:spPr>
              <a:xfrm>
                <a:off x="2821050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19"/>
                    </a:cubicBezTo>
                    <a:cubicBezTo>
                      <a:pt x="0" y="497"/>
                      <a:pt x="143" y="640"/>
                      <a:pt x="320" y="640"/>
                    </a:cubicBezTo>
                    <a:cubicBezTo>
                      <a:pt x="496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6" name="Google Shape;1756;p3"/>
              <p:cNvSpPr/>
              <p:nvPr/>
            </p:nvSpPr>
            <p:spPr>
              <a:xfrm>
                <a:off x="2788500" y="4182050"/>
                <a:ext cx="9525" cy="15500"/>
              </a:xfrm>
              <a:custGeom>
                <a:avLst/>
                <a:gdLst/>
                <a:ahLst/>
                <a:cxnLst/>
                <a:rect l="l" t="t" r="r" b="b"/>
                <a:pathLst>
                  <a:path w="381" h="620" extrusionOk="0">
                    <a:moveTo>
                      <a:pt x="168" y="0"/>
                    </a:moveTo>
                    <a:cubicBezTo>
                      <a:pt x="107" y="204"/>
                      <a:pt x="52" y="407"/>
                      <a:pt x="0" y="614"/>
                    </a:cubicBezTo>
                    <a:cubicBezTo>
                      <a:pt x="19" y="618"/>
                      <a:pt x="40" y="620"/>
                      <a:pt x="61" y="620"/>
                    </a:cubicBezTo>
                    <a:cubicBezTo>
                      <a:pt x="237" y="620"/>
                      <a:pt x="380" y="476"/>
                      <a:pt x="380" y="300"/>
                    </a:cubicBezTo>
                    <a:cubicBezTo>
                      <a:pt x="380" y="160"/>
                      <a:pt x="293" y="44"/>
                      <a:pt x="168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7" name="Google Shape;1757;p3"/>
              <p:cNvSpPr/>
              <p:nvPr/>
            </p:nvSpPr>
            <p:spPr>
              <a:xfrm>
                <a:off x="2821050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6"/>
                      <a:pt x="143" y="641"/>
                      <a:pt x="320" y="641"/>
                    </a:cubicBezTo>
                    <a:cubicBezTo>
                      <a:pt x="496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8" name="Google Shape;1758;p3"/>
              <p:cNvSpPr/>
              <p:nvPr/>
            </p:nvSpPr>
            <p:spPr>
              <a:xfrm>
                <a:off x="2782725" y="4215525"/>
                <a:ext cx="153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12" h="642" extrusionOk="0">
                    <a:moveTo>
                      <a:pt x="292" y="1"/>
                    </a:moveTo>
                    <a:cubicBezTo>
                      <a:pt x="200" y="1"/>
                      <a:pt x="117" y="40"/>
                      <a:pt x="58" y="103"/>
                    </a:cubicBezTo>
                    <a:cubicBezTo>
                      <a:pt x="37" y="221"/>
                      <a:pt x="19" y="335"/>
                      <a:pt x="1" y="453"/>
                    </a:cubicBezTo>
                    <a:cubicBezTo>
                      <a:pt x="51" y="563"/>
                      <a:pt x="162" y="641"/>
                      <a:pt x="292" y="641"/>
                    </a:cubicBezTo>
                    <a:cubicBezTo>
                      <a:pt x="468" y="641"/>
                      <a:pt x="611" y="498"/>
                      <a:pt x="611" y="320"/>
                    </a:cubicBezTo>
                    <a:cubicBezTo>
                      <a:pt x="611" y="144"/>
                      <a:pt x="468" y="1"/>
                      <a:pt x="29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9" name="Google Shape;1759;p3"/>
              <p:cNvSpPr/>
              <p:nvPr/>
            </p:nvSpPr>
            <p:spPr>
              <a:xfrm>
                <a:off x="2821050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0" name="Google Shape;1760;p3"/>
              <p:cNvSpPr/>
              <p:nvPr/>
            </p:nvSpPr>
            <p:spPr>
              <a:xfrm>
                <a:off x="2821050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1" name="Google Shape;1761;p3"/>
              <p:cNvSpPr/>
              <p:nvPr/>
            </p:nvSpPr>
            <p:spPr>
              <a:xfrm>
                <a:off x="3016175" y="401147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1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2" name="Google Shape;1762;p3"/>
              <p:cNvSpPr/>
              <p:nvPr/>
            </p:nvSpPr>
            <p:spPr>
              <a:xfrm>
                <a:off x="3055950" y="3953025"/>
                <a:ext cx="15125" cy="6500"/>
              </a:xfrm>
              <a:custGeom>
                <a:avLst/>
                <a:gdLst/>
                <a:ahLst/>
                <a:cxnLst/>
                <a:rect l="l" t="t" r="r" b="b"/>
                <a:pathLst>
                  <a:path w="605" h="260" extrusionOk="0">
                    <a:moveTo>
                      <a:pt x="605" y="0"/>
                    </a:moveTo>
                    <a:lnTo>
                      <a:pt x="605" y="0"/>
                    </a:lnTo>
                    <a:cubicBezTo>
                      <a:pt x="401" y="18"/>
                      <a:pt x="200" y="44"/>
                      <a:pt x="1" y="74"/>
                    </a:cubicBezTo>
                    <a:cubicBezTo>
                      <a:pt x="49" y="182"/>
                      <a:pt x="160" y="259"/>
                      <a:pt x="290" y="259"/>
                    </a:cubicBezTo>
                    <a:cubicBezTo>
                      <a:pt x="447" y="259"/>
                      <a:pt x="576" y="149"/>
                      <a:pt x="605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3" name="Google Shape;1763;p3"/>
              <p:cNvSpPr/>
              <p:nvPr/>
            </p:nvSpPr>
            <p:spPr>
              <a:xfrm>
                <a:off x="3054925" y="3977350"/>
                <a:ext cx="16300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52" h="640" extrusionOk="0">
                    <a:moveTo>
                      <a:pt x="327" y="0"/>
                    </a:moveTo>
                    <a:cubicBezTo>
                      <a:pt x="323" y="0"/>
                      <a:pt x="320" y="0"/>
                      <a:pt x="316" y="0"/>
                    </a:cubicBezTo>
                    <a:cubicBezTo>
                      <a:pt x="138" y="5"/>
                      <a:pt x="1" y="154"/>
                      <a:pt x="5" y="330"/>
                    </a:cubicBezTo>
                    <a:cubicBezTo>
                      <a:pt x="11" y="503"/>
                      <a:pt x="154" y="639"/>
                      <a:pt x="326" y="639"/>
                    </a:cubicBezTo>
                    <a:cubicBezTo>
                      <a:pt x="330" y="639"/>
                      <a:pt x="333" y="639"/>
                      <a:pt x="337" y="639"/>
                    </a:cubicBezTo>
                    <a:cubicBezTo>
                      <a:pt x="513" y="633"/>
                      <a:pt x="652" y="486"/>
                      <a:pt x="646" y="309"/>
                    </a:cubicBezTo>
                    <a:cubicBezTo>
                      <a:pt x="640" y="137"/>
                      <a:pt x="498" y="0"/>
                      <a:pt x="327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4" name="Google Shape;1764;p3"/>
              <p:cNvSpPr/>
              <p:nvPr/>
            </p:nvSpPr>
            <p:spPr>
              <a:xfrm>
                <a:off x="3016175" y="452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4"/>
                      <a:pt x="0" y="321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5" name="Google Shape;1765;p3"/>
              <p:cNvSpPr/>
              <p:nvPr/>
            </p:nvSpPr>
            <p:spPr>
              <a:xfrm>
                <a:off x="3054925" y="4113375"/>
                <a:ext cx="16300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52" h="640" extrusionOk="0">
                    <a:moveTo>
                      <a:pt x="327" y="0"/>
                    </a:moveTo>
                    <a:cubicBezTo>
                      <a:pt x="323" y="0"/>
                      <a:pt x="320" y="0"/>
                      <a:pt x="316" y="0"/>
                    </a:cubicBezTo>
                    <a:cubicBezTo>
                      <a:pt x="138" y="6"/>
                      <a:pt x="1" y="154"/>
                      <a:pt x="5" y="330"/>
                    </a:cubicBezTo>
                    <a:cubicBezTo>
                      <a:pt x="11" y="503"/>
                      <a:pt x="154" y="639"/>
                      <a:pt x="326" y="639"/>
                    </a:cubicBezTo>
                    <a:cubicBezTo>
                      <a:pt x="330" y="639"/>
                      <a:pt x="333" y="639"/>
                      <a:pt x="337" y="639"/>
                    </a:cubicBezTo>
                    <a:cubicBezTo>
                      <a:pt x="513" y="633"/>
                      <a:pt x="652" y="486"/>
                      <a:pt x="646" y="309"/>
                    </a:cubicBezTo>
                    <a:cubicBezTo>
                      <a:pt x="640" y="137"/>
                      <a:pt x="498" y="0"/>
                      <a:pt x="327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6" name="Google Shape;1766;p3"/>
              <p:cNvSpPr/>
              <p:nvPr/>
            </p:nvSpPr>
            <p:spPr>
              <a:xfrm>
                <a:off x="3054925" y="4079350"/>
                <a:ext cx="163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52" h="642" extrusionOk="0">
                    <a:moveTo>
                      <a:pt x="327" y="1"/>
                    </a:moveTo>
                    <a:cubicBezTo>
                      <a:pt x="323" y="1"/>
                      <a:pt x="320" y="1"/>
                      <a:pt x="316" y="1"/>
                    </a:cubicBezTo>
                    <a:cubicBezTo>
                      <a:pt x="138" y="7"/>
                      <a:pt x="1" y="154"/>
                      <a:pt x="5" y="332"/>
                    </a:cubicBezTo>
                    <a:cubicBezTo>
                      <a:pt x="11" y="505"/>
                      <a:pt x="154" y="641"/>
                      <a:pt x="326" y="641"/>
                    </a:cubicBezTo>
                    <a:cubicBezTo>
                      <a:pt x="330" y="641"/>
                      <a:pt x="333" y="641"/>
                      <a:pt x="337" y="641"/>
                    </a:cubicBezTo>
                    <a:cubicBezTo>
                      <a:pt x="513" y="635"/>
                      <a:pt x="652" y="487"/>
                      <a:pt x="646" y="311"/>
                    </a:cubicBezTo>
                    <a:cubicBezTo>
                      <a:pt x="640" y="137"/>
                      <a:pt x="498" y="1"/>
                      <a:pt x="327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7" name="Google Shape;1767;p3"/>
              <p:cNvSpPr/>
              <p:nvPr/>
            </p:nvSpPr>
            <p:spPr>
              <a:xfrm>
                <a:off x="3054900" y="4011325"/>
                <a:ext cx="163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42" extrusionOk="0">
                    <a:moveTo>
                      <a:pt x="328" y="0"/>
                    </a:moveTo>
                    <a:cubicBezTo>
                      <a:pt x="324" y="0"/>
                      <a:pt x="321" y="0"/>
                      <a:pt x="317" y="1"/>
                    </a:cubicBezTo>
                    <a:cubicBezTo>
                      <a:pt x="139" y="7"/>
                      <a:pt x="0" y="154"/>
                      <a:pt x="6" y="331"/>
                    </a:cubicBezTo>
                    <a:cubicBezTo>
                      <a:pt x="12" y="505"/>
                      <a:pt x="155" y="641"/>
                      <a:pt x="327" y="641"/>
                    </a:cubicBezTo>
                    <a:cubicBezTo>
                      <a:pt x="331" y="641"/>
                      <a:pt x="334" y="641"/>
                      <a:pt x="338" y="641"/>
                    </a:cubicBezTo>
                    <a:cubicBezTo>
                      <a:pt x="514" y="635"/>
                      <a:pt x="653" y="487"/>
                      <a:pt x="647" y="309"/>
                    </a:cubicBezTo>
                    <a:cubicBezTo>
                      <a:pt x="641" y="137"/>
                      <a:pt x="499" y="0"/>
                      <a:pt x="328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8" name="Google Shape;1768;p3"/>
              <p:cNvSpPr/>
              <p:nvPr/>
            </p:nvSpPr>
            <p:spPr>
              <a:xfrm>
                <a:off x="2938075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9" name="Google Shape;1769;p3"/>
              <p:cNvSpPr/>
              <p:nvPr/>
            </p:nvSpPr>
            <p:spPr>
              <a:xfrm>
                <a:off x="3054925" y="4045375"/>
                <a:ext cx="16300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52" h="640" extrusionOk="0">
                    <a:moveTo>
                      <a:pt x="327" y="0"/>
                    </a:moveTo>
                    <a:cubicBezTo>
                      <a:pt x="323" y="0"/>
                      <a:pt x="320" y="1"/>
                      <a:pt x="316" y="1"/>
                    </a:cubicBezTo>
                    <a:cubicBezTo>
                      <a:pt x="138" y="7"/>
                      <a:pt x="1" y="154"/>
                      <a:pt x="5" y="331"/>
                    </a:cubicBezTo>
                    <a:cubicBezTo>
                      <a:pt x="11" y="503"/>
                      <a:pt x="154" y="640"/>
                      <a:pt x="326" y="640"/>
                    </a:cubicBezTo>
                    <a:cubicBezTo>
                      <a:pt x="330" y="640"/>
                      <a:pt x="333" y="640"/>
                      <a:pt x="337" y="640"/>
                    </a:cubicBezTo>
                    <a:cubicBezTo>
                      <a:pt x="513" y="635"/>
                      <a:pt x="652" y="486"/>
                      <a:pt x="646" y="310"/>
                    </a:cubicBezTo>
                    <a:cubicBezTo>
                      <a:pt x="640" y="137"/>
                      <a:pt x="498" y="0"/>
                      <a:pt x="327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0" name="Google Shape;1770;p3"/>
              <p:cNvSpPr/>
              <p:nvPr/>
            </p:nvSpPr>
            <p:spPr>
              <a:xfrm>
                <a:off x="3016175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1" name="Google Shape;1771;p3"/>
              <p:cNvSpPr/>
              <p:nvPr/>
            </p:nvSpPr>
            <p:spPr>
              <a:xfrm>
                <a:off x="3016175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2" name="Google Shape;1772;p3"/>
              <p:cNvSpPr/>
              <p:nvPr/>
            </p:nvSpPr>
            <p:spPr>
              <a:xfrm>
                <a:off x="3016175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0"/>
                    </a:cubicBezTo>
                    <a:cubicBezTo>
                      <a:pt x="0" y="496"/>
                      <a:pt x="144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3" name="Google Shape;1773;p3"/>
              <p:cNvSpPr/>
              <p:nvPr/>
            </p:nvSpPr>
            <p:spPr>
              <a:xfrm>
                <a:off x="3016175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4" name="Google Shape;1774;p3"/>
              <p:cNvSpPr/>
              <p:nvPr/>
            </p:nvSpPr>
            <p:spPr>
              <a:xfrm>
                <a:off x="3016175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5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5" name="Google Shape;1775;p3"/>
              <p:cNvSpPr/>
              <p:nvPr/>
            </p:nvSpPr>
            <p:spPr>
              <a:xfrm>
                <a:off x="3016175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6" name="Google Shape;1776;p3"/>
              <p:cNvSpPr/>
              <p:nvPr/>
            </p:nvSpPr>
            <p:spPr>
              <a:xfrm>
                <a:off x="3016175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4"/>
                      <a:pt x="0" y="321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7" name="Google Shape;1777;p3"/>
              <p:cNvSpPr/>
              <p:nvPr/>
            </p:nvSpPr>
            <p:spPr>
              <a:xfrm>
                <a:off x="3016175" y="4453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8" name="Google Shape;1778;p3"/>
              <p:cNvSpPr/>
              <p:nvPr/>
            </p:nvSpPr>
            <p:spPr>
              <a:xfrm>
                <a:off x="3016175" y="4555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19"/>
                    </a:cubicBezTo>
                    <a:cubicBezTo>
                      <a:pt x="0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9" name="Google Shape;1779;p3"/>
              <p:cNvSpPr/>
              <p:nvPr/>
            </p:nvSpPr>
            <p:spPr>
              <a:xfrm>
                <a:off x="3055200" y="448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0" name="Google Shape;1780;p3"/>
              <p:cNvSpPr/>
              <p:nvPr/>
            </p:nvSpPr>
            <p:spPr>
              <a:xfrm>
                <a:off x="3055200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1" name="Google Shape;1781;p3"/>
              <p:cNvSpPr/>
              <p:nvPr/>
            </p:nvSpPr>
            <p:spPr>
              <a:xfrm>
                <a:off x="3055200" y="4555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2" name="Google Shape;1782;p3"/>
              <p:cNvSpPr/>
              <p:nvPr/>
            </p:nvSpPr>
            <p:spPr>
              <a:xfrm>
                <a:off x="3055200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3" name="Google Shape;1783;p3"/>
              <p:cNvSpPr/>
              <p:nvPr/>
            </p:nvSpPr>
            <p:spPr>
              <a:xfrm>
                <a:off x="3094125" y="3977450"/>
                <a:ext cx="1617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7" h="642" extrusionOk="0">
                    <a:moveTo>
                      <a:pt x="324" y="1"/>
                    </a:moveTo>
                    <a:cubicBezTo>
                      <a:pt x="322" y="1"/>
                      <a:pt x="320" y="1"/>
                      <a:pt x="318" y="1"/>
                    </a:cubicBezTo>
                    <a:cubicBezTo>
                      <a:pt x="140" y="4"/>
                      <a:pt x="0" y="150"/>
                      <a:pt x="3" y="326"/>
                    </a:cubicBezTo>
                    <a:cubicBezTo>
                      <a:pt x="8" y="502"/>
                      <a:pt x="151" y="641"/>
                      <a:pt x="324" y="641"/>
                    </a:cubicBezTo>
                    <a:cubicBezTo>
                      <a:pt x="326" y="641"/>
                      <a:pt x="328" y="641"/>
                      <a:pt x="330" y="641"/>
                    </a:cubicBezTo>
                    <a:cubicBezTo>
                      <a:pt x="506" y="637"/>
                      <a:pt x="646" y="491"/>
                      <a:pt x="643" y="314"/>
                    </a:cubicBezTo>
                    <a:cubicBezTo>
                      <a:pt x="640" y="140"/>
                      <a:pt x="497" y="1"/>
                      <a:pt x="32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4" name="Google Shape;1784;p3"/>
              <p:cNvSpPr/>
              <p:nvPr/>
            </p:nvSpPr>
            <p:spPr>
              <a:xfrm>
                <a:off x="3094225" y="3951500"/>
                <a:ext cx="16025" cy="8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321" extrusionOk="0">
                    <a:moveTo>
                      <a:pt x="321" y="1"/>
                    </a:moveTo>
                    <a:cubicBezTo>
                      <a:pt x="213" y="1"/>
                      <a:pt x="106" y="2"/>
                      <a:pt x="1" y="4"/>
                    </a:cubicBezTo>
                    <a:cubicBezTo>
                      <a:pt x="2" y="180"/>
                      <a:pt x="145" y="320"/>
                      <a:pt x="321" y="320"/>
                    </a:cubicBezTo>
                    <a:cubicBezTo>
                      <a:pt x="496" y="320"/>
                      <a:pt x="639" y="180"/>
                      <a:pt x="641" y="4"/>
                    </a:cubicBezTo>
                    <a:cubicBezTo>
                      <a:pt x="535" y="2"/>
                      <a:pt x="42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5" name="Google Shape;1785;p3"/>
              <p:cNvSpPr/>
              <p:nvPr/>
            </p:nvSpPr>
            <p:spPr>
              <a:xfrm>
                <a:off x="3055200" y="452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6" name="Google Shape;1786;p3"/>
              <p:cNvSpPr/>
              <p:nvPr/>
            </p:nvSpPr>
            <p:spPr>
              <a:xfrm>
                <a:off x="3055200" y="4453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7" name="Google Shape;1787;p3"/>
              <p:cNvSpPr/>
              <p:nvPr/>
            </p:nvSpPr>
            <p:spPr>
              <a:xfrm>
                <a:off x="3055200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8" name="Google Shape;1788;p3"/>
              <p:cNvSpPr/>
              <p:nvPr/>
            </p:nvSpPr>
            <p:spPr>
              <a:xfrm>
                <a:off x="3055200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9" name="Google Shape;1789;p3"/>
              <p:cNvSpPr/>
              <p:nvPr/>
            </p:nvSpPr>
            <p:spPr>
              <a:xfrm>
                <a:off x="3055200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0" name="Google Shape;1790;p3"/>
              <p:cNvSpPr/>
              <p:nvPr/>
            </p:nvSpPr>
            <p:spPr>
              <a:xfrm>
                <a:off x="3055200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1" name="Google Shape;1791;p3"/>
              <p:cNvSpPr/>
              <p:nvPr/>
            </p:nvSpPr>
            <p:spPr>
              <a:xfrm>
                <a:off x="3055200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2" name="Google Shape;1792;p3"/>
              <p:cNvSpPr/>
              <p:nvPr/>
            </p:nvSpPr>
            <p:spPr>
              <a:xfrm>
                <a:off x="3055200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3" name="Google Shape;1793;p3"/>
              <p:cNvSpPr/>
              <p:nvPr/>
            </p:nvSpPr>
            <p:spPr>
              <a:xfrm>
                <a:off x="3055200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4" name="Google Shape;1794;p3"/>
              <p:cNvSpPr/>
              <p:nvPr/>
            </p:nvSpPr>
            <p:spPr>
              <a:xfrm>
                <a:off x="3016175" y="448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5" name="Google Shape;1795;p3"/>
              <p:cNvSpPr/>
              <p:nvPr/>
            </p:nvSpPr>
            <p:spPr>
              <a:xfrm>
                <a:off x="2977100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6" name="Google Shape;1796;p3"/>
              <p:cNvSpPr/>
              <p:nvPr/>
            </p:nvSpPr>
            <p:spPr>
              <a:xfrm>
                <a:off x="2977100" y="401147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7" name="Google Shape;1797;p3"/>
              <p:cNvSpPr/>
              <p:nvPr/>
            </p:nvSpPr>
            <p:spPr>
              <a:xfrm>
                <a:off x="2977100" y="404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8" name="Google Shape;1798;p3"/>
              <p:cNvSpPr/>
              <p:nvPr/>
            </p:nvSpPr>
            <p:spPr>
              <a:xfrm>
                <a:off x="2977100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9" name="Google Shape;1799;p3"/>
              <p:cNvSpPr/>
              <p:nvPr/>
            </p:nvSpPr>
            <p:spPr>
              <a:xfrm>
                <a:off x="2977100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0" name="Google Shape;1800;p3"/>
              <p:cNvSpPr/>
              <p:nvPr/>
            </p:nvSpPr>
            <p:spPr>
              <a:xfrm>
                <a:off x="2977100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1" name="Google Shape;1801;p3"/>
              <p:cNvSpPr/>
              <p:nvPr/>
            </p:nvSpPr>
            <p:spPr>
              <a:xfrm>
                <a:off x="2977100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2" name="Google Shape;1802;p3"/>
              <p:cNvSpPr/>
              <p:nvPr/>
            </p:nvSpPr>
            <p:spPr>
              <a:xfrm>
                <a:off x="2977100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3" name="Google Shape;1803;p3"/>
              <p:cNvSpPr/>
              <p:nvPr/>
            </p:nvSpPr>
            <p:spPr>
              <a:xfrm>
                <a:off x="2938075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4" name="Google Shape;1804;p3"/>
              <p:cNvSpPr/>
              <p:nvPr/>
            </p:nvSpPr>
            <p:spPr>
              <a:xfrm>
                <a:off x="2938075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5" name="Google Shape;1805;p3"/>
              <p:cNvSpPr/>
              <p:nvPr/>
            </p:nvSpPr>
            <p:spPr>
              <a:xfrm>
                <a:off x="2977100" y="3977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6" name="Google Shape;1806;p3"/>
              <p:cNvSpPr/>
              <p:nvPr/>
            </p:nvSpPr>
            <p:spPr>
              <a:xfrm>
                <a:off x="2938075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7" name="Google Shape;1807;p3"/>
              <p:cNvSpPr/>
              <p:nvPr/>
            </p:nvSpPr>
            <p:spPr>
              <a:xfrm>
                <a:off x="2938075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8" name="Google Shape;1808;p3"/>
              <p:cNvSpPr/>
              <p:nvPr/>
            </p:nvSpPr>
            <p:spPr>
              <a:xfrm>
                <a:off x="2938075" y="448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9" name="Google Shape;1809;p3"/>
              <p:cNvSpPr/>
              <p:nvPr/>
            </p:nvSpPr>
            <p:spPr>
              <a:xfrm>
                <a:off x="2938075" y="452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0" name="Google Shape;1810;p3"/>
              <p:cNvSpPr/>
              <p:nvPr/>
            </p:nvSpPr>
            <p:spPr>
              <a:xfrm>
                <a:off x="2977100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1" name="Google Shape;1811;p3"/>
              <p:cNvSpPr/>
              <p:nvPr/>
            </p:nvSpPr>
            <p:spPr>
              <a:xfrm>
                <a:off x="3094125" y="4011425"/>
                <a:ext cx="1617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7" h="642" extrusionOk="0">
                    <a:moveTo>
                      <a:pt x="324" y="1"/>
                    </a:moveTo>
                    <a:cubicBezTo>
                      <a:pt x="322" y="1"/>
                      <a:pt x="320" y="1"/>
                      <a:pt x="318" y="1"/>
                    </a:cubicBezTo>
                    <a:cubicBezTo>
                      <a:pt x="140" y="6"/>
                      <a:pt x="0" y="152"/>
                      <a:pt x="3" y="328"/>
                    </a:cubicBezTo>
                    <a:cubicBezTo>
                      <a:pt x="7" y="502"/>
                      <a:pt x="148" y="642"/>
                      <a:pt x="322" y="642"/>
                    </a:cubicBezTo>
                    <a:cubicBezTo>
                      <a:pt x="324" y="642"/>
                      <a:pt x="327" y="641"/>
                      <a:pt x="330" y="641"/>
                    </a:cubicBezTo>
                    <a:cubicBezTo>
                      <a:pt x="506" y="638"/>
                      <a:pt x="646" y="492"/>
                      <a:pt x="643" y="316"/>
                    </a:cubicBezTo>
                    <a:cubicBezTo>
                      <a:pt x="640" y="140"/>
                      <a:pt x="497" y="1"/>
                      <a:pt x="32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2" name="Google Shape;1812;p3"/>
              <p:cNvSpPr/>
              <p:nvPr/>
            </p:nvSpPr>
            <p:spPr>
              <a:xfrm>
                <a:off x="3016175" y="3977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4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3" name="Google Shape;1813;p3"/>
              <p:cNvSpPr/>
              <p:nvPr/>
            </p:nvSpPr>
            <p:spPr>
              <a:xfrm>
                <a:off x="2977100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4" name="Google Shape;1814;p3"/>
              <p:cNvSpPr/>
              <p:nvPr/>
            </p:nvSpPr>
            <p:spPr>
              <a:xfrm>
                <a:off x="3016175" y="411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4"/>
                      <a:pt x="0" y="321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5" name="Google Shape;1815;p3"/>
              <p:cNvSpPr/>
              <p:nvPr/>
            </p:nvSpPr>
            <p:spPr>
              <a:xfrm>
                <a:off x="3016175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19"/>
                    </a:cubicBezTo>
                    <a:cubicBezTo>
                      <a:pt x="0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6" name="Google Shape;1816;p3"/>
              <p:cNvSpPr/>
              <p:nvPr/>
            </p:nvSpPr>
            <p:spPr>
              <a:xfrm>
                <a:off x="2977100" y="452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7" name="Google Shape;1817;p3"/>
              <p:cNvSpPr/>
              <p:nvPr/>
            </p:nvSpPr>
            <p:spPr>
              <a:xfrm>
                <a:off x="3016175" y="407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8" name="Google Shape;1818;p3"/>
              <p:cNvSpPr/>
              <p:nvPr/>
            </p:nvSpPr>
            <p:spPr>
              <a:xfrm>
                <a:off x="3016175" y="404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20"/>
                    </a:cubicBezTo>
                    <a:cubicBezTo>
                      <a:pt x="0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9" name="Google Shape;1819;p3"/>
              <p:cNvSpPr/>
              <p:nvPr/>
            </p:nvSpPr>
            <p:spPr>
              <a:xfrm>
                <a:off x="2977100" y="4555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0" name="Google Shape;1820;p3"/>
              <p:cNvSpPr/>
              <p:nvPr/>
            </p:nvSpPr>
            <p:spPr>
              <a:xfrm>
                <a:off x="2977100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1" name="Google Shape;1821;p3"/>
              <p:cNvSpPr/>
              <p:nvPr/>
            </p:nvSpPr>
            <p:spPr>
              <a:xfrm>
                <a:off x="2977100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2" name="Google Shape;1822;p3"/>
              <p:cNvSpPr/>
              <p:nvPr/>
            </p:nvSpPr>
            <p:spPr>
              <a:xfrm>
                <a:off x="2977100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3" name="Google Shape;1823;p3"/>
              <p:cNvSpPr/>
              <p:nvPr/>
            </p:nvSpPr>
            <p:spPr>
              <a:xfrm>
                <a:off x="2977100" y="448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4" name="Google Shape;1824;p3"/>
              <p:cNvSpPr/>
              <p:nvPr/>
            </p:nvSpPr>
            <p:spPr>
              <a:xfrm>
                <a:off x="3016175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21"/>
                    </a:cubicBezTo>
                    <a:cubicBezTo>
                      <a:pt x="0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5" name="Google Shape;1825;p3"/>
              <p:cNvSpPr/>
              <p:nvPr/>
            </p:nvSpPr>
            <p:spPr>
              <a:xfrm>
                <a:off x="2977100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26" name="Google Shape;1826;p3"/>
            <p:cNvGrpSpPr/>
            <p:nvPr/>
          </p:nvGrpSpPr>
          <p:grpSpPr>
            <a:xfrm>
              <a:off x="2672770" y="3466944"/>
              <a:ext cx="885398" cy="893069"/>
              <a:chOff x="2781975" y="3951500"/>
              <a:chExt cx="640525" cy="646075"/>
            </a:xfrm>
          </p:grpSpPr>
          <p:sp>
            <p:nvSpPr>
              <p:cNvPr id="1827" name="Google Shape;1827;p3"/>
              <p:cNvSpPr/>
              <p:nvPr/>
            </p:nvSpPr>
            <p:spPr>
              <a:xfrm>
                <a:off x="3172325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6"/>
                      <a:pt x="143" y="641"/>
                      <a:pt x="320" y="641"/>
                    </a:cubicBezTo>
                    <a:cubicBezTo>
                      <a:pt x="496" y="641"/>
                      <a:pt x="641" y="496"/>
                      <a:pt x="641" y="320"/>
                    </a:cubicBezTo>
                    <a:cubicBezTo>
                      <a:pt x="641" y="144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8" name="Google Shape;1828;p3"/>
              <p:cNvSpPr/>
              <p:nvPr/>
            </p:nvSpPr>
            <p:spPr>
              <a:xfrm>
                <a:off x="3172325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4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9" name="Google Shape;1829;p3"/>
              <p:cNvSpPr/>
              <p:nvPr/>
            </p:nvSpPr>
            <p:spPr>
              <a:xfrm>
                <a:off x="3133250" y="4555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0" name="Google Shape;1830;p3"/>
              <p:cNvSpPr/>
              <p:nvPr/>
            </p:nvSpPr>
            <p:spPr>
              <a:xfrm>
                <a:off x="3172325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4"/>
                      <a:pt x="0" y="321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1"/>
                    </a:cubicBezTo>
                    <a:cubicBezTo>
                      <a:pt x="641" y="144"/>
                      <a:pt x="494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1" name="Google Shape;1831;p3"/>
              <p:cNvSpPr/>
              <p:nvPr/>
            </p:nvSpPr>
            <p:spPr>
              <a:xfrm>
                <a:off x="3172325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4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2" name="Google Shape;1832;p3"/>
              <p:cNvSpPr/>
              <p:nvPr/>
            </p:nvSpPr>
            <p:spPr>
              <a:xfrm>
                <a:off x="3172325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5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7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3" name="Google Shape;1833;p3"/>
              <p:cNvSpPr/>
              <p:nvPr/>
            </p:nvSpPr>
            <p:spPr>
              <a:xfrm>
                <a:off x="3172325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4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4" name="Google Shape;1834;p3"/>
              <p:cNvSpPr/>
              <p:nvPr/>
            </p:nvSpPr>
            <p:spPr>
              <a:xfrm>
                <a:off x="3172325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21"/>
                    </a:cubicBezTo>
                    <a:cubicBezTo>
                      <a:pt x="0" y="497"/>
                      <a:pt x="143" y="641"/>
                      <a:pt x="320" y="641"/>
                    </a:cubicBezTo>
                    <a:cubicBezTo>
                      <a:pt x="496" y="641"/>
                      <a:pt x="641" y="497"/>
                      <a:pt x="641" y="321"/>
                    </a:cubicBezTo>
                    <a:cubicBezTo>
                      <a:pt x="641" y="143"/>
                      <a:pt x="494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5" name="Google Shape;1835;p3"/>
              <p:cNvSpPr/>
              <p:nvPr/>
            </p:nvSpPr>
            <p:spPr>
              <a:xfrm>
                <a:off x="3172025" y="4045375"/>
                <a:ext cx="16325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40" extrusionOk="0">
                    <a:moveTo>
                      <a:pt x="326" y="0"/>
                    </a:moveTo>
                    <a:cubicBezTo>
                      <a:pt x="322" y="0"/>
                      <a:pt x="319" y="1"/>
                      <a:pt x="315" y="1"/>
                    </a:cubicBezTo>
                    <a:cubicBezTo>
                      <a:pt x="139" y="7"/>
                      <a:pt x="0" y="154"/>
                      <a:pt x="6" y="331"/>
                    </a:cubicBezTo>
                    <a:cubicBezTo>
                      <a:pt x="12" y="503"/>
                      <a:pt x="154" y="640"/>
                      <a:pt x="325" y="640"/>
                    </a:cubicBezTo>
                    <a:cubicBezTo>
                      <a:pt x="329" y="640"/>
                      <a:pt x="332" y="640"/>
                      <a:pt x="336" y="640"/>
                    </a:cubicBezTo>
                    <a:cubicBezTo>
                      <a:pt x="514" y="635"/>
                      <a:pt x="653" y="486"/>
                      <a:pt x="646" y="310"/>
                    </a:cubicBezTo>
                    <a:cubicBezTo>
                      <a:pt x="641" y="137"/>
                      <a:pt x="499" y="0"/>
                      <a:pt x="32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6" name="Google Shape;1836;p3"/>
              <p:cNvSpPr/>
              <p:nvPr/>
            </p:nvSpPr>
            <p:spPr>
              <a:xfrm>
                <a:off x="3172025" y="4011325"/>
                <a:ext cx="163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42" extrusionOk="0">
                    <a:moveTo>
                      <a:pt x="326" y="0"/>
                    </a:moveTo>
                    <a:cubicBezTo>
                      <a:pt x="322" y="0"/>
                      <a:pt x="319" y="0"/>
                      <a:pt x="315" y="1"/>
                    </a:cubicBezTo>
                    <a:cubicBezTo>
                      <a:pt x="139" y="7"/>
                      <a:pt x="0" y="154"/>
                      <a:pt x="6" y="331"/>
                    </a:cubicBezTo>
                    <a:cubicBezTo>
                      <a:pt x="12" y="505"/>
                      <a:pt x="154" y="641"/>
                      <a:pt x="325" y="641"/>
                    </a:cubicBezTo>
                    <a:cubicBezTo>
                      <a:pt x="329" y="641"/>
                      <a:pt x="332" y="641"/>
                      <a:pt x="336" y="641"/>
                    </a:cubicBezTo>
                    <a:cubicBezTo>
                      <a:pt x="514" y="635"/>
                      <a:pt x="653" y="487"/>
                      <a:pt x="646" y="309"/>
                    </a:cubicBezTo>
                    <a:cubicBezTo>
                      <a:pt x="641" y="137"/>
                      <a:pt x="499" y="0"/>
                      <a:pt x="32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7" name="Google Shape;1837;p3"/>
              <p:cNvSpPr/>
              <p:nvPr/>
            </p:nvSpPr>
            <p:spPr>
              <a:xfrm>
                <a:off x="3172025" y="3977350"/>
                <a:ext cx="16325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40" extrusionOk="0">
                    <a:moveTo>
                      <a:pt x="326" y="0"/>
                    </a:moveTo>
                    <a:cubicBezTo>
                      <a:pt x="322" y="0"/>
                      <a:pt x="319" y="0"/>
                      <a:pt x="315" y="0"/>
                    </a:cubicBezTo>
                    <a:cubicBezTo>
                      <a:pt x="139" y="5"/>
                      <a:pt x="0" y="154"/>
                      <a:pt x="6" y="330"/>
                    </a:cubicBezTo>
                    <a:cubicBezTo>
                      <a:pt x="12" y="503"/>
                      <a:pt x="154" y="639"/>
                      <a:pt x="325" y="639"/>
                    </a:cubicBezTo>
                    <a:cubicBezTo>
                      <a:pt x="329" y="639"/>
                      <a:pt x="332" y="639"/>
                      <a:pt x="336" y="639"/>
                    </a:cubicBezTo>
                    <a:cubicBezTo>
                      <a:pt x="514" y="633"/>
                      <a:pt x="653" y="486"/>
                      <a:pt x="646" y="309"/>
                    </a:cubicBezTo>
                    <a:cubicBezTo>
                      <a:pt x="641" y="137"/>
                      <a:pt x="499" y="0"/>
                      <a:pt x="32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8" name="Google Shape;1838;p3"/>
              <p:cNvSpPr/>
              <p:nvPr/>
            </p:nvSpPr>
            <p:spPr>
              <a:xfrm>
                <a:off x="3133250" y="452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9" name="Google Shape;1839;p3"/>
              <p:cNvSpPr/>
              <p:nvPr/>
            </p:nvSpPr>
            <p:spPr>
              <a:xfrm>
                <a:off x="3172025" y="4113375"/>
                <a:ext cx="16325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40" extrusionOk="0">
                    <a:moveTo>
                      <a:pt x="326" y="0"/>
                    </a:moveTo>
                    <a:cubicBezTo>
                      <a:pt x="322" y="0"/>
                      <a:pt x="319" y="0"/>
                      <a:pt x="315" y="0"/>
                    </a:cubicBezTo>
                    <a:cubicBezTo>
                      <a:pt x="139" y="6"/>
                      <a:pt x="0" y="154"/>
                      <a:pt x="6" y="330"/>
                    </a:cubicBezTo>
                    <a:cubicBezTo>
                      <a:pt x="12" y="503"/>
                      <a:pt x="154" y="639"/>
                      <a:pt x="325" y="639"/>
                    </a:cubicBezTo>
                    <a:cubicBezTo>
                      <a:pt x="329" y="639"/>
                      <a:pt x="332" y="639"/>
                      <a:pt x="336" y="639"/>
                    </a:cubicBezTo>
                    <a:cubicBezTo>
                      <a:pt x="514" y="633"/>
                      <a:pt x="653" y="486"/>
                      <a:pt x="646" y="309"/>
                    </a:cubicBezTo>
                    <a:cubicBezTo>
                      <a:pt x="641" y="137"/>
                      <a:pt x="499" y="0"/>
                      <a:pt x="32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0" name="Google Shape;1840;p3"/>
              <p:cNvSpPr/>
              <p:nvPr/>
            </p:nvSpPr>
            <p:spPr>
              <a:xfrm>
                <a:off x="3172025" y="4079350"/>
                <a:ext cx="163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42" extrusionOk="0">
                    <a:moveTo>
                      <a:pt x="326" y="1"/>
                    </a:moveTo>
                    <a:cubicBezTo>
                      <a:pt x="322" y="1"/>
                      <a:pt x="319" y="1"/>
                      <a:pt x="315" y="1"/>
                    </a:cubicBezTo>
                    <a:cubicBezTo>
                      <a:pt x="139" y="7"/>
                      <a:pt x="0" y="154"/>
                      <a:pt x="6" y="332"/>
                    </a:cubicBezTo>
                    <a:cubicBezTo>
                      <a:pt x="12" y="505"/>
                      <a:pt x="154" y="641"/>
                      <a:pt x="325" y="641"/>
                    </a:cubicBezTo>
                    <a:cubicBezTo>
                      <a:pt x="329" y="641"/>
                      <a:pt x="332" y="641"/>
                      <a:pt x="336" y="641"/>
                    </a:cubicBezTo>
                    <a:cubicBezTo>
                      <a:pt x="514" y="635"/>
                      <a:pt x="653" y="487"/>
                      <a:pt x="646" y="310"/>
                    </a:cubicBezTo>
                    <a:cubicBezTo>
                      <a:pt x="641" y="137"/>
                      <a:pt x="499" y="1"/>
                      <a:pt x="326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1" name="Google Shape;1841;p3"/>
              <p:cNvSpPr/>
              <p:nvPr/>
            </p:nvSpPr>
            <p:spPr>
              <a:xfrm>
                <a:off x="3172325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19"/>
                    </a:cubicBezTo>
                    <a:cubicBezTo>
                      <a:pt x="0" y="497"/>
                      <a:pt x="143" y="640"/>
                      <a:pt x="320" y="640"/>
                    </a:cubicBezTo>
                    <a:cubicBezTo>
                      <a:pt x="496" y="640"/>
                      <a:pt x="641" y="497"/>
                      <a:pt x="641" y="319"/>
                    </a:cubicBezTo>
                    <a:cubicBezTo>
                      <a:pt x="641" y="143"/>
                      <a:pt x="494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2" name="Google Shape;1842;p3"/>
              <p:cNvSpPr/>
              <p:nvPr/>
            </p:nvSpPr>
            <p:spPr>
              <a:xfrm>
                <a:off x="3172325" y="4453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4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3" name="Google Shape;1843;p3"/>
              <p:cNvSpPr/>
              <p:nvPr/>
            </p:nvSpPr>
            <p:spPr>
              <a:xfrm>
                <a:off x="3172325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4"/>
                      <a:pt x="494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4" name="Google Shape;1844;p3"/>
              <p:cNvSpPr/>
              <p:nvPr/>
            </p:nvSpPr>
            <p:spPr>
              <a:xfrm>
                <a:off x="3211300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5" name="Google Shape;1845;p3"/>
              <p:cNvSpPr/>
              <p:nvPr/>
            </p:nvSpPr>
            <p:spPr>
              <a:xfrm>
                <a:off x="3211300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6" name="Google Shape;1846;p3"/>
              <p:cNvSpPr/>
              <p:nvPr/>
            </p:nvSpPr>
            <p:spPr>
              <a:xfrm>
                <a:off x="3211300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7" name="Google Shape;1847;p3"/>
              <p:cNvSpPr/>
              <p:nvPr/>
            </p:nvSpPr>
            <p:spPr>
              <a:xfrm>
                <a:off x="3211300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8" name="Google Shape;1848;p3"/>
              <p:cNvSpPr/>
              <p:nvPr/>
            </p:nvSpPr>
            <p:spPr>
              <a:xfrm>
                <a:off x="3211300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9" name="Google Shape;1849;p3"/>
              <p:cNvSpPr/>
              <p:nvPr/>
            </p:nvSpPr>
            <p:spPr>
              <a:xfrm>
                <a:off x="3172325" y="448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3"/>
                      <a:pt x="494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0" name="Google Shape;1850;p3"/>
              <p:cNvSpPr/>
              <p:nvPr/>
            </p:nvSpPr>
            <p:spPr>
              <a:xfrm>
                <a:off x="3211300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1" name="Google Shape;1851;p3"/>
              <p:cNvSpPr/>
              <p:nvPr/>
            </p:nvSpPr>
            <p:spPr>
              <a:xfrm>
                <a:off x="3211300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2" name="Google Shape;1852;p3"/>
              <p:cNvSpPr/>
              <p:nvPr/>
            </p:nvSpPr>
            <p:spPr>
              <a:xfrm>
                <a:off x="3172325" y="452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4"/>
                      <a:pt x="0" y="321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1"/>
                    </a:cubicBezTo>
                    <a:cubicBezTo>
                      <a:pt x="641" y="144"/>
                      <a:pt x="494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3" name="Google Shape;1853;p3"/>
              <p:cNvSpPr/>
              <p:nvPr/>
            </p:nvSpPr>
            <p:spPr>
              <a:xfrm>
                <a:off x="3211300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4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4" name="Google Shape;1854;p3"/>
              <p:cNvSpPr/>
              <p:nvPr/>
            </p:nvSpPr>
            <p:spPr>
              <a:xfrm>
                <a:off x="3211300" y="3977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4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5" name="Google Shape;1855;p3"/>
              <p:cNvSpPr/>
              <p:nvPr/>
            </p:nvSpPr>
            <p:spPr>
              <a:xfrm>
                <a:off x="3172325" y="4555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19"/>
                    </a:cubicBezTo>
                    <a:cubicBezTo>
                      <a:pt x="0" y="497"/>
                      <a:pt x="143" y="640"/>
                      <a:pt x="320" y="640"/>
                    </a:cubicBezTo>
                    <a:cubicBezTo>
                      <a:pt x="496" y="640"/>
                      <a:pt x="641" y="497"/>
                      <a:pt x="641" y="319"/>
                    </a:cubicBezTo>
                    <a:cubicBezTo>
                      <a:pt x="641" y="143"/>
                      <a:pt x="494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6" name="Google Shape;1856;p3"/>
              <p:cNvSpPr/>
              <p:nvPr/>
            </p:nvSpPr>
            <p:spPr>
              <a:xfrm>
                <a:off x="3211300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6"/>
                      <a:pt x="144" y="641"/>
                      <a:pt x="320" y="641"/>
                    </a:cubicBezTo>
                    <a:cubicBezTo>
                      <a:pt x="496" y="641"/>
                      <a:pt x="641" y="496"/>
                      <a:pt x="641" y="320"/>
                    </a:cubicBezTo>
                    <a:cubicBezTo>
                      <a:pt x="641" y="143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7" name="Google Shape;1857;p3"/>
              <p:cNvSpPr/>
              <p:nvPr/>
            </p:nvSpPr>
            <p:spPr>
              <a:xfrm>
                <a:off x="3211300" y="404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8" name="Google Shape;1858;p3"/>
              <p:cNvSpPr/>
              <p:nvPr/>
            </p:nvSpPr>
            <p:spPr>
              <a:xfrm>
                <a:off x="3211300" y="401147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6" y="641"/>
                      <a:pt x="641" y="498"/>
                      <a:pt x="641" y="321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9" name="Google Shape;1859;p3"/>
              <p:cNvSpPr/>
              <p:nvPr/>
            </p:nvSpPr>
            <p:spPr>
              <a:xfrm>
                <a:off x="3133250" y="401147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0" name="Google Shape;1860;p3"/>
              <p:cNvSpPr/>
              <p:nvPr/>
            </p:nvSpPr>
            <p:spPr>
              <a:xfrm>
                <a:off x="3094225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1" name="Google Shape;1861;p3"/>
              <p:cNvSpPr/>
              <p:nvPr/>
            </p:nvSpPr>
            <p:spPr>
              <a:xfrm>
                <a:off x="3094225" y="4453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1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2" name="Google Shape;1862;p3"/>
              <p:cNvSpPr/>
              <p:nvPr/>
            </p:nvSpPr>
            <p:spPr>
              <a:xfrm>
                <a:off x="3094225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3" name="Google Shape;1863;p3"/>
              <p:cNvSpPr/>
              <p:nvPr/>
            </p:nvSpPr>
            <p:spPr>
              <a:xfrm>
                <a:off x="3094225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1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4" name="Google Shape;1864;p3"/>
              <p:cNvSpPr/>
              <p:nvPr/>
            </p:nvSpPr>
            <p:spPr>
              <a:xfrm>
                <a:off x="3094225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1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5" name="Google Shape;1865;p3"/>
              <p:cNvSpPr/>
              <p:nvPr/>
            </p:nvSpPr>
            <p:spPr>
              <a:xfrm>
                <a:off x="3094225" y="452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6" name="Google Shape;1866;p3"/>
              <p:cNvSpPr/>
              <p:nvPr/>
            </p:nvSpPr>
            <p:spPr>
              <a:xfrm>
                <a:off x="3094225" y="4555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1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7" name="Google Shape;1867;p3"/>
              <p:cNvSpPr/>
              <p:nvPr/>
            </p:nvSpPr>
            <p:spPr>
              <a:xfrm>
                <a:off x="3094225" y="448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8" name="Google Shape;1868;p3"/>
              <p:cNvSpPr/>
              <p:nvPr/>
            </p:nvSpPr>
            <p:spPr>
              <a:xfrm>
                <a:off x="3133400" y="3952975"/>
                <a:ext cx="15125" cy="6550"/>
              </a:xfrm>
              <a:custGeom>
                <a:avLst/>
                <a:gdLst/>
                <a:ahLst/>
                <a:cxnLst/>
                <a:rect l="l" t="t" r="r" b="b"/>
                <a:pathLst>
                  <a:path w="605" h="262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29" y="151"/>
                      <a:pt x="159" y="261"/>
                      <a:pt x="316" y="261"/>
                    </a:cubicBezTo>
                    <a:cubicBezTo>
                      <a:pt x="445" y="261"/>
                      <a:pt x="557" y="184"/>
                      <a:pt x="605" y="73"/>
                    </a:cubicBezTo>
                    <a:cubicBezTo>
                      <a:pt x="406" y="46"/>
                      <a:pt x="204" y="20"/>
                      <a:pt x="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9" name="Google Shape;1869;p3"/>
              <p:cNvSpPr/>
              <p:nvPr/>
            </p:nvSpPr>
            <p:spPr>
              <a:xfrm>
                <a:off x="3094125" y="4113475"/>
                <a:ext cx="1617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7" h="642" extrusionOk="0">
                    <a:moveTo>
                      <a:pt x="324" y="1"/>
                    </a:moveTo>
                    <a:cubicBezTo>
                      <a:pt x="322" y="1"/>
                      <a:pt x="320" y="1"/>
                      <a:pt x="318" y="1"/>
                    </a:cubicBezTo>
                    <a:cubicBezTo>
                      <a:pt x="140" y="4"/>
                      <a:pt x="0" y="150"/>
                      <a:pt x="3" y="328"/>
                    </a:cubicBezTo>
                    <a:cubicBezTo>
                      <a:pt x="8" y="502"/>
                      <a:pt x="151" y="641"/>
                      <a:pt x="324" y="641"/>
                    </a:cubicBezTo>
                    <a:cubicBezTo>
                      <a:pt x="326" y="641"/>
                      <a:pt x="328" y="641"/>
                      <a:pt x="330" y="641"/>
                    </a:cubicBezTo>
                    <a:cubicBezTo>
                      <a:pt x="506" y="638"/>
                      <a:pt x="646" y="492"/>
                      <a:pt x="643" y="314"/>
                    </a:cubicBezTo>
                    <a:cubicBezTo>
                      <a:pt x="640" y="140"/>
                      <a:pt x="497" y="1"/>
                      <a:pt x="32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0" name="Google Shape;1870;p3"/>
              <p:cNvSpPr/>
              <p:nvPr/>
            </p:nvSpPr>
            <p:spPr>
              <a:xfrm>
                <a:off x="3094125" y="4079500"/>
                <a:ext cx="16175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47" h="640" extrusionOk="0">
                    <a:moveTo>
                      <a:pt x="326" y="1"/>
                    </a:moveTo>
                    <a:cubicBezTo>
                      <a:pt x="323" y="1"/>
                      <a:pt x="321" y="1"/>
                      <a:pt x="318" y="1"/>
                    </a:cubicBezTo>
                    <a:cubicBezTo>
                      <a:pt x="140" y="4"/>
                      <a:pt x="0" y="150"/>
                      <a:pt x="3" y="326"/>
                    </a:cubicBezTo>
                    <a:cubicBezTo>
                      <a:pt x="7" y="500"/>
                      <a:pt x="149" y="640"/>
                      <a:pt x="322" y="640"/>
                    </a:cubicBezTo>
                    <a:cubicBezTo>
                      <a:pt x="325" y="640"/>
                      <a:pt x="327" y="640"/>
                      <a:pt x="330" y="640"/>
                    </a:cubicBezTo>
                    <a:cubicBezTo>
                      <a:pt x="506" y="637"/>
                      <a:pt x="646" y="490"/>
                      <a:pt x="643" y="314"/>
                    </a:cubicBezTo>
                    <a:cubicBezTo>
                      <a:pt x="640" y="141"/>
                      <a:pt x="499" y="1"/>
                      <a:pt x="326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1" name="Google Shape;1871;p3"/>
              <p:cNvSpPr/>
              <p:nvPr/>
            </p:nvSpPr>
            <p:spPr>
              <a:xfrm>
                <a:off x="3094225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1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2" name="Google Shape;1872;p3"/>
              <p:cNvSpPr/>
              <p:nvPr/>
            </p:nvSpPr>
            <p:spPr>
              <a:xfrm>
                <a:off x="3094225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1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3" name="Google Shape;1873;p3"/>
              <p:cNvSpPr/>
              <p:nvPr/>
            </p:nvSpPr>
            <p:spPr>
              <a:xfrm>
                <a:off x="3094225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1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1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4" name="Google Shape;1874;p3"/>
              <p:cNvSpPr/>
              <p:nvPr/>
            </p:nvSpPr>
            <p:spPr>
              <a:xfrm>
                <a:off x="3133250" y="448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5" name="Google Shape;1875;p3"/>
              <p:cNvSpPr/>
              <p:nvPr/>
            </p:nvSpPr>
            <p:spPr>
              <a:xfrm>
                <a:off x="3094225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1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6" name="Google Shape;1876;p3"/>
              <p:cNvSpPr/>
              <p:nvPr/>
            </p:nvSpPr>
            <p:spPr>
              <a:xfrm>
                <a:off x="3094225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1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1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7" name="Google Shape;1877;p3"/>
              <p:cNvSpPr/>
              <p:nvPr/>
            </p:nvSpPr>
            <p:spPr>
              <a:xfrm>
                <a:off x="3133250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8" name="Google Shape;1878;p3"/>
              <p:cNvSpPr/>
              <p:nvPr/>
            </p:nvSpPr>
            <p:spPr>
              <a:xfrm>
                <a:off x="3133250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2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9" name="Google Shape;1879;p3"/>
              <p:cNvSpPr/>
              <p:nvPr/>
            </p:nvSpPr>
            <p:spPr>
              <a:xfrm>
                <a:off x="3133250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0" name="Google Shape;1880;p3"/>
              <p:cNvSpPr/>
              <p:nvPr/>
            </p:nvSpPr>
            <p:spPr>
              <a:xfrm>
                <a:off x="3133250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1" name="Google Shape;1881;p3"/>
              <p:cNvSpPr/>
              <p:nvPr/>
            </p:nvSpPr>
            <p:spPr>
              <a:xfrm>
                <a:off x="3133250" y="4453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2" name="Google Shape;1882;p3"/>
              <p:cNvSpPr/>
              <p:nvPr/>
            </p:nvSpPr>
            <p:spPr>
              <a:xfrm>
                <a:off x="3133250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3" name="Google Shape;1883;p3"/>
              <p:cNvSpPr/>
              <p:nvPr/>
            </p:nvSpPr>
            <p:spPr>
              <a:xfrm>
                <a:off x="3133250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4" name="Google Shape;1884;p3"/>
              <p:cNvSpPr/>
              <p:nvPr/>
            </p:nvSpPr>
            <p:spPr>
              <a:xfrm>
                <a:off x="3133250" y="404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5" name="Google Shape;1885;p3"/>
              <p:cNvSpPr/>
              <p:nvPr/>
            </p:nvSpPr>
            <p:spPr>
              <a:xfrm>
                <a:off x="3133250" y="3977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6" name="Google Shape;1886;p3"/>
              <p:cNvSpPr/>
              <p:nvPr/>
            </p:nvSpPr>
            <p:spPr>
              <a:xfrm>
                <a:off x="3133250" y="407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7" name="Google Shape;1887;p3"/>
              <p:cNvSpPr/>
              <p:nvPr/>
            </p:nvSpPr>
            <p:spPr>
              <a:xfrm>
                <a:off x="3211300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8" name="Google Shape;1888;p3"/>
              <p:cNvSpPr/>
              <p:nvPr/>
            </p:nvSpPr>
            <p:spPr>
              <a:xfrm>
                <a:off x="3133250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9" name="Google Shape;1889;p3"/>
              <p:cNvSpPr/>
              <p:nvPr/>
            </p:nvSpPr>
            <p:spPr>
              <a:xfrm>
                <a:off x="3133250" y="411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0" name="Google Shape;1890;p3"/>
              <p:cNvSpPr/>
              <p:nvPr/>
            </p:nvSpPr>
            <p:spPr>
              <a:xfrm>
                <a:off x="3133250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1" name="Google Shape;1891;p3"/>
              <p:cNvSpPr/>
              <p:nvPr/>
            </p:nvSpPr>
            <p:spPr>
              <a:xfrm>
                <a:off x="3133250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2" name="Google Shape;1892;p3"/>
              <p:cNvSpPr/>
              <p:nvPr/>
            </p:nvSpPr>
            <p:spPr>
              <a:xfrm>
                <a:off x="3367450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3" name="Google Shape;1893;p3"/>
              <p:cNvSpPr/>
              <p:nvPr/>
            </p:nvSpPr>
            <p:spPr>
              <a:xfrm>
                <a:off x="3328375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4" name="Google Shape;1894;p3"/>
              <p:cNvSpPr/>
              <p:nvPr/>
            </p:nvSpPr>
            <p:spPr>
              <a:xfrm>
                <a:off x="3328375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5" name="Google Shape;1895;p3"/>
              <p:cNvSpPr/>
              <p:nvPr/>
            </p:nvSpPr>
            <p:spPr>
              <a:xfrm>
                <a:off x="3328375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6" name="Google Shape;1896;p3"/>
              <p:cNvSpPr/>
              <p:nvPr/>
            </p:nvSpPr>
            <p:spPr>
              <a:xfrm>
                <a:off x="3328375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7" name="Google Shape;1897;p3"/>
              <p:cNvSpPr/>
              <p:nvPr/>
            </p:nvSpPr>
            <p:spPr>
              <a:xfrm>
                <a:off x="3328375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8" name="Google Shape;1898;p3"/>
              <p:cNvSpPr/>
              <p:nvPr/>
            </p:nvSpPr>
            <p:spPr>
              <a:xfrm>
                <a:off x="3328375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9" name="Google Shape;1899;p3"/>
              <p:cNvSpPr/>
              <p:nvPr/>
            </p:nvSpPr>
            <p:spPr>
              <a:xfrm>
                <a:off x="3328375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0" name="Google Shape;1900;p3"/>
              <p:cNvSpPr/>
              <p:nvPr/>
            </p:nvSpPr>
            <p:spPr>
              <a:xfrm>
                <a:off x="3328375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1" name="Google Shape;1901;p3"/>
              <p:cNvSpPr/>
              <p:nvPr/>
            </p:nvSpPr>
            <p:spPr>
              <a:xfrm>
                <a:off x="3289350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2" name="Google Shape;1902;p3"/>
              <p:cNvSpPr/>
              <p:nvPr/>
            </p:nvSpPr>
            <p:spPr>
              <a:xfrm>
                <a:off x="3289350" y="448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3" name="Google Shape;1903;p3"/>
              <p:cNvSpPr/>
              <p:nvPr/>
            </p:nvSpPr>
            <p:spPr>
              <a:xfrm>
                <a:off x="3289350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4" name="Google Shape;1904;p3"/>
              <p:cNvSpPr/>
              <p:nvPr/>
            </p:nvSpPr>
            <p:spPr>
              <a:xfrm>
                <a:off x="3289350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5" name="Google Shape;1905;p3"/>
              <p:cNvSpPr/>
              <p:nvPr/>
            </p:nvSpPr>
            <p:spPr>
              <a:xfrm>
                <a:off x="3289350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6" name="Google Shape;1906;p3"/>
              <p:cNvSpPr/>
              <p:nvPr/>
            </p:nvSpPr>
            <p:spPr>
              <a:xfrm>
                <a:off x="3328375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7" name="Google Shape;1907;p3"/>
              <p:cNvSpPr/>
              <p:nvPr/>
            </p:nvSpPr>
            <p:spPr>
              <a:xfrm>
                <a:off x="3328375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8" name="Google Shape;1908;p3"/>
              <p:cNvSpPr/>
              <p:nvPr/>
            </p:nvSpPr>
            <p:spPr>
              <a:xfrm>
                <a:off x="3328375" y="4047150"/>
                <a:ext cx="14125" cy="14425"/>
              </a:xfrm>
              <a:custGeom>
                <a:avLst/>
                <a:gdLst/>
                <a:ahLst/>
                <a:cxnLst/>
                <a:rect l="l" t="t" r="r" b="b"/>
                <a:pathLst>
                  <a:path w="565" h="577" extrusionOk="0">
                    <a:moveTo>
                      <a:pt x="129" y="0"/>
                    </a:moveTo>
                    <a:cubicBezTo>
                      <a:pt x="52" y="58"/>
                      <a:pt x="1" y="151"/>
                      <a:pt x="1" y="257"/>
                    </a:cubicBezTo>
                    <a:cubicBezTo>
                      <a:pt x="1" y="433"/>
                      <a:pt x="144" y="576"/>
                      <a:pt x="322" y="576"/>
                    </a:cubicBezTo>
                    <a:cubicBezTo>
                      <a:pt x="420" y="576"/>
                      <a:pt x="506" y="531"/>
                      <a:pt x="564" y="462"/>
                    </a:cubicBezTo>
                    <a:cubicBezTo>
                      <a:pt x="423" y="305"/>
                      <a:pt x="278" y="151"/>
                      <a:pt x="129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9" name="Google Shape;1909;p3"/>
              <p:cNvSpPr/>
              <p:nvPr/>
            </p:nvSpPr>
            <p:spPr>
              <a:xfrm>
                <a:off x="3328375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0" name="Google Shape;1910;p3"/>
              <p:cNvSpPr/>
              <p:nvPr/>
            </p:nvSpPr>
            <p:spPr>
              <a:xfrm>
                <a:off x="3367450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4"/>
                      <a:pt x="0" y="321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1" name="Google Shape;1911;p3"/>
              <p:cNvSpPr/>
              <p:nvPr/>
            </p:nvSpPr>
            <p:spPr>
              <a:xfrm>
                <a:off x="3406475" y="4182050"/>
                <a:ext cx="9525" cy="15500"/>
              </a:xfrm>
              <a:custGeom>
                <a:avLst/>
                <a:gdLst/>
                <a:ahLst/>
                <a:cxnLst/>
                <a:rect l="l" t="t" r="r" b="b"/>
                <a:pathLst>
                  <a:path w="381" h="620" extrusionOk="0">
                    <a:moveTo>
                      <a:pt x="213" y="0"/>
                    </a:moveTo>
                    <a:cubicBezTo>
                      <a:pt x="89" y="44"/>
                      <a:pt x="0" y="160"/>
                      <a:pt x="0" y="300"/>
                    </a:cubicBezTo>
                    <a:cubicBezTo>
                      <a:pt x="0" y="476"/>
                      <a:pt x="143" y="620"/>
                      <a:pt x="320" y="620"/>
                    </a:cubicBezTo>
                    <a:cubicBezTo>
                      <a:pt x="341" y="620"/>
                      <a:pt x="360" y="618"/>
                      <a:pt x="380" y="614"/>
                    </a:cubicBezTo>
                    <a:cubicBezTo>
                      <a:pt x="330" y="407"/>
                      <a:pt x="275" y="202"/>
                      <a:pt x="213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2" name="Google Shape;1912;p3"/>
              <p:cNvSpPr/>
              <p:nvPr/>
            </p:nvSpPr>
            <p:spPr>
              <a:xfrm>
                <a:off x="3367450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5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3" name="Google Shape;1913;p3"/>
              <p:cNvSpPr/>
              <p:nvPr/>
            </p:nvSpPr>
            <p:spPr>
              <a:xfrm>
                <a:off x="3094125" y="4045500"/>
                <a:ext cx="1617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7" h="641" extrusionOk="0">
                    <a:moveTo>
                      <a:pt x="324" y="0"/>
                    </a:moveTo>
                    <a:cubicBezTo>
                      <a:pt x="322" y="0"/>
                      <a:pt x="320" y="0"/>
                      <a:pt x="318" y="0"/>
                    </a:cubicBezTo>
                    <a:cubicBezTo>
                      <a:pt x="140" y="3"/>
                      <a:pt x="0" y="149"/>
                      <a:pt x="3" y="327"/>
                    </a:cubicBezTo>
                    <a:cubicBezTo>
                      <a:pt x="8" y="502"/>
                      <a:pt x="151" y="641"/>
                      <a:pt x="324" y="641"/>
                    </a:cubicBezTo>
                    <a:cubicBezTo>
                      <a:pt x="326" y="641"/>
                      <a:pt x="328" y="641"/>
                      <a:pt x="330" y="641"/>
                    </a:cubicBezTo>
                    <a:cubicBezTo>
                      <a:pt x="506" y="638"/>
                      <a:pt x="646" y="491"/>
                      <a:pt x="643" y="314"/>
                    </a:cubicBezTo>
                    <a:cubicBezTo>
                      <a:pt x="640" y="139"/>
                      <a:pt x="497" y="0"/>
                      <a:pt x="324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4" name="Google Shape;1914;p3"/>
              <p:cNvSpPr/>
              <p:nvPr/>
            </p:nvSpPr>
            <p:spPr>
              <a:xfrm>
                <a:off x="3406475" y="4215525"/>
                <a:ext cx="1527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1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51" y="641"/>
                      <a:pt x="561" y="563"/>
                      <a:pt x="611" y="453"/>
                    </a:cubicBezTo>
                    <a:cubicBezTo>
                      <a:pt x="594" y="335"/>
                      <a:pt x="574" y="219"/>
                      <a:pt x="553" y="103"/>
                    </a:cubicBezTo>
                    <a:cubicBezTo>
                      <a:pt x="496" y="40"/>
                      <a:pt x="413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5" name="Google Shape;1915;p3"/>
              <p:cNvSpPr/>
              <p:nvPr/>
            </p:nvSpPr>
            <p:spPr>
              <a:xfrm>
                <a:off x="3406475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6" name="Google Shape;1916;p3"/>
              <p:cNvSpPr/>
              <p:nvPr/>
            </p:nvSpPr>
            <p:spPr>
              <a:xfrm>
                <a:off x="3406475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6"/>
                      <a:pt x="143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7" name="Google Shape;1917;p3"/>
              <p:cNvSpPr/>
              <p:nvPr/>
            </p:nvSpPr>
            <p:spPr>
              <a:xfrm>
                <a:off x="3367450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19"/>
                    </a:cubicBezTo>
                    <a:cubicBezTo>
                      <a:pt x="0" y="497"/>
                      <a:pt x="143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8" name="Google Shape;1918;p3"/>
              <p:cNvSpPr/>
              <p:nvPr/>
            </p:nvSpPr>
            <p:spPr>
              <a:xfrm>
                <a:off x="3367450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21"/>
                    </a:cubicBezTo>
                    <a:cubicBezTo>
                      <a:pt x="0" y="497"/>
                      <a:pt x="143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9" name="Google Shape;1919;p3"/>
              <p:cNvSpPr/>
              <p:nvPr/>
            </p:nvSpPr>
            <p:spPr>
              <a:xfrm>
                <a:off x="3328375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0" name="Google Shape;1920;p3"/>
              <p:cNvSpPr/>
              <p:nvPr/>
            </p:nvSpPr>
            <p:spPr>
              <a:xfrm>
                <a:off x="3367450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1" name="Google Shape;1921;p3"/>
              <p:cNvSpPr/>
              <p:nvPr/>
            </p:nvSpPr>
            <p:spPr>
              <a:xfrm>
                <a:off x="3367450" y="411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4"/>
                      <a:pt x="0" y="321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2" name="Google Shape;1922;p3"/>
              <p:cNvSpPr/>
              <p:nvPr/>
            </p:nvSpPr>
            <p:spPr>
              <a:xfrm>
                <a:off x="3367450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3" name="Google Shape;1923;p3"/>
              <p:cNvSpPr/>
              <p:nvPr/>
            </p:nvSpPr>
            <p:spPr>
              <a:xfrm>
                <a:off x="3367450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6"/>
                      <a:pt x="143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4" name="Google Shape;1924;p3"/>
              <p:cNvSpPr/>
              <p:nvPr/>
            </p:nvSpPr>
            <p:spPr>
              <a:xfrm>
                <a:off x="3367450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5" name="Google Shape;1925;p3"/>
              <p:cNvSpPr/>
              <p:nvPr/>
            </p:nvSpPr>
            <p:spPr>
              <a:xfrm>
                <a:off x="3289350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6" name="Google Shape;1926;p3"/>
              <p:cNvSpPr/>
              <p:nvPr/>
            </p:nvSpPr>
            <p:spPr>
              <a:xfrm>
                <a:off x="3250325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7" name="Google Shape;1927;p3"/>
              <p:cNvSpPr/>
              <p:nvPr/>
            </p:nvSpPr>
            <p:spPr>
              <a:xfrm>
                <a:off x="3250325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8" name="Google Shape;1928;p3"/>
              <p:cNvSpPr/>
              <p:nvPr/>
            </p:nvSpPr>
            <p:spPr>
              <a:xfrm>
                <a:off x="3250325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9" name="Google Shape;1929;p3"/>
              <p:cNvSpPr/>
              <p:nvPr/>
            </p:nvSpPr>
            <p:spPr>
              <a:xfrm>
                <a:off x="3250325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0" name="Google Shape;1930;p3"/>
              <p:cNvSpPr/>
              <p:nvPr/>
            </p:nvSpPr>
            <p:spPr>
              <a:xfrm>
                <a:off x="3250325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1" name="Google Shape;1931;p3"/>
              <p:cNvSpPr/>
              <p:nvPr/>
            </p:nvSpPr>
            <p:spPr>
              <a:xfrm>
                <a:off x="3250325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2" name="Google Shape;1932;p3"/>
              <p:cNvSpPr/>
              <p:nvPr/>
            </p:nvSpPr>
            <p:spPr>
              <a:xfrm>
                <a:off x="3250325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3" name="Google Shape;1933;p3"/>
              <p:cNvSpPr/>
              <p:nvPr/>
            </p:nvSpPr>
            <p:spPr>
              <a:xfrm>
                <a:off x="3250325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4" name="Google Shape;1934;p3"/>
              <p:cNvSpPr/>
              <p:nvPr/>
            </p:nvSpPr>
            <p:spPr>
              <a:xfrm>
                <a:off x="3211300" y="448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5" name="Google Shape;1935;p3"/>
              <p:cNvSpPr/>
              <p:nvPr/>
            </p:nvSpPr>
            <p:spPr>
              <a:xfrm>
                <a:off x="3211300" y="4555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6" name="Google Shape;1936;p3"/>
              <p:cNvSpPr/>
              <p:nvPr/>
            </p:nvSpPr>
            <p:spPr>
              <a:xfrm>
                <a:off x="3211300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7" name="Google Shape;1937;p3"/>
              <p:cNvSpPr/>
              <p:nvPr/>
            </p:nvSpPr>
            <p:spPr>
              <a:xfrm>
                <a:off x="3211300" y="452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8" name="Google Shape;1938;p3"/>
              <p:cNvSpPr/>
              <p:nvPr/>
            </p:nvSpPr>
            <p:spPr>
              <a:xfrm>
                <a:off x="3250325" y="401147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9" name="Google Shape;1939;p3"/>
              <p:cNvSpPr/>
              <p:nvPr/>
            </p:nvSpPr>
            <p:spPr>
              <a:xfrm>
                <a:off x="3250325" y="404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0" name="Google Shape;1940;p3"/>
              <p:cNvSpPr/>
              <p:nvPr/>
            </p:nvSpPr>
            <p:spPr>
              <a:xfrm>
                <a:off x="3289350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1" name="Google Shape;1941;p3"/>
              <p:cNvSpPr/>
              <p:nvPr/>
            </p:nvSpPr>
            <p:spPr>
              <a:xfrm>
                <a:off x="3289350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2" name="Google Shape;1942;p3"/>
              <p:cNvSpPr/>
              <p:nvPr/>
            </p:nvSpPr>
            <p:spPr>
              <a:xfrm>
                <a:off x="3289350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3" name="Google Shape;1943;p3"/>
              <p:cNvSpPr/>
              <p:nvPr/>
            </p:nvSpPr>
            <p:spPr>
              <a:xfrm>
                <a:off x="3289350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4" name="Google Shape;1944;p3"/>
              <p:cNvSpPr/>
              <p:nvPr/>
            </p:nvSpPr>
            <p:spPr>
              <a:xfrm>
                <a:off x="3211300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5" name="Google Shape;1945;p3"/>
              <p:cNvSpPr/>
              <p:nvPr/>
            </p:nvSpPr>
            <p:spPr>
              <a:xfrm>
                <a:off x="3250325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6" name="Google Shape;1946;p3"/>
              <p:cNvSpPr/>
              <p:nvPr/>
            </p:nvSpPr>
            <p:spPr>
              <a:xfrm>
                <a:off x="3289350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7" name="Google Shape;1947;p3"/>
              <p:cNvSpPr/>
              <p:nvPr/>
            </p:nvSpPr>
            <p:spPr>
              <a:xfrm>
                <a:off x="3289350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8" name="Google Shape;1948;p3"/>
              <p:cNvSpPr/>
              <p:nvPr/>
            </p:nvSpPr>
            <p:spPr>
              <a:xfrm>
                <a:off x="3289350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9" name="Google Shape;1949;p3"/>
              <p:cNvSpPr/>
              <p:nvPr/>
            </p:nvSpPr>
            <p:spPr>
              <a:xfrm>
                <a:off x="3250325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0" name="Google Shape;1950;p3"/>
              <p:cNvSpPr/>
              <p:nvPr/>
            </p:nvSpPr>
            <p:spPr>
              <a:xfrm>
                <a:off x="3250325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1" name="Google Shape;1951;p3"/>
              <p:cNvSpPr/>
              <p:nvPr/>
            </p:nvSpPr>
            <p:spPr>
              <a:xfrm>
                <a:off x="3250325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2" name="Google Shape;1952;p3"/>
              <p:cNvSpPr/>
              <p:nvPr/>
            </p:nvSpPr>
            <p:spPr>
              <a:xfrm>
                <a:off x="3289350" y="4013325"/>
                <a:ext cx="15275" cy="14175"/>
              </a:xfrm>
              <a:custGeom>
                <a:avLst/>
                <a:gdLst/>
                <a:ahLst/>
                <a:cxnLst/>
                <a:rect l="l" t="t" r="r" b="b"/>
                <a:pathLst>
                  <a:path w="611" h="567" extrusionOk="0">
                    <a:moveTo>
                      <a:pt x="118" y="0"/>
                    </a:moveTo>
                    <a:cubicBezTo>
                      <a:pt x="47" y="61"/>
                      <a:pt x="1" y="150"/>
                      <a:pt x="1" y="247"/>
                    </a:cubicBezTo>
                    <a:cubicBezTo>
                      <a:pt x="1" y="424"/>
                      <a:pt x="144" y="567"/>
                      <a:pt x="322" y="567"/>
                    </a:cubicBezTo>
                    <a:cubicBezTo>
                      <a:pt x="451" y="567"/>
                      <a:pt x="563" y="490"/>
                      <a:pt x="611" y="379"/>
                    </a:cubicBezTo>
                    <a:cubicBezTo>
                      <a:pt x="448" y="249"/>
                      <a:pt x="285" y="122"/>
                      <a:pt x="118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3" name="Google Shape;1953;p3"/>
              <p:cNvSpPr/>
              <p:nvPr/>
            </p:nvSpPr>
            <p:spPr>
              <a:xfrm>
                <a:off x="3289350" y="404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4" name="Google Shape;1954;p3"/>
              <p:cNvSpPr/>
              <p:nvPr/>
            </p:nvSpPr>
            <p:spPr>
              <a:xfrm>
                <a:off x="3250325" y="452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5" name="Google Shape;1955;p3"/>
              <p:cNvSpPr/>
              <p:nvPr/>
            </p:nvSpPr>
            <p:spPr>
              <a:xfrm>
                <a:off x="3250325" y="448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6" name="Google Shape;1956;p3"/>
              <p:cNvSpPr/>
              <p:nvPr/>
            </p:nvSpPr>
            <p:spPr>
              <a:xfrm>
                <a:off x="2899050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7" name="Google Shape;1957;p3"/>
              <p:cNvSpPr/>
              <p:nvPr/>
            </p:nvSpPr>
            <p:spPr>
              <a:xfrm>
                <a:off x="2899050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8" name="Google Shape;1958;p3"/>
              <p:cNvSpPr/>
              <p:nvPr/>
            </p:nvSpPr>
            <p:spPr>
              <a:xfrm>
                <a:off x="2862000" y="4047150"/>
                <a:ext cx="14100" cy="14425"/>
              </a:xfrm>
              <a:custGeom>
                <a:avLst/>
                <a:gdLst/>
                <a:ahLst/>
                <a:cxnLst/>
                <a:rect l="l" t="t" r="r" b="b"/>
                <a:pathLst>
                  <a:path w="564" h="577" extrusionOk="0">
                    <a:moveTo>
                      <a:pt x="436" y="0"/>
                    </a:moveTo>
                    <a:cubicBezTo>
                      <a:pt x="287" y="151"/>
                      <a:pt x="142" y="303"/>
                      <a:pt x="0" y="462"/>
                    </a:cubicBezTo>
                    <a:cubicBezTo>
                      <a:pt x="57" y="531"/>
                      <a:pt x="143" y="576"/>
                      <a:pt x="243" y="576"/>
                    </a:cubicBezTo>
                    <a:cubicBezTo>
                      <a:pt x="421" y="576"/>
                      <a:pt x="564" y="433"/>
                      <a:pt x="564" y="257"/>
                    </a:cubicBezTo>
                    <a:cubicBezTo>
                      <a:pt x="564" y="151"/>
                      <a:pt x="513" y="58"/>
                      <a:pt x="43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9" name="Google Shape;1959;p3"/>
              <p:cNvSpPr/>
              <p:nvPr/>
            </p:nvSpPr>
            <p:spPr>
              <a:xfrm>
                <a:off x="2899050" y="404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0" name="Google Shape;1960;p3"/>
              <p:cNvSpPr/>
              <p:nvPr/>
            </p:nvSpPr>
            <p:spPr>
              <a:xfrm>
                <a:off x="2899050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1" name="Google Shape;1961;p3"/>
              <p:cNvSpPr/>
              <p:nvPr/>
            </p:nvSpPr>
            <p:spPr>
              <a:xfrm>
                <a:off x="2899050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2" name="Google Shape;1962;p3"/>
              <p:cNvSpPr/>
              <p:nvPr/>
            </p:nvSpPr>
            <p:spPr>
              <a:xfrm>
                <a:off x="2899050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3" name="Google Shape;1963;p3"/>
              <p:cNvSpPr/>
              <p:nvPr/>
            </p:nvSpPr>
            <p:spPr>
              <a:xfrm>
                <a:off x="2899050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4" name="Google Shape;1964;p3"/>
              <p:cNvSpPr/>
              <p:nvPr/>
            </p:nvSpPr>
            <p:spPr>
              <a:xfrm>
                <a:off x="2899050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5" name="Google Shape;1965;p3"/>
              <p:cNvSpPr/>
              <p:nvPr/>
            </p:nvSpPr>
            <p:spPr>
              <a:xfrm>
                <a:off x="2860075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4"/>
                      <a:pt x="0" y="321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6" name="Google Shape;1966;p3"/>
              <p:cNvSpPr/>
              <p:nvPr/>
            </p:nvSpPr>
            <p:spPr>
              <a:xfrm>
                <a:off x="2860075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0"/>
                    </a:cubicBezTo>
                    <a:cubicBezTo>
                      <a:pt x="0" y="496"/>
                      <a:pt x="144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7" name="Google Shape;1967;p3"/>
              <p:cNvSpPr/>
              <p:nvPr/>
            </p:nvSpPr>
            <p:spPr>
              <a:xfrm>
                <a:off x="2860075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8" name="Google Shape;1968;p3"/>
              <p:cNvSpPr/>
              <p:nvPr/>
            </p:nvSpPr>
            <p:spPr>
              <a:xfrm>
                <a:off x="2860075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9" name="Google Shape;1969;p3"/>
              <p:cNvSpPr/>
              <p:nvPr/>
            </p:nvSpPr>
            <p:spPr>
              <a:xfrm>
                <a:off x="2899050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0" name="Google Shape;1970;p3"/>
              <p:cNvSpPr/>
              <p:nvPr/>
            </p:nvSpPr>
            <p:spPr>
              <a:xfrm>
                <a:off x="2860075" y="4453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1" name="Google Shape;1971;p3"/>
              <p:cNvSpPr/>
              <p:nvPr/>
            </p:nvSpPr>
            <p:spPr>
              <a:xfrm>
                <a:off x="2860075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2" name="Google Shape;1972;p3"/>
              <p:cNvSpPr/>
              <p:nvPr/>
            </p:nvSpPr>
            <p:spPr>
              <a:xfrm>
                <a:off x="2860075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5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3" name="Google Shape;1973;p3"/>
              <p:cNvSpPr/>
              <p:nvPr/>
            </p:nvSpPr>
            <p:spPr>
              <a:xfrm>
                <a:off x="2938075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4" name="Google Shape;1974;p3"/>
              <p:cNvSpPr/>
              <p:nvPr/>
            </p:nvSpPr>
            <p:spPr>
              <a:xfrm>
                <a:off x="2938075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5" name="Google Shape;1975;p3"/>
              <p:cNvSpPr/>
              <p:nvPr/>
            </p:nvSpPr>
            <p:spPr>
              <a:xfrm>
                <a:off x="2938075" y="404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6" name="Google Shape;1976;p3"/>
              <p:cNvSpPr/>
              <p:nvPr/>
            </p:nvSpPr>
            <p:spPr>
              <a:xfrm>
                <a:off x="2938075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7" name="Google Shape;1977;p3"/>
              <p:cNvSpPr/>
              <p:nvPr/>
            </p:nvSpPr>
            <p:spPr>
              <a:xfrm>
                <a:off x="2938075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8" name="Google Shape;1978;p3"/>
              <p:cNvSpPr/>
              <p:nvPr/>
            </p:nvSpPr>
            <p:spPr>
              <a:xfrm>
                <a:off x="2938075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9" name="Google Shape;1979;p3"/>
              <p:cNvSpPr/>
              <p:nvPr/>
            </p:nvSpPr>
            <p:spPr>
              <a:xfrm>
                <a:off x="2938075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0" name="Google Shape;1980;p3"/>
              <p:cNvSpPr/>
              <p:nvPr/>
            </p:nvSpPr>
            <p:spPr>
              <a:xfrm>
                <a:off x="2899050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1" name="Google Shape;1981;p3"/>
              <p:cNvSpPr/>
              <p:nvPr/>
            </p:nvSpPr>
            <p:spPr>
              <a:xfrm>
                <a:off x="2899050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2" name="Google Shape;1982;p3"/>
              <p:cNvSpPr/>
              <p:nvPr/>
            </p:nvSpPr>
            <p:spPr>
              <a:xfrm>
                <a:off x="2899050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3" name="Google Shape;1983;p3"/>
              <p:cNvSpPr/>
              <p:nvPr/>
            </p:nvSpPr>
            <p:spPr>
              <a:xfrm>
                <a:off x="2938075" y="401147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7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4" name="Google Shape;1984;p3"/>
              <p:cNvSpPr/>
              <p:nvPr/>
            </p:nvSpPr>
            <p:spPr>
              <a:xfrm>
                <a:off x="2899050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5" name="Google Shape;1985;p3"/>
              <p:cNvSpPr/>
              <p:nvPr/>
            </p:nvSpPr>
            <p:spPr>
              <a:xfrm>
                <a:off x="2899050" y="448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6" name="Google Shape;1986;p3"/>
              <p:cNvSpPr/>
              <p:nvPr/>
            </p:nvSpPr>
            <p:spPr>
              <a:xfrm>
                <a:off x="2860075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6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7" name="Google Shape;1987;p3"/>
              <p:cNvSpPr/>
              <p:nvPr/>
            </p:nvSpPr>
            <p:spPr>
              <a:xfrm>
                <a:off x="2899825" y="4013325"/>
                <a:ext cx="15275" cy="14175"/>
              </a:xfrm>
              <a:custGeom>
                <a:avLst/>
                <a:gdLst/>
                <a:ahLst/>
                <a:cxnLst/>
                <a:rect l="l" t="t" r="r" b="b"/>
                <a:pathLst>
                  <a:path w="611" h="567" extrusionOk="0">
                    <a:moveTo>
                      <a:pt x="493" y="0"/>
                    </a:moveTo>
                    <a:cubicBezTo>
                      <a:pt x="325" y="122"/>
                      <a:pt x="161" y="249"/>
                      <a:pt x="0" y="379"/>
                    </a:cubicBezTo>
                    <a:cubicBezTo>
                      <a:pt x="51" y="490"/>
                      <a:pt x="161" y="567"/>
                      <a:pt x="289" y="567"/>
                    </a:cubicBezTo>
                    <a:cubicBezTo>
                      <a:pt x="467" y="567"/>
                      <a:pt x="610" y="424"/>
                      <a:pt x="610" y="247"/>
                    </a:cubicBezTo>
                    <a:cubicBezTo>
                      <a:pt x="610" y="148"/>
                      <a:pt x="564" y="59"/>
                      <a:pt x="493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8" name="Google Shape;1988;p3"/>
              <p:cNvSpPr/>
              <p:nvPr/>
            </p:nvSpPr>
            <p:spPr>
              <a:xfrm>
                <a:off x="2782725" y="4317500"/>
                <a:ext cx="153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12" h="642" extrusionOk="0">
                    <a:moveTo>
                      <a:pt x="292" y="1"/>
                    </a:moveTo>
                    <a:cubicBezTo>
                      <a:pt x="162" y="1"/>
                      <a:pt x="51" y="77"/>
                      <a:pt x="1" y="189"/>
                    </a:cubicBezTo>
                    <a:cubicBezTo>
                      <a:pt x="19" y="307"/>
                      <a:pt x="37" y="423"/>
                      <a:pt x="58" y="537"/>
                    </a:cubicBezTo>
                    <a:cubicBezTo>
                      <a:pt x="114" y="602"/>
                      <a:pt x="197" y="641"/>
                      <a:pt x="292" y="641"/>
                    </a:cubicBezTo>
                    <a:cubicBezTo>
                      <a:pt x="468" y="641"/>
                      <a:pt x="611" y="498"/>
                      <a:pt x="611" y="322"/>
                    </a:cubicBezTo>
                    <a:cubicBezTo>
                      <a:pt x="611" y="144"/>
                      <a:pt x="468" y="1"/>
                      <a:pt x="29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9" name="Google Shape;1989;p3"/>
              <p:cNvSpPr/>
              <p:nvPr/>
            </p:nvSpPr>
            <p:spPr>
              <a:xfrm>
                <a:off x="2899825" y="4521525"/>
                <a:ext cx="15275" cy="14225"/>
              </a:xfrm>
              <a:custGeom>
                <a:avLst/>
                <a:gdLst/>
                <a:ahLst/>
                <a:cxnLst/>
                <a:rect l="l" t="t" r="r" b="b"/>
                <a:pathLst>
                  <a:path w="611" h="569" extrusionOk="0">
                    <a:moveTo>
                      <a:pt x="289" y="0"/>
                    </a:moveTo>
                    <a:cubicBezTo>
                      <a:pt x="160" y="0"/>
                      <a:pt x="48" y="79"/>
                      <a:pt x="0" y="189"/>
                    </a:cubicBezTo>
                    <a:cubicBezTo>
                      <a:pt x="161" y="318"/>
                      <a:pt x="325" y="445"/>
                      <a:pt x="493" y="568"/>
                    </a:cubicBezTo>
                    <a:cubicBezTo>
                      <a:pt x="565" y="507"/>
                      <a:pt x="610" y="421"/>
                      <a:pt x="610" y="321"/>
                    </a:cubicBezTo>
                    <a:cubicBezTo>
                      <a:pt x="610" y="144"/>
                      <a:pt x="467" y="0"/>
                      <a:pt x="289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0" name="Google Shape;1990;p3"/>
              <p:cNvSpPr/>
              <p:nvPr/>
            </p:nvSpPr>
            <p:spPr>
              <a:xfrm>
                <a:off x="2862000" y="4487550"/>
                <a:ext cx="14100" cy="14400"/>
              </a:xfrm>
              <a:custGeom>
                <a:avLst/>
                <a:gdLst/>
                <a:ahLst/>
                <a:cxnLst/>
                <a:rect l="l" t="t" r="r" b="b"/>
                <a:pathLst>
                  <a:path w="564" h="576" extrusionOk="0">
                    <a:moveTo>
                      <a:pt x="243" y="0"/>
                    </a:moveTo>
                    <a:cubicBezTo>
                      <a:pt x="145" y="0"/>
                      <a:pt x="59" y="45"/>
                      <a:pt x="0" y="115"/>
                    </a:cubicBezTo>
                    <a:cubicBezTo>
                      <a:pt x="142" y="271"/>
                      <a:pt x="287" y="425"/>
                      <a:pt x="436" y="576"/>
                    </a:cubicBezTo>
                    <a:cubicBezTo>
                      <a:pt x="511" y="516"/>
                      <a:pt x="564" y="424"/>
                      <a:pt x="564" y="320"/>
                    </a:cubicBezTo>
                    <a:cubicBezTo>
                      <a:pt x="564" y="143"/>
                      <a:pt x="421" y="0"/>
                      <a:pt x="243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1" name="Google Shape;1991;p3"/>
              <p:cNvSpPr/>
              <p:nvPr/>
            </p:nvSpPr>
            <p:spPr>
              <a:xfrm>
                <a:off x="2938075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2" name="Google Shape;1992;p3"/>
              <p:cNvSpPr/>
              <p:nvPr/>
            </p:nvSpPr>
            <p:spPr>
              <a:xfrm>
                <a:off x="2788500" y="4351475"/>
                <a:ext cx="9525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381" h="622" extrusionOk="0">
                    <a:moveTo>
                      <a:pt x="61" y="1"/>
                    </a:moveTo>
                    <a:cubicBezTo>
                      <a:pt x="40" y="1"/>
                      <a:pt x="22" y="4"/>
                      <a:pt x="0" y="7"/>
                    </a:cubicBezTo>
                    <a:cubicBezTo>
                      <a:pt x="52" y="215"/>
                      <a:pt x="106" y="420"/>
                      <a:pt x="168" y="622"/>
                    </a:cubicBezTo>
                    <a:cubicBezTo>
                      <a:pt x="293" y="578"/>
                      <a:pt x="380" y="462"/>
                      <a:pt x="380" y="322"/>
                    </a:cubicBezTo>
                    <a:cubicBezTo>
                      <a:pt x="380" y="145"/>
                      <a:pt x="237" y="1"/>
                      <a:pt x="6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3" name="Google Shape;1993;p3"/>
              <p:cNvSpPr/>
              <p:nvPr/>
            </p:nvSpPr>
            <p:spPr>
              <a:xfrm>
                <a:off x="2781975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4" name="Google Shape;1994;p3"/>
              <p:cNvSpPr/>
              <p:nvPr/>
            </p:nvSpPr>
            <p:spPr>
              <a:xfrm>
                <a:off x="2781975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5" name="Google Shape;1995;p3"/>
              <p:cNvSpPr/>
              <p:nvPr/>
            </p:nvSpPr>
            <p:spPr>
              <a:xfrm>
                <a:off x="3055950" y="4589525"/>
                <a:ext cx="15125" cy="6575"/>
              </a:xfrm>
              <a:custGeom>
                <a:avLst/>
                <a:gdLst/>
                <a:ahLst/>
                <a:cxnLst/>
                <a:rect l="l" t="t" r="r" b="b"/>
                <a:pathLst>
                  <a:path w="605" h="263" extrusionOk="0">
                    <a:moveTo>
                      <a:pt x="290" y="0"/>
                    </a:moveTo>
                    <a:cubicBezTo>
                      <a:pt x="160" y="0"/>
                      <a:pt x="49" y="78"/>
                      <a:pt x="1" y="188"/>
                    </a:cubicBezTo>
                    <a:cubicBezTo>
                      <a:pt x="200" y="217"/>
                      <a:pt x="401" y="241"/>
                      <a:pt x="605" y="262"/>
                    </a:cubicBezTo>
                    <a:cubicBezTo>
                      <a:pt x="576" y="113"/>
                      <a:pt x="447" y="0"/>
                      <a:pt x="29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6" name="Google Shape;1996;p3"/>
              <p:cNvSpPr/>
              <p:nvPr/>
            </p:nvSpPr>
            <p:spPr>
              <a:xfrm>
                <a:off x="3094225" y="4589525"/>
                <a:ext cx="16025" cy="8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322" extrusionOk="0">
                    <a:moveTo>
                      <a:pt x="321" y="0"/>
                    </a:moveTo>
                    <a:cubicBezTo>
                      <a:pt x="145" y="0"/>
                      <a:pt x="2" y="142"/>
                      <a:pt x="1" y="317"/>
                    </a:cubicBezTo>
                    <a:cubicBezTo>
                      <a:pt x="106" y="320"/>
                      <a:pt x="213" y="321"/>
                      <a:pt x="321" y="321"/>
                    </a:cubicBezTo>
                    <a:cubicBezTo>
                      <a:pt x="428" y="321"/>
                      <a:pt x="534" y="320"/>
                      <a:pt x="641" y="317"/>
                    </a:cubicBezTo>
                    <a:cubicBezTo>
                      <a:pt x="639" y="142"/>
                      <a:pt x="496" y="0"/>
                      <a:pt x="321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7" name="Google Shape;1997;p3"/>
              <p:cNvSpPr/>
              <p:nvPr/>
            </p:nvSpPr>
            <p:spPr>
              <a:xfrm>
                <a:off x="3406475" y="4317500"/>
                <a:ext cx="1527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1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13" y="641"/>
                      <a:pt x="496" y="602"/>
                      <a:pt x="553" y="537"/>
                    </a:cubicBezTo>
                    <a:cubicBezTo>
                      <a:pt x="574" y="421"/>
                      <a:pt x="594" y="307"/>
                      <a:pt x="611" y="189"/>
                    </a:cubicBezTo>
                    <a:cubicBezTo>
                      <a:pt x="559" y="77"/>
                      <a:pt x="451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8" name="Google Shape;1998;p3"/>
              <p:cNvSpPr/>
              <p:nvPr/>
            </p:nvSpPr>
            <p:spPr>
              <a:xfrm>
                <a:off x="3328375" y="4487550"/>
                <a:ext cx="14125" cy="14400"/>
              </a:xfrm>
              <a:custGeom>
                <a:avLst/>
                <a:gdLst/>
                <a:ahLst/>
                <a:cxnLst/>
                <a:rect l="l" t="t" r="r" b="b"/>
                <a:pathLst>
                  <a:path w="565" h="576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25"/>
                      <a:pt x="52" y="519"/>
                      <a:pt x="129" y="576"/>
                    </a:cubicBezTo>
                    <a:cubicBezTo>
                      <a:pt x="278" y="425"/>
                      <a:pt x="423" y="273"/>
                      <a:pt x="564" y="115"/>
                    </a:cubicBezTo>
                    <a:cubicBezTo>
                      <a:pt x="506" y="45"/>
                      <a:pt x="420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9" name="Google Shape;1999;p3"/>
              <p:cNvSpPr/>
              <p:nvPr/>
            </p:nvSpPr>
            <p:spPr>
              <a:xfrm>
                <a:off x="3406475" y="4351475"/>
                <a:ext cx="9525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381" h="622" extrusionOk="0">
                    <a:moveTo>
                      <a:pt x="320" y="1"/>
                    </a:moveTo>
                    <a:cubicBezTo>
                      <a:pt x="143" y="1"/>
                      <a:pt x="0" y="147"/>
                      <a:pt x="0" y="322"/>
                    </a:cubicBezTo>
                    <a:cubicBezTo>
                      <a:pt x="0" y="460"/>
                      <a:pt x="89" y="578"/>
                      <a:pt x="213" y="622"/>
                    </a:cubicBezTo>
                    <a:cubicBezTo>
                      <a:pt x="273" y="418"/>
                      <a:pt x="330" y="212"/>
                      <a:pt x="380" y="7"/>
                    </a:cubicBezTo>
                    <a:cubicBezTo>
                      <a:pt x="362" y="4"/>
                      <a:pt x="341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0" name="Google Shape;2000;p3"/>
              <p:cNvSpPr/>
              <p:nvPr/>
            </p:nvSpPr>
            <p:spPr>
              <a:xfrm>
                <a:off x="3133400" y="4589525"/>
                <a:ext cx="15125" cy="6525"/>
              </a:xfrm>
              <a:custGeom>
                <a:avLst/>
                <a:gdLst/>
                <a:ahLst/>
                <a:cxnLst/>
                <a:rect l="l" t="t" r="r" b="b"/>
                <a:pathLst>
                  <a:path w="605" h="261" extrusionOk="0">
                    <a:moveTo>
                      <a:pt x="316" y="0"/>
                    </a:moveTo>
                    <a:cubicBezTo>
                      <a:pt x="159" y="0"/>
                      <a:pt x="29" y="112"/>
                      <a:pt x="1" y="261"/>
                    </a:cubicBezTo>
                    <a:cubicBezTo>
                      <a:pt x="204" y="241"/>
                      <a:pt x="406" y="217"/>
                      <a:pt x="605" y="187"/>
                    </a:cubicBezTo>
                    <a:cubicBezTo>
                      <a:pt x="555" y="78"/>
                      <a:pt x="444" y="0"/>
                      <a:pt x="316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1" name="Google Shape;2001;p3"/>
              <p:cNvSpPr/>
              <p:nvPr/>
            </p:nvSpPr>
            <p:spPr>
              <a:xfrm>
                <a:off x="2860075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21"/>
                    </a:cubicBezTo>
                    <a:cubicBezTo>
                      <a:pt x="0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2" name="Google Shape;2002;p3"/>
              <p:cNvSpPr/>
              <p:nvPr/>
            </p:nvSpPr>
            <p:spPr>
              <a:xfrm>
                <a:off x="3289350" y="4521525"/>
                <a:ext cx="15275" cy="14225"/>
              </a:xfrm>
              <a:custGeom>
                <a:avLst/>
                <a:gdLst/>
                <a:ahLst/>
                <a:cxnLst/>
                <a:rect l="l" t="t" r="r" b="b"/>
                <a:pathLst>
                  <a:path w="611" h="569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21"/>
                      <a:pt x="47" y="507"/>
                      <a:pt x="118" y="568"/>
                    </a:cubicBezTo>
                    <a:cubicBezTo>
                      <a:pt x="285" y="445"/>
                      <a:pt x="450" y="318"/>
                      <a:pt x="611" y="189"/>
                    </a:cubicBezTo>
                    <a:cubicBezTo>
                      <a:pt x="563" y="79"/>
                      <a:pt x="451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3" name="Google Shape;2003;p3"/>
              <p:cNvSpPr/>
              <p:nvPr/>
            </p:nvSpPr>
            <p:spPr>
              <a:xfrm>
                <a:off x="2821050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4" name="Google Shape;2004;p3"/>
              <p:cNvSpPr/>
              <p:nvPr/>
            </p:nvSpPr>
            <p:spPr>
              <a:xfrm>
                <a:off x="2821050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5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5" name="Google Shape;2005;p3"/>
              <p:cNvSpPr/>
              <p:nvPr/>
            </p:nvSpPr>
            <p:spPr>
              <a:xfrm>
                <a:off x="2821050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4"/>
                      <a:pt x="0" y="321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6" name="Google Shape;2006;p3"/>
              <p:cNvSpPr/>
              <p:nvPr/>
            </p:nvSpPr>
            <p:spPr>
              <a:xfrm>
                <a:off x="2860075" y="411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4"/>
                      <a:pt x="0" y="321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7" name="Google Shape;2007;p3"/>
              <p:cNvSpPr/>
              <p:nvPr/>
            </p:nvSpPr>
            <p:spPr>
              <a:xfrm>
                <a:off x="2860075" y="407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8" name="Google Shape;2008;p3"/>
              <p:cNvSpPr/>
              <p:nvPr/>
            </p:nvSpPr>
            <p:spPr>
              <a:xfrm>
                <a:off x="2860075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19"/>
                    </a:cubicBezTo>
                    <a:cubicBezTo>
                      <a:pt x="0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6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9" name="Google Shape;2009;p3"/>
              <p:cNvSpPr/>
              <p:nvPr/>
            </p:nvSpPr>
            <p:spPr>
              <a:xfrm>
                <a:off x="2821050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0" name="Google Shape;2010;p3"/>
              <p:cNvSpPr/>
              <p:nvPr/>
            </p:nvSpPr>
            <p:spPr>
              <a:xfrm>
                <a:off x="2821050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21"/>
                    </a:cubicBezTo>
                    <a:cubicBezTo>
                      <a:pt x="0" y="497"/>
                      <a:pt x="143" y="641"/>
                      <a:pt x="320" y="641"/>
                    </a:cubicBezTo>
                    <a:cubicBezTo>
                      <a:pt x="496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1" name="Google Shape;2011;p3"/>
              <p:cNvSpPr/>
              <p:nvPr/>
            </p:nvSpPr>
            <p:spPr>
              <a:xfrm>
                <a:off x="2821050" y="411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4"/>
                      <a:pt x="0" y="321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2" name="Google Shape;2012;p3"/>
              <p:cNvSpPr/>
              <p:nvPr/>
            </p:nvSpPr>
            <p:spPr>
              <a:xfrm>
                <a:off x="2821050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3" y="0"/>
                      <a:pt x="0" y="143"/>
                      <a:pt x="0" y="319"/>
                    </a:cubicBezTo>
                    <a:cubicBezTo>
                      <a:pt x="0" y="497"/>
                      <a:pt x="143" y="640"/>
                      <a:pt x="320" y="640"/>
                    </a:cubicBezTo>
                    <a:cubicBezTo>
                      <a:pt x="496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3" name="Google Shape;2013;p3"/>
              <p:cNvSpPr/>
              <p:nvPr/>
            </p:nvSpPr>
            <p:spPr>
              <a:xfrm>
                <a:off x="2788500" y="4182050"/>
                <a:ext cx="9525" cy="15500"/>
              </a:xfrm>
              <a:custGeom>
                <a:avLst/>
                <a:gdLst/>
                <a:ahLst/>
                <a:cxnLst/>
                <a:rect l="l" t="t" r="r" b="b"/>
                <a:pathLst>
                  <a:path w="381" h="620" extrusionOk="0">
                    <a:moveTo>
                      <a:pt x="168" y="0"/>
                    </a:moveTo>
                    <a:cubicBezTo>
                      <a:pt x="107" y="204"/>
                      <a:pt x="52" y="407"/>
                      <a:pt x="0" y="614"/>
                    </a:cubicBezTo>
                    <a:cubicBezTo>
                      <a:pt x="19" y="618"/>
                      <a:pt x="40" y="620"/>
                      <a:pt x="61" y="620"/>
                    </a:cubicBezTo>
                    <a:cubicBezTo>
                      <a:pt x="237" y="620"/>
                      <a:pt x="380" y="476"/>
                      <a:pt x="380" y="300"/>
                    </a:cubicBezTo>
                    <a:cubicBezTo>
                      <a:pt x="380" y="160"/>
                      <a:pt x="293" y="44"/>
                      <a:pt x="168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4" name="Google Shape;2014;p3"/>
              <p:cNvSpPr/>
              <p:nvPr/>
            </p:nvSpPr>
            <p:spPr>
              <a:xfrm>
                <a:off x="2821050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6"/>
                      <a:pt x="143" y="641"/>
                      <a:pt x="320" y="641"/>
                    </a:cubicBezTo>
                    <a:cubicBezTo>
                      <a:pt x="496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5" name="Google Shape;2015;p3"/>
              <p:cNvSpPr/>
              <p:nvPr/>
            </p:nvSpPr>
            <p:spPr>
              <a:xfrm>
                <a:off x="2782725" y="4215525"/>
                <a:ext cx="153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12" h="642" extrusionOk="0">
                    <a:moveTo>
                      <a:pt x="292" y="1"/>
                    </a:moveTo>
                    <a:cubicBezTo>
                      <a:pt x="200" y="1"/>
                      <a:pt x="117" y="40"/>
                      <a:pt x="58" y="103"/>
                    </a:cubicBezTo>
                    <a:cubicBezTo>
                      <a:pt x="37" y="221"/>
                      <a:pt x="19" y="335"/>
                      <a:pt x="1" y="453"/>
                    </a:cubicBezTo>
                    <a:cubicBezTo>
                      <a:pt x="51" y="563"/>
                      <a:pt x="162" y="641"/>
                      <a:pt x="292" y="641"/>
                    </a:cubicBezTo>
                    <a:cubicBezTo>
                      <a:pt x="468" y="641"/>
                      <a:pt x="611" y="498"/>
                      <a:pt x="611" y="320"/>
                    </a:cubicBezTo>
                    <a:cubicBezTo>
                      <a:pt x="611" y="144"/>
                      <a:pt x="468" y="1"/>
                      <a:pt x="29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6" name="Google Shape;2016;p3"/>
              <p:cNvSpPr/>
              <p:nvPr/>
            </p:nvSpPr>
            <p:spPr>
              <a:xfrm>
                <a:off x="2821050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2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7" name="Google Shape;2017;p3"/>
              <p:cNvSpPr/>
              <p:nvPr/>
            </p:nvSpPr>
            <p:spPr>
              <a:xfrm>
                <a:off x="2821050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3" y="1"/>
                      <a:pt x="0" y="144"/>
                      <a:pt x="0" y="320"/>
                    </a:cubicBezTo>
                    <a:cubicBezTo>
                      <a:pt x="0" y="498"/>
                      <a:pt x="143" y="641"/>
                      <a:pt x="320" y="641"/>
                    </a:cubicBezTo>
                    <a:cubicBezTo>
                      <a:pt x="496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8" name="Google Shape;2018;p3"/>
              <p:cNvSpPr/>
              <p:nvPr/>
            </p:nvSpPr>
            <p:spPr>
              <a:xfrm>
                <a:off x="3016175" y="401147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1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9" name="Google Shape;2019;p3"/>
              <p:cNvSpPr/>
              <p:nvPr/>
            </p:nvSpPr>
            <p:spPr>
              <a:xfrm>
                <a:off x="3055950" y="3953025"/>
                <a:ext cx="15125" cy="6500"/>
              </a:xfrm>
              <a:custGeom>
                <a:avLst/>
                <a:gdLst/>
                <a:ahLst/>
                <a:cxnLst/>
                <a:rect l="l" t="t" r="r" b="b"/>
                <a:pathLst>
                  <a:path w="605" h="260" extrusionOk="0">
                    <a:moveTo>
                      <a:pt x="605" y="0"/>
                    </a:moveTo>
                    <a:lnTo>
                      <a:pt x="605" y="0"/>
                    </a:lnTo>
                    <a:cubicBezTo>
                      <a:pt x="401" y="18"/>
                      <a:pt x="200" y="44"/>
                      <a:pt x="1" y="74"/>
                    </a:cubicBezTo>
                    <a:cubicBezTo>
                      <a:pt x="49" y="182"/>
                      <a:pt x="160" y="259"/>
                      <a:pt x="290" y="259"/>
                    </a:cubicBezTo>
                    <a:cubicBezTo>
                      <a:pt x="447" y="259"/>
                      <a:pt x="576" y="149"/>
                      <a:pt x="605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0" name="Google Shape;2020;p3"/>
              <p:cNvSpPr/>
              <p:nvPr/>
            </p:nvSpPr>
            <p:spPr>
              <a:xfrm>
                <a:off x="3054925" y="3977350"/>
                <a:ext cx="16300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52" h="640" extrusionOk="0">
                    <a:moveTo>
                      <a:pt x="327" y="0"/>
                    </a:moveTo>
                    <a:cubicBezTo>
                      <a:pt x="323" y="0"/>
                      <a:pt x="320" y="0"/>
                      <a:pt x="316" y="0"/>
                    </a:cubicBezTo>
                    <a:cubicBezTo>
                      <a:pt x="138" y="5"/>
                      <a:pt x="1" y="154"/>
                      <a:pt x="5" y="330"/>
                    </a:cubicBezTo>
                    <a:cubicBezTo>
                      <a:pt x="11" y="503"/>
                      <a:pt x="154" y="639"/>
                      <a:pt x="326" y="639"/>
                    </a:cubicBezTo>
                    <a:cubicBezTo>
                      <a:pt x="330" y="639"/>
                      <a:pt x="333" y="639"/>
                      <a:pt x="337" y="639"/>
                    </a:cubicBezTo>
                    <a:cubicBezTo>
                      <a:pt x="513" y="633"/>
                      <a:pt x="652" y="486"/>
                      <a:pt x="646" y="309"/>
                    </a:cubicBezTo>
                    <a:cubicBezTo>
                      <a:pt x="640" y="137"/>
                      <a:pt x="498" y="0"/>
                      <a:pt x="327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1" name="Google Shape;2021;p3"/>
              <p:cNvSpPr/>
              <p:nvPr/>
            </p:nvSpPr>
            <p:spPr>
              <a:xfrm>
                <a:off x="3016175" y="452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4"/>
                      <a:pt x="0" y="321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2" name="Google Shape;2022;p3"/>
              <p:cNvSpPr/>
              <p:nvPr/>
            </p:nvSpPr>
            <p:spPr>
              <a:xfrm>
                <a:off x="3054925" y="4113375"/>
                <a:ext cx="16300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52" h="640" extrusionOk="0">
                    <a:moveTo>
                      <a:pt x="327" y="0"/>
                    </a:moveTo>
                    <a:cubicBezTo>
                      <a:pt x="323" y="0"/>
                      <a:pt x="320" y="0"/>
                      <a:pt x="316" y="0"/>
                    </a:cubicBezTo>
                    <a:cubicBezTo>
                      <a:pt x="138" y="6"/>
                      <a:pt x="1" y="154"/>
                      <a:pt x="5" y="330"/>
                    </a:cubicBezTo>
                    <a:cubicBezTo>
                      <a:pt x="11" y="503"/>
                      <a:pt x="154" y="639"/>
                      <a:pt x="326" y="639"/>
                    </a:cubicBezTo>
                    <a:cubicBezTo>
                      <a:pt x="330" y="639"/>
                      <a:pt x="333" y="639"/>
                      <a:pt x="337" y="639"/>
                    </a:cubicBezTo>
                    <a:cubicBezTo>
                      <a:pt x="513" y="633"/>
                      <a:pt x="652" y="486"/>
                      <a:pt x="646" y="309"/>
                    </a:cubicBezTo>
                    <a:cubicBezTo>
                      <a:pt x="640" y="137"/>
                      <a:pt x="498" y="0"/>
                      <a:pt x="327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3" name="Google Shape;2023;p3"/>
              <p:cNvSpPr/>
              <p:nvPr/>
            </p:nvSpPr>
            <p:spPr>
              <a:xfrm>
                <a:off x="3054925" y="4079350"/>
                <a:ext cx="1630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52" h="642" extrusionOk="0">
                    <a:moveTo>
                      <a:pt x="327" y="1"/>
                    </a:moveTo>
                    <a:cubicBezTo>
                      <a:pt x="323" y="1"/>
                      <a:pt x="320" y="1"/>
                      <a:pt x="316" y="1"/>
                    </a:cubicBezTo>
                    <a:cubicBezTo>
                      <a:pt x="138" y="7"/>
                      <a:pt x="1" y="154"/>
                      <a:pt x="5" y="332"/>
                    </a:cubicBezTo>
                    <a:cubicBezTo>
                      <a:pt x="11" y="505"/>
                      <a:pt x="154" y="641"/>
                      <a:pt x="326" y="641"/>
                    </a:cubicBezTo>
                    <a:cubicBezTo>
                      <a:pt x="330" y="641"/>
                      <a:pt x="333" y="641"/>
                      <a:pt x="337" y="641"/>
                    </a:cubicBezTo>
                    <a:cubicBezTo>
                      <a:pt x="513" y="635"/>
                      <a:pt x="652" y="487"/>
                      <a:pt x="646" y="311"/>
                    </a:cubicBezTo>
                    <a:cubicBezTo>
                      <a:pt x="640" y="137"/>
                      <a:pt x="498" y="1"/>
                      <a:pt x="327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4" name="Google Shape;2024;p3"/>
              <p:cNvSpPr/>
              <p:nvPr/>
            </p:nvSpPr>
            <p:spPr>
              <a:xfrm>
                <a:off x="3054900" y="4011325"/>
                <a:ext cx="163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53" h="642" extrusionOk="0">
                    <a:moveTo>
                      <a:pt x="328" y="0"/>
                    </a:moveTo>
                    <a:cubicBezTo>
                      <a:pt x="324" y="0"/>
                      <a:pt x="321" y="0"/>
                      <a:pt x="317" y="1"/>
                    </a:cubicBezTo>
                    <a:cubicBezTo>
                      <a:pt x="139" y="7"/>
                      <a:pt x="0" y="154"/>
                      <a:pt x="6" y="331"/>
                    </a:cubicBezTo>
                    <a:cubicBezTo>
                      <a:pt x="12" y="505"/>
                      <a:pt x="155" y="641"/>
                      <a:pt x="327" y="641"/>
                    </a:cubicBezTo>
                    <a:cubicBezTo>
                      <a:pt x="331" y="641"/>
                      <a:pt x="334" y="641"/>
                      <a:pt x="338" y="641"/>
                    </a:cubicBezTo>
                    <a:cubicBezTo>
                      <a:pt x="514" y="635"/>
                      <a:pt x="653" y="487"/>
                      <a:pt x="647" y="309"/>
                    </a:cubicBezTo>
                    <a:cubicBezTo>
                      <a:pt x="641" y="137"/>
                      <a:pt x="499" y="0"/>
                      <a:pt x="328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5" name="Google Shape;2025;p3"/>
              <p:cNvSpPr/>
              <p:nvPr/>
            </p:nvSpPr>
            <p:spPr>
              <a:xfrm>
                <a:off x="2938075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6" name="Google Shape;2026;p3"/>
              <p:cNvSpPr/>
              <p:nvPr/>
            </p:nvSpPr>
            <p:spPr>
              <a:xfrm>
                <a:off x="3054925" y="4045375"/>
                <a:ext cx="16300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652" h="640" extrusionOk="0">
                    <a:moveTo>
                      <a:pt x="327" y="0"/>
                    </a:moveTo>
                    <a:cubicBezTo>
                      <a:pt x="323" y="0"/>
                      <a:pt x="320" y="1"/>
                      <a:pt x="316" y="1"/>
                    </a:cubicBezTo>
                    <a:cubicBezTo>
                      <a:pt x="138" y="7"/>
                      <a:pt x="1" y="154"/>
                      <a:pt x="5" y="331"/>
                    </a:cubicBezTo>
                    <a:cubicBezTo>
                      <a:pt x="11" y="503"/>
                      <a:pt x="154" y="640"/>
                      <a:pt x="326" y="640"/>
                    </a:cubicBezTo>
                    <a:cubicBezTo>
                      <a:pt x="330" y="640"/>
                      <a:pt x="333" y="640"/>
                      <a:pt x="337" y="640"/>
                    </a:cubicBezTo>
                    <a:cubicBezTo>
                      <a:pt x="513" y="635"/>
                      <a:pt x="652" y="486"/>
                      <a:pt x="646" y="310"/>
                    </a:cubicBezTo>
                    <a:cubicBezTo>
                      <a:pt x="640" y="137"/>
                      <a:pt x="498" y="0"/>
                      <a:pt x="327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7" name="Google Shape;2027;p3"/>
              <p:cNvSpPr/>
              <p:nvPr/>
            </p:nvSpPr>
            <p:spPr>
              <a:xfrm>
                <a:off x="3016175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8" name="Google Shape;2028;p3"/>
              <p:cNvSpPr/>
              <p:nvPr/>
            </p:nvSpPr>
            <p:spPr>
              <a:xfrm>
                <a:off x="3016175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9" name="Google Shape;2029;p3"/>
              <p:cNvSpPr/>
              <p:nvPr/>
            </p:nvSpPr>
            <p:spPr>
              <a:xfrm>
                <a:off x="3016175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0"/>
                    </a:cubicBezTo>
                    <a:cubicBezTo>
                      <a:pt x="0" y="496"/>
                      <a:pt x="144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0" name="Google Shape;2030;p3"/>
              <p:cNvSpPr/>
              <p:nvPr/>
            </p:nvSpPr>
            <p:spPr>
              <a:xfrm>
                <a:off x="3016175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1" name="Google Shape;2031;p3"/>
              <p:cNvSpPr/>
              <p:nvPr/>
            </p:nvSpPr>
            <p:spPr>
              <a:xfrm>
                <a:off x="3016175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5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2" name="Google Shape;2032;p3"/>
              <p:cNvSpPr/>
              <p:nvPr/>
            </p:nvSpPr>
            <p:spPr>
              <a:xfrm>
                <a:off x="3016175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3" name="Google Shape;2033;p3"/>
              <p:cNvSpPr/>
              <p:nvPr/>
            </p:nvSpPr>
            <p:spPr>
              <a:xfrm>
                <a:off x="3016175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4"/>
                      <a:pt x="0" y="321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4" name="Google Shape;2034;p3"/>
              <p:cNvSpPr/>
              <p:nvPr/>
            </p:nvSpPr>
            <p:spPr>
              <a:xfrm>
                <a:off x="3016175" y="4453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0" y="144"/>
                      <a:pt x="0" y="322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5" name="Google Shape;2035;p3"/>
              <p:cNvSpPr/>
              <p:nvPr/>
            </p:nvSpPr>
            <p:spPr>
              <a:xfrm>
                <a:off x="3016175" y="4555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19"/>
                    </a:cubicBezTo>
                    <a:cubicBezTo>
                      <a:pt x="0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6" name="Google Shape;2036;p3"/>
              <p:cNvSpPr/>
              <p:nvPr/>
            </p:nvSpPr>
            <p:spPr>
              <a:xfrm>
                <a:off x="3055200" y="448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7" name="Google Shape;2037;p3"/>
              <p:cNvSpPr/>
              <p:nvPr/>
            </p:nvSpPr>
            <p:spPr>
              <a:xfrm>
                <a:off x="3055200" y="441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8" name="Google Shape;2038;p3"/>
              <p:cNvSpPr/>
              <p:nvPr/>
            </p:nvSpPr>
            <p:spPr>
              <a:xfrm>
                <a:off x="3055200" y="4555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9" name="Google Shape;2039;p3"/>
              <p:cNvSpPr/>
              <p:nvPr/>
            </p:nvSpPr>
            <p:spPr>
              <a:xfrm>
                <a:off x="3055200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0" name="Google Shape;2040;p3"/>
              <p:cNvSpPr/>
              <p:nvPr/>
            </p:nvSpPr>
            <p:spPr>
              <a:xfrm>
                <a:off x="3094125" y="3977450"/>
                <a:ext cx="1617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7" h="642" extrusionOk="0">
                    <a:moveTo>
                      <a:pt x="324" y="1"/>
                    </a:moveTo>
                    <a:cubicBezTo>
                      <a:pt x="322" y="1"/>
                      <a:pt x="320" y="1"/>
                      <a:pt x="318" y="1"/>
                    </a:cubicBezTo>
                    <a:cubicBezTo>
                      <a:pt x="140" y="4"/>
                      <a:pt x="0" y="150"/>
                      <a:pt x="3" y="326"/>
                    </a:cubicBezTo>
                    <a:cubicBezTo>
                      <a:pt x="8" y="502"/>
                      <a:pt x="151" y="641"/>
                      <a:pt x="324" y="641"/>
                    </a:cubicBezTo>
                    <a:cubicBezTo>
                      <a:pt x="326" y="641"/>
                      <a:pt x="328" y="641"/>
                      <a:pt x="330" y="641"/>
                    </a:cubicBezTo>
                    <a:cubicBezTo>
                      <a:pt x="506" y="637"/>
                      <a:pt x="646" y="491"/>
                      <a:pt x="643" y="314"/>
                    </a:cubicBezTo>
                    <a:cubicBezTo>
                      <a:pt x="640" y="140"/>
                      <a:pt x="497" y="1"/>
                      <a:pt x="32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1" name="Google Shape;2041;p3"/>
              <p:cNvSpPr/>
              <p:nvPr/>
            </p:nvSpPr>
            <p:spPr>
              <a:xfrm>
                <a:off x="3094225" y="3951500"/>
                <a:ext cx="16025" cy="8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321" extrusionOk="0">
                    <a:moveTo>
                      <a:pt x="321" y="1"/>
                    </a:moveTo>
                    <a:cubicBezTo>
                      <a:pt x="213" y="1"/>
                      <a:pt x="106" y="2"/>
                      <a:pt x="1" y="4"/>
                    </a:cubicBezTo>
                    <a:cubicBezTo>
                      <a:pt x="2" y="180"/>
                      <a:pt x="145" y="320"/>
                      <a:pt x="321" y="320"/>
                    </a:cubicBezTo>
                    <a:cubicBezTo>
                      <a:pt x="496" y="320"/>
                      <a:pt x="639" y="180"/>
                      <a:pt x="641" y="4"/>
                    </a:cubicBezTo>
                    <a:cubicBezTo>
                      <a:pt x="535" y="2"/>
                      <a:pt x="428" y="1"/>
                      <a:pt x="321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2" name="Google Shape;2042;p3"/>
              <p:cNvSpPr/>
              <p:nvPr/>
            </p:nvSpPr>
            <p:spPr>
              <a:xfrm>
                <a:off x="3055200" y="452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3" name="Google Shape;2043;p3"/>
              <p:cNvSpPr/>
              <p:nvPr/>
            </p:nvSpPr>
            <p:spPr>
              <a:xfrm>
                <a:off x="3055200" y="4453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4" name="Google Shape;2044;p3"/>
              <p:cNvSpPr/>
              <p:nvPr/>
            </p:nvSpPr>
            <p:spPr>
              <a:xfrm>
                <a:off x="3055200" y="438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5" name="Google Shape;2045;p3"/>
              <p:cNvSpPr/>
              <p:nvPr/>
            </p:nvSpPr>
            <p:spPr>
              <a:xfrm>
                <a:off x="3055200" y="421552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6" name="Google Shape;2046;p3"/>
              <p:cNvSpPr/>
              <p:nvPr/>
            </p:nvSpPr>
            <p:spPr>
              <a:xfrm>
                <a:off x="3055200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7" name="Google Shape;2047;p3"/>
              <p:cNvSpPr/>
              <p:nvPr/>
            </p:nvSpPr>
            <p:spPr>
              <a:xfrm>
                <a:off x="3055200" y="4249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8" name="Google Shape;2048;p3"/>
              <p:cNvSpPr/>
              <p:nvPr/>
            </p:nvSpPr>
            <p:spPr>
              <a:xfrm>
                <a:off x="3055200" y="428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0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9" name="Google Shape;2049;p3"/>
              <p:cNvSpPr/>
              <p:nvPr/>
            </p:nvSpPr>
            <p:spPr>
              <a:xfrm>
                <a:off x="3055200" y="4351475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0" name="Google Shape;2050;p3"/>
              <p:cNvSpPr/>
              <p:nvPr/>
            </p:nvSpPr>
            <p:spPr>
              <a:xfrm>
                <a:off x="3055200" y="4317500"/>
                <a:ext cx="1602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2" extrusionOk="0">
                    <a:moveTo>
                      <a:pt x="320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0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1" name="Google Shape;2051;p3"/>
              <p:cNvSpPr/>
              <p:nvPr/>
            </p:nvSpPr>
            <p:spPr>
              <a:xfrm>
                <a:off x="3016175" y="448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2" name="Google Shape;2052;p3"/>
              <p:cNvSpPr/>
              <p:nvPr/>
            </p:nvSpPr>
            <p:spPr>
              <a:xfrm>
                <a:off x="2977100" y="407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3" name="Google Shape;2053;p3"/>
              <p:cNvSpPr/>
              <p:nvPr/>
            </p:nvSpPr>
            <p:spPr>
              <a:xfrm>
                <a:off x="2977100" y="401147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4" name="Google Shape;2054;p3"/>
              <p:cNvSpPr/>
              <p:nvPr/>
            </p:nvSpPr>
            <p:spPr>
              <a:xfrm>
                <a:off x="2977100" y="404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5" name="Google Shape;2055;p3"/>
              <p:cNvSpPr/>
              <p:nvPr/>
            </p:nvSpPr>
            <p:spPr>
              <a:xfrm>
                <a:off x="2977100" y="411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6" name="Google Shape;2056;p3"/>
              <p:cNvSpPr/>
              <p:nvPr/>
            </p:nvSpPr>
            <p:spPr>
              <a:xfrm>
                <a:off x="2977100" y="414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7" name="Google Shape;2057;p3"/>
              <p:cNvSpPr/>
              <p:nvPr/>
            </p:nvSpPr>
            <p:spPr>
              <a:xfrm>
                <a:off x="2977100" y="4249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8" name="Google Shape;2058;p3"/>
              <p:cNvSpPr/>
              <p:nvPr/>
            </p:nvSpPr>
            <p:spPr>
              <a:xfrm>
                <a:off x="2977100" y="418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1"/>
                    </a:cubicBezTo>
                    <a:cubicBezTo>
                      <a:pt x="1" y="497"/>
                      <a:pt x="144" y="641"/>
                      <a:pt x="322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9" name="Google Shape;2059;p3"/>
              <p:cNvSpPr/>
              <p:nvPr/>
            </p:nvSpPr>
            <p:spPr>
              <a:xfrm>
                <a:off x="2977100" y="4215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0" name="Google Shape;2060;p3"/>
              <p:cNvSpPr/>
              <p:nvPr/>
            </p:nvSpPr>
            <p:spPr>
              <a:xfrm>
                <a:off x="2938075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1" name="Google Shape;2061;p3"/>
              <p:cNvSpPr/>
              <p:nvPr/>
            </p:nvSpPr>
            <p:spPr>
              <a:xfrm>
                <a:off x="2938075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2" name="Google Shape;2062;p3"/>
              <p:cNvSpPr/>
              <p:nvPr/>
            </p:nvSpPr>
            <p:spPr>
              <a:xfrm>
                <a:off x="2977100" y="3977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3" name="Google Shape;2063;p3"/>
              <p:cNvSpPr/>
              <p:nvPr/>
            </p:nvSpPr>
            <p:spPr>
              <a:xfrm>
                <a:off x="2938075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4" name="Google Shape;2064;p3"/>
              <p:cNvSpPr/>
              <p:nvPr/>
            </p:nvSpPr>
            <p:spPr>
              <a:xfrm>
                <a:off x="2938075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5" name="Google Shape;2065;p3"/>
              <p:cNvSpPr/>
              <p:nvPr/>
            </p:nvSpPr>
            <p:spPr>
              <a:xfrm>
                <a:off x="2938075" y="448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6" name="Google Shape;2066;p3"/>
              <p:cNvSpPr/>
              <p:nvPr/>
            </p:nvSpPr>
            <p:spPr>
              <a:xfrm>
                <a:off x="2938075" y="452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7" name="Google Shape;2067;p3"/>
              <p:cNvSpPr/>
              <p:nvPr/>
            </p:nvSpPr>
            <p:spPr>
              <a:xfrm>
                <a:off x="2977100" y="4419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8" name="Google Shape;2068;p3"/>
              <p:cNvSpPr/>
              <p:nvPr/>
            </p:nvSpPr>
            <p:spPr>
              <a:xfrm>
                <a:off x="3094125" y="4011425"/>
                <a:ext cx="1617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7" h="642" extrusionOk="0">
                    <a:moveTo>
                      <a:pt x="324" y="1"/>
                    </a:moveTo>
                    <a:cubicBezTo>
                      <a:pt x="322" y="1"/>
                      <a:pt x="320" y="1"/>
                      <a:pt x="318" y="1"/>
                    </a:cubicBezTo>
                    <a:cubicBezTo>
                      <a:pt x="140" y="6"/>
                      <a:pt x="0" y="152"/>
                      <a:pt x="3" y="328"/>
                    </a:cubicBezTo>
                    <a:cubicBezTo>
                      <a:pt x="7" y="502"/>
                      <a:pt x="148" y="642"/>
                      <a:pt x="322" y="642"/>
                    </a:cubicBezTo>
                    <a:cubicBezTo>
                      <a:pt x="324" y="642"/>
                      <a:pt x="327" y="641"/>
                      <a:pt x="330" y="641"/>
                    </a:cubicBezTo>
                    <a:cubicBezTo>
                      <a:pt x="506" y="638"/>
                      <a:pt x="646" y="492"/>
                      <a:pt x="643" y="316"/>
                    </a:cubicBezTo>
                    <a:cubicBezTo>
                      <a:pt x="640" y="140"/>
                      <a:pt x="497" y="1"/>
                      <a:pt x="324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9" name="Google Shape;2069;p3"/>
              <p:cNvSpPr/>
              <p:nvPr/>
            </p:nvSpPr>
            <p:spPr>
              <a:xfrm>
                <a:off x="3016175" y="3977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4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0" name="Google Shape;2070;p3"/>
              <p:cNvSpPr/>
              <p:nvPr/>
            </p:nvSpPr>
            <p:spPr>
              <a:xfrm>
                <a:off x="2977100" y="4283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0"/>
                    </a:cubicBezTo>
                    <a:cubicBezTo>
                      <a:pt x="1" y="496"/>
                      <a:pt x="144" y="641"/>
                      <a:pt x="322" y="641"/>
                    </a:cubicBezTo>
                    <a:cubicBezTo>
                      <a:pt x="498" y="641"/>
                      <a:pt x="641" y="496"/>
                      <a:pt x="641" y="320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1" name="Google Shape;2071;p3"/>
              <p:cNvSpPr/>
              <p:nvPr/>
            </p:nvSpPr>
            <p:spPr>
              <a:xfrm>
                <a:off x="3016175" y="4113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4"/>
                      <a:pt x="0" y="321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2" name="Google Shape;2072;p3"/>
              <p:cNvSpPr/>
              <p:nvPr/>
            </p:nvSpPr>
            <p:spPr>
              <a:xfrm>
                <a:off x="3016175" y="4147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19"/>
                    </a:cubicBezTo>
                    <a:cubicBezTo>
                      <a:pt x="0" y="497"/>
                      <a:pt x="144" y="640"/>
                      <a:pt x="320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3" name="Google Shape;2073;p3"/>
              <p:cNvSpPr/>
              <p:nvPr/>
            </p:nvSpPr>
            <p:spPr>
              <a:xfrm>
                <a:off x="2977100" y="4521525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4" name="Google Shape;2074;p3"/>
              <p:cNvSpPr/>
              <p:nvPr/>
            </p:nvSpPr>
            <p:spPr>
              <a:xfrm>
                <a:off x="3016175" y="407955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20"/>
                    </a:cubicBezTo>
                    <a:cubicBezTo>
                      <a:pt x="0" y="498"/>
                      <a:pt x="144" y="641"/>
                      <a:pt x="320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5" name="Google Shape;2075;p3"/>
              <p:cNvSpPr/>
              <p:nvPr/>
            </p:nvSpPr>
            <p:spPr>
              <a:xfrm>
                <a:off x="3016175" y="4045500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20"/>
                    </a:cubicBezTo>
                    <a:cubicBezTo>
                      <a:pt x="0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0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6" name="Google Shape;2076;p3"/>
              <p:cNvSpPr/>
              <p:nvPr/>
            </p:nvSpPr>
            <p:spPr>
              <a:xfrm>
                <a:off x="2977100" y="4555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19"/>
                    </a:cubicBezTo>
                    <a:cubicBezTo>
                      <a:pt x="1" y="497"/>
                      <a:pt x="144" y="640"/>
                      <a:pt x="322" y="640"/>
                    </a:cubicBezTo>
                    <a:cubicBezTo>
                      <a:pt x="498" y="640"/>
                      <a:pt x="641" y="497"/>
                      <a:pt x="641" y="319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7" name="Google Shape;2077;p3"/>
              <p:cNvSpPr/>
              <p:nvPr/>
            </p:nvSpPr>
            <p:spPr>
              <a:xfrm>
                <a:off x="2977100" y="438550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4"/>
                      <a:pt x="1" y="321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1"/>
                    </a:cubicBezTo>
                    <a:cubicBezTo>
                      <a:pt x="641" y="144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8" name="Google Shape;2078;p3"/>
              <p:cNvSpPr/>
              <p:nvPr/>
            </p:nvSpPr>
            <p:spPr>
              <a:xfrm>
                <a:off x="2977100" y="4317500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9" name="Google Shape;2079;p3"/>
              <p:cNvSpPr/>
              <p:nvPr/>
            </p:nvSpPr>
            <p:spPr>
              <a:xfrm>
                <a:off x="2977100" y="435147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5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7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0" name="Google Shape;2080;p3"/>
              <p:cNvSpPr/>
              <p:nvPr/>
            </p:nvSpPr>
            <p:spPr>
              <a:xfrm>
                <a:off x="2977100" y="4487550"/>
                <a:ext cx="16050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1" extrusionOk="0">
                    <a:moveTo>
                      <a:pt x="322" y="0"/>
                    </a:moveTo>
                    <a:cubicBezTo>
                      <a:pt x="144" y="0"/>
                      <a:pt x="1" y="143"/>
                      <a:pt x="1" y="320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0"/>
                    </a:cubicBezTo>
                    <a:cubicBezTo>
                      <a:pt x="641" y="143"/>
                      <a:pt x="498" y="0"/>
                      <a:pt x="322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1" name="Google Shape;2081;p3"/>
              <p:cNvSpPr/>
              <p:nvPr/>
            </p:nvSpPr>
            <p:spPr>
              <a:xfrm>
                <a:off x="3016175" y="4181525"/>
                <a:ext cx="16025" cy="16025"/>
              </a:xfrm>
              <a:custGeom>
                <a:avLst/>
                <a:gdLst/>
                <a:ahLst/>
                <a:cxnLst/>
                <a:rect l="l" t="t" r="r" b="b"/>
                <a:pathLst>
                  <a:path w="641" h="641" extrusionOk="0">
                    <a:moveTo>
                      <a:pt x="320" y="0"/>
                    </a:moveTo>
                    <a:cubicBezTo>
                      <a:pt x="144" y="0"/>
                      <a:pt x="0" y="143"/>
                      <a:pt x="0" y="321"/>
                    </a:cubicBezTo>
                    <a:cubicBezTo>
                      <a:pt x="0" y="497"/>
                      <a:pt x="144" y="641"/>
                      <a:pt x="320" y="641"/>
                    </a:cubicBezTo>
                    <a:cubicBezTo>
                      <a:pt x="498" y="641"/>
                      <a:pt x="641" y="497"/>
                      <a:pt x="641" y="321"/>
                    </a:cubicBezTo>
                    <a:cubicBezTo>
                      <a:pt x="641" y="143"/>
                      <a:pt x="498" y="0"/>
                      <a:pt x="320" y="0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2" name="Google Shape;2082;p3"/>
              <p:cNvSpPr/>
              <p:nvPr/>
            </p:nvSpPr>
            <p:spPr>
              <a:xfrm>
                <a:off x="2977100" y="4453525"/>
                <a:ext cx="16050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642" h="642" extrusionOk="0">
                    <a:moveTo>
                      <a:pt x="322" y="1"/>
                    </a:moveTo>
                    <a:cubicBezTo>
                      <a:pt x="144" y="1"/>
                      <a:pt x="1" y="144"/>
                      <a:pt x="1" y="322"/>
                    </a:cubicBezTo>
                    <a:cubicBezTo>
                      <a:pt x="1" y="498"/>
                      <a:pt x="144" y="641"/>
                      <a:pt x="322" y="641"/>
                    </a:cubicBezTo>
                    <a:cubicBezTo>
                      <a:pt x="498" y="641"/>
                      <a:pt x="641" y="498"/>
                      <a:pt x="641" y="322"/>
                    </a:cubicBezTo>
                    <a:cubicBezTo>
                      <a:pt x="641" y="144"/>
                      <a:pt x="498" y="1"/>
                      <a:pt x="322" y="1"/>
                    </a:cubicBezTo>
                    <a:close/>
                  </a:path>
                </a:pathLst>
              </a:custGeom>
              <a:solidFill>
                <a:srgbClr val="F3F3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83" name="Google Shape;2083;p3"/>
            <p:cNvGrpSpPr/>
            <p:nvPr/>
          </p:nvGrpSpPr>
          <p:grpSpPr>
            <a:xfrm>
              <a:off x="2540241" y="539995"/>
              <a:ext cx="4063478" cy="4063513"/>
              <a:chOff x="3218850" y="1285900"/>
              <a:chExt cx="2939650" cy="2939675"/>
            </a:xfrm>
          </p:grpSpPr>
          <p:sp>
            <p:nvSpPr>
              <p:cNvPr id="2084" name="Google Shape;2084;p3"/>
              <p:cNvSpPr/>
              <p:nvPr/>
            </p:nvSpPr>
            <p:spPr>
              <a:xfrm>
                <a:off x="4095250" y="1285900"/>
                <a:ext cx="1186825" cy="2939675"/>
              </a:xfrm>
              <a:custGeom>
                <a:avLst/>
                <a:gdLst/>
                <a:ahLst/>
                <a:cxnLst/>
                <a:rect l="l" t="t" r="r" b="b"/>
                <a:pathLst>
                  <a:path w="47473" h="117587" fill="none" extrusionOk="0">
                    <a:moveTo>
                      <a:pt x="47472" y="58793"/>
                    </a:moveTo>
                    <a:cubicBezTo>
                      <a:pt x="47472" y="74386"/>
                      <a:pt x="44971" y="89340"/>
                      <a:pt x="40520" y="100366"/>
                    </a:cubicBezTo>
                    <a:cubicBezTo>
                      <a:pt x="36069" y="111392"/>
                      <a:pt x="30031" y="117587"/>
                      <a:pt x="23736" y="117587"/>
                    </a:cubicBezTo>
                    <a:cubicBezTo>
                      <a:pt x="17440" y="117587"/>
                      <a:pt x="11404" y="111392"/>
                      <a:pt x="6953" y="100366"/>
                    </a:cubicBezTo>
                    <a:cubicBezTo>
                      <a:pt x="2501" y="89340"/>
                      <a:pt x="1" y="74386"/>
                      <a:pt x="1" y="58793"/>
                    </a:cubicBezTo>
                    <a:cubicBezTo>
                      <a:pt x="1" y="43201"/>
                      <a:pt x="2501" y="28246"/>
                      <a:pt x="6953" y="17221"/>
                    </a:cubicBezTo>
                    <a:cubicBezTo>
                      <a:pt x="11404" y="6195"/>
                      <a:pt x="17440" y="0"/>
                      <a:pt x="23736" y="0"/>
                    </a:cubicBezTo>
                    <a:cubicBezTo>
                      <a:pt x="30031" y="0"/>
                      <a:pt x="36069" y="6195"/>
                      <a:pt x="40520" y="17221"/>
                    </a:cubicBezTo>
                    <a:cubicBezTo>
                      <a:pt x="44971" y="28246"/>
                      <a:pt x="47472" y="43201"/>
                      <a:pt x="47472" y="58793"/>
                    </a:cubicBezTo>
                    <a:close/>
                  </a:path>
                </a:pathLst>
              </a:custGeom>
              <a:noFill/>
              <a:ln w="18275" cap="rnd" cmpd="sng">
                <a:solidFill>
                  <a:srgbClr val="F3F3F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5" name="Google Shape;2085;p3"/>
              <p:cNvSpPr/>
              <p:nvPr/>
            </p:nvSpPr>
            <p:spPr>
              <a:xfrm>
                <a:off x="3218850" y="2162325"/>
                <a:ext cx="2939650" cy="1186800"/>
              </a:xfrm>
              <a:custGeom>
                <a:avLst/>
                <a:gdLst/>
                <a:ahLst/>
                <a:cxnLst/>
                <a:rect l="l" t="t" r="r" b="b"/>
                <a:pathLst>
                  <a:path w="117586" h="47472" fill="none" extrusionOk="0">
                    <a:moveTo>
                      <a:pt x="117585" y="23736"/>
                    </a:moveTo>
                    <a:cubicBezTo>
                      <a:pt x="117585" y="30032"/>
                      <a:pt x="111391" y="36069"/>
                      <a:pt x="100366" y="40520"/>
                    </a:cubicBezTo>
                    <a:cubicBezTo>
                      <a:pt x="89339" y="44972"/>
                      <a:pt x="74386" y="47471"/>
                      <a:pt x="58792" y="47471"/>
                    </a:cubicBezTo>
                    <a:cubicBezTo>
                      <a:pt x="43200" y="47471"/>
                      <a:pt x="28245" y="44972"/>
                      <a:pt x="17220" y="40520"/>
                    </a:cubicBezTo>
                    <a:cubicBezTo>
                      <a:pt x="6193" y="36069"/>
                      <a:pt x="0" y="30032"/>
                      <a:pt x="0" y="23736"/>
                    </a:cubicBezTo>
                    <a:cubicBezTo>
                      <a:pt x="0" y="17441"/>
                      <a:pt x="6193" y="11403"/>
                      <a:pt x="17220" y="6952"/>
                    </a:cubicBezTo>
                    <a:cubicBezTo>
                      <a:pt x="28245" y="2501"/>
                      <a:pt x="43200" y="0"/>
                      <a:pt x="58792" y="0"/>
                    </a:cubicBezTo>
                    <a:cubicBezTo>
                      <a:pt x="74386" y="0"/>
                      <a:pt x="89339" y="2501"/>
                      <a:pt x="100366" y="6952"/>
                    </a:cubicBezTo>
                    <a:cubicBezTo>
                      <a:pt x="111391" y="11403"/>
                      <a:pt x="117585" y="17441"/>
                      <a:pt x="117585" y="23736"/>
                    </a:cubicBezTo>
                    <a:close/>
                  </a:path>
                </a:pathLst>
              </a:custGeom>
              <a:noFill/>
              <a:ln w="18275" cap="rnd" cmpd="sng">
                <a:solidFill>
                  <a:srgbClr val="F3F3F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6" name="Google Shape;2086;p3"/>
              <p:cNvSpPr/>
              <p:nvPr/>
            </p:nvSpPr>
            <p:spPr>
              <a:xfrm>
                <a:off x="3572225" y="1566450"/>
                <a:ext cx="2232650" cy="2378525"/>
              </a:xfrm>
              <a:custGeom>
                <a:avLst/>
                <a:gdLst/>
                <a:ahLst/>
                <a:cxnLst/>
                <a:rect l="l" t="t" r="r" b="b"/>
                <a:pathLst>
                  <a:path w="89306" h="95141" fill="none" extrusionOk="0">
                    <a:moveTo>
                      <a:pt x="84409" y="4257"/>
                    </a:moveTo>
                    <a:cubicBezTo>
                      <a:pt x="89047" y="8514"/>
                      <a:pt x="89306" y="17160"/>
                      <a:pt x="85129" y="28294"/>
                    </a:cubicBezTo>
                    <a:cubicBezTo>
                      <a:pt x="80952" y="39426"/>
                      <a:pt x="72683" y="52134"/>
                      <a:pt x="62140" y="63620"/>
                    </a:cubicBezTo>
                    <a:cubicBezTo>
                      <a:pt x="51596" y="75108"/>
                      <a:pt x="39641" y="84433"/>
                      <a:pt x="28906" y="89546"/>
                    </a:cubicBezTo>
                    <a:cubicBezTo>
                      <a:pt x="18171" y="94658"/>
                      <a:pt x="9535" y="95141"/>
                      <a:pt x="4897" y="90884"/>
                    </a:cubicBezTo>
                    <a:cubicBezTo>
                      <a:pt x="259" y="86626"/>
                      <a:pt x="0" y="77981"/>
                      <a:pt x="4177" y="66848"/>
                    </a:cubicBezTo>
                    <a:cubicBezTo>
                      <a:pt x="8354" y="55716"/>
                      <a:pt x="16623" y="43007"/>
                      <a:pt x="27168" y="31521"/>
                    </a:cubicBezTo>
                    <a:cubicBezTo>
                      <a:pt x="37711" y="20033"/>
                      <a:pt x="49665" y="10708"/>
                      <a:pt x="60400" y="5595"/>
                    </a:cubicBezTo>
                    <a:cubicBezTo>
                      <a:pt x="71136" y="481"/>
                      <a:pt x="79771" y="1"/>
                      <a:pt x="84409" y="4257"/>
                    </a:cubicBezTo>
                    <a:close/>
                  </a:path>
                </a:pathLst>
              </a:custGeom>
              <a:noFill/>
              <a:ln w="18275" cap="rnd" cmpd="sng">
                <a:solidFill>
                  <a:srgbClr val="F3F3F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7" name="Google Shape;2087;p3"/>
              <p:cNvSpPr/>
              <p:nvPr/>
            </p:nvSpPr>
            <p:spPr>
              <a:xfrm>
                <a:off x="3537975" y="1605175"/>
                <a:ext cx="2301225" cy="2301200"/>
              </a:xfrm>
              <a:custGeom>
                <a:avLst/>
                <a:gdLst/>
                <a:ahLst/>
                <a:cxnLst/>
                <a:rect l="l" t="t" r="r" b="b"/>
                <a:pathLst>
                  <a:path w="92049" h="92048" fill="none" extrusionOk="0">
                    <a:moveTo>
                      <a:pt x="62808" y="29240"/>
                    </a:moveTo>
                    <a:cubicBezTo>
                      <a:pt x="73835" y="40267"/>
                      <a:pt x="82640" y="52609"/>
                      <a:pt x="87289" y="63552"/>
                    </a:cubicBezTo>
                    <a:cubicBezTo>
                      <a:pt x="91937" y="74496"/>
                      <a:pt x="92049" y="83145"/>
                      <a:pt x="87598" y="87596"/>
                    </a:cubicBezTo>
                    <a:cubicBezTo>
                      <a:pt x="83146" y="92047"/>
                      <a:pt x="74498" y="91937"/>
                      <a:pt x="63554" y="87287"/>
                    </a:cubicBezTo>
                    <a:cubicBezTo>
                      <a:pt x="52610" y="82639"/>
                      <a:pt x="40268" y="73833"/>
                      <a:pt x="29241" y="62808"/>
                    </a:cubicBezTo>
                    <a:cubicBezTo>
                      <a:pt x="18216" y="51781"/>
                      <a:pt x="9410" y="39439"/>
                      <a:pt x="4760" y="28496"/>
                    </a:cubicBezTo>
                    <a:cubicBezTo>
                      <a:pt x="112" y="17552"/>
                      <a:pt x="1" y="8903"/>
                      <a:pt x="4453" y="4452"/>
                    </a:cubicBezTo>
                    <a:cubicBezTo>
                      <a:pt x="8904" y="1"/>
                      <a:pt x="17553" y="111"/>
                      <a:pt x="28497" y="4761"/>
                    </a:cubicBezTo>
                    <a:cubicBezTo>
                      <a:pt x="39441" y="9409"/>
                      <a:pt x="51783" y="18215"/>
                      <a:pt x="62808" y="29240"/>
                    </a:cubicBezTo>
                    <a:close/>
                  </a:path>
                </a:pathLst>
              </a:custGeom>
              <a:noFill/>
              <a:ln w="18275" cap="rnd" cmpd="sng">
                <a:solidFill>
                  <a:srgbClr val="F3F3F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088" name="Google Shape;2088;p3"/>
            <p:cNvSpPr/>
            <p:nvPr/>
          </p:nvSpPr>
          <p:spPr>
            <a:xfrm>
              <a:off x="3038111" y="1075740"/>
              <a:ext cx="150809" cy="150774"/>
            </a:xfrm>
            <a:custGeom>
              <a:avLst/>
              <a:gdLst/>
              <a:ahLst/>
              <a:cxnLst/>
              <a:rect l="l" t="t" r="r" b="b"/>
              <a:pathLst>
                <a:path w="4364" h="4363" extrusionOk="0">
                  <a:moveTo>
                    <a:pt x="2183" y="1"/>
                  </a:moveTo>
                  <a:cubicBezTo>
                    <a:pt x="977" y="1"/>
                    <a:pt x="1" y="977"/>
                    <a:pt x="1" y="2181"/>
                  </a:cubicBezTo>
                  <a:cubicBezTo>
                    <a:pt x="1" y="3386"/>
                    <a:pt x="977" y="4363"/>
                    <a:pt x="2183" y="4363"/>
                  </a:cubicBezTo>
                  <a:cubicBezTo>
                    <a:pt x="3387" y="4363"/>
                    <a:pt x="4363" y="3386"/>
                    <a:pt x="4363" y="2181"/>
                  </a:cubicBezTo>
                  <a:cubicBezTo>
                    <a:pt x="4363" y="977"/>
                    <a:pt x="3387" y="1"/>
                    <a:pt x="21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9" name="Google Shape;2089;p3"/>
            <p:cNvSpPr/>
            <p:nvPr/>
          </p:nvSpPr>
          <p:spPr>
            <a:xfrm>
              <a:off x="4789381" y="3757437"/>
              <a:ext cx="150774" cy="150774"/>
            </a:xfrm>
            <a:custGeom>
              <a:avLst/>
              <a:gdLst/>
              <a:ahLst/>
              <a:cxnLst/>
              <a:rect l="l" t="t" r="r" b="b"/>
              <a:pathLst>
                <a:path w="4363" h="4363" extrusionOk="0">
                  <a:moveTo>
                    <a:pt x="2182" y="0"/>
                  </a:moveTo>
                  <a:cubicBezTo>
                    <a:pt x="978" y="0"/>
                    <a:pt x="0" y="977"/>
                    <a:pt x="0" y="2182"/>
                  </a:cubicBezTo>
                  <a:cubicBezTo>
                    <a:pt x="0" y="3386"/>
                    <a:pt x="978" y="4363"/>
                    <a:pt x="2182" y="4363"/>
                  </a:cubicBezTo>
                  <a:cubicBezTo>
                    <a:pt x="3386" y="4363"/>
                    <a:pt x="4362" y="3386"/>
                    <a:pt x="4362" y="2182"/>
                  </a:cubicBezTo>
                  <a:cubicBezTo>
                    <a:pt x="4362" y="977"/>
                    <a:pt x="3386" y="0"/>
                    <a:pt x="21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0" name="Google Shape;2090;p3"/>
            <p:cNvSpPr/>
            <p:nvPr/>
          </p:nvSpPr>
          <p:spPr>
            <a:xfrm>
              <a:off x="6000380" y="1383889"/>
              <a:ext cx="150774" cy="150774"/>
            </a:xfrm>
            <a:custGeom>
              <a:avLst/>
              <a:gdLst/>
              <a:ahLst/>
              <a:cxnLst/>
              <a:rect l="l" t="t" r="r" b="b"/>
              <a:pathLst>
                <a:path w="4363" h="4363" extrusionOk="0">
                  <a:moveTo>
                    <a:pt x="2181" y="1"/>
                  </a:moveTo>
                  <a:cubicBezTo>
                    <a:pt x="978" y="1"/>
                    <a:pt x="0" y="976"/>
                    <a:pt x="0" y="2181"/>
                  </a:cubicBezTo>
                  <a:cubicBezTo>
                    <a:pt x="0" y="3385"/>
                    <a:pt x="975" y="4363"/>
                    <a:pt x="2181" y="4363"/>
                  </a:cubicBezTo>
                  <a:cubicBezTo>
                    <a:pt x="3385" y="4363"/>
                    <a:pt x="4363" y="3386"/>
                    <a:pt x="4363" y="2181"/>
                  </a:cubicBezTo>
                  <a:cubicBezTo>
                    <a:pt x="4363" y="977"/>
                    <a:pt x="3385" y="1"/>
                    <a:pt x="21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1" name="Google Shape;2091;p3"/>
            <p:cNvSpPr/>
            <p:nvPr/>
          </p:nvSpPr>
          <p:spPr>
            <a:xfrm>
              <a:off x="4062153" y="4265017"/>
              <a:ext cx="150774" cy="150774"/>
            </a:xfrm>
            <a:custGeom>
              <a:avLst/>
              <a:gdLst/>
              <a:ahLst/>
              <a:cxnLst/>
              <a:rect l="l" t="t" r="r" b="b"/>
              <a:pathLst>
                <a:path w="4363" h="4363" extrusionOk="0">
                  <a:moveTo>
                    <a:pt x="2182" y="1"/>
                  </a:moveTo>
                  <a:cubicBezTo>
                    <a:pt x="977" y="1"/>
                    <a:pt x="0" y="977"/>
                    <a:pt x="0" y="2181"/>
                  </a:cubicBezTo>
                  <a:cubicBezTo>
                    <a:pt x="0" y="3386"/>
                    <a:pt x="977" y="4363"/>
                    <a:pt x="2182" y="4363"/>
                  </a:cubicBezTo>
                  <a:cubicBezTo>
                    <a:pt x="3386" y="4363"/>
                    <a:pt x="4363" y="3386"/>
                    <a:pt x="4363" y="2181"/>
                  </a:cubicBezTo>
                  <a:cubicBezTo>
                    <a:pt x="4363" y="977"/>
                    <a:pt x="3386" y="1"/>
                    <a:pt x="21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2" name="Google Shape;2092;p3"/>
            <p:cNvSpPr/>
            <p:nvPr/>
          </p:nvSpPr>
          <p:spPr>
            <a:xfrm>
              <a:off x="4210198" y="1239957"/>
              <a:ext cx="150774" cy="150809"/>
            </a:xfrm>
            <a:custGeom>
              <a:avLst/>
              <a:gdLst/>
              <a:ahLst/>
              <a:cxnLst/>
              <a:rect l="l" t="t" r="r" b="b"/>
              <a:pathLst>
                <a:path w="4363" h="4364" extrusionOk="0">
                  <a:moveTo>
                    <a:pt x="2180" y="1"/>
                  </a:moveTo>
                  <a:cubicBezTo>
                    <a:pt x="977" y="1"/>
                    <a:pt x="0" y="977"/>
                    <a:pt x="0" y="2181"/>
                  </a:cubicBezTo>
                  <a:cubicBezTo>
                    <a:pt x="0" y="3387"/>
                    <a:pt x="977" y="4363"/>
                    <a:pt x="2180" y="4363"/>
                  </a:cubicBezTo>
                  <a:cubicBezTo>
                    <a:pt x="3386" y="4363"/>
                    <a:pt x="4362" y="3387"/>
                    <a:pt x="4362" y="2181"/>
                  </a:cubicBezTo>
                  <a:cubicBezTo>
                    <a:pt x="4362" y="977"/>
                    <a:pt x="3386" y="1"/>
                    <a:pt x="218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3" name="Google Shape;2093;p3"/>
            <p:cNvSpPr/>
            <p:nvPr/>
          </p:nvSpPr>
          <p:spPr>
            <a:xfrm>
              <a:off x="4712215" y="540064"/>
              <a:ext cx="154403" cy="150774"/>
            </a:xfrm>
            <a:custGeom>
              <a:avLst/>
              <a:gdLst/>
              <a:ahLst/>
              <a:cxnLst/>
              <a:rect l="l" t="t" r="r" b="b"/>
              <a:pathLst>
                <a:path w="4468" h="4363" extrusionOk="0">
                  <a:moveTo>
                    <a:pt x="2233" y="1"/>
                  </a:moveTo>
                  <a:cubicBezTo>
                    <a:pt x="1073" y="1"/>
                    <a:pt x="109" y="913"/>
                    <a:pt x="54" y="2084"/>
                  </a:cubicBezTo>
                  <a:cubicBezTo>
                    <a:pt x="0" y="3288"/>
                    <a:pt x="933" y="4306"/>
                    <a:pt x="2137" y="4360"/>
                  </a:cubicBezTo>
                  <a:cubicBezTo>
                    <a:pt x="2171" y="4362"/>
                    <a:pt x="2205" y="4363"/>
                    <a:pt x="2239" y="4363"/>
                  </a:cubicBezTo>
                  <a:cubicBezTo>
                    <a:pt x="3396" y="4363"/>
                    <a:pt x="4361" y="3449"/>
                    <a:pt x="4413" y="2280"/>
                  </a:cubicBezTo>
                  <a:cubicBezTo>
                    <a:pt x="4468" y="1076"/>
                    <a:pt x="3535" y="56"/>
                    <a:pt x="2333" y="3"/>
                  </a:cubicBezTo>
                  <a:cubicBezTo>
                    <a:pt x="2299" y="1"/>
                    <a:pt x="2266" y="1"/>
                    <a:pt x="22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4" name="Google Shape;2094;p3"/>
            <p:cNvSpPr/>
            <p:nvPr/>
          </p:nvSpPr>
          <p:spPr>
            <a:xfrm>
              <a:off x="6035594" y="3662680"/>
              <a:ext cx="154403" cy="150774"/>
            </a:xfrm>
            <a:custGeom>
              <a:avLst/>
              <a:gdLst/>
              <a:ahLst/>
              <a:cxnLst/>
              <a:rect l="l" t="t" r="r" b="b"/>
              <a:pathLst>
                <a:path w="4468" h="4363" extrusionOk="0">
                  <a:moveTo>
                    <a:pt x="2230" y="1"/>
                  </a:moveTo>
                  <a:cubicBezTo>
                    <a:pt x="1071" y="1"/>
                    <a:pt x="108" y="914"/>
                    <a:pt x="54" y="2084"/>
                  </a:cubicBezTo>
                  <a:cubicBezTo>
                    <a:pt x="0" y="3288"/>
                    <a:pt x="933" y="4306"/>
                    <a:pt x="2137" y="4361"/>
                  </a:cubicBezTo>
                  <a:cubicBezTo>
                    <a:pt x="2170" y="4362"/>
                    <a:pt x="2203" y="4363"/>
                    <a:pt x="2236" y="4363"/>
                  </a:cubicBezTo>
                  <a:cubicBezTo>
                    <a:pt x="3395" y="4363"/>
                    <a:pt x="4361" y="3449"/>
                    <a:pt x="4413" y="2280"/>
                  </a:cubicBezTo>
                  <a:cubicBezTo>
                    <a:pt x="4468" y="1076"/>
                    <a:pt x="3535" y="57"/>
                    <a:pt x="2333" y="3"/>
                  </a:cubicBezTo>
                  <a:cubicBezTo>
                    <a:pt x="2298" y="1"/>
                    <a:pt x="2264" y="1"/>
                    <a:pt x="223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5" name="Google Shape;2095;p3"/>
            <p:cNvSpPr/>
            <p:nvPr/>
          </p:nvSpPr>
          <p:spPr>
            <a:xfrm>
              <a:off x="3020487" y="3836331"/>
              <a:ext cx="154403" cy="150809"/>
            </a:xfrm>
            <a:custGeom>
              <a:avLst/>
              <a:gdLst/>
              <a:ahLst/>
              <a:cxnLst/>
              <a:rect l="l" t="t" r="r" b="b"/>
              <a:pathLst>
                <a:path w="4468" h="4364" extrusionOk="0">
                  <a:moveTo>
                    <a:pt x="2230" y="1"/>
                  </a:moveTo>
                  <a:cubicBezTo>
                    <a:pt x="1071" y="1"/>
                    <a:pt x="109" y="914"/>
                    <a:pt x="56" y="2084"/>
                  </a:cubicBezTo>
                  <a:cubicBezTo>
                    <a:pt x="0" y="3288"/>
                    <a:pt x="933" y="4307"/>
                    <a:pt x="2137" y="4361"/>
                  </a:cubicBezTo>
                  <a:cubicBezTo>
                    <a:pt x="2170" y="4362"/>
                    <a:pt x="2204" y="4363"/>
                    <a:pt x="2237" y="4363"/>
                  </a:cubicBezTo>
                  <a:cubicBezTo>
                    <a:pt x="3397" y="4363"/>
                    <a:pt x="4361" y="3450"/>
                    <a:pt x="4413" y="2280"/>
                  </a:cubicBezTo>
                  <a:cubicBezTo>
                    <a:pt x="4468" y="1074"/>
                    <a:pt x="3537" y="56"/>
                    <a:pt x="2333" y="3"/>
                  </a:cubicBezTo>
                  <a:cubicBezTo>
                    <a:pt x="2298" y="2"/>
                    <a:pt x="2264" y="1"/>
                    <a:pt x="22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96" name="Google Shape;2096;p3"/>
          <p:cNvSpPr txBox="1">
            <a:spLocks noGrp="1"/>
          </p:cNvSpPr>
          <p:nvPr>
            <p:ph type="title"/>
          </p:nvPr>
        </p:nvSpPr>
        <p:spPr>
          <a:xfrm>
            <a:off x="1737425" y="1840200"/>
            <a:ext cx="5669100" cy="9144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097" name="Google Shape;2097;p3"/>
          <p:cNvSpPr txBox="1">
            <a:spLocks noGrp="1"/>
          </p:cNvSpPr>
          <p:nvPr>
            <p:ph type="title" idx="2" hasCustomPrompt="1"/>
          </p:nvPr>
        </p:nvSpPr>
        <p:spPr>
          <a:xfrm>
            <a:off x="1116229" y="916561"/>
            <a:ext cx="2286000" cy="13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15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098" name="Google Shape;2098;p3"/>
          <p:cNvSpPr txBox="1">
            <a:spLocks noGrp="1"/>
          </p:cNvSpPr>
          <p:nvPr>
            <p:ph type="subTitle" idx="1"/>
          </p:nvPr>
        </p:nvSpPr>
        <p:spPr>
          <a:xfrm>
            <a:off x="1737475" y="2754600"/>
            <a:ext cx="5669100" cy="5487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20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0" name="Google Shape;2100;p4"/>
          <p:cNvGrpSpPr/>
          <p:nvPr/>
        </p:nvGrpSpPr>
        <p:grpSpPr>
          <a:xfrm>
            <a:off x="70051" y="76201"/>
            <a:ext cx="640525" cy="646075"/>
            <a:chOff x="2781975" y="3951500"/>
            <a:chExt cx="640525" cy="646075"/>
          </a:xfrm>
        </p:grpSpPr>
        <p:sp>
          <p:nvSpPr>
            <p:cNvPr id="2101" name="Google Shape;2101;p4"/>
            <p:cNvSpPr/>
            <p:nvPr/>
          </p:nvSpPr>
          <p:spPr>
            <a:xfrm>
              <a:off x="3172325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6"/>
                    <a:pt x="143" y="641"/>
                    <a:pt x="320" y="641"/>
                  </a:cubicBezTo>
                  <a:cubicBezTo>
                    <a:pt x="496" y="641"/>
                    <a:pt x="641" y="496"/>
                    <a:pt x="641" y="320"/>
                  </a:cubicBezTo>
                  <a:cubicBezTo>
                    <a:pt x="641" y="144"/>
                    <a:pt x="494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2" name="Google Shape;2102;p4"/>
            <p:cNvSpPr/>
            <p:nvPr/>
          </p:nvSpPr>
          <p:spPr>
            <a:xfrm>
              <a:off x="3172325" y="421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0"/>
                  </a:cubicBezTo>
                  <a:cubicBezTo>
                    <a:pt x="641" y="144"/>
                    <a:pt x="494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3" name="Google Shape;2103;p4"/>
            <p:cNvSpPr/>
            <p:nvPr/>
          </p:nvSpPr>
          <p:spPr>
            <a:xfrm>
              <a:off x="3133250" y="4555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2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4" name="Google Shape;2104;p4"/>
            <p:cNvSpPr/>
            <p:nvPr/>
          </p:nvSpPr>
          <p:spPr>
            <a:xfrm>
              <a:off x="3172325" y="438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4"/>
                    <a:pt x="0" y="321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1"/>
                  </a:cubicBezTo>
                  <a:cubicBezTo>
                    <a:pt x="641" y="144"/>
                    <a:pt x="494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5" name="Google Shape;2105;p4"/>
            <p:cNvSpPr/>
            <p:nvPr/>
          </p:nvSpPr>
          <p:spPr>
            <a:xfrm>
              <a:off x="3172325" y="441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0"/>
                  </a:cubicBezTo>
                  <a:cubicBezTo>
                    <a:pt x="641" y="144"/>
                    <a:pt x="494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6" name="Google Shape;2106;p4"/>
            <p:cNvSpPr/>
            <p:nvPr/>
          </p:nvSpPr>
          <p:spPr>
            <a:xfrm>
              <a:off x="3172325" y="435147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5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2"/>
                  </a:cubicBezTo>
                  <a:cubicBezTo>
                    <a:pt x="641" y="147"/>
                    <a:pt x="494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7" name="Google Shape;2107;p4"/>
            <p:cNvSpPr/>
            <p:nvPr/>
          </p:nvSpPr>
          <p:spPr>
            <a:xfrm>
              <a:off x="3172325" y="4317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2"/>
                  </a:cubicBezTo>
                  <a:cubicBezTo>
                    <a:pt x="641" y="144"/>
                    <a:pt x="494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8" name="Google Shape;2108;p4"/>
            <p:cNvSpPr/>
            <p:nvPr/>
          </p:nvSpPr>
          <p:spPr>
            <a:xfrm>
              <a:off x="3172325" y="418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3"/>
                    <a:pt x="0" y="321"/>
                  </a:cubicBezTo>
                  <a:cubicBezTo>
                    <a:pt x="0" y="497"/>
                    <a:pt x="143" y="641"/>
                    <a:pt x="320" y="641"/>
                  </a:cubicBezTo>
                  <a:cubicBezTo>
                    <a:pt x="496" y="641"/>
                    <a:pt x="641" y="497"/>
                    <a:pt x="641" y="321"/>
                  </a:cubicBezTo>
                  <a:cubicBezTo>
                    <a:pt x="641" y="143"/>
                    <a:pt x="494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9" name="Google Shape;2109;p4"/>
            <p:cNvSpPr/>
            <p:nvPr/>
          </p:nvSpPr>
          <p:spPr>
            <a:xfrm>
              <a:off x="3172025" y="4045375"/>
              <a:ext cx="16325" cy="16000"/>
            </a:xfrm>
            <a:custGeom>
              <a:avLst/>
              <a:gdLst/>
              <a:ahLst/>
              <a:cxnLst/>
              <a:rect l="l" t="t" r="r" b="b"/>
              <a:pathLst>
                <a:path w="653" h="640" extrusionOk="0">
                  <a:moveTo>
                    <a:pt x="326" y="0"/>
                  </a:moveTo>
                  <a:cubicBezTo>
                    <a:pt x="322" y="0"/>
                    <a:pt x="319" y="1"/>
                    <a:pt x="315" y="1"/>
                  </a:cubicBezTo>
                  <a:cubicBezTo>
                    <a:pt x="139" y="7"/>
                    <a:pt x="0" y="154"/>
                    <a:pt x="6" y="331"/>
                  </a:cubicBezTo>
                  <a:cubicBezTo>
                    <a:pt x="12" y="503"/>
                    <a:pt x="154" y="640"/>
                    <a:pt x="325" y="640"/>
                  </a:cubicBezTo>
                  <a:cubicBezTo>
                    <a:pt x="329" y="640"/>
                    <a:pt x="332" y="640"/>
                    <a:pt x="336" y="640"/>
                  </a:cubicBezTo>
                  <a:cubicBezTo>
                    <a:pt x="514" y="635"/>
                    <a:pt x="653" y="486"/>
                    <a:pt x="646" y="310"/>
                  </a:cubicBezTo>
                  <a:cubicBezTo>
                    <a:pt x="641" y="137"/>
                    <a:pt x="499" y="0"/>
                    <a:pt x="32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0" name="Google Shape;2110;p4"/>
            <p:cNvSpPr/>
            <p:nvPr/>
          </p:nvSpPr>
          <p:spPr>
            <a:xfrm>
              <a:off x="3172025" y="4011325"/>
              <a:ext cx="16325" cy="16050"/>
            </a:xfrm>
            <a:custGeom>
              <a:avLst/>
              <a:gdLst/>
              <a:ahLst/>
              <a:cxnLst/>
              <a:rect l="l" t="t" r="r" b="b"/>
              <a:pathLst>
                <a:path w="653" h="642" extrusionOk="0">
                  <a:moveTo>
                    <a:pt x="326" y="0"/>
                  </a:moveTo>
                  <a:cubicBezTo>
                    <a:pt x="322" y="0"/>
                    <a:pt x="319" y="0"/>
                    <a:pt x="315" y="1"/>
                  </a:cubicBezTo>
                  <a:cubicBezTo>
                    <a:pt x="139" y="7"/>
                    <a:pt x="0" y="154"/>
                    <a:pt x="6" y="331"/>
                  </a:cubicBezTo>
                  <a:cubicBezTo>
                    <a:pt x="12" y="505"/>
                    <a:pt x="154" y="641"/>
                    <a:pt x="325" y="641"/>
                  </a:cubicBezTo>
                  <a:cubicBezTo>
                    <a:pt x="329" y="641"/>
                    <a:pt x="332" y="641"/>
                    <a:pt x="336" y="641"/>
                  </a:cubicBezTo>
                  <a:cubicBezTo>
                    <a:pt x="514" y="635"/>
                    <a:pt x="653" y="487"/>
                    <a:pt x="646" y="309"/>
                  </a:cubicBezTo>
                  <a:cubicBezTo>
                    <a:pt x="641" y="137"/>
                    <a:pt x="499" y="0"/>
                    <a:pt x="32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1" name="Google Shape;2111;p4"/>
            <p:cNvSpPr/>
            <p:nvPr/>
          </p:nvSpPr>
          <p:spPr>
            <a:xfrm>
              <a:off x="3172025" y="3977350"/>
              <a:ext cx="16325" cy="16000"/>
            </a:xfrm>
            <a:custGeom>
              <a:avLst/>
              <a:gdLst/>
              <a:ahLst/>
              <a:cxnLst/>
              <a:rect l="l" t="t" r="r" b="b"/>
              <a:pathLst>
                <a:path w="653" h="640" extrusionOk="0">
                  <a:moveTo>
                    <a:pt x="326" y="0"/>
                  </a:moveTo>
                  <a:cubicBezTo>
                    <a:pt x="322" y="0"/>
                    <a:pt x="319" y="0"/>
                    <a:pt x="315" y="0"/>
                  </a:cubicBezTo>
                  <a:cubicBezTo>
                    <a:pt x="139" y="5"/>
                    <a:pt x="0" y="154"/>
                    <a:pt x="6" y="330"/>
                  </a:cubicBezTo>
                  <a:cubicBezTo>
                    <a:pt x="12" y="503"/>
                    <a:pt x="154" y="639"/>
                    <a:pt x="325" y="639"/>
                  </a:cubicBezTo>
                  <a:cubicBezTo>
                    <a:pt x="329" y="639"/>
                    <a:pt x="332" y="639"/>
                    <a:pt x="336" y="639"/>
                  </a:cubicBezTo>
                  <a:cubicBezTo>
                    <a:pt x="514" y="633"/>
                    <a:pt x="653" y="486"/>
                    <a:pt x="646" y="309"/>
                  </a:cubicBezTo>
                  <a:cubicBezTo>
                    <a:pt x="641" y="137"/>
                    <a:pt x="499" y="0"/>
                    <a:pt x="32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2" name="Google Shape;2112;p4"/>
            <p:cNvSpPr/>
            <p:nvPr/>
          </p:nvSpPr>
          <p:spPr>
            <a:xfrm>
              <a:off x="3133250" y="452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3" name="Google Shape;2113;p4"/>
            <p:cNvSpPr/>
            <p:nvPr/>
          </p:nvSpPr>
          <p:spPr>
            <a:xfrm>
              <a:off x="3172025" y="4113375"/>
              <a:ext cx="16325" cy="16000"/>
            </a:xfrm>
            <a:custGeom>
              <a:avLst/>
              <a:gdLst/>
              <a:ahLst/>
              <a:cxnLst/>
              <a:rect l="l" t="t" r="r" b="b"/>
              <a:pathLst>
                <a:path w="653" h="640" extrusionOk="0">
                  <a:moveTo>
                    <a:pt x="326" y="0"/>
                  </a:moveTo>
                  <a:cubicBezTo>
                    <a:pt x="322" y="0"/>
                    <a:pt x="319" y="0"/>
                    <a:pt x="315" y="0"/>
                  </a:cubicBezTo>
                  <a:cubicBezTo>
                    <a:pt x="139" y="6"/>
                    <a:pt x="0" y="154"/>
                    <a:pt x="6" y="330"/>
                  </a:cubicBezTo>
                  <a:cubicBezTo>
                    <a:pt x="12" y="503"/>
                    <a:pt x="154" y="639"/>
                    <a:pt x="325" y="639"/>
                  </a:cubicBezTo>
                  <a:cubicBezTo>
                    <a:pt x="329" y="639"/>
                    <a:pt x="332" y="639"/>
                    <a:pt x="336" y="639"/>
                  </a:cubicBezTo>
                  <a:cubicBezTo>
                    <a:pt x="514" y="633"/>
                    <a:pt x="653" y="486"/>
                    <a:pt x="646" y="309"/>
                  </a:cubicBezTo>
                  <a:cubicBezTo>
                    <a:pt x="641" y="137"/>
                    <a:pt x="499" y="0"/>
                    <a:pt x="32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4" name="Google Shape;2114;p4"/>
            <p:cNvSpPr/>
            <p:nvPr/>
          </p:nvSpPr>
          <p:spPr>
            <a:xfrm>
              <a:off x="3172025" y="4079350"/>
              <a:ext cx="16325" cy="16050"/>
            </a:xfrm>
            <a:custGeom>
              <a:avLst/>
              <a:gdLst/>
              <a:ahLst/>
              <a:cxnLst/>
              <a:rect l="l" t="t" r="r" b="b"/>
              <a:pathLst>
                <a:path w="653" h="642" extrusionOk="0">
                  <a:moveTo>
                    <a:pt x="326" y="1"/>
                  </a:moveTo>
                  <a:cubicBezTo>
                    <a:pt x="322" y="1"/>
                    <a:pt x="319" y="1"/>
                    <a:pt x="315" y="1"/>
                  </a:cubicBezTo>
                  <a:cubicBezTo>
                    <a:pt x="139" y="7"/>
                    <a:pt x="0" y="154"/>
                    <a:pt x="6" y="332"/>
                  </a:cubicBezTo>
                  <a:cubicBezTo>
                    <a:pt x="12" y="505"/>
                    <a:pt x="154" y="641"/>
                    <a:pt x="325" y="641"/>
                  </a:cubicBezTo>
                  <a:cubicBezTo>
                    <a:pt x="329" y="641"/>
                    <a:pt x="332" y="641"/>
                    <a:pt x="336" y="641"/>
                  </a:cubicBezTo>
                  <a:cubicBezTo>
                    <a:pt x="514" y="635"/>
                    <a:pt x="653" y="487"/>
                    <a:pt x="646" y="310"/>
                  </a:cubicBezTo>
                  <a:cubicBezTo>
                    <a:pt x="641" y="137"/>
                    <a:pt x="499" y="1"/>
                    <a:pt x="326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5" name="Google Shape;2115;p4"/>
            <p:cNvSpPr/>
            <p:nvPr/>
          </p:nvSpPr>
          <p:spPr>
            <a:xfrm>
              <a:off x="3172325" y="414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3"/>
                    <a:pt x="0" y="319"/>
                  </a:cubicBezTo>
                  <a:cubicBezTo>
                    <a:pt x="0" y="497"/>
                    <a:pt x="143" y="640"/>
                    <a:pt x="320" y="640"/>
                  </a:cubicBezTo>
                  <a:cubicBezTo>
                    <a:pt x="496" y="640"/>
                    <a:pt x="641" y="497"/>
                    <a:pt x="641" y="319"/>
                  </a:cubicBezTo>
                  <a:cubicBezTo>
                    <a:pt x="641" y="143"/>
                    <a:pt x="494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6" name="Google Shape;2116;p4"/>
            <p:cNvSpPr/>
            <p:nvPr/>
          </p:nvSpPr>
          <p:spPr>
            <a:xfrm>
              <a:off x="3172325" y="4453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2"/>
                  </a:cubicBezTo>
                  <a:cubicBezTo>
                    <a:pt x="641" y="144"/>
                    <a:pt x="494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7" name="Google Shape;2117;p4"/>
            <p:cNvSpPr/>
            <p:nvPr/>
          </p:nvSpPr>
          <p:spPr>
            <a:xfrm>
              <a:off x="3172325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2"/>
                  </a:cubicBezTo>
                  <a:cubicBezTo>
                    <a:pt x="641" y="144"/>
                    <a:pt x="494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8" name="Google Shape;2118;p4"/>
            <p:cNvSpPr/>
            <p:nvPr/>
          </p:nvSpPr>
          <p:spPr>
            <a:xfrm>
              <a:off x="3211300" y="414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9" name="Google Shape;2119;p4"/>
            <p:cNvSpPr/>
            <p:nvPr/>
          </p:nvSpPr>
          <p:spPr>
            <a:xfrm>
              <a:off x="3211300" y="418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0" name="Google Shape;2120;p4"/>
            <p:cNvSpPr/>
            <p:nvPr/>
          </p:nvSpPr>
          <p:spPr>
            <a:xfrm>
              <a:off x="3211300" y="4249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1" name="Google Shape;2121;p4"/>
            <p:cNvSpPr/>
            <p:nvPr/>
          </p:nvSpPr>
          <p:spPr>
            <a:xfrm>
              <a:off x="3211300" y="421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2" name="Google Shape;2122;p4"/>
            <p:cNvSpPr/>
            <p:nvPr/>
          </p:nvSpPr>
          <p:spPr>
            <a:xfrm>
              <a:off x="3211300" y="428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0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3" name="Google Shape;2123;p4"/>
            <p:cNvSpPr/>
            <p:nvPr/>
          </p:nvSpPr>
          <p:spPr>
            <a:xfrm>
              <a:off x="3172325" y="448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3"/>
                    <a:pt x="0" y="320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0"/>
                  </a:cubicBezTo>
                  <a:cubicBezTo>
                    <a:pt x="641" y="143"/>
                    <a:pt x="494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4" name="Google Shape;2124;p4"/>
            <p:cNvSpPr/>
            <p:nvPr/>
          </p:nvSpPr>
          <p:spPr>
            <a:xfrm>
              <a:off x="3211300" y="4317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5" name="Google Shape;2125;p4"/>
            <p:cNvSpPr/>
            <p:nvPr/>
          </p:nvSpPr>
          <p:spPr>
            <a:xfrm>
              <a:off x="3211300" y="435147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6" name="Google Shape;2126;p4"/>
            <p:cNvSpPr/>
            <p:nvPr/>
          </p:nvSpPr>
          <p:spPr>
            <a:xfrm>
              <a:off x="3172325" y="452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4"/>
                    <a:pt x="0" y="321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1"/>
                  </a:cubicBezTo>
                  <a:cubicBezTo>
                    <a:pt x="641" y="144"/>
                    <a:pt x="494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7" name="Google Shape;2127;p4"/>
            <p:cNvSpPr/>
            <p:nvPr/>
          </p:nvSpPr>
          <p:spPr>
            <a:xfrm>
              <a:off x="3211300" y="411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6" y="641"/>
                    <a:pt x="641" y="498"/>
                    <a:pt x="641" y="320"/>
                  </a:cubicBezTo>
                  <a:cubicBezTo>
                    <a:pt x="641" y="144"/>
                    <a:pt x="496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8" name="Google Shape;2128;p4"/>
            <p:cNvSpPr/>
            <p:nvPr/>
          </p:nvSpPr>
          <p:spPr>
            <a:xfrm>
              <a:off x="3211300" y="3977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6" y="641"/>
                    <a:pt x="641" y="498"/>
                    <a:pt x="641" y="320"/>
                  </a:cubicBezTo>
                  <a:cubicBezTo>
                    <a:pt x="641" y="144"/>
                    <a:pt x="496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9" name="Google Shape;2129;p4"/>
            <p:cNvSpPr/>
            <p:nvPr/>
          </p:nvSpPr>
          <p:spPr>
            <a:xfrm>
              <a:off x="3172325" y="4555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3"/>
                    <a:pt x="0" y="319"/>
                  </a:cubicBezTo>
                  <a:cubicBezTo>
                    <a:pt x="0" y="497"/>
                    <a:pt x="143" y="640"/>
                    <a:pt x="320" y="640"/>
                  </a:cubicBezTo>
                  <a:cubicBezTo>
                    <a:pt x="496" y="640"/>
                    <a:pt x="641" y="497"/>
                    <a:pt x="641" y="319"/>
                  </a:cubicBezTo>
                  <a:cubicBezTo>
                    <a:pt x="641" y="143"/>
                    <a:pt x="494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0" name="Google Shape;2130;p4"/>
            <p:cNvSpPr/>
            <p:nvPr/>
          </p:nvSpPr>
          <p:spPr>
            <a:xfrm>
              <a:off x="3211300" y="407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6"/>
                    <a:pt x="144" y="641"/>
                    <a:pt x="320" y="641"/>
                  </a:cubicBezTo>
                  <a:cubicBezTo>
                    <a:pt x="496" y="641"/>
                    <a:pt x="641" y="496"/>
                    <a:pt x="641" y="320"/>
                  </a:cubicBezTo>
                  <a:cubicBezTo>
                    <a:pt x="641" y="143"/>
                    <a:pt x="496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1" name="Google Shape;2131;p4"/>
            <p:cNvSpPr/>
            <p:nvPr/>
          </p:nvSpPr>
          <p:spPr>
            <a:xfrm>
              <a:off x="3211300" y="404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6" y="641"/>
                    <a:pt x="641" y="498"/>
                    <a:pt x="641" y="322"/>
                  </a:cubicBezTo>
                  <a:cubicBezTo>
                    <a:pt x="641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2" name="Google Shape;2132;p4"/>
            <p:cNvSpPr/>
            <p:nvPr/>
          </p:nvSpPr>
          <p:spPr>
            <a:xfrm>
              <a:off x="3211300" y="401147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6" y="641"/>
                    <a:pt x="641" y="498"/>
                    <a:pt x="641" y="321"/>
                  </a:cubicBezTo>
                  <a:cubicBezTo>
                    <a:pt x="641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3" name="Google Shape;2133;p4"/>
            <p:cNvSpPr/>
            <p:nvPr/>
          </p:nvSpPr>
          <p:spPr>
            <a:xfrm>
              <a:off x="3133250" y="401147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4" name="Google Shape;2134;p4"/>
            <p:cNvSpPr/>
            <p:nvPr/>
          </p:nvSpPr>
          <p:spPr>
            <a:xfrm>
              <a:off x="3094225" y="441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1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5" name="Google Shape;2135;p4"/>
            <p:cNvSpPr/>
            <p:nvPr/>
          </p:nvSpPr>
          <p:spPr>
            <a:xfrm>
              <a:off x="3094225" y="4453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1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6" name="Google Shape;2136;p4"/>
            <p:cNvSpPr/>
            <p:nvPr/>
          </p:nvSpPr>
          <p:spPr>
            <a:xfrm>
              <a:off x="3094225" y="438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1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7" name="Google Shape;2137;p4"/>
            <p:cNvSpPr/>
            <p:nvPr/>
          </p:nvSpPr>
          <p:spPr>
            <a:xfrm>
              <a:off x="3094225" y="435147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1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8" name="Google Shape;2138;p4"/>
            <p:cNvSpPr/>
            <p:nvPr/>
          </p:nvSpPr>
          <p:spPr>
            <a:xfrm>
              <a:off x="3094225" y="4317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1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9" name="Google Shape;2139;p4"/>
            <p:cNvSpPr/>
            <p:nvPr/>
          </p:nvSpPr>
          <p:spPr>
            <a:xfrm>
              <a:off x="3094225" y="452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1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0" name="Google Shape;2140;p4"/>
            <p:cNvSpPr/>
            <p:nvPr/>
          </p:nvSpPr>
          <p:spPr>
            <a:xfrm>
              <a:off x="3094225" y="4555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1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1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1" name="Google Shape;2141;p4"/>
            <p:cNvSpPr/>
            <p:nvPr/>
          </p:nvSpPr>
          <p:spPr>
            <a:xfrm>
              <a:off x="3094225" y="448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1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2" name="Google Shape;2142;p4"/>
            <p:cNvSpPr/>
            <p:nvPr/>
          </p:nvSpPr>
          <p:spPr>
            <a:xfrm>
              <a:off x="3133400" y="3952975"/>
              <a:ext cx="15125" cy="6550"/>
            </a:xfrm>
            <a:custGeom>
              <a:avLst/>
              <a:gdLst/>
              <a:ahLst/>
              <a:cxnLst/>
              <a:rect l="l" t="t" r="r" b="b"/>
              <a:pathLst>
                <a:path w="605" h="262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151"/>
                    <a:pt x="159" y="261"/>
                    <a:pt x="316" y="261"/>
                  </a:cubicBezTo>
                  <a:cubicBezTo>
                    <a:pt x="445" y="261"/>
                    <a:pt x="557" y="184"/>
                    <a:pt x="605" y="73"/>
                  </a:cubicBezTo>
                  <a:cubicBezTo>
                    <a:pt x="406" y="46"/>
                    <a:pt x="204" y="20"/>
                    <a:pt x="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3" name="Google Shape;2143;p4"/>
            <p:cNvSpPr/>
            <p:nvPr/>
          </p:nvSpPr>
          <p:spPr>
            <a:xfrm>
              <a:off x="3094125" y="4113475"/>
              <a:ext cx="16175" cy="16050"/>
            </a:xfrm>
            <a:custGeom>
              <a:avLst/>
              <a:gdLst/>
              <a:ahLst/>
              <a:cxnLst/>
              <a:rect l="l" t="t" r="r" b="b"/>
              <a:pathLst>
                <a:path w="647" h="642" extrusionOk="0">
                  <a:moveTo>
                    <a:pt x="324" y="1"/>
                  </a:moveTo>
                  <a:cubicBezTo>
                    <a:pt x="322" y="1"/>
                    <a:pt x="320" y="1"/>
                    <a:pt x="318" y="1"/>
                  </a:cubicBezTo>
                  <a:cubicBezTo>
                    <a:pt x="140" y="4"/>
                    <a:pt x="0" y="150"/>
                    <a:pt x="3" y="328"/>
                  </a:cubicBezTo>
                  <a:cubicBezTo>
                    <a:pt x="8" y="502"/>
                    <a:pt x="151" y="641"/>
                    <a:pt x="324" y="641"/>
                  </a:cubicBezTo>
                  <a:cubicBezTo>
                    <a:pt x="326" y="641"/>
                    <a:pt x="328" y="641"/>
                    <a:pt x="330" y="641"/>
                  </a:cubicBezTo>
                  <a:cubicBezTo>
                    <a:pt x="506" y="638"/>
                    <a:pt x="646" y="492"/>
                    <a:pt x="643" y="314"/>
                  </a:cubicBezTo>
                  <a:cubicBezTo>
                    <a:pt x="640" y="140"/>
                    <a:pt x="497" y="1"/>
                    <a:pt x="324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4" name="Google Shape;2144;p4"/>
            <p:cNvSpPr/>
            <p:nvPr/>
          </p:nvSpPr>
          <p:spPr>
            <a:xfrm>
              <a:off x="3094125" y="4079500"/>
              <a:ext cx="16175" cy="16000"/>
            </a:xfrm>
            <a:custGeom>
              <a:avLst/>
              <a:gdLst/>
              <a:ahLst/>
              <a:cxnLst/>
              <a:rect l="l" t="t" r="r" b="b"/>
              <a:pathLst>
                <a:path w="647" h="640" extrusionOk="0">
                  <a:moveTo>
                    <a:pt x="326" y="1"/>
                  </a:moveTo>
                  <a:cubicBezTo>
                    <a:pt x="323" y="1"/>
                    <a:pt x="321" y="1"/>
                    <a:pt x="318" y="1"/>
                  </a:cubicBezTo>
                  <a:cubicBezTo>
                    <a:pt x="140" y="4"/>
                    <a:pt x="0" y="150"/>
                    <a:pt x="3" y="326"/>
                  </a:cubicBezTo>
                  <a:cubicBezTo>
                    <a:pt x="7" y="500"/>
                    <a:pt x="149" y="640"/>
                    <a:pt x="322" y="640"/>
                  </a:cubicBezTo>
                  <a:cubicBezTo>
                    <a:pt x="325" y="640"/>
                    <a:pt x="327" y="640"/>
                    <a:pt x="330" y="640"/>
                  </a:cubicBezTo>
                  <a:cubicBezTo>
                    <a:pt x="506" y="637"/>
                    <a:pt x="646" y="490"/>
                    <a:pt x="643" y="314"/>
                  </a:cubicBezTo>
                  <a:cubicBezTo>
                    <a:pt x="640" y="141"/>
                    <a:pt x="499" y="1"/>
                    <a:pt x="326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5" name="Google Shape;2145;p4"/>
            <p:cNvSpPr/>
            <p:nvPr/>
          </p:nvSpPr>
          <p:spPr>
            <a:xfrm>
              <a:off x="3094225" y="414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1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1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6" name="Google Shape;2146;p4"/>
            <p:cNvSpPr/>
            <p:nvPr/>
          </p:nvSpPr>
          <p:spPr>
            <a:xfrm>
              <a:off x="3094225" y="421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1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7" name="Google Shape;2147;p4"/>
            <p:cNvSpPr/>
            <p:nvPr/>
          </p:nvSpPr>
          <p:spPr>
            <a:xfrm>
              <a:off x="3094225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1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8" name="Google Shape;2148;p4"/>
            <p:cNvSpPr/>
            <p:nvPr/>
          </p:nvSpPr>
          <p:spPr>
            <a:xfrm>
              <a:off x="3133250" y="448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9" name="Google Shape;2149;p4"/>
            <p:cNvSpPr/>
            <p:nvPr/>
          </p:nvSpPr>
          <p:spPr>
            <a:xfrm>
              <a:off x="3094225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1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1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0" name="Google Shape;2150;p4"/>
            <p:cNvSpPr/>
            <p:nvPr/>
          </p:nvSpPr>
          <p:spPr>
            <a:xfrm>
              <a:off x="3094225" y="418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1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1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1" name="Google Shape;2151;p4"/>
            <p:cNvSpPr/>
            <p:nvPr/>
          </p:nvSpPr>
          <p:spPr>
            <a:xfrm>
              <a:off x="3133250" y="4317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2" name="Google Shape;2152;p4"/>
            <p:cNvSpPr/>
            <p:nvPr/>
          </p:nvSpPr>
          <p:spPr>
            <a:xfrm>
              <a:off x="3133250" y="435147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2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3" name="Google Shape;2153;p4"/>
            <p:cNvSpPr/>
            <p:nvPr/>
          </p:nvSpPr>
          <p:spPr>
            <a:xfrm>
              <a:off x="3133250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2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4" name="Google Shape;2154;p4"/>
            <p:cNvSpPr/>
            <p:nvPr/>
          </p:nvSpPr>
          <p:spPr>
            <a:xfrm>
              <a:off x="3133250" y="438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5" name="Google Shape;2155;p4"/>
            <p:cNvSpPr/>
            <p:nvPr/>
          </p:nvSpPr>
          <p:spPr>
            <a:xfrm>
              <a:off x="3133250" y="4453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6" name="Google Shape;2156;p4"/>
            <p:cNvSpPr/>
            <p:nvPr/>
          </p:nvSpPr>
          <p:spPr>
            <a:xfrm>
              <a:off x="3133250" y="441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7" name="Google Shape;2157;p4"/>
            <p:cNvSpPr/>
            <p:nvPr/>
          </p:nvSpPr>
          <p:spPr>
            <a:xfrm>
              <a:off x="3133250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8" name="Google Shape;2158;p4"/>
            <p:cNvSpPr/>
            <p:nvPr/>
          </p:nvSpPr>
          <p:spPr>
            <a:xfrm>
              <a:off x="3133250" y="404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9" name="Google Shape;2159;p4"/>
            <p:cNvSpPr/>
            <p:nvPr/>
          </p:nvSpPr>
          <p:spPr>
            <a:xfrm>
              <a:off x="3133250" y="3977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0" name="Google Shape;2160;p4"/>
            <p:cNvSpPr/>
            <p:nvPr/>
          </p:nvSpPr>
          <p:spPr>
            <a:xfrm>
              <a:off x="3133250" y="407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6"/>
                    <a:pt x="144" y="641"/>
                    <a:pt x="322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1" name="Google Shape;2161;p4"/>
            <p:cNvSpPr/>
            <p:nvPr/>
          </p:nvSpPr>
          <p:spPr>
            <a:xfrm>
              <a:off x="3211300" y="438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2" name="Google Shape;2162;p4"/>
            <p:cNvSpPr/>
            <p:nvPr/>
          </p:nvSpPr>
          <p:spPr>
            <a:xfrm>
              <a:off x="3133250" y="421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3" name="Google Shape;2163;p4"/>
            <p:cNvSpPr/>
            <p:nvPr/>
          </p:nvSpPr>
          <p:spPr>
            <a:xfrm>
              <a:off x="3133250" y="411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4" name="Google Shape;2164;p4"/>
            <p:cNvSpPr/>
            <p:nvPr/>
          </p:nvSpPr>
          <p:spPr>
            <a:xfrm>
              <a:off x="3133250" y="418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2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5" name="Google Shape;2165;p4"/>
            <p:cNvSpPr/>
            <p:nvPr/>
          </p:nvSpPr>
          <p:spPr>
            <a:xfrm>
              <a:off x="3133250" y="414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2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6" name="Google Shape;2166;p4"/>
            <p:cNvSpPr/>
            <p:nvPr/>
          </p:nvSpPr>
          <p:spPr>
            <a:xfrm>
              <a:off x="3367450" y="441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7" name="Google Shape;2167;p4"/>
            <p:cNvSpPr/>
            <p:nvPr/>
          </p:nvSpPr>
          <p:spPr>
            <a:xfrm>
              <a:off x="3328375" y="421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8" name="Google Shape;2168;p4"/>
            <p:cNvSpPr/>
            <p:nvPr/>
          </p:nvSpPr>
          <p:spPr>
            <a:xfrm>
              <a:off x="3328375" y="4249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9" name="Google Shape;2169;p4"/>
            <p:cNvSpPr/>
            <p:nvPr/>
          </p:nvSpPr>
          <p:spPr>
            <a:xfrm>
              <a:off x="3328375" y="428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2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0" name="Google Shape;2170;p4"/>
            <p:cNvSpPr/>
            <p:nvPr/>
          </p:nvSpPr>
          <p:spPr>
            <a:xfrm>
              <a:off x="3328375" y="418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2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1" name="Google Shape;2171;p4"/>
            <p:cNvSpPr/>
            <p:nvPr/>
          </p:nvSpPr>
          <p:spPr>
            <a:xfrm>
              <a:off x="3328375" y="438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2" name="Google Shape;2172;p4"/>
            <p:cNvSpPr/>
            <p:nvPr/>
          </p:nvSpPr>
          <p:spPr>
            <a:xfrm>
              <a:off x="3328375" y="4317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3" name="Google Shape;2173;p4"/>
            <p:cNvSpPr/>
            <p:nvPr/>
          </p:nvSpPr>
          <p:spPr>
            <a:xfrm>
              <a:off x="3328375" y="414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2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4" name="Google Shape;2174;p4"/>
            <p:cNvSpPr/>
            <p:nvPr/>
          </p:nvSpPr>
          <p:spPr>
            <a:xfrm>
              <a:off x="3328375" y="435147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5" name="Google Shape;2175;p4"/>
            <p:cNvSpPr/>
            <p:nvPr/>
          </p:nvSpPr>
          <p:spPr>
            <a:xfrm>
              <a:off x="3289350" y="438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6" name="Google Shape;2176;p4"/>
            <p:cNvSpPr/>
            <p:nvPr/>
          </p:nvSpPr>
          <p:spPr>
            <a:xfrm>
              <a:off x="3289350" y="448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7" name="Google Shape;2177;p4"/>
            <p:cNvSpPr/>
            <p:nvPr/>
          </p:nvSpPr>
          <p:spPr>
            <a:xfrm>
              <a:off x="3289350" y="441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8" name="Google Shape;2178;p4"/>
            <p:cNvSpPr/>
            <p:nvPr/>
          </p:nvSpPr>
          <p:spPr>
            <a:xfrm>
              <a:off x="3289350" y="435147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9" name="Google Shape;2179;p4"/>
            <p:cNvSpPr/>
            <p:nvPr/>
          </p:nvSpPr>
          <p:spPr>
            <a:xfrm>
              <a:off x="3289350" y="4453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0" name="Google Shape;2180;p4"/>
            <p:cNvSpPr/>
            <p:nvPr/>
          </p:nvSpPr>
          <p:spPr>
            <a:xfrm>
              <a:off x="3328375" y="407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1" name="Google Shape;2181;p4"/>
            <p:cNvSpPr/>
            <p:nvPr/>
          </p:nvSpPr>
          <p:spPr>
            <a:xfrm>
              <a:off x="3328375" y="411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2" name="Google Shape;2182;p4"/>
            <p:cNvSpPr/>
            <p:nvPr/>
          </p:nvSpPr>
          <p:spPr>
            <a:xfrm>
              <a:off x="3328375" y="4047150"/>
              <a:ext cx="14125" cy="14425"/>
            </a:xfrm>
            <a:custGeom>
              <a:avLst/>
              <a:gdLst/>
              <a:ahLst/>
              <a:cxnLst/>
              <a:rect l="l" t="t" r="r" b="b"/>
              <a:pathLst>
                <a:path w="565" h="577" extrusionOk="0">
                  <a:moveTo>
                    <a:pt x="129" y="0"/>
                  </a:moveTo>
                  <a:cubicBezTo>
                    <a:pt x="52" y="58"/>
                    <a:pt x="1" y="151"/>
                    <a:pt x="1" y="257"/>
                  </a:cubicBezTo>
                  <a:cubicBezTo>
                    <a:pt x="1" y="433"/>
                    <a:pt x="144" y="576"/>
                    <a:pt x="322" y="576"/>
                  </a:cubicBezTo>
                  <a:cubicBezTo>
                    <a:pt x="420" y="576"/>
                    <a:pt x="506" y="531"/>
                    <a:pt x="564" y="462"/>
                  </a:cubicBezTo>
                  <a:cubicBezTo>
                    <a:pt x="423" y="305"/>
                    <a:pt x="278" y="151"/>
                    <a:pt x="12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3" name="Google Shape;2183;p4"/>
            <p:cNvSpPr/>
            <p:nvPr/>
          </p:nvSpPr>
          <p:spPr>
            <a:xfrm>
              <a:off x="3328375" y="4453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4" name="Google Shape;2184;p4"/>
            <p:cNvSpPr/>
            <p:nvPr/>
          </p:nvSpPr>
          <p:spPr>
            <a:xfrm>
              <a:off x="3367450" y="438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4"/>
                    <a:pt x="0" y="321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5" name="Google Shape;2185;p4"/>
            <p:cNvSpPr/>
            <p:nvPr/>
          </p:nvSpPr>
          <p:spPr>
            <a:xfrm>
              <a:off x="3406475" y="4182050"/>
              <a:ext cx="9525" cy="15500"/>
            </a:xfrm>
            <a:custGeom>
              <a:avLst/>
              <a:gdLst/>
              <a:ahLst/>
              <a:cxnLst/>
              <a:rect l="l" t="t" r="r" b="b"/>
              <a:pathLst>
                <a:path w="381" h="620" extrusionOk="0">
                  <a:moveTo>
                    <a:pt x="213" y="0"/>
                  </a:moveTo>
                  <a:cubicBezTo>
                    <a:pt x="89" y="44"/>
                    <a:pt x="0" y="160"/>
                    <a:pt x="0" y="300"/>
                  </a:cubicBezTo>
                  <a:cubicBezTo>
                    <a:pt x="0" y="476"/>
                    <a:pt x="143" y="620"/>
                    <a:pt x="320" y="620"/>
                  </a:cubicBezTo>
                  <a:cubicBezTo>
                    <a:pt x="341" y="620"/>
                    <a:pt x="360" y="618"/>
                    <a:pt x="380" y="614"/>
                  </a:cubicBezTo>
                  <a:cubicBezTo>
                    <a:pt x="330" y="407"/>
                    <a:pt x="275" y="202"/>
                    <a:pt x="21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6" name="Google Shape;2186;p4"/>
            <p:cNvSpPr/>
            <p:nvPr/>
          </p:nvSpPr>
          <p:spPr>
            <a:xfrm>
              <a:off x="3367450" y="435147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5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7" name="Google Shape;2187;p4"/>
            <p:cNvSpPr/>
            <p:nvPr/>
          </p:nvSpPr>
          <p:spPr>
            <a:xfrm>
              <a:off x="3094125" y="4045500"/>
              <a:ext cx="16175" cy="16025"/>
            </a:xfrm>
            <a:custGeom>
              <a:avLst/>
              <a:gdLst/>
              <a:ahLst/>
              <a:cxnLst/>
              <a:rect l="l" t="t" r="r" b="b"/>
              <a:pathLst>
                <a:path w="647" h="641" extrusionOk="0">
                  <a:moveTo>
                    <a:pt x="324" y="0"/>
                  </a:moveTo>
                  <a:cubicBezTo>
                    <a:pt x="322" y="0"/>
                    <a:pt x="320" y="0"/>
                    <a:pt x="318" y="0"/>
                  </a:cubicBezTo>
                  <a:cubicBezTo>
                    <a:pt x="140" y="3"/>
                    <a:pt x="0" y="149"/>
                    <a:pt x="3" y="327"/>
                  </a:cubicBezTo>
                  <a:cubicBezTo>
                    <a:pt x="8" y="502"/>
                    <a:pt x="151" y="641"/>
                    <a:pt x="324" y="641"/>
                  </a:cubicBezTo>
                  <a:cubicBezTo>
                    <a:pt x="326" y="641"/>
                    <a:pt x="328" y="641"/>
                    <a:pt x="330" y="641"/>
                  </a:cubicBezTo>
                  <a:cubicBezTo>
                    <a:pt x="506" y="638"/>
                    <a:pt x="646" y="491"/>
                    <a:pt x="643" y="314"/>
                  </a:cubicBezTo>
                  <a:cubicBezTo>
                    <a:pt x="640" y="139"/>
                    <a:pt x="497" y="0"/>
                    <a:pt x="32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8" name="Google Shape;2188;p4"/>
            <p:cNvSpPr/>
            <p:nvPr/>
          </p:nvSpPr>
          <p:spPr>
            <a:xfrm>
              <a:off x="3406475" y="4215525"/>
              <a:ext cx="15275" cy="16050"/>
            </a:xfrm>
            <a:custGeom>
              <a:avLst/>
              <a:gdLst/>
              <a:ahLst/>
              <a:cxnLst/>
              <a:rect l="l" t="t" r="r" b="b"/>
              <a:pathLst>
                <a:path w="61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51" y="641"/>
                    <a:pt x="561" y="563"/>
                    <a:pt x="611" y="453"/>
                  </a:cubicBezTo>
                  <a:cubicBezTo>
                    <a:pt x="594" y="335"/>
                    <a:pt x="574" y="219"/>
                    <a:pt x="553" y="103"/>
                  </a:cubicBezTo>
                  <a:cubicBezTo>
                    <a:pt x="496" y="40"/>
                    <a:pt x="413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9" name="Google Shape;2189;p4"/>
            <p:cNvSpPr/>
            <p:nvPr/>
          </p:nvSpPr>
          <p:spPr>
            <a:xfrm>
              <a:off x="3406475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0" name="Google Shape;2190;p4"/>
            <p:cNvSpPr/>
            <p:nvPr/>
          </p:nvSpPr>
          <p:spPr>
            <a:xfrm>
              <a:off x="3406475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6"/>
                    <a:pt x="143" y="641"/>
                    <a:pt x="320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1" name="Google Shape;2191;p4"/>
            <p:cNvSpPr/>
            <p:nvPr/>
          </p:nvSpPr>
          <p:spPr>
            <a:xfrm>
              <a:off x="3367450" y="414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3"/>
                    <a:pt x="0" y="319"/>
                  </a:cubicBezTo>
                  <a:cubicBezTo>
                    <a:pt x="0" y="497"/>
                    <a:pt x="143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2" name="Google Shape;2192;p4"/>
            <p:cNvSpPr/>
            <p:nvPr/>
          </p:nvSpPr>
          <p:spPr>
            <a:xfrm>
              <a:off x="3367450" y="418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3"/>
                    <a:pt x="0" y="321"/>
                  </a:cubicBezTo>
                  <a:cubicBezTo>
                    <a:pt x="0" y="497"/>
                    <a:pt x="143" y="641"/>
                    <a:pt x="320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3" name="Google Shape;2193;p4"/>
            <p:cNvSpPr/>
            <p:nvPr/>
          </p:nvSpPr>
          <p:spPr>
            <a:xfrm>
              <a:off x="3328375" y="441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4" name="Google Shape;2194;p4"/>
            <p:cNvSpPr/>
            <p:nvPr/>
          </p:nvSpPr>
          <p:spPr>
            <a:xfrm>
              <a:off x="3367450" y="4317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5" name="Google Shape;2195;p4"/>
            <p:cNvSpPr/>
            <p:nvPr/>
          </p:nvSpPr>
          <p:spPr>
            <a:xfrm>
              <a:off x="3367450" y="411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4"/>
                    <a:pt x="0" y="321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6" name="Google Shape;2196;p4"/>
            <p:cNvSpPr/>
            <p:nvPr/>
          </p:nvSpPr>
          <p:spPr>
            <a:xfrm>
              <a:off x="3367450" y="421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7" name="Google Shape;2197;p4"/>
            <p:cNvSpPr/>
            <p:nvPr/>
          </p:nvSpPr>
          <p:spPr>
            <a:xfrm>
              <a:off x="3367450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6"/>
                    <a:pt x="143" y="641"/>
                    <a:pt x="320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8" name="Google Shape;2198;p4"/>
            <p:cNvSpPr/>
            <p:nvPr/>
          </p:nvSpPr>
          <p:spPr>
            <a:xfrm>
              <a:off x="3367450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9" name="Google Shape;2199;p4"/>
            <p:cNvSpPr/>
            <p:nvPr/>
          </p:nvSpPr>
          <p:spPr>
            <a:xfrm>
              <a:off x="3289350" y="421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0" name="Google Shape;2200;p4"/>
            <p:cNvSpPr/>
            <p:nvPr/>
          </p:nvSpPr>
          <p:spPr>
            <a:xfrm>
              <a:off x="3250325" y="418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1" name="Google Shape;2201;p4"/>
            <p:cNvSpPr/>
            <p:nvPr/>
          </p:nvSpPr>
          <p:spPr>
            <a:xfrm>
              <a:off x="3250325" y="407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2" name="Google Shape;2202;p4"/>
            <p:cNvSpPr/>
            <p:nvPr/>
          </p:nvSpPr>
          <p:spPr>
            <a:xfrm>
              <a:off x="3250325" y="411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3" name="Google Shape;2203;p4"/>
            <p:cNvSpPr/>
            <p:nvPr/>
          </p:nvSpPr>
          <p:spPr>
            <a:xfrm>
              <a:off x="3250325" y="414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4" name="Google Shape;2204;p4"/>
            <p:cNvSpPr/>
            <p:nvPr/>
          </p:nvSpPr>
          <p:spPr>
            <a:xfrm>
              <a:off x="3250325" y="428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0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5" name="Google Shape;2205;p4"/>
            <p:cNvSpPr/>
            <p:nvPr/>
          </p:nvSpPr>
          <p:spPr>
            <a:xfrm>
              <a:off x="3250325" y="4317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6" name="Google Shape;2206;p4"/>
            <p:cNvSpPr/>
            <p:nvPr/>
          </p:nvSpPr>
          <p:spPr>
            <a:xfrm>
              <a:off x="3250325" y="4249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7" name="Google Shape;2207;p4"/>
            <p:cNvSpPr/>
            <p:nvPr/>
          </p:nvSpPr>
          <p:spPr>
            <a:xfrm>
              <a:off x="3250325" y="421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8" name="Google Shape;2208;p4"/>
            <p:cNvSpPr/>
            <p:nvPr/>
          </p:nvSpPr>
          <p:spPr>
            <a:xfrm>
              <a:off x="3211300" y="448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2209;p4"/>
            <p:cNvSpPr/>
            <p:nvPr/>
          </p:nvSpPr>
          <p:spPr>
            <a:xfrm>
              <a:off x="3211300" y="4555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210;p4"/>
            <p:cNvSpPr/>
            <p:nvPr/>
          </p:nvSpPr>
          <p:spPr>
            <a:xfrm>
              <a:off x="3211300" y="4453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4"/>
            <p:cNvSpPr/>
            <p:nvPr/>
          </p:nvSpPr>
          <p:spPr>
            <a:xfrm>
              <a:off x="3211300" y="452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4"/>
            <p:cNvSpPr/>
            <p:nvPr/>
          </p:nvSpPr>
          <p:spPr>
            <a:xfrm>
              <a:off x="3250325" y="401147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4"/>
            <p:cNvSpPr/>
            <p:nvPr/>
          </p:nvSpPr>
          <p:spPr>
            <a:xfrm>
              <a:off x="3250325" y="404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4" name="Google Shape;2214;p4"/>
            <p:cNvSpPr/>
            <p:nvPr/>
          </p:nvSpPr>
          <p:spPr>
            <a:xfrm>
              <a:off x="3289350" y="4249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5" name="Google Shape;2215;p4"/>
            <p:cNvSpPr/>
            <p:nvPr/>
          </p:nvSpPr>
          <p:spPr>
            <a:xfrm>
              <a:off x="3289350" y="414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2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4"/>
            <p:cNvSpPr/>
            <p:nvPr/>
          </p:nvSpPr>
          <p:spPr>
            <a:xfrm>
              <a:off x="3289350" y="411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4"/>
            <p:cNvSpPr/>
            <p:nvPr/>
          </p:nvSpPr>
          <p:spPr>
            <a:xfrm>
              <a:off x="3289350" y="418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2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4"/>
            <p:cNvSpPr/>
            <p:nvPr/>
          </p:nvSpPr>
          <p:spPr>
            <a:xfrm>
              <a:off x="3211300" y="441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4"/>
            <p:cNvSpPr/>
            <p:nvPr/>
          </p:nvSpPr>
          <p:spPr>
            <a:xfrm>
              <a:off x="3250325" y="435147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4"/>
            <p:cNvSpPr/>
            <p:nvPr/>
          </p:nvSpPr>
          <p:spPr>
            <a:xfrm>
              <a:off x="3289350" y="428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2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4"/>
            <p:cNvSpPr/>
            <p:nvPr/>
          </p:nvSpPr>
          <p:spPr>
            <a:xfrm>
              <a:off x="3289350" y="4317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4"/>
            <p:cNvSpPr/>
            <p:nvPr/>
          </p:nvSpPr>
          <p:spPr>
            <a:xfrm>
              <a:off x="3289350" y="407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4"/>
            <p:cNvSpPr/>
            <p:nvPr/>
          </p:nvSpPr>
          <p:spPr>
            <a:xfrm>
              <a:off x="3250325" y="441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4"/>
            <p:cNvSpPr/>
            <p:nvPr/>
          </p:nvSpPr>
          <p:spPr>
            <a:xfrm>
              <a:off x="3250325" y="438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4"/>
            <p:cNvSpPr/>
            <p:nvPr/>
          </p:nvSpPr>
          <p:spPr>
            <a:xfrm>
              <a:off x="3250325" y="4453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4"/>
            <p:cNvSpPr/>
            <p:nvPr/>
          </p:nvSpPr>
          <p:spPr>
            <a:xfrm>
              <a:off x="3289350" y="4013325"/>
              <a:ext cx="15275" cy="14175"/>
            </a:xfrm>
            <a:custGeom>
              <a:avLst/>
              <a:gdLst/>
              <a:ahLst/>
              <a:cxnLst/>
              <a:rect l="l" t="t" r="r" b="b"/>
              <a:pathLst>
                <a:path w="611" h="567" extrusionOk="0">
                  <a:moveTo>
                    <a:pt x="118" y="0"/>
                  </a:moveTo>
                  <a:cubicBezTo>
                    <a:pt x="47" y="61"/>
                    <a:pt x="1" y="150"/>
                    <a:pt x="1" y="247"/>
                  </a:cubicBezTo>
                  <a:cubicBezTo>
                    <a:pt x="1" y="424"/>
                    <a:pt x="144" y="567"/>
                    <a:pt x="322" y="567"/>
                  </a:cubicBezTo>
                  <a:cubicBezTo>
                    <a:pt x="451" y="567"/>
                    <a:pt x="563" y="490"/>
                    <a:pt x="611" y="379"/>
                  </a:cubicBezTo>
                  <a:cubicBezTo>
                    <a:pt x="448" y="249"/>
                    <a:pt x="285" y="122"/>
                    <a:pt x="118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4"/>
            <p:cNvSpPr/>
            <p:nvPr/>
          </p:nvSpPr>
          <p:spPr>
            <a:xfrm>
              <a:off x="3289350" y="404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7"/>
                    <a:pt x="144" y="641"/>
                    <a:pt x="322" y="641"/>
                  </a:cubicBezTo>
                  <a:cubicBezTo>
                    <a:pt x="498" y="641"/>
                    <a:pt x="641" y="497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4"/>
            <p:cNvSpPr/>
            <p:nvPr/>
          </p:nvSpPr>
          <p:spPr>
            <a:xfrm>
              <a:off x="3250325" y="452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4"/>
            <p:cNvSpPr/>
            <p:nvPr/>
          </p:nvSpPr>
          <p:spPr>
            <a:xfrm>
              <a:off x="3250325" y="448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4"/>
            <p:cNvSpPr/>
            <p:nvPr/>
          </p:nvSpPr>
          <p:spPr>
            <a:xfrm>
              <a:off x="2899050" y="4453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4"/>
            <p:cNvSpPr/>
            <p:nvPr/>
          </p:nvSpPr>
          <p:spPr>
            <a:xfrm>
              <a:off x="2899050" y="407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4"/>
            <p:cNvSpPr/>
            <p:nvPr/>
          </p:nvSpPr>
          <p:spPr>
            <a:xfrm>
              <a:off x="2862000" y="4047150"/>
              <a:ext cx="14100" cy="14425"/>
            </a:xfrm>
            <a:custGeom>
              <a:avLst/>
              <a:gdLst/>
              <a:ahLst/>
              <a:cxnLst/>
              <a:rect l="l" t="t" r="r" b="b"/>
              <a:pathLst>
                <a:path w="564" h="577" extrusionOk="0">
                  <a:moveTo>
                    <a:pt x="436" y="0"/>
                  </a:moveTo>
                  <a:cubicBezTo>
                    <a:pt x="287" y="151"/>
                    <a:pt x="142" y="303"/>
                    <a:pt x="0" y="462"/>
                  </a:cubicBezTo>
                  <a:cubicBezTo>
                    <a:pt x="57" y="531"/>
                    <a:pt x="143" y="576"/>
                    <a:pt x="243" y="576"/>
                  </a:cubicBezTo>
                  <a:cubicBezTo>
                    <a:pt x="421" y="576"/>
                    <a:pt x="564" y="433"/>
                    <a:pt x="564" y="257"/>
                  </a:cubicBezTo>
                  <a:cubicBezTo>
                    <a:pt x="564" y="151"/>
                    <a:pt x="513" y="58"/>
                    <a:pt x="43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4"/>
            <p:cNvSpPr/>
            <p:nvPr/>
          </p:nvSpPr>
          <p:spPr>
            <a:xfrm>
              <a:off x="2899050" y="404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4"/>
            <p:cNvSpPr/>
            <p:nvPr/>
          </p:nvSpPr>
          <p:spPr>
            <a:xfrm>
              <a:off x="2899050" y="414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4"/>
            <p:cNvSpPr/>
            <p:nvPr/>
          </p:nvSpPr>
          <p:spPr>
            <a:xfrm>
              <a:off x="2899050" y="411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4"/>
            <p:cNvSpPr/>
            <p:nvPr/>
          </p:nvSpPr>
          <p:spPr>
            <a:xfrm>
              <a:off x="2899050" y="418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4"/>
            <p:cNvSpPr/>
            <p:nvPr/>
          </p:nvSpPr>
          <p:spPr>
            <a:xfrm>
              <a:off x="2899050" y="4249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4"/>
            <p:cNvSpPr/>
            <p:nvPr/>
          </p:nvSpPr>
          <p:spPr>
            <a:xfrm>
              <a:off x="2899050" y="421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4"/>
            <p:cNvSpPr/>
            <p:nvPr/>
          </p:nvSpPr>
          <p:spPr>
            <a:xfrm>
              <a:off x="2860075" y="438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4"/>
                    <a:pt x="0" y="321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6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4"/>
            <p:cNvSpPr/>
            <p:nvPr/>
          </p:nvSpPr>
          <p:spPr>
            <a:xfrm>
              <a:off x="2860075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4" y="1"/>
                    <a:pt x="0" y="144"/>
                    <a:pt x="0" y="320"/>
                  </a:cubicBezTo>
                  <a:cubicBezTo>
                    <a:pt x="0" y="496"/>
                    <a:pt x="144" y="641"/>
                    <a:pt x="320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4"/>
            <p:cNvSpPr/>
            <p:nvPr/>
          </p:nvSpPr>
          <p:spPr>
            <a:xfrm>
              <a:off x="2860075" y="4317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4"/>
                    <a:pt x="0" y="322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4"/>
            <p:cNvSpPr/>
            <p:nvPr/>
          </p:nvSpPr>
          <p:spPr>
            <a:xfrm>
              <a:off x="2860075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4"/>
                    <a:pt x="0" y="322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4"/>
            <p:cNvSpPr/>
            <p:nvPr/>
          </p:nvSpPr>
          <p:spPr>
            <a:xfrm>
              <a:off x="2899050" y="428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0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4"/>
            <p:cNvSpPr/>
            <p:nvPr/>
          </p:nvSpPr>
          <p:spPr>
            <a:xfrm>
              <a:off x="2860075" y="4453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4"/>
                    <a:pt x="0" y="322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4"/>
            <p:cNvSpPr/>
            <p:nvPr/>
          </p:nvSpPr>
          <p:spPr>
            <a:xfrm>
              <a:off x="2860075" y="441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4" y="1"/>
                    <a:pt x="0" y="144"/>
                    <a:pt x="0" y="320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4"/>
            <p:cNvSpPr/>
            <p:nvPr/>
          </p:nvSpPr>
          <p:spPr>
            <a:xfrm>
              <a:off x="2860075" y="435147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5"/>
                    <a:pt x="0" y="322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4"/>
            <p:cNvSpPr/>
            <p:nvPr/>
          </p:nvSpPr>
          <p:spPr>
            <a:xfrm>
              <a:off x="2938075" y="411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4"/>
            <p:cNvSpPr/>
            <p:nvPr/>
          </p:nvSpPr>
          <p:spPr>
            <a:xfrm>
              <a:off x="2938075" y="414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2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4"/>
            <p:cNvSpPr/>
            <p:nvPr/>
          </p:nvSpPr>
          <p:spPr>
            <a:xfrm>
              <a:off x="2938075" y="404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7"/>
                    <a:pt x="144" y="641"/>
                    <a:pt x="322" y="641"/>
                  </a:cubicBezTo>
                  <a:cubicBezTo>
                    <a:pt x="498" y="641"/>
                    <a:pt x="641" y="497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4"/>
            <p:cNvSpPr/>
            <p:nvPr/>
          </p:nvSpPr>
          <p:spPr>
            <a:xfrm>
              <a:off x="2938075" y="407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4"/>
            <p:cNvSpPr/>
            <p:nvPr/>
          </p:nvSpPr>
          <p:spPr>
            <a:xfrm>
              <a:off x="2938075" y="4249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4"/>
            <p:cNvSpPr/>
            <p:nvPr/>
          </p:nvSpPr>
          <p:spPr>
            <a:xfrm>
              <a:off x="2938075" y="418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2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4"/>
            <p:cNvSpPr/>
            <p:nvPr/>
          </p:nvSpPr>
          <p:spPr>
            <a:xfrm>
              <a:off x="2938075" y="421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4"/>
            <p:cNvSpPr/>
            <p:nvPr/>
          </p:nvSpPr>
          <p:spPr>
            <a:xfrm>
              <a:off x="2899050" y="435147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4"/>
            <p:cNvSpPr/>
            <p:nvPr/>
          </p:nvSpPr>
          <p:spPr>
            <a:xfrm>
              <a:off x="2899050" y="441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4"/>
            <p:cNvSpPr/>
            <p:nvPr/>
          </p:nvSpPr>
          <p:spPr>
            <a:xfrm>
              <a:off x="2899050" y="438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4"/>
            <p:cNvSpPr/>
            <p:nvPr/>
          </p:nvSpPr>
          <p:spPr>
            <a:xfrm>
              <a:off x="2938075" y="401147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7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4"/>
            <p:cNvSpPr/>
            <p:nvPr/>
          </p:nvSpPr>
          <p:spPr>
            <a:xfrm>
              <a:off x="2899050" y="4317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4"/>
            <p:cNvSpPr/>
            <p:nvPr/>
          </p:nvSpPr>
          <p:spPr>
            <a:xfrm>
              <a:off x="2899050" y="448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4"/>
            <p:cNvSpPr/>
            <p:nvPr/>
          </p:nvSpPr>
          <p:spPr>
            <a:xfrm>
              <a:off x="2860075" y="421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4"/>
                    <a:pt x="0" y="320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4"/>
            <p:cNvSpPr/>
            <p:nvPr/>
          </p:nvSpPr>
          <p:spPr>
            <a:xfrm>
              <a:off x="2899825" y="4013325"/>
              <a:ext cx="15275" cy="14175"/>
            </a:xfrm>
            <a:custGeom>
              <a:avLst/>
              <a:gdLst/>
              <a:ahLst/>
              <a:cxnLst/>
              <a:rect l="l" t="t" r="r" b="b"/>
              <a:pathLst>
                <a:path w="611" h="567" extrusionOk="0">
                  <a:moveTo>
                    <a:pt x="493" y="0"/>
                  </a:moveTo>
                  <a:cubicBezTo>
                    <a:pt x="325" y="122"/>
                    <a:pt x="161" y="249"/>
                    <a:pt x="0" y="379"/>
                  </a:cubicBezTo>
                  <a:cubicBezTo>
                    <a:pt x="51" y="490"/>
                    <a:pt x="161" y="567"/>
                    <a:pt x="289" y="567"/>
                  </a:cubicBezTo>
                  <a:cubicBezTo>
                    <a:pt x="467" y="567"/>
                    <a:pt x="610" y="424"/>
                    <a:pt x="610" y="247"/>
                  </a:cubicBezTo>
                  <a:cubicBezTo>
                    <a:pt x="610" y="148"/>
                    <a:pt x="564" y="59"/>
                    <a:pt x="49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4"/>
            <p:cNvSpPr/>
            <p:nvPr/>
          </p:nvSpPr>
          <p:spPr>
            <a:xfrm>
              <a:off x="2782725" y="4317500"/>
              <a:ext cx="15300" cy="16050"/>
            </a:xfrm>
            <a:custGeom>
              <a:avLst/>
              <a:gdLst/>
              <a:ahLst/>
              <a:cxnLst/>
              <a:rect l="l" t="t" r="r" b="b"/>
              <a:pathLst>
                <a:path w="612" h="642" extrusionOk="0">
                  <a:moveTo>
                    <a:pt x="292" y="1"/>
                  </a:moveTo>
                  <a:cubicBezTo>
                    <a:pt x="162" y="1"/>
                    <a:pt x="51" y="77"/>
                    <a:pt x="1" y="189"/>
                  </a:cubicBezTo>
                  <a:cubicBezTo>
                    <a:pt x="19" y="307"/>
                    <a:pt x="37" y="423"/>
                    <a:pt x="58" y="537"/>
                  </a:cubicBezTo>
                  <a:cubicBezTo>
                    <a:pt x="114" y="602"/>
                    <a:pt x="197" y="641"/>
                    <a:pt x="292" y="641"/>
                  </a:cubicBezTo>
                  <a:cubicBezTo>
                    <a:pt x="468" y="641"/>
                    <a:pt x="611" y="498"/>
                    <a:pt x="611" y="322"/>
                  </a:cubicBezTo>
                  <a:cubicBezTo>
                    <a:pt x="611" y="144"/>
                    <a:pt x="468" y="1"/>
                    <a:pt x="29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4"/>
            <p:cNvSpPr/>
            <p:nvPr/>
          </p:nvSpPr>
          <p:spPr>
            <a:xfrm>
              <a:off x="2899825" y="4521525"/>
              <a:ext cx="15275" cy="14225"/>
            </a:xfrm>
            <a:custGeom>
              <a:avLst/>
              <a:gdLst/>
              <a:ahLst/>
              <a:cxnLst/>
              <a:rect l="l" t="t" r="r" b="b"/>
              <a:pathLst>
                <a:path w="611" h="569" extrusionOk="0">
                  <a:moveTo>
                    <a:pt x="289" y="0"/>
                  </a:moveTo>
                  <a:cubicBezTo>
                    <a:pt x="160" y="0"/>
                    <a:pt x="48" y="79"/>
                    <a:pt x="0" y="189"/>
                  </a:cubicBezTo>
                  <a:cubicBezTo>
                    <a:pt x="161" y="318"/>
                    <a:pt x="325" y="445"/>
                    <a:pt x="493" y="568"/>
                  </a:cubicBezTo>
                  <a:cubicBezTo>
                    <a:pt x="565" y="507"/>
                    <a:pt x="610" y="421"/>
                    <a:pt x="610" y="321"/>
                  </a:cubicBezTo>
                  <a:cubicBezTo>
                    <a:pt x="610" y="144"/>
                    <a:pt x="467" y="0"/>
                    <a:pt x="28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4"/>
            <p:cNvSpPr/>
            <p:nvPr/>
          </p:nvSpPr>
          <p:spPr>
            <a:xfrm>
              <a:off x="2862000" y="4487550"/>
              <a:ext cx="14100" cy="14400"/>
            </a:xfrm>
            <a:custGeom>
              <a:avLst/>
              <a:gdLst/>
              <a:ahLst/>
              <a:cxnLst/>
              <a:rect l="l" t="t" r="r" b="b"/>
              <a:pathLst>
                <a:path w="564" h="576" extrusionOk="0">
                  <a:moveTo>
                    <a:pt x="243" y="0"/>
                  </a:moveTo>
                  <a:cubicBezTo>
                    <a:pt x="145" y="0"/>
                    <a:pt x="59" y="45"/>
                    <a:pt x="0" y="115"/>
                  </a:cubicBezTo>
                  <a:cubicBezTo>
                    <a:pt x="142" y="271"/>
                    <a:pt x="287" y="425"/>
                    <a:pt x="436" y="576"/>
                  </a:cubicBezTo>
                  <a:cubicBezTo>
                    <a:pt x="511" y="516"/>
                    <a:pt x="564" y="424"/>
                    <a:pt x="564" y="320"/>
                  </a:cubicBezTo>
                  <a:cubicBezTo>
                    <a:pt x="564" y="143"/>
                    <a:pt x="421" y="0"/>
                    <a:pt x="24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4"/>
            <p:cNvSpPr/>
            <p:nvPr/>
          </p:nvSpPr>
          <p:spPr>
            <a:xfrm>
              <a:off x="2938075" y="428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2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4"/>
            <p:cNvSpPr/>
            <p:nvPr/>
          </p:nvSpPr>
          <p:spPr>
            <a:xfrm>
              <a:off x="2788500" y="4351475"/>
              <a:ext cx="9525" cy="15550"/>
            </a:xfrm>
            <a:custGeom>
              <a:avLst/>
              <a:gdLst/>
              <a:ahLst/>
              <a:cxnLst/>
              <a:rect l="l" t="t" r="r" b="b"/>
              <a:pathLst>
                <a:path w="381" h="622" extrusionOk="0">
                  <a:moveTo>
                    <a:pt x="61" y="1"/>
                  </a:moveTo>
                  <a:cubicBezTo>
                    <a:pt x="40" y="1"/>
                    <a:pt x="22" y="4"/>
                    <a:pt x="0" y="7"/>
                  </a:cubicBezTo>
                  <a:cubicBezTo>
                    <a:pt x="52" y="215"/>
                    <a:pt x="106" y="420"/>
                    <a:pt x="168" y="622"/>
                  </a:cubicBezTo>
                  <a:cubicBezTo>
                    <a:pt x="293" y="578"/>
                    <a:pt x="380" y="462"/>
                    <a:pt x="380" y="322"/>
                  </a:cubicBezTo>
                  <a:cubicBezTo>
                    <a:pt x="380" y="145"/>
                    <a:pt x="237" y="1"/>
                    <a:pt x="6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4"/>
            <p:cNvSpPr/>
            <p:nvPr/>
          </p:nvSpPr>
          <p:spPr>
            <a:xfrm>
              <a:off x="2781975" y="428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4"/>
            <p:cNvSpPr/>
            <p:nvPr/>
          </p:nvSpPr>
          <p:spPr>
            <a:xfrm>
              <a:off x="2781975" y="4249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4"/>
            <p:cNvSpPr/>
            <p:nvPr/>
          </p:nvSpPr>
          <p:spPr>
            <a:xfrm>
              <a:off x="3055950" y="4589525"/>
              <a:ext cx="15125" cy="6575"/>
            </a:xfrm>
            <a:custGeom>
              <a:avLst/>
              <a:gdLst/>
              <a:ahLst/>
              <a:cxnLst/>
              <a:rect l="l" t="t" r="r" b="b"/>
              <a:pathLst>
                <a:path w="605" h="263" extrusionOk="0">
                  <a:moveTo>
                    <a:pt x="290" y="0"/>
                  </a:moveTo>
                  <a:cubicBezTo>
                    <a:pt x="160" y="0"/>
                    <a:pt x="49" y="78"/>
                    <a:pt x="1" y="188"/>
                  </a:cubicBezTo>
                  <a:cubicBezTo>
                    <a:pt x="200" y="217"/>
                    <a:pt x="401" y="241"/>
                    <a:pt x="605" y="262"/>
                  </a:cubicBezTo>
                  <a:cubicBezTo>
                    <a:pt x="576" y="113"/>
                    <a:pt x="447" y="0"/>
                    <a:pt x="29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4"/>
            <p:cNvSpPr/>
            <p:nvPr/>
          </p:nvSpPr>
          <p:spPr>
            <a:xfrm>
              <a:off x="3094225" y="4589525"/>
              <a:ext cx="16025" cy="8050"/>
            </a:xfrm>
            <a:custGeom>
              <a:avLst/>
              <a:gdLst/>
              <a:ahLst/>
              <a:cxnLst/>
              <a:rect l="l" t="t" r="r" b="b"/>
              <a:pathLst>
                <a:path w="641" h="322" extrusionOk="0">
                  <a:moveTo>
                    <a:pt x="321" y="0"/>
                  </a:moveTo>
                  <a:cubicBezTo>
                    <a:pt x="145" y="0"/>
                    <a:pt x="2" y="142"/>
                    <a:pt x="1" y="317"/>
                  </a:cubicBezTo>
                  <a:cubicBezTo>
                    <a:pt x="106" y="320"/>
                    <a:pt x="213" y="321"/>
                    <a:pt x="321" y="321"/>
                  </a:cubicBezTo>
                  <a:cubicBezTo>
                    <a:pt x="428" y="321"/>
                    <a:pt x="534" y="320"/>
                    <a:pt x="641" y="317"/>
                  </a:cubicBezTo>
                  <a:cubicBezTo>
                    <a:pt x="639" y="142"/>
                    <a:pt x="496" y="0"/>
                    <a:pt x="3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4"/>
            <p:cNvSpPr/>
            <p:nvPr/>
          </p:nvSpPr>
          <p:spPr>
            <a:xfrm>
              <a:off x="3406475" y="4317500"/>
              <a:ext cx="15275" cy="16050"/>
            </a:xfrm>
            <a:custGeom>
              <a:avLst/>
              <a:gdLst/>
              <a:ahLst/>
              <a:cxnLst/>
              <a:rect l="l" t="t" r="r" b="b"/>
              <a:pathLst>
                <a:path w="61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13" y="641"/>
                    <a:pt x="496" y="602"/>
                    <a:pt x="553" y="537"/>
                  </a:cubicBezTo>
                  <a:cubicBezTo>
                    <a:pt x="574" y="421"/>
                    <a:pt x="594" y="307"/>
                    <a:pt x="611" y="189"/>
                  </a:cubicBezTo>
                  <a:cubicBezTo>
                    <a:pt x="559" y="77"/>
                    <a:pt x="451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4"/>
            <p:cNvSpPr/>
            <p:nvPr/>
          </p:nvSpPr>
          <p:spPr>
            <a:xfrm>
              <a:off x="3328375" y="4487550"/>
              <a:ext cx="14125" cy="14400"/>
            </a:xfrm>
            <a:custGeom>
              <a:avLst/>
              <a:gdLst/>
              <a:ahLst/>
              <a:cxnLst/>
              <a:rect l="l" t="t" r="r" b="b"/>
              <a:pathLst>
                <a:path w="565" h="576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25"/>
                    <a:pt x="52" y="519"/>
                    <a:pt x="129" y="576"/>
                  </a:cubicBezTo>
                  <a:cubicBezTo>
                    <a:pt x="278" y="425"/>
                    <a:pt x="423" y="273"/>
                    <a:pt x="564" y="115"/>
                  </a:cubicBezTo>
                  <a:cubicBezTo>
                    <a:pt x="506" y="45"/>
                    <a:pt x="420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4"/>
            <p:cNvSpPr/>
            <p:nvPr/>
          </p:nvSpPr>
          <p:spPr>
            <a:xfrm>
              <a:off x="3406475" y="4351475"/>
              <a:ext cx="9525" cy="15550"/>
            </a:xfrm>
            <a:custGeom>
              <a:avLst/>
              <a:gdLst/>
              <a:ahLst/>
              <a:cxnLst/>
              <a:rect l="l" t="t" r="r" b="b"/>
              <a:pathLst>
                <a:path w="381" h="622" extrusionOk="0">
                  <a:moveTo>
                    <a:pt x="320" y="1"/>
                  </a:moveTo>
                  <a:cubicBezTo>
                    <a:pt x="143" y="1"/>
                    <a:pt x="0" y="147"/>
                    <a:pt x="0" y="322"/>
                  </a:cubicBezTo>
                  <a:cubicBezTo>
                    <a:pt x="0" y="460"/>
                    <a:pt x="89" y="578"/>
                    <a:pt x="213" y="622"/>
                  </a:cubicBezTo>
                  <a:cubicBezTo>
                    <a:pt x="273" y="418"/>
                    <a:pt x="330" y="212"/>
                    <a:pt x="380" y="7"/>
                  </a:cubicBezTo>
                  <a:cubicBezTo>
                    <a:pt x="362" y="4"/>
                    <a:pt x="341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4"/>
            <p:cNvSpPr/>
            <p:nvPr/>
          </p:nvSpPr>
          <p:spPr>
            <a:xfrm>
              <a:off x="3133400" y="4589525"/>
              <a:ext cx="15125" cy="6525"/>
            </a:xfrm>
            <a:custGeom>
              <a:avLst/>
              <a:gdLst/>
              <a:ahLst/>
              <a:cxnLst/>
              <a:rect l="l" t="t" r="r" b="b"/>
              <a:pathLst>
                <a:path w="605" h="261" extrusionOk="0">
                  <a:moveTo>
                    <a:pt x="316" y="0"/>
                  </a:moveTo>
                  <a:cubicBezTo>
                    <a:pt x="159" y="0"/>
                    <a:pt x="29" y="112"/>
                    <a:pt x="1" y="261"/>
                  </a:cubicBezTo>
                  <a:cubicBezTo>
                    <a:pt x="204" y="241"/>
                    <a:pt x="406" y="217"/>
                    <a:pt x="605" y="187"/>
                  </a:cubicBezTo>
                  <a:cubicBezTo>
                    <a:pt x="555" y="78"/>
                    <a:pt x="444" y="0"/>
                    <a:pt x="31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4"/>
            <p:cNvSpPr/>
            <p:nvPr/>
          </p:nvSpPr>
          <p:spPr>
            <a:xfrm>
              <a:off x="2860075" y="418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21"/>
                  </a:cubicBezTo>
                  <a:cubicBezTo>
                    <a:pt x="0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6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4"/>
            <p:cNvSpPr/>
            <p:nvPr/>
          </p:nvSpPr>
          <p:spPr>
            <a:xfrm>
              <a:off x="3289350" y="4521525"/>
              <a:ext cx="15275" cy="14225"/>
            </a:xfrm>
            <a:custGeom>
              <a:avLst/>
              <a:gdLst/>
              <a:ahLst/>
              <a:cxnLst/>
              <a:rect l="l" t="t" r="r" b="b"/>
              <a:pathLst>
                <a:path w="611" h="569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21"/>
                    <a:pt x="47" y="507"/>
                    <a:pt x="118" y="568"/>
                  </a:cubicBezTo>
                  <a:cubicBezTo>
                    <a:pt x="285" y="445"/>
                    <a:pt x="450" y="318"/>
                    <a:pt x="611" y="189"/>
                  </a:cubicBezTo>
                  <a:cubicBezTo>
                    <a:pt x="563" y="79"/>
                    <a:pt x="451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4"/>
            <p:cNvSpPr/>
            <p:nvPr/>
          </p:nvSpPr>
          <p:spPr>
            <a:xfrm>
              <a:off x="2821050" y="441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4"/>
            <p:cNvSpPr/>
            <p:nvPr/>
          </p:nvSpPr>
          <p:spPr>
            <a:xfrm>
              <a:off x="2821050" y="435147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5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4"/>
            <p:cNvSpPr/>
            <p:nvPr/>
          </p:nvSpPr>
          <p:spPr>
            <a:xfrm>
              <a:off x="2821050" y="438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4"/>
                    <a:pt x="0" y="321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4"/>
            <p:cNvSpPr/>
            <p:nvPr/>
          </p:nvSpPr>
          <p:spPr>
            <a:xfrm>
              <a:off x="2860075" y="411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4"/>
                    <a:pt x="0" y="321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6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4"/>
            <p:cNvSpPr/>
            <p:nvPr/>
          </p:nvSpPr>
          <p:spPr>
            <a:xfrm>
              <a:off x="2860075" y="407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20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6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4"/>
            <p:cNvSpPr/>
            <p:nvPr/>
          </p:nvSpPr>
          <p:spPr>
            <a:xfrm>
              <a:off x="2860075" y="414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19"/>
                  </a:cubicBezTo>
                  <a:cubicBezTo>
                    <a:pt x="0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6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4"/>
            <p:cNvSpPr/>
            <p:nvPr/>
          </p:nvSpPr>
          <p:spPr>
            <a:xfrm>
              <a:off x="2821050" y="4317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4"/>
            <p:cNvSpPr/>
            <p:nvPr/>
          </p:nvSpPr>
          <p:spPr>
            <a:xfrm>
              <a:off x="2821050" y="418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3"/>
                    <a:pt x="0" y="321"/>
                  </a:cubicBezTo>
                  <a:cubicBezTo>
                    <a:pt x="0" y="497"/>
                    <a:pt x="143" y="641"/>
                    <a:pt x="320" y="641"/>
                  </a:cubicBezTo>
                  <a:cubicBezTo>
                    <a:pt x="496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4"/>
            <p:cNvSpPr/>
            <p:nvPr/>
          </p:nvSpPr>
          <p:spPr>
            <a:xfrm>
              <a:off x="2821050" y="411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4"/>
                    <a:pt x="0" y="321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4"/>
            <p:cNvSpPr/>
            <p:nvPr/>
          </p:nvSpPr>
          <p:spPr>
            <a:xfrm>
              <a:off x="2821050" y="414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3"/>
                    <a:pt x="0" y="319"/>
                  </a:cubicBezTo>
                  <a:cubicBezTo>
                    <a:pt x="0" y="497"/>
                    <a:pt x="143" y="640"/>
                    <a:pt x="320" y="640"/>
                  </a:cubicBezTo>
                  <a:cubicBezTo>
                    <a:pt x="496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4"/>
            <p:cNvSpPr/>
            <p:nvPr/>
          </p:nvSpPr>
          <p:spPr>
            <a:xfrm>
              <a:off x="2788500" y="4182050"/>
              <a:ext cx="9525" cy="15500"/>
            </a:xfrm>
            <a:custGeom>
              <a:avLst/>
              <a:gdLst/>
              <a:ahLst/>
              <a:cxnLst/>
              <a:rect l="l" t="t" r="r" b="b"/>
              <a:pathLst>
                <a:path w="381" h="620" extrusionOk="0">
                  <a:moveTo>
                    <a:pt x="168" y="0"/>
                  </a:moveTo>
                  <a:cubicBezTo>
                    <a:pt x="107" y="204"/>
                    <a:pt x="52" y="407"/>
                    <a:pt x="0" y="614"/>
                  </a:cubicBezTo>
                  <a:cubicBezTo>
                    <a:pt x="19" y="618"/>
                    <a:pt x="40" y="620"/>
                    <a:pt x="61" y="620"/>
                  </a:cubicBezTo>
                  <a:cubicBezTo>
                    <a:pt x="237" y="620"/>
                    <a:pt x="380" y="476"/>
                    <a:pt x="380" y="300"/>
                  </a:cubicBezTo>
                  <a:cubicBezTo>
                    <a:pt x="380" y="160"/>
                    <a:pt x="293" y="44"/>
                    <a:pt x="168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4"/>
            <p:cNvSpPr/>
            <p:nvPr/>
          </p:nvSpPr>
          <p:spPr>
            <a:xfrm>
              <a:off x="2821050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6"/>
                    <a:pt x="143" y="641"/>
                    <a:pt x="320" y="641"/>
                  </a:cubicBezTo>
                  <a:cubicBezTo>
                    <a:pt x="496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4"/>
            <p:cNvSpPr/>
            <p:nvPr/>
          </p:nvSpPr>
          <p:spPr>
            <a:xfrm>
              <a:off x="2782725" y="4215525"/>
              <a:ext cx="15300" cy="16050"/>
            </a:xfrm>
            <a:custGeom>
              <a:avLst/>
              <a:gdLst/>
              <a:ahLst/>
              <a:cxnLst/>
              <a:rect l="l" t="t" r="r" b="b"/>
              <a:pathLst>
                <a:path w="612" h="642" extrusionOk="0">
                  <a:moveTo>
                    <a:pt x="292" y="1"/>
                  </a:moveTo>
                  <a:cubicBezTo>
                    <a:pt x="200" y="1"/>
                    <a:pt x="117" y="40"/>
                    <a:pt x="58" y="103"/>
                  </a:cubicBezTo>
                  <a:cubicBezTo>
                    <a:pt x="37" y="221"/>
                    <a:pt x="19" y="335"/>
                    <a:pt x="1" y="453"/>
                  </a:cubicBezTo>
                  <a:cubicBezTo>
                    <a:pt x="51" y="563"/>
                    <a:pt x="162" y="641"/>
                    <a:pt x="292" y="641"/>
                  </a:cubicBezTo>
                  <a:cubicBezTo>
                    <a:pt x="468" y="641"/>
                    <a:pt x="611" y="498"/>
                    <a:pt x="611" y="320"/>
                  </a:cubicBezTo>
                  <a:cubicBezTo>
                    <a:pt x="611" y="144"/>
                    <a:pt x="468" y="1"/>
                    <a:pt x="29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4"/>
            <p:cNvSpPr/>
            <p:nvPr/>
          </p:nvSpPr>
          <p:spPr>
            <a:xfrm>
              <a:off x="2821050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4"/>
            <p:cNvSpPr/>
            <p:nvPr/>
          </p:nvSpPr>
          <p:spPr>
            <a:xfrm>
              <a:off x="2821050" y="421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4"/>
            <p:cNvSpPr/>
            <p:nvPr/>
          </p:nvSpPr>
          <p:spPr>
            <a:xfrm>
              <a:off x="3016175" y="401147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4" y="1"/>
                    <a:pt x="0" y="144"/>
                    <a:pt x="0" y="321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4"/>
            <p:cNvSpPr/>
            <p:nvPr/>
          </p:nvSpPr>
          <p:spPr>
            <a:xfrm>
              <a:off x="3055950" y="3953025"/>
              <a:ext cx="15125" cy="6500"/>
            </a:xfrm>
            <a:custGeom>
              <a:avLst/>
              <a:gdLst/>
              <a:ahLst/>
              <a:cxnLst/>
              <a:rect l="l" t="t" r="r" b="b"/>
              <a:pathLst>
                <a:path w="605" h="260" extrusionOk="0">
                  <a:moveTo>
                    <a:pt x="605" y="0"/>
                  </a:moveTo>
                  <a:lnTo>
                    <a:pt x="605" y="0"/>
                  </a:lnTo>
                  <a:cubicBezTo>
                    <a:pt x="401" y="18"/>
                    <a:pt x="200" y="44"/>
                    <a:pt x="1" y="74"/>
                  </a:cubicBezTo>
                  <a:cubicBezTo>
                    <a:pt x="49" y="182"/>
                    <a:pt x="160" y="259"/>
                    <a:pt x="290" y="259"/>
                  </a:cubicBezTo>
                  <a:cubicBezTo>
                    <a:pt x="447" y="259"/>
                    <a:pt x="576" y="149"/>
                    <a:pt x="605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4"/>
            <p:cNvSpPr/>
            <p:nvPr/>
          </p:nvSpPr>
          <p:spPr>
            <a:xfrm>
              <a:off x="3054925" y="3977350"/>
              <a:ext cx="16300" cy="16000"/>
            </a:xfrm>
            <a:custGeom>
              <a:avLst/>
              <a:gdLst/>
              <a:ahLst/>
              <a:cxnLst/>
              <a:rect l="l" t="t" r="r" b="b"/>
              <a:pathLst>
                <a:path w="652" h="640" extrusionOk="0">
                  <a:moveTo>
                    <a:pt x="327" y="0"/>
                  </a:moveTo>
                  <a:cubicBezTo>
                    <a:pt x="323" y="0"/>
                    <a:pt x="320" y="0"/>
                    <a:pt x="316" y="0"/>
                  </a:cubicBezTo>
                  <a:cubicBezTo>
                    <a:pt x="138" y="5"/>
                    <a:pt x="1" y="154"/>
                    <a:pt x="5" y="330"/>
                  </a:cubicBezTo>
                  <a:cubicBezTo>
                    <a:pt x="11" y="503"/>
                    <a:pt x="154" y="639"/>
                    <a:pt x="326" y="639"/>
                  </a:cubicBezTo>
                  <a:cubicBezTo>
                    <a:pt x="330" y="639"/>
                    <a:pt x="333" y="639"/>
                    <a:pt x="337" y="639"/>
                  </a:cubicBezTo>
                  <a:cubicBezTo>
                    <a:pt x="513" y="633"/>
                    <a:pt x="652" y="486"/>
                    <a:pt x="646" y="309"/>
                  </a:cubicBezTo>
                  <a:cubicBezTo>
                    <a:pt x="640" y="137"/>
                    <a:pt x="498" y="0"/>
                    <a:pt x="327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4"/>
            <p:cNvSpPr/>
            <p:nvPr/>
          </p:nvSpPr>
          <p:spPr>
            <a:xfrm>
              <a:off x="3016175" y="452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4"/>
                    <a:pt x="0" y="321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4"/>
            <p:cNvSpPr/>
            <p:nvPr/>
          </p:nvSpPr>
          <p:spPr>
            <a:xfrm>
              <a:off x="3054925" y="4113375"/>
              <a:ext cx="16300" cy="16000"/>
            </a:xfrm>
            <a:custGeom>
              <a:avLst/>
              <a:gdLst/>
              <a:ahLst/>
              <a:cxnLst/>
              <a:rect l="l" t="t" r="r" b="b"/>
              <a:pathLst>
                <a:path w="652" h="640" extrusionOk="0">
                  <a:moveTo>
                    <a:pt x="327" y="0"/>
                  </a:moveTo>
                  <a:cubicBezTo>
                    <a:pt x="323" y="0"/>
                    <a:pt x="320" y="0"/>
                    <a:pt x="316" y="0"/>
                  </a:cubicBezTo>
                  <a:cubicBezTo>
                    <a:pt x="138" y="6"/>
                    <a:pt x="1" y="154"/>
                    <a:pt x="5" y="330"/>
                  </a:cubicBezTo>
                  <a:cubicBezTo>
                    <a:pt x="11" y="503"/>
                    <a:pt x="154" y="639"/>
                    <a:pt x="326" y="639"/>
                  </a:cubicBezTo>
                  <a:cubicBezTo>
                    <a:pt x="330" y="639"/>
                    <a:pt x="333" y="639"/>
                    <a:pt x="337" y="639"/>
                  </a:cubicBezTo>
                  <a:cubicBezTo>
                    <a:pt x="513" y="633"/>
                    <a:pt x="652" y="486"/>
                    <a:pt x="646" y="309"/>
                  </a:cubicBezTo>
                  <a:cubicBezTo>
                    <a:pt x="640" y="137"/>
                    <a:pt x="498" y="0"/>
                    <a:pt x="327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4"/>
            <p:cNvSpPr/>
            <p:nvPr/>
          </p:nvSpPr>
          <p:spPr>
            <a:xfrm>
              <a:off x="3054925" y="4079350"/>
              <a:ext cx="16300" cy="16050"/>
            </a:xfrm>
            <a:custGeom>
              <a:avLst/>
              <a:gdLst/>
              <a:ahLst/>
              <a:cxnLst/>
              <a:rect l="l" t="t" r="r" b="b"/>
              <a:pathLst>
                <a:path w="652" h="642" extrusionOk="0">
                  <a:moveTo>
                    <a:pt x="327" y="1"/>
                  </a:moveTo>
                  <a:cubicBezTo>
                    <a:pt x="323" y="1"/>
                    <a:pt x="320" y="1"/>
                    <a:pt x="316" y="1"/>
                  </a:cubicBezTo>
                  <a:cubicBezTo>
                    <a:pt x="138" y="7"/>
                    <a:pt x="1" y="154"/>
                    <a:pt x="5" y="332"/>
                  </a:cubicBezTo>
                  <a:cubicBezTo>
                    <a:pt x="11" y="505"/>
                    <a:pt x="154" y="641"/>
                    <a:pt x="326" y="641"/>
                  </a:cubicBezTo>
                  <a:cubicBezTo>
                    <a:pt x="330" y="641"/>
                    <a:pt x="333" y="641"/>
                    <a:pt x="337" y="641"/>
                  </a:cubicBezTo>
                  <a:cubicBezTo>
                    <a:pt x="513" y="635"/>
                    <a:pt x="652" y="487"/>
                    <a:pt x="646" y="311"/>
                  </a:cubicBezTo>
                  <a:cubicBezTo>
                    <a:pt x="640" y="137"/>
                    <a:pt x="498" y="1"/>
                    <a:pt x="327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4"/>
            <p:cNvSpPr/>
            <p:nvPr/>
          </p:nvSpPr>
          <p:spPr>
            <a:xfrm>
              <a:off x="3054900" y="4011325"/>
              <a:ext cx="16325" cy="16050"/>
            </a:xfrm>
            <a:custGeom>
              <a:avLst/>
              <a:gdLst/>
              <a:ahLst/>
              <a:cxnLst/>
              <a:rect l="l" t="t" r="r" b="b"/>
              <a:pathLst>
                <a:path w="653" h="642" extrusionOk="0">
                  <a:moveTo>
                    <a:pt x="328" y="0"/>
                  </a:moveTo>
                  <a:cubicBezTo>
                    <a:pt x="324" y="0"/>
                    <a:pt x="321" y="0"/>
                    <a:pt x="317" y="1"/>
                  </a:cubicBezTo>
                  <a:cubicBezTo>
                    <a:pt x="139" y="7"/>
                    <a:pt x="0" y="154"/>
                    <a:pt x="6" y="331"/>
                  </a:cubicBezTo>
                  <a:cubicBezTo>
                    <a:pt x="12" y="505"/>
                    <a:pt x="155" y="641"/>
                    <a:pt x="327" y="641"/>
                  </a:cubicBezTo>
                  <a:cubicBezTo>
                    <a:pt x="331" y="641"/>
                    <a:pt x="334" y="641"/>
                    <a:pt x="338" y="641"/>
                  </a:cubicBezTo>
                  <a:cubicBezTo>
                    <a:pt x="514" y="635"/>
                    <a:pt x="653" y="487"/>
                    <a:pt x="647" y="309"/>
                  </a:cubicBezTo>
                  <a:cubicBezTo>
                    <a:pt x="641" y="137"/>
                    <a:pt x="499" y="0"/>
                    <a:pt x="328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4"/>
            <p:cNvSpPr/>
            <p:nvPr/>
          </p:nvSpPr>
          <p:spPr>
            <a:xfrm>
              <a:off x="2938075" y="4317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4"/>
            <p:cNvSpPr/>
            <p:nvPr/>
          </p:nvSpPr>
          <p:spPr>
            <a:xfrm>
              <a:off x="3054925" y="4045375"/>
              <a:ext cx="16300" cy="16000"/>
            </a:xfrm>
            <a:custGeom>
              <a:avLst/>
              <a:gdLst/>
              <a:ahLst/>
              <a:cxnLst/>
              <a:rect l="l" t="t" r="r" b="b"/>
              <a:pathLst>
                <a:path w="652" h="640" extrusionOk="0">
                  <a:moveTo>
                    <a:pt x="327" y="0"/>
                  </a:moveTo>
                  <a:cubicBezTo>
                    <a:pt x="323" y="0"/>
                    <a:pt x="320" y="1"/>
                    <a:pt x="316" y="1"/>
                  </a:cubicBezTo>
                  <a:cubicBezTo>
                    <a:pt x="138" y="7"/>
                    <a:pt x="1" y="154"/>
                    <a:pt x="5" y="331"/>
                  </a:cubicBezTo>
                  <a:cubicBezTo>
                    <a:pt x="11" y="503"/>
                    <a:pt x="154" y="640"/>
                    <a:pt x="326" y="640"/>
                  </a:cubicBezTo>
                  <a:cubicBezTo>
                    <a:pt x="330" y="640"/>
                    <a:pt x="333" y="640"/>
                    <a:pt x="337" y="640"/>
                  </a:cubicBezTo>
                  <a:cubicBezTo>
                    <a:pt x="513" y="635"/>
                    <a:pt x="652" y="486"/>
                    <a:pt x="646" y="310"/>
                  </a:cubicBezTo>
                  <a:cubicBezTo>
                    <a:pt x="640" y="137"/>
                    <a:pt x="498" y="0"/>
                    <a:pt x="327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4"/>
            <p:cNvSpPr/>
            <p:nvPr/>
          </p:nvSpPr>
          <p:spPr>
            <a:xfrm>
              <a:off x="3016175" y="421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4"/>
                    <a:pt x="0" y="320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4"/>
            <p:cNvSpPr/>
            <p:nvPr/>
          </p:nvSpPr>
          <p:spPr>
            <a:xfrm>
              <a:off x="3016175" y="4317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4"/>
                    <a:pt x="0" y="322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4"/>
            <p:cNvSpPr/>
            <p:nvPr/>
          </p:nvSpPr>
          <p:spPr>
            <a:xfrm>
              <a:off x="3016175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4" y="1"/>
                    <a:pt x="0" y="144"/>
                    <a:pt x="0" y="320"/>
                  </a:cubicBezTo>
                  <a:cubicBezTo>
                    <a:pt x="0" y="496"/>
                    <a:pt x="144" y="641"/>
                    <a:pt x="320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4"/>
            <p:cNvSpPr/>
            <p:nvPr/>
          </p:nvSpPr>
          <p:spPr>
            <a:xfrm>
              <a:off x="3016175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4"/>
                    <a:pt x="0" y="322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4"/>
            <p:cNvSpPr/>
            <p:nvPr/>
          </p:nvSpPr>
          <p:spPr>
            <a:xfrm>
              <a:off x="3016175" y="435147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5"/>
                    <a:pt x="0" y="322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4"/>
            <p:cNvSpPr/>
            <p:nvPr/>
          </p:nvSpPr>
          <p:spPr>
            <a:xfrm>
              <a:off x="3016175" y="441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4" y="1"/>
                    <a:pt x="0" y="144"/>
                    <a:pt x="0" y="320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4"/>
            <p:cNvSpPr/>
            <p:nvPr/>
          </p:nvSpPr>
          <p:spPr>
            <a:xfrm>
              <a:off x="3016175" y="438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4"/>
                    <a:pt x="0" y="321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4"/>
            <p:cNvSpPr/>
            <p:nvPr/>
          </p:nvSpPr>
          <p:spPr>
            <a:xfrm>
              <a:off x="3016175" y="4453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4"/>
                    <a:pt x="0" y="322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4"/>
            <p:cNvSpPr/>
            <p:nvPr/>
          </p:nvSpPr>
          <p:spPr>
            <a:xfrm>
              <a:off x="3016175" y="4555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19"/>
                  </a:cubicBezTo>
                  <a:cubicBezTo>
                    <a:pt x="0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0" name="Google Shape;2310;p4"/>
            <p:cNvSpPr/>
            <p:nvPr/>
          </p:nvSpPr>
          <p:spPr>
            <a:xfrm>
              <a:off x="3055200" y="448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1" name="Google Shape;2311;p4"/>
            <p:cNvSpPr/>
            <p:nvPr/>
          </p:nvSpPr>
          <p:spPr>
            <a:xfrm>
              <a:off x="3055200" y="441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4"/>
            <p:cNvSpPr/>
            <p:nvPr/>
          </p:nvSpPr>
          <p:spPr>
            <a:xfrm>
              <a:off x="3055200" y="4555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4"/>
            <p:cNvSpPr/>
            <p:nvPr/>
          </p:nvSpPr>
          <p:spPr>
            <a:xfrm>
              <a:off x="3055200" y="414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4"/>
            <p:cNvSpPr/>
            <p:nvPr/>
          </p:nvSpPr>
          <p:spPr>
            <a:xfrm>
              <a:off x="3094125" y="3977450"/>
              <a:ext cx="16175" cy="16050"/>
            </a:xfrm>
            <a:custGeom>
              <a:avLst/>
              <a:gdLst/>
              <a:ahLst/>
              <a:cxnLst/>
              <a:rect l="l" t="t" r="r" b="b"/>
              <a:pathLst>
                <a:path w="647" h="642" extrusionOk="0">
                  <a:moveTo>
                    <a:pt x="324" y="1"/>
                  </a:moveTo>
                  <a:cubicBezTo>
                    <a:pt x="322" y="1"/>
                    <a:pt x="320" y="1"/>
                    <a:pt x="318" y="1"/>
                  </a:cubicBezTo>
                  <a:cubicBezTo>
                    <a:pt x="140" y="4"/>
                    <a:pt x="0" y="150"/>
                    <a:pt x="3" y="326"/>
                  </a:cubicBezTo>
                  <a:cubicBezTo>
                    <a:pt x="8" y="502"/>
                    <a:pt x="151" y="641"/>
                    <a:pt x="324" y="641"/>
                  </a:cubicBezTo>
                  <a:cubicBezTo>
                    <a:pt x="326" y="641"/>
                    <a:pt x="328" y="641"/>
                    <a:pt x="330" y="641"/>
                  </a:cubicBezTo>
                  <a:cubicBezTo>
                    <a:pt x="506" y="637"/>
                    <a:pt x="646" y="491"/>
                    <a:pt x="643" y="314"/>
                  </a:cubicBezTo>
                  <a:cubicBezTo>
                    <a:pt x="640" y="140"/>
                    <a:pt x="497" y="1"/>
                    <a:pt x="324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4"/>
            <p:cNvSpPr/>
            <p:nvPr/>
          </p:nvSpPr>
          <p:spPr>
            <a:xfrm>
              <a:off x="3094225" y="3951500"/>
              <a:ext cx="16025" cy="8025"/>
            </a:xfrm>
            <a:custGeom>
              <a:avLst/>
              <a:gdLst/>
              <a:ahLst/>
              <a:cxnLst/>
              <a:rect l="l" t="t" r="r" b="b"/>
              <a:pathLst>
                <a:path w="641" h="321" extrusionOk="0">
                  <a:moveTo>
                    <a:pt x="321" y="1"/>
                  </a:moveTo>
                  <a:cubicBezTo>
                    <a:pt x="213" y="1"/>
                    <a:pt x="106" y="2"/>
                    <a:pt x="1" y="4"/>
                  </a:cubicBezTo>
                  <a:cubicBezTo>
                    <a:pt x="2" y="180"/>
                    <a:pt x="145" y="320"/>
                    <a:pt x="321" y="320"/>
                  </a:cubicBezTo>
                  <a:cubicBezTo>
                    <a:pt x="496" y="320"/>
                    <a:pt x="639" y="180"/>
                    <a:pt x="641" y="4"/>
                  </a:cubicBezTo>
                  <a:cubicBezTo>
                    <a:pt x="535" y="2"/>
                    <a:pt x="428" y="1"/>
                    <a:pt x="3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4"/>
            <p:cNvSpPr/>
            <p:nvPr/>
          </p:nvSpPr>
          <p:spPr>
            <a:xfrm>
              <a:off x="3055200" y="452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7" name="Google Shape;2317;p4"/>
            <p:cNvSpPr/>
            <p:nvPr/>
          </p:nvSpPr>
          <p:spPr>
            <a:xfrm>
              <a:off x="3055200" y="4453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8" name="Google Shape;2318;p4"/>
            <p:cNvSpPr/>
            <p:nvPr/>
          </p:nvSpPr>
          <p:spPr>
            <a:xfrm>
              <a:off x="3055200" y="438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4"/>
            <p:cNvSpPr/>
            <p:nvPr/>
          </p:nvSpPr>
          <p:spPr>
            <a:xfrm>
              <a:off x="3055200" y="421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4"/>
            <p:cNvSpPr/>
            <p:nvPr/>
          </p:nvSpPr>
          <p:spPr>
            <a:xfrm>
              <a:off x="3055200" y="418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4"/>
            <p:cNvSpPr/>
            <p:nvPr/>
          </p:nvSpPr>
          <p:spPr>
            <a:xfrm>
              <a:off x="3055200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4"/>
            <p:cNvSpPr/>
            <p:nvPr/>
          </p:nvSpPr>
          <p:spPr>
            <a:xfrm>
              <a:off x="3055200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0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4"/>
            <p:cNvSpPr/>
            <p:nvPr/>
          </p:nvSpPr>
          <p:spPr>
            <a:xfrm>
              <a:off x="3055200" y="435147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4" name="Google Shape;2324;p4"/>
            <p:cNvSpPr/>
            <p:nvPr/>
          </p:nvSpPr>
          <p:spPr>
            <a:xfrm>
              <a:off x="3055200" y="4317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5" name="Google Shape;2325;p4"/>
            <p:cNvSpPr/>
            <p:nvPr/>
          </p:nvSpPr>
          <p:spPr>
            <a:xfrm>
              <a:off x="3016175" y="448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20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6" name="Google Shape;2326;p4"/>
            <p:cNvSpPr/>
            <p:nvPr/>
          </p:nvSpPr>
          <p:spPr>
            <a:xfrm>
              <a:off x="2977100" y="407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6"/>
                    <a:pt x="144" y="641"/>
                    <a:pt x="322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7" name="Google Shape;2327;p4"/>
            <p:cNvSpPr/>
            <p:nvPr/>
          </p:nvSpPr>
          <p:spPr>
            <a:xfrm>
              <a:off x="2977100" y="401147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8" name="Google Shape;2328;p4"/>
            <p:cNvSpPr/>
            <p:nvPr/>
          </p:nvSpPr>
          <p:spPr>
            <a:xfrm>
              <a:off x="2977100" y="404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9" name="Google Shape;2329;p4"/>
            <p:cNvSpPr/>
            <p:nvPr/>
          </p:nvSpPr>
          <p:spPr>
            <a:xfrm>
              <a:off x="2977100" y="411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0" name="Google Shape;2330;p4"/>
            <p:cNvSpPr/>
            <p:nvPr/>
          </p:nvSpPr>
          <p:spPr>
            <a:xfrm>
              <a:off x="2977100" y="414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2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1" name="Google Shape;2331;p4"/>
            <p:cNvSpPr/>
            <p:nvPr/>
          </p:nvSpPr>
          <p:spPr>
            <a:xfrm>
              <a:off x="2977100" y="4249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2" name="Google Shape;2332;p4"/>
            <p:cNvSpPr/>
            <p:nvPr/>
          </p:nvSpPr>
          <p:spPr>
            <a:xfrm>
              <a:off x="2977100" y="418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2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3" name="Google Shape;2333;p4"/>
            <p:cNvSpPr/>
            <p:nvPr/>
          </p:nvSpPr>
          <p:spPr>
            <a:xfrm>
              <a:off x="2977100" y="421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4" name="Google Shape;2334;p4"/>
            <p:cNvSpPr/>
            <p:nvPr/>
          </p:nvSpPr>
          <p:spPr>
            <a:xfrm>
              <a:off x="2938075" y="438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5" name="Google Shape;2335;p4"/>
            <p:cNvSpPr/>
            <p:nvPr/>
          </p:nvSpPr>
          <p:spPr>
            <a:xfrm>
              <a:off x="2938075" y="435147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6" name="Google Shape;2336;p4"/>
            <p:cNvSpPr/>
            <p:nvPr/>
          </p:nvSpPr>
          <p:spPr>
            <a:xfrm>
              <a:off x="2977100" y="3977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7" name="Google Shape;2337;p4"/>
            <p:cNvSpPr/>
            <p:nvPr/>
          </p:nvSpPr>
          <p:spPr>
            <a:xfrm>
              <a:off x="2938075" y="441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8" name="Google Shape;2338;p4"/>
            <p:cNvSpPr/>
            <p:nvPr/>
          </p:nvSpPr>
          <p:spPr>
            <a:xfrm>
              <a:off x="2938075" y="4453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9" name="Google Shape;2339;p4"/>
            <p:cNvSpPr/>
            <p:nvPr/>
          </p:nvSpPr>
          <p:spPr>
            <a:xfrm>
              <a:off x="2938075" y="448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0" name="Google Shape;2340;p4"/>
            <p:cNvSpPr/>
            <p:nvPr/>
          </p:nvSpPr>
          <p:spPr>
            <a:xfrm>
              <a:off x="2938075" y="452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1" name="Google Shape;2341;p4"/>
            <p:cNvSpPr/>
            <p:nvPr/>
          </p:nvSpPr>
          <p:spPr>
            <a:xfrm>
              <a:off x="2977100" y="441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2" name="Google Shape;2342;p4"/>
            <p:cNvSpPr/>
            <p:nvPr/>
          </p:nvSpPr>
          <p:spPr>
            <a:xfrm>
              <a:off x="3094125" y="4011425"/>
              <a:ext cx="16175" cy="16050"/>
            </a:xfrm>
            <a:custGeom>
              <a:avLst/>
              <a:gdLst/>
              <a:ahLst/>
              <a:cxnLst/>
              <a:rect l="l" t="t" r="r" b="b"/>
              <a:pathLst>
                <a:path w="647" h="642" extrusionOk="0">
                  <a:moveTo>
                    <a:pt x="324" y="1"/>
                  </a:moveTo>
                  <a:cubicBezTo>
                    <a:pt x="322" y="1"/>
                    <a:pt x="320" y="1"/>
                    <a:pt x="318" y="1"/>
                  </a:cubicBezTo>
                  <a:cubicBezTo>
                    <a:pt x="140" y="6"/>
                    <a:pt x="0" y="152"/>
                    <a:pt x="3" y="328"/>
                  </a:cubicBezTo>
                  <a:cubicBezTo>
                    <a:pt x="7" y="502"/>
                    <a:pt x="148" y="642"/>
                    <a:pt x="322" y="642"/>
                  </a:cubicBezTo>
                  <a:cubicBezTo>
                    <a:pt x="324" y="642"/>
                    <a:pt x="327" y="641"/>
                    <a:pt x="330" y="641"/>
                  </a:cubicBezTo>
                  <a:cubicBezTo>
                    <a:pt x="506" y="638"/>
                    <a:pt x="646" y="492"/>
                    <a:pt x="643" y="316"/>
                  </a:cubicBezTo>
                  <a:cubicBezTo>
                    <a:pt x="640" y="140"/>
                    <a:pt x="497" y="1"/>
                    <a:pt x="324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3" name="Google Shape;2343;p4"/>
            <p:cNvSpPr/>
            <p:nvPr/>
          </p:nvSpPr>
          <p:spPr>
            <a:xfrm>
              <a:off x="3016175" y="3977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4"/>
                    <a:pt x="0" y="320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4" name="Google Shape;2344;p4"/>
            <p:cNvSpPr/>
            <p:nvPr/>
          </p:nvSpPr>
          <p:spPr>
            <a:xfrm>
              <a:off x="2977100" y="428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2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5" name="Google Shape;2345;p4"/>
            <p:cNvSpPr/>
            <p:nvPr/>
          </p:nvSpPr>
          <p:spPr>
            <a:xfrm>
              <a:off x="3016175" y="411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4"/>
                    <a:pt x="0" y="321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6" name="Google Shape;2346;p4"/>
            <p:cNvSpPr/>
            <p:nvPr/>
          </p:nvSpPr>
          <p:spPr>
            <a:xfrm>
              <a:off x="3016175" y="414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19"/>
                  </a:cubicBezTo>
                  <a:cubicBezTo>
                    <a:pt x="0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7" name="Google Shape;2347;p4"/>
            <p:cNvSpPr/>
            <p:nvPr/>
          </p:nvSpPr>
          <p:spPr>
            <a:xfrm>
              <a:off x="2977100" y="452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8" name="Google Shape;2348;p4"/>
            <p:cNvSpPr/>
            <p:nvPr/>
          </p:nvSpPr>
          <p:spPr>
            <a:xfrm>
              <a:off x="3016175" y="407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20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9" name="Google Shape;2349;p4"/>
            <p:cNvSpPr/>
            <p:nvPr/>
          </p:nvSpPr>
          <p:spPr>
            <a:xfrm>
              <a:off x="3016175" y="404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20"/>
                  </a:cubicBezTo>
                  <a:cubicBezTo>
                    <a:pt x="0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0" name="Google Shape;2350;p4"/>
            <p:cNvSpPr/>
            <p:nvPr/>
          </p:nvSpPr>
          <p:spPr>
            <a:xfrm>
              <a:off x="2977100" y="4555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2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1" name="Google Shape;2351;p4"/>
            <p:cNvSpPr/>
            <p:nvPr/>
          </p:nvSpPr>
          <p:spPr>
            <a:xfrm>
              <a:off x="2977100" y="438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2" name="Google Shape;2352;p4"/>
            <p:cNvSpPr/>
            <p:nvPr/>
          </p:nvSpPr>
          <p:spPr>
            <a:xfrm>
              <a:off x="2977100" y="4317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3" name="Google Shape;2353;p4"/>
            <p:cNvSpPr/>
            <p:nvPr/>
          </p:nvSpPr>
          <p:spPr>
            <a:xfrm>
              <a:off x="2977100" y="435147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4" name="Google Shape;2354;p4"/>
            <p:cNvSpPr/>
            <p:nvPr/>
          </p:nvSpPr>
          <p:spPr>
            <a:xfrm>
              <a:off x="2977100" y="448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5" name="Google Shape;2355;p4"/>
            <p:cNvSpPr/>
            <p:nvPr/>
          </p:nvSpPr>
          <p:spPr>
            <a:xfrm>
              <a:off x="3016175" y="418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21"/>
                  </a:cubicBezTo>
                  <a:cubicBezTo>
                    <a:pt x="0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6" name="Google Shape;2356;p4"/>
            <p:cNvSpPr/>
            <p:nvPr/>
          </p:nvSpPr>
          <p:spPr>
            <a:xfrm>
              <a:off x="2977100" y="4453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57" name="Google Shape;2357;p4"/>
          <p:cNvSpPr txBox="1">
            <a:spLocks noGrp="1"/>
          </p:cNvSpPr>
          <p:nvPr>
            <p:ph type="title"/>
          </p:nvPr>
        </p:nvSpPr>
        <p:spPr>
          <a:xfrm>
            <a:off x="334175" y="291775"/>
            <a:ext cx="8475600" cy="6579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5750" tIns="0" rIns="36575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 sz="25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358" name="Google Shape;2358;p4"/>
          <p:cNvSpPr txBox="1">
            <a:spLocks noGrp="1"/>
          </p:cNvSpPr>
          <p:nvPr>
            <p:ph type="body" idx="1"/>
          </p:nvPr>
        </p:nvSpPr>
        <p:spPr>
          <a:xfrm>
            <a:off x="334175" y="949625"/>
            <a:ext cx="8475600" cy="3902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  <a:defRPr sz="1250">
                <a:solidFill>
                  <a:schemeClr val="dk1"/>
                </a:solidFill>
              </a:defRPr>
            </a:lvl1pPr>
            <a:lvl2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alphaLcPeriod"/>
              <a:defRPr>
                <a:solidFill>
                  <a:schemeClr val="dk1"/>
                </a:solidFill>
              </a:defRPr>
            </a:lvl2pPr>
            <a:lvl3pPr marL="1371600" lvl="2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romanLcPeriod"/>
              <a:defRPr>
                <a:solidFill>
                  <a:schemeClr val="dk1"/>
                </a:solidFill>
              </a:defRPr>
            </a:lvl3pPr>
            <a:lvl4pPr marL="1828800" lvl="3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arabicPeriod"/>
              <a:defRPr>
                <a:solidFill>
                  <a:schemeClr val="dk1"/>
                </a:solidFill>
              </a:defRPr>
            </a:lvl4pPr>
            <a:lvl5pPr marL="2286000" lvl="4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alphaLcPeriod"/>
              <a:defRPr>
                <a:solidFill>
                  <a:schemeClr val="dk1"/>
                </a:solidFill>
              </a:defRPr>
            </a:lvl5pPr>
            <a:lvl6pPr marL="2743200" lvl="5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romanLcPeriod"/>
              <a:defRPr>
                <a:solidFill>
                  <a:schemeClr val="dk1"/>
                </a:solidFill>
              </a:defRPr>
            </a:lvl6pPr>
            <a:lvl7pPr marL="3200400" lvl="6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arabicPeriod"/>
              <a:defRPr>
                <a:solidFill>
                  <a:schemeClr val="dk1"/>
                </a:solidFill>
              </a:defRPr>
            </a:lvl7pPr>
            <a:lvl8pPr marL="3657600" lvl="7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alphaLcPeriod"/>
              <a:defRPr>
                <a:solidFill>
                  <a:schemeClr val="dk1"/>
                </a:solidFill>
              </a:defRPr>
            </a:lvl8pPr>
            <a:lvl9pPr marL="4114800" lvl="8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oboto Condensed Light"/>
              <a:buAutoNum type="romanLcPeriod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BLANK_1_1_1_2">
    <p:bg>
      <p:bgPr>
        <a:solidFill>
          <a:schemeClr val="lt1"/>
        </a:solidFill>
        <a:effectLst/>
      </p:bgPr>
    </p:bg>
    <p:spTree>
      <p:nvGrpSpPr>
        <p:cNvPr id="1" name="Shape 10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44" name="Google Shape;10744;p25"/>
          <p:cNvGrpSpPr/>
          <p:nvPr/>
        </p:nvGrpSpPr>
        <p:grpSpPr>
          <a:xfrm>
            <a:off x="70051" y="76201"/>
            <a:ext cx="640525" cy="646075"/>
            <a:chOff x="2781975" y="3951500"/>
            <a:chExt cx="640525" cy="646075"/>
          </a:xfrm>
        </p:grpSpPr>
        <p:sp>
          <p:nvSpPr>
            <p:cNvPr id="10745" name="Google Shape;10745;p25"/>
            <p:cNvSpPr/>
            <p:nvPr/>
          </p:nvSpPr>
          <p:spPr>
            <a:xfrm>
              <a:off x="3172325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6"/>
                    <a:pt x="143" y="641"/>
                    <a:pt x="320" y="641"/>
                  </a:cubicBezTo>
                  <a:cubicBezTo>
                    <a:pt x="496" y="641"/>
                    <a:pt x="641" y="496"/>
                    <a:pt x="641" y="320"/>
                  </a:cubicBezTo>
                  <a:cubicBezTo>
                    <a:pt x="641" y="144"/>
                    <a:pt x="494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6" name="Google Shape;10746;p25"/>
            <p:cNvSpPr/>
            <p:nvPr/>
          </p:nvSpPr>
          <p:spPr>
            <a:xfrm>
              <a:off x="3172325" y="421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0"/>
                  </a:cubicBezTo>
                  <a:cubicBezTo>
                    <a:pt x="641" y="144"/>
                    <a:pt x="494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7" name="Google Shape;10747;p25"/>
            <p:cNvSpPr/>
            <p:nvPr/>
          </p:nvSpPr>
          <p:spPr>
            <a:xfrm>
              <a:off x="3133250" y="4555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2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8" name="Google Shape;10748;p25"/>
            <p:cNvSpPr/>
            <p:nvPr/>
          </p:nvSpPr>
          <p:spPr>
            <a:xfrm>
              <a:off x="3172325" y="438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4"/>
                    <a:pt x="0" y="321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1"/>
                  </a:cubicBezTo>
                  <a:cubicBezTo>
                    <a:pt x="641" y="144"/>
                    <a:pt x="494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9" name="Google Shape;10749;p25"/>
            <p:cNvSpPr/>
            <p:nvPr/>
          </p:nvSpPr>
          <p:spPr>
            <a:xfrm>
              <a:off x="3172325" y="441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0"/>
                  </a:cubicBezTo>
                  <a:cubicBezTo>
                    <a:pt x="641" y="144"/>
                    <a:pt x="494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0" name="Google Shape;10750;p25"/>
            <p:cNvSpPr/>
            <p:nvPr/>
          </p:nvSpPr>
          <p:spPr>
            <a:xfrm>
              <a:off x="3172325" y="435147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5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2"/>
                  </a:cubicBezTo>
                  <a:cubicBezTo>
                    <a:pt x="641" y="147"/>
                    <a:pt x="494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1" name="Google Shape;10751;p25"/>
            <p:cNvSpPr/>
            <p:nvPr/>
          </p:nvSpPr>
          <p:spPr>
            <a:xfrm>
              <a:off x="3172325" y="4317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2"/>
                  </a:cubicBezTo>
                  <a:cubicBezTo>
                    <a:pt x="641" y="144"/>
                    <a:pt x="494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2" name="Google Shape;10752;p25"/>
            <p:cNvSpPr/>
            <p:nvPr/>
          </p:nvSpPr>
          <p:spPr>
            <a:xfrm>
              <a:off x="3172325" y="418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3"/>
                    <a:pt x="0" y="321"/>
                  </a:cubicBezTo>
                  <a:cubicBezTo>
                    <a:pt x="0" y="497"/>
                    <a:pt x="143" y="641"/>
                    <a:pt x="320" y="641"/>
                  </a:cubicBezTo>
                  <a:cubicBezTo>
                    <a:pt x="496" y="641"/>
                    <a:pt x="641" y="497"/>
                    <a:pt x="641" y="321"/>
                  </a:cubicBezTo>
                  <a:cubicBezTo>
                    <a:pt x="641" y="143"/>
                    <a:pt x="494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3" name="Google Shape;10753;p25"/>
            <p:cNvSpPr/>
            <p:nvPr/>
          </p:nvSpPr>
          <p:spPr>
            <a:xfrm>
              <a:off x="3172025" y="4045375"/>
              <a:ext cx="16325" cy="16000"/>
            </a:xfrm>
            <a:custGeom>
              <a:avLst/>
              <a:gdLst/>
              <a:ahLst/>
              <a:cxnLst/>
              <a:rect l="l" t="t" r="r" b="b"/>
              <a:pathLst>
                <a:path w="653" h="640" extrusionOk="0">
                  <a:moveTo>
                    <a:pt x="326" y="0"/>
                  </a:moveTo>
                  <a:cubicBezTo>
                    <a:pt x="322" y="0"/>
                    <a:pt x="319" y="1"/>
                    <a:pt x="315" y="1"/>
                  </a:cubicBezTo>
                  <a:cubicBezTo>
                    <a:pt x="139" y="7"/>
                    <a:pt x="0" y="154"/>
                    <a:pt x="6" y="331"/>
                  </a:cubicBezTo>
                  <a:cubicBezTo>
                    <a:pt x="12" y="503"/>
                    <a:pt x="154" y="640"/>
                    <a:pt x="325" y="640"/>
                  </a:cubicBezTo>
                  <a:cubicBezTo>
                    <a:pt x="329" y="640"/>
                    <a:pt x="332" y="640"/>
                    <a:pt x="336" y="640"/>
                  </a:cubicBezTo>
                  <a:cubicBezTo>
                    <a:pt x="514" y="635"/>
                    <a:pt x="653" y="486"/>
                    <a:pt x="646" y="310"/>
                  </a:cubicBezTo>
                  <a:cubicBezTo>
                    <a:pt x="641" y="137"/>
                    <a:pt x="499" y="0"/>
                    <a:pt x="32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4" name="Google Shape;10754;p25"/>
            <p:cNvSpPr/>
            <p:nvPr/>
          </p:nvSpPr>
          <p:spPr>
            <a:xfrm>
              <a:off x="3172025" y="4011325"/>
              <a:ext cx="16325" cy="16050"/>
            </a:xfrm>
            <a:custGeom>
              <a:avLst/>
              <a:gdLst/>
              <a:ahLst/>
              <a:cxnLst/>
              <a:rect l="l" t="t" r="r" b="b"/>
              <a:pathLst>
                <a:path w="653" h="642" extrusionOk="0">
                  <a:moveTo>
                    <a:pt x="326" y="0"/>
                  </a:moveTo>
                  <a:cubicBezTo>
                    <a:pt x="322" y="0"/>
                    <a:pt x="319" y="0"/>
                    <a:pt x="315" y="1"/>
                  </a:cubicBezTo>
                  <a:cubicBezTo>
                    <a:pt x="139" y="7"/>
                    <a:pt x="0" y="154"/>
                    <a:pt x="6" y="331"/>
                  </a:cubicBezTo>
                  <a:cubicBezTo>
                    <a:pt x="12" y="505"/>
                    <a:pt x="154" y="641"/>
                    <a:pt x="325" y="641"/>
                  </a:cubicBezTo>
                  <a:cubicBezTo>
                    <a:pt x="329" y="641"/>
                    <a:pt x="332" y="641"/>
                    <a:pt x="336" y="641"/>
                  </a:cubicBezTo>
                  <a:cubicBezTo>
                    <a:pt x="514" y="635"/>
                    <a:pt x="653" y="487"/>
                    <a:pt x="646" y="309"/>
                  </a:cubicBezTo>
                  <a:cubicBezTo>
                    <a:pt x="641" y="137"/>
                    <a:pt x="499" y="0"/>
                    <a:pt x="32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5" name="Google Shape;10755;p25"/>
            <p:cNvSpPr/>
            <p:nvPr/>
          </p:nvSpPr>
          <p:spPr>
            <a:xfrm>
              <a:off x="3172025" y="3977350"/>
              <a:ext cx="16325" cy="16000"/>
            </a:xfrm>
            <a:custGeom>
              <a:avLst/>
              <a:gdLst/>
              <a:ahLst/>
              <a:cxnLst/>
              <a:rect l="l" t="t" r="r" b="b"/>
              <a:pathLst>
                <a:path w="653" h="640" extrusionOk="0">
                  <a:moveTo>
                    <a:pt x="326" y="0"/>
                  </a:moveTo>
                  <a:cubicBezTo>
                    <a:pt x="322" y="0"/>
                    <a:pt x="319" y="0"/>
                    <a:pt x="315" y="0"/>
                  </a:cubicBezTo>
                  <a:cubicBezTo>
                    <a:pt x="139" y="5"/>
                    <a:pt x="0" y="154"/>
                    <a:pt x="6" y="330"/>
                  </a:cubicBezTo>
                  <a:cubicBezTo>
                    <a:pt x="12" y="503"/>
                    <a:pt x="154" y="639"/>
                    <a:pt x="325" y="639"/>
                  </a:cubicBezTo>
                  <a:cubicBezTo>
                    <a:pt x="329" y="639"/>
                    <a:pt x="332" y="639"/>
                    <a:pt x="336" y="639"/>
                  </a:cubicBezTo>
                  <a:cubicBezTo>
                    <a:pt x="514" y="633"/>
                    <a:pt x="653" y="486"/>
                    <a:pt x="646" y="309"/>
                  </a:cubicBezTo>
                  <a:cubicBezTo>
                    <a:pt x="641" y="137"/>
                    <a:pt x="499" y="0"/>
                    <a:pt x="32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6" name="Google Shape;10756;p25"/>
            <p:cNvSpPr/>
            <p:nvPr/>
          </p:nvSpPr>
          <p:spPr>
            <a:xfrm>
              <a:off x="3133250" y="452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7" name="Google Shape;10757;p25"/>
            <p:cNvSpPr/>
            <p:nvPr/>
          </p:nvSpPr>
          <p:spPr>
            <a:xfrm>
              <a:off x="3172025" y="4113375"/>
              <a:ext cx="16325" cy="16000"/>
            </a:xfrm>
            <a:custGeom>
              <a:avLst/>
              <a:gdLst/>
              <a:ahLst/>
              <a:cxnLst/>
              <a:rect l="l" t="t" r="r" b="b"/>
              <a:pathLst>
                <a:path w="653" h="640" extrusionOk="0">
                  <a:moveTo>
                    <a:pt x="326" y="0"/>
                  </a:moveTo>
                  <a:cubicBezTo>
                    <a:pt x="322" y="0"/>
                    <a:pt x="319" y="0"/>
                    <a:pt x="315" y="0"/>
                  </a:cubicBezTo>
                  <a:cubicBezTo>
                    <a:pt x="139" y="6"/>
                    <a:pt x="0" y="154"/>
                    <a:pt x="6" y="330"/>
                  </a:cubicBezTo>
                  <a:cubicBezTo>
                    <a:pt x="12" y="503"/>
                    <a:pt x="154" y="639"/>
                    <a:pt x="325" y="639"/>
                  </a:cubicBezTo>
                  <a:cubicBezTo>
                    <a:pt x="329" y="639"/>
                    <a:pt x="332" y="639"/>
                    <a:pt x="336" y="639"/>
                  </a:cubicBezTo>
                  <a:cubicBezTo>
                    <a:pt x="514" y="633"/>
                    <a:pt x="653" y="486"/>
                    <a:pt x="646" y="309"/>
                  </a:cubicBezTo>
                  <a:cubicBezTo>
                    <a:pt x="641" y="137"/>
                    <a:pt x="499" y="0"/>
                    <a:pt x="32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8" name="Google Shape;10758;p25"/>
            <p:cNvSpPr/>
            <p:nvPr/>
          </p:nvSpPr>
          <p:spPr>
            <a:xfrm>
              <a:off x="3172025" y="4079350"/>
              <a:ext cx="16325" cy="16050"/>
            </a:xfrm>
            <a:custGeom>
              <a:avLst/>
              <a:gdLst/>
              <a:ahLst/>
              <a:cxnLst/>
              <a:rect l="l" t="t" r="r" b="b"/>
              <a:pathLst>
                <a:path w="653" h="642" extrusionOk="0">
                  <a:moveTo>
                    <a:pt x="326" y="1"/>
                  </a:moveTo>
                  <a:cubicBezTo>
                    <a:pt x="322" y="1"/>
                    <a:pt x="319" y="1"/>
                    <a:pt x="315" y="1"/>
                  </a:cubicBezTo>
                  <a:cubicBezTo>
                    <a:pt x="139" y="7"/>
                    <a:pt x="0" y="154"/>
                    <a:pt x="6" y="332"/>
                  </a:cubicBezTo>
                  <a:cubicBezTo>
                    <a:pt x="12" y="505"/>
                    <a:pt x="154" y="641"/>
                    <a:pt x="325" y="641"/>
                  </a:cubicBezTo>
                  <a:cubicBezTo>
                    <a:pt x="329" y="641"/>
                    <a:pt x="332" y="641"/>
                    <a:pt x="336" y="641"/>
                  </a:cubicBezTo>
                  <a:cubicBezTo>
                    <a:pt x="514" y="635"/>
                    <a:pt x="653" y="487"/>
                    <a:pt x="646" y="310"/>
                  </a:cubicBezTo>
                  <a:cubicBezTo>
                    <a:pt x="641" y="137"/>
                    <a:pt x="499" y="1"/>
                    <a:pt x="326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9" name="Google Shape;10759;p25"/>
            <p:cNvSpPr/>
            <p:nvPr/>
          </p:nvSpPr>
          <p:spPr>
            <a:xfrm>
              <a:off x="3172325" y="414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3"/>
                    <a:pt x="0" y="319"/>
                  </a:cubicBezTo>
                  <a:cubicBezTo>
                    <a:pt x="0" y="497"/>
                    <a:pt x="143" y="640"/>
                    <a:pt x="320" y="640"/>
                  </a:cubicBezTo>
                  <a:cubicBezTo>
                    <a:pt x="496" y="640"/>
                    <a:pt x="641" y="497"/>
                    <a:pt x="641" y="319"/>
                  </a:cubicBezTo>
                  <a:cubicBezTo>
                    <a:pt x="641" y="143"/>
                    <a:pt x="494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0" name="Google Shape;10760;p25"/>
            <p:cNvSpPr/>
            <p:nvPr/>
          </p:nvSpPr>
          <p:spPr>
            <a:xfrm>
              <a:off x="3172325" y="4453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2"/>
                  </a:cubicBezTo>
                  <a:cubicBezTo>
                    <a:pt x="641" y="144"/>
                    <a:pt x="494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1" name="Google Shape;10761;p25"/>
            <p:cNvSpPr/>
            <p:nvPr/>
          </p:nvSpPr>
          <p:spPr>
            <a:xfrm>
              <a:off x="3172325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2"/>
                  </a:cubicBezTo>
                  <a:cubicBezTo>
                    <a:pt x="641" y="144"/>
                    <a:pt x="494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2" name="Google Shape;10762;p25"/>
            <p:cNvSpPr/>
            <p:nvPr/>
          </p:nvSpPr>
          <p:spPr>
            <a:xfrm>
              <a:off x="3211300" y="414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3" name="Google Shape;10763;p25"/>
            <p:cNvSpPr/>
            <p:nvPr/>
          </p:nvSpPr>
          <p:spPr>
            <a:xfrm>
              <a:off x="3211300" y="418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4" name="Google Shape;10764;p25"/>
            <p:cNvSpPr/>
            <p:nvPr/>
          </p:nvSpPr>
          <p:spPr>
            <a:xfrm>
              <a:off x="3211300" y="4249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5" name="Google Shape;10765;p25"/>
            <p:cNvSpPr/>
            <p:nvPr/>
          </p:nvSpPr>
          <p:spPr>
            <a:xfrm>
              <a:off x="3211300" y="421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6" name="Google Shape;10766;p25"/>
            <p:cNvSpPr/>
            <p:nvPr/>
          </p:nvSpPr>
          <p:spPr>
            <a:xfrm>
              <a:off x="3211300" y="428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0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7" name="Google Shape;10767;p25"/>
            <p:cNvSpPr/>
            <p:nvPr/>
          </p:nvSpPr>
          <p:spPr>
            <a:xfrm>
              <a:off x="3172325" y="448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3"/>
                    <a:pt x="0" y="320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0"/>
                  </a:cubicBezTo>
                  <a:cubicBezTo>
                    <a:pt x="641" y="143"/>
                    <a:pt x="494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8" name="Google Shape;10768;p25"/>
            <p:cNvSpPr/>
            <p:nvPr/>
          </p:nvSpPr>
          <p:spPr>
            <a:xfrm>
              <a:off x="3211300" y="4317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9" name="Google Shape;10769;p25"/>
            <p:cNvSpPr/>
            <p:nvPr/>
          </p:nvSpPr>
          <p:spPr>
            <a:xfrm>
              <a:off x="3211300" y="435147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0" name="Google Shape;10770;p25"/>
            <p:cNvSpPr/>
            <p:nvPr/>
          </p:nvSpPr>
          <p:spPr>
            <a:xfrm>
              <a:off x="3172325" y="452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4"/>
                    <a:pt x="0" y="321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1"/>
                  </a:cubicBezTo>
                  <a:cubicBezTo>
                    <a:pt x="641" y="144"/>
                    <a:pt x="494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1" name="Google Shape;10771;p25"/>
            <p:cNvSpPr/>
            <p:nvPr/>
          </p:nvSpPr>
          <p:spPr>
            <a:xfrm>
              <a:off x="3211300" y="411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6" y="641"/>
                    <a:pt x="641" y="498"/>
                    <a:pt x="641" y="320"/>
                  </a:cubicBezTo>
                  <a:cubicBezTo>
                    <a:pt x="641" y="144"/>
                    <a:pt x="496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2" name="Google Shape;10772;p25"/>
            <p:cNvSpPr/>
            <p:nvPr/>
          </p:nvSpPr>
          <p:spPr>
            <a:xfrm>
              <a:off x="3211300" y="3977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6" y="641"/>
                    <a:pt x="641" y="498"/>
                    <a:pt x="641" y="320"/>
                  </a:cubicBezTo>
                  <a:cubicBezTo>
                    <a:pt x="641" y="144"/>
                    <a:pt x="496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3" name="Google Shape;10773;p25"/>
            <p:cNvSpPr/>
            <p:nvPr/>
          </p:nvSpPr>
          <p:spPr>
            <a:xfrm>
              <a:off x="3172325" y="4555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3"/>
                    <a:pt x="0" y="319"/>
                  </a:cubicBezTo>
                  <a:cubicBezTo>
                    <a:pt x="0" y="497"/>
                    <a:pt x="143" y="640"/>
                    <a:pt x="320" y="640"/>
                  </a:cubicBezTo>
                  <a:cubicBezTo>
                    <a:pt x="496" y="640"/>
                    <a:pt x="641" y="497"/>
                    <a:pt x="641" y="319"/>
                  </a:cubicBezTo>
                  <a:cubicBezTo>
                    <a:pt x="641" y="143"/>
                    <a:pt x="494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4" name="Google Shape;10774;p25"/>
            <p:cNvSpPr/>
            <p:nvPr/>
          </p:nvSpPr>
          <p:spPr>
            <a:xfrm>
              <a:off x="3211300" y="407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6"/>
                    <a:pt x="144" y="641"/>
                    <a:pt x="320" y="641"/>
                  </a:cubicBezTo>
                  <a:cubicBezTo>
                    <a:pt x="496" y="641"/>
                    <a:pt x="641" y="496"/>
                    <a:pt x="641" y="320"/>
                  </a:cubicBezTo>
                  <a:cubicBezTo>
                    <a:pt x="641" y="143"/>
                    <a:pt x="496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5" name="Google Shape;10775;p25"/>
            <p:cNvSpPr/>
            <p:nvPr/>
          </p:nvSpPr>
          <p:spPr>
            <a:xfrm>
              <a:off x="3211300" y="404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6" y="641"/>
                    <a:pt x="641" y="498"/>
                    <a:pt x="641" y="322"/>
                  </a:cubicBezTo>
                  <a:cubicBezTo>
                    <a:pt x="641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6" name="Google Shape;10776;p25"/>
            <p:cNvSpPr/>
            <p:nvPr/>
          </p:nvSpPr>
          <p:spPr>
            <a:xfrm>
              <a:off x="3211300" y="401147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6" y="641"/>
                    <a:pt x="641" y="498"/>
                    <a:pt x="641" y="321"/>
                  </a:cubicBezTo>
                  <a:cubicBezTo>
                    <a:pt x="641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7" name="Google Shape;10777;p25"/>
            <p:cNvSpPr/>
            <p:nvPr/>
          </p:nvSpPr>
          <p:spPr>
            <a:xfrm>
              <a:off x="3133250" y="401147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8" name="Google Shape;10778;p25"/>
            <p:cNvSpPr/>
            <p:nvPr/>
          </p:nvSpPr>
          <p:spPr>
            <a:xfrm>
              <a:off x="3094225" y="441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1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9" name="Google Shape;10779;p25"/>
            <p:cNvSpPr/>
            <p:nvPr/>
          </p:nvSpPr>
          <p:spPr>
            <a:xfrm>
              <a:off x="3094225" y="4453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1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0" name="Google Shape;10780;p25"/>
            <p:cNvSpPr/>
            <p:nvPr/>
          </p:nvSpPr>
          <p:spPr>
            <a:xfrm>
              <a:off x="3094225" y="438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1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1" name="Google Shape;10781;p25"/>
            <p:cNvSpPr/>
            <p:nvPr/>
          </p:nvSpPr>
          <p:spPr>
            <a:xfrm>
              <a:off x="3094225" y="435147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1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2" name="Google Shape;10782;p25"/>
            <p:cNvSpPr/>
            <p:nvPr/>
          </p:nvSpPr>
          <p:spPr>
            <a:xfrm>
              <a:off x="3094225" y="4317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1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3" name="Google Shape;10783;p25"/>
            <p:cNvSpPr/>
            <p:nvPr/>
          </p:nvSpPr>
          <p:spPr>
            <a:xfrm>
              <a:off x="3094225" y="452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1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4" name="Google Shape;10784;p25"/>
            <p:cNvSpPr/>
            <p:nvPr/>
          </p:nvSpPr>
          <p:spPr>
            <a:xfrm>
              <a:off x="3094225" y="4555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1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1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5" name="Google Shape;10785;p25"/>
            <p:cNvSpPr/>
            <p:nvPr/>
          </p:nvSpPr>
          <p:spPr>
            <a:xfrm>
              <a:off x="3094225" y="448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1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6" name="Google Shape;10786;p25"/>
            <p:cNvSpPr/>
            <p:nvPr/>
          </p:nvSpPr>
          <p:spPr>
            <a:xfrm>
              <a:off x="3133400" y="3952975"/>
              <a:ext cx="15125" cy="6550"/>
            </a:xfrm>
            <a:custGeom>
              <a:avLst/>
              <a:gdLst/>
              <a:ahLst/>
              <a:cxnLst/>
              <a:rect l="l" t="t" r="r" b="b"/>
              <a:pathLst>
                <a:path w="605" h="262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151"/>
                    <a:pt x="159" y="261"/>
                    <a:pt x="316" y="261"/>
                  </a:cubicBezTo>
                  <a:cubicBezTo>
                    <a:pt x="445" y="261"/>
                    <a:pt x="557" y="184"/>
                    <a:pt x="605" y="73"/>
                  </a:cubicBezTo>
                  <a:cubicBezTo>
                    <a:pt x="406" y="46"/>
                    <a:pt x="204" y="20"/>
                    <a:pt x="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7" name="Google Shape;10787;p25"/>
            <p:cNvSpPr/>
            <p:nvPr/>
          </p:nvSpPr>
          <p:spPr>
            <a:xfrm>
              <a:off x="3094125" y="4113475"/>
              <a:ext cx="16175" cy="16050"/>
            </a:xfrm>
            <a:custGeom>
              <a:avLst/>
              <a:gdLst/>
              <a:ahLst/>
              <a:cxnLst/>
              <a:rect l="l" t="t" r="r" b="b"/>
              <a:pathLst>
                <a:path w="647" h="642" extrusionOk="0">
                  <a:moveTo>
                    <a:pt x="324" y="1"/>
                  </a:moveTo>
                  <a:cubicBezTo>
                    <a:pt x="322" y="1"/>
                    <a:pt x="320" y="1"/>
                    <a:pt x="318" y="1"/>
                  </a:cubicBezTo>
                  <a:cubicBezTo>
                    <a:pt x="140" y="4"/>
                    <a:pt x="0" y="150"/>
                    <a:pt x="3" y="328"/>
                  </a:cubicBezTo>
                  <a:cubicBezTo>
                    <a:pt x="8" y="502"/>
                    <a:pt x="151" y="641"/>
                    <a:pt x="324" y="641"/>
                  </a:cubicBezTo>
                  <a:cubicBezTo>
                    <a:pt x="326" y="641"/>
                    <a:pt x="328" y="641"/>
                    <a:pt x="330" y="641"/>
                  </a:cubicBezTo>
                  <a:cubicBezTo>
                    <a:pt x="506" y="638"/>
                    <a:pt x="646" y="492"/>
                    <a:pt x="643" y="314"/>
                  </a:cubicBezTo>
                  <a:cubicBezTo>
                    <a:pt x="640" y="140"/>
                    <a:pt x="497" y="1"/>
                    <a:pt x="324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8" name="Google Shape;10788;p25"/>
            <p:cNvSpPr/>
            <p:nvPr/>
          </p:nvSpPr>
          <p:spPr>
            <a:xfrm>
              <a:off x="3094125" y="4079500"/>
              <a:ext cx="16175" cy="16000"/>
            </a:xfrm>
            <a:custGeom>
              <a:avLst/>
              <a:gdLst/>
              <a:ahLst/>
              <a:cxnLst/>
              <a:rect l="l" t="t" r="r" b="b"/>
              <a:pathLst>
                <a:path w="647" h="640" extrusionOk="0">
                  <a:moveTo>
                    <a:pt x="326" y="1"/>
                  </a:moveTo>
                  <a:cubicBezTo>
                    <a:pt x="323" y="1"/>
                    <a:pt x="321" y="1"/>
                    <a:pt x="318" y="1"/>
                  </a:cubicBezTo>
                  <a:cubicBezTo>
                    <a:pt x="140" y="4"/>
                    <a:pt x="0" y="150"/>
                    <a:pt x="3" y="326"/>
                  </a:cubicBezTo>
                  <a:cubicBezTo>
                    <a:pt x="7" y="500"/>
                    <a:pt x="149" y="640"/>
                    <a:pt x="322" y="640"/>
                  </a:cubicBezTo>
                  <a:cubicBezTo>
                    <a:pt x="325" y="640"/>
                    <a:pt x="327" y="640"/>
                    <a:pt x="330" y="640"/>
                  </a:cubicBezTo>
                  <a:cubicBezTo>
                    <a:pt x="506" y="637"/>
                    <a:pt x="646" y="490"/>
                    <a:pt x="643" y="314"/>
                  </a:cubicBezTo>
                  <a:cubicBezTo>
                    <a:pt x="640" y="141"/>
                    <a:pt x="499" y="1"/>
                    <a:pt x="326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9" name="Google Shape;10789;p25"/>
            <p:cNvSpPr/>
            <p:nvPr/>
          </p:nvSpPr>
          <p:spPr>
            <a:xfrm>
              <a:off x="3094225" y="414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1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1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0" name="Google Shape;10790;p25"/>
            <p:cNvSpPr/>
            <p:nvPr/>
          </p:nvSpPr>
          <p:spPr>
            <a:xfrm>
              <a:off x="3094225" y="421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1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1" name="Google Shape;10791;p25"/>
            <p:cNvSpPr/>
            <p:nvPr/>
          </p:nvSpPr>
          <p:spPr>
            <a:xfrm>
              <a:off x="3094225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1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2" name="Google Shape;10792;p25"/>
            <p:cNvSpPr/>
            <p:nvPr/>
          </p:nvSpPr>
          <p:spPr>
            <a:xfrm>
              <a:off x="3133250" y="448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3" name="Google Shape;10793;p25"/>
            <p:cNvSpPr/>
            <p:nvPr/>
          </p:nvSpPr>
          <p:spPr>
            <a:xfrm>
              <a:off x="3094225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1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1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4" name="Google Shape;10794;p25"/>
            <p:cNvSpPr/>
            <p:nvPr/>
          </p:nvSpPr>
          <p:spPr>
            <a:xfrm>
              <a:off x="3094225" y="418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1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1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5" name="Google Shape;10795;p25"/>
            <p:cNvSpPr/>
            <p:nvPr/>
          </p:nvSpPr>
          <p:spPr>
            <a:xfrm>
              <a:off x="3133250" y="4317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6" name="Google Shape;10796;p25"/>
            <p:cNvSpPr/>
            <p:nvPr/>
          </p:nvSpPr>
          <p:spPr>
            <a:xfrm>
              <a:off x="3133250" y="435147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2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7" name="Google Shape;10797;p25"/>
            <p:cNvSpPr/>
            <p:nvPr/>
          </p:nvSpPr>
          <p:spPr>
            <a:xfrm>
              <a:off x="3133250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2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8" name="Google Shape;10798;p25"/>
            <p:cNvSpPr/>
            <p:nvPr/>
          </p:nvSpPr>
          <p:spPr>
            <a:xfrm>
              <a:off x="3133250" y="438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9" name="Google Shape;10799;p25"/>
            <p:cNvSpPr/>
            <p:nvPr/>
          </p:nvSpPr>
          <p:spPr>
            <a:xfrm>
              <a:off x="3133250" y="4453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0" name="Google Shape;10800;p25"/>
            <p:cNvSpPr/>
            <p:nvPr/>
          </p:nvSpPr>
          <p:spPr>
            <a:xfrm>
              <a:off x="3133250" y="441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1" name="Google Shape;10801;p25"/>
            <p:cNvSpPr/>
            <p:nvPr/>
          </p:nvSpPr>
          <p:spPr>
            <a:xfrm>
              <a:off x="3133250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2" name="Google Shape;10802;p25"/>
            <p:cNvSpPr/>
            <p:nvPr/>
          </p:nvSpPr>
          <p:spPr>
            <a:xfrm>
              <a:off x="3133250" y="404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3" name="Google Shape;10803;p25"/>
            <p:cNvSpPr/>
            <p:nvPr/>
          </p:nvSpPr>
          <p:spPr>
            <a:xfrm>
              <a:off x="3133250" y="3977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4" name="Google Shape;10804;p25"/>
            <p:cNvSpPr/>
            <p:nvPr/>
          </p:nvSpPr>
          <p:spPr>
            <a:xfrm>
              <a:off x="3133250" y="407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6"/>
                    <a:pt x="144" y="641"/>
                    <a:pt x="322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5" name="Google Shape;10805;p25"/>
            <p:cNvSpPr/>
            <p:nvPr/>
          </p:nvSpPr>
          <p:spPr>
            <a:xfrm>
              <a:off x="3211300" y="438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6" name="Google Shape;10806;p25"/>
            <p:cNvSpPr/>
            <p:nvPr/>
          </p:nvSpPr>
          <p:spPr>
            <a:xfrm>
              <a:off x="3133250" y="421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7" name="Google Shape;10807;p25"/>
            <p:cNvSpPr/>
            <p:nvPr/>
          </p:nvSpPr>
          <p:spPr>
            <a:xfrm>
              <a:off x="3133250" y="411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8" name="Google Shape;10808;p25"/>
            <p:cNvSpPr/>
            <p:nvPr/>
          </p:nvSpPr>
          <p:spPr>
            <a:xfrm>
              <a:off x="3133250" y="418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2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9" name="Google Shape;10809;p25"/>
            <p:cNvSpPr/>
            <p:nvPr/>
          </p:nvSpPr>
          <p:spPr>
            <a:xfrm>
              <a:off x="3133250" y="414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2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0" name="Google Shape;10810;p25"/>
            <p:cNvSpPr/>
            <p:nvPr/>
          </p:nvSpPr>
          <p:spPr>
            <a:xfrm>
              <a:off x="3367450" y="441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1" name="Google Shape;10811;p25"/>
            <p:cNvSpPr/>
            <p:nvPr/>
          </p:nvSpPr>
          <p:spPr>
            <a:xfrm>
              <a:off x="3328375" y="421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2" name="Google Shape;10812;p25"/>
            <p:cNvSpPr/>
            <p:nvPr/>
          </p:nvSpPr>
          <p:spPr>
            <a:xfrm>
              <a:off x="3328375" y="4249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3" name="Google Shape;10813;p25"/>
            <p:cNvSpPr/>
            <p:nvPr/>
          </p:nvSpPr>
          <p:spPr>
            <a:xfrm>
              <a:off x="3328375" y="428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2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4" name="Google Shape;10814;p25"/>
            <p:cNvSpPr/>
            <p:nvPr/>
          </p:nvSpPr>
          <p:spPr>
            <a:xfrm>
              <a:off x="3328375" y="418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2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5" name="Google Shape;10815;p25"/>
            <p:cNvSpPr/>
            <p:nvPr/>
          </p:nvSpPr>
          <p:spPr>
            <a:xfrm>
              <a:off x="3328375" y="438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6" name="Google Shape;10816;p25"/>
            <p:cNvSpPr/>
            <p:nvPr/>
          </p:nvSpPr>
          <p:spPr>
            <a:xfrm>
              <a:off x="3328375" y="4317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7" name="Google Shape;10817;p25"/>
            <p:cNvSpPr/>
            <p:nvPr/>
          </p:nvSpPr>
          <p:spPr>
            <a:xfrm>
              <a:off x="3328375" y="414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2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8" name="Google Shape;10818;p25"/>
            <p:cNvSpPr/>
            <p:nvPr/>
          </p:nvSpPr>
          <p:spPr>
            <a:xfrm>
              <a:off x="3328375" y="435147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9" name="Google Shape;10819;p25"/>
            <p:cNvSpPr/>
            <p:nvPr/>
          </p:nvSpPr>
          <p:spPr>
            <a:xfrm>
              <a:off x="3289350" y="438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0" name="Google Shape;10820;p25"/>
            <p:cNvSpPr/>
            <p:nvPr/>
          </p:nvSpPr>
          <p:spPr>
            <a:xfrm>
              <a:off x="3289350" y="448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1" name="Google Shape;10821;p25"/>
            <p:cNvSpPr/>
            <p:nvPr/>
          </p:nvSpPr>
          <p:spPr>
            <a:xfrm>
              <a:off x="3289350" y="441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2" name="Google Shape;10822;p25"/>
            <p:cNvSpPr/>
            <p:nvPr/>
          </p:nvSpPr>
          <p:spPr>
            <a:xfrm>
              <a:off x="3289350" y="435147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3" name="Google Shape;10823;p25"/>
            <p:cNvSpPr/>
            <p:nvPr/>
          </p:nvSpPr>
          <p:spPr>
            <a:xfrm>
              <a:off x="3289350" y="4453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4" name="Google Shape;10824;p25"/>
            <p:cNvSpPr/>
            <p:nvPr/>
          </p:nvSpPr>
          <p:spPr>
            <a:xfrm>
              <a:off x="3328375" y="407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5" name="Google Shape;10825;p25"/>
            <p:cNvSpPr/>
            <p:nvPr/>
          </p:nvSpPr>
          <p:spPr>
            <a:xfrm>
              <a:off x="3328375" y="411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6" name="Google Shape;10826;p25"/>
            <p:cNvSpPr/>
            <p:nvPr/>
          </p:nvSpPr>
          <p:spPr>
            <a:xfrm>
              <a:off x="3328375" y="4047150"/>
              <a:ext cx="14125" cy="14425"/>
            </a:xfrm>
            <a:custGeom>
              <a:avLst/>
              <a:gdLst/>
              <a:ahLst/>
              <a:cxnLst/>
              <a:rect l="l" t="t" r="r" b="b"/>
              <a:pathLst>
                <a:path w="565" h="577" extrusionOk="0">
                  <a:moveTo>
                    <a:pt x="129" y="0"/>
                  </a:moveTo>
                  <a:cubicBezTo>
                    <a:pt x="52" y="58"/>
                    <a:pt x="1" y="151"/>
                    <a:pt x="1" y="257"/>
                  </a:cubicBezTo>
                  <a:cubicBezTo>
                    <a:pt x="1" y="433"/>
                    <a:pt x="144" y="576"/>
                    <a:pt x="322" y="576"/>
                  </a:cubicBezTo>
                  <a:cubicBezTo>
                    <a:pt x="420" y="576"/>
                    <a:pt x="506" y="531"/>
                    <a:pt x="564" y="462"/>
                  </a:cubicBezTo>
                  <a:cubicBezTo>
                    <a:pt x="423" y="305"/>
                    <a:pt x="278" y="151"/>
                    <a:pt x="12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7" name="Google Shape;10827;p25"/>
            <p:cNvSpPr/>
            <p:nvPr/>
          </p:nvSpPr>
          <p:spPr>
            <a:xfrm>
              <a:off x="3328375" y="4453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8" name="Google Shape;10828;p25"/>
            <p:cNvSpPr/>
            <p:nvPr/>
          </p:nvSpPr>
          <p:spPr>
            <a:xfrm>
              <a:off x="3367450" y="438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4"/>
                    <a:pt x="0" y="321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9" name="Google Shape;10829;p25"/>
            <p:cNvSpPr/>
            <p:nvPr/>
          </p:nvSpPr>
          <p:spPr>
            <a:xfrm>
              <a:off x="3406475" y="4182050"/>
              <a:ext cx="9525" cy="15500"/>
            </a:xfrm>
            <a:custGeom>
              <a:avLst/>
              <a:gdLst/>
              <a:ahLst/>
              <a:cxnLst/>
              <a:rect l="l" t="t" r="r" b="b"/>
              <a:pathLst>
                <a:path w="381" h="620" extrusionOk="0">
                  <a:moveTo>
                    <a:pt x="213" y="0"/>
                  </a:moveTo>
                  <a:cubicBezTo>
                    <a:pt x="89" y="44"/>
                    <a:pt x="0" y="160"/>
                    <a:pt x="0" y="300"/>
                  </a:cubicBezTo>
                  <a:cubicBezTo>
                    <a:pt x="0" y="476"/>
                    <a:pt x="143" y="620"/>
                    <a:pt x="320" y="620"/>
                  </a:cubicBezTo>
                  <a:cubicBezTo>
                    <a:pt x="341" y="620"/>
                    <a:pt x="360" y="618"/>
                    <a:pt x="380" y="614"/>
                  </a:cubicBezTo>
                  <a:cubicBezTo>
                    <a:pt x="330" y="407"/>
                    <a:pt x="275" y="202"/>
                    <a:pt x="21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0" name="Google Shape;10830;p25"/>
            <p:cNvSpPr/>
            <p:nvPr/>
          </p:nvSpPr>
          <p:spPr>
            <a:xfrm>
              <a:off x="3367450" y="435147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5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1" name="Google Shape;10831;p25"/>
            <p:cNvSpPr/>
            <p:nvPr/>
          </p:nvSpPr>
          <p:spPr>
            <a:xfrm>
              <a:off x="3094125" y="4045500"/>
              <a:ext cx="16175" cy="16025"/>
            </a:xfrm>
            <a:custGeom>
              <a:avLst/>
              <a:gdLst/>
              <a:ahLst/>
              <a:cxnLst/>
              <a:rect l="l" t="t" r="r" b="b"/>
              <a:pathLst>
                <a:path w="647" h="641" extrusionOk="0">
                  <a:moveTo>
                    <a:pt x="324" y="0"/>
                  </a:moveTo>
                  <a:cubicBezTo>
                    <a:pt x="322" y="0"/>
                    <a:pt x="320" y="0"/>
                    <a:pt x="318" y="0"/>
                  </a:cubicBezTo>
                  <a:cubicBezTo>
                    <a:pt x="140" y="3"/>
                    <a:pt x="0" y="149"/>
                    <a:pt x="3" y="327"/>
                  </a:cubicBezTo>
                  <a:cubicBezTo>
                    <a:pt x="8" y="502"/>
                    <a:pt x="151" y="641"/>
                    <a:pt x="324" y="641"/>
                  </a:cubicBezTo>
                  <a:cubicBezTo>
                    <a:pt x="326" y="641"/>
                    <a:pt x="328" y="641"/>
                    <a:pt x="330" y="641"/>
                  </a:cubicBezTo>
                  <a:cubicBezTo>
                    <a:pt x="506" y="638"/>
                    <a:pt x="646" y="491"/>
                    <a:pt x="643" y="314"/>
                  </a:cubicBezTo>
                  <a:cubicBezTo>
                    <a:pt x="640" y="139"/>
                    <a:pt x="497" y="0"/>
                    <a:pt x="32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2" name="Google Shape;10832;p25"/>
            <p:cNvSpPr/>
            <p:nvPr/>
          </p:nvSpPr>
          <p:spPr>
            <a:xfrm>
              <a:off x="3406475" y="4215525"/>
              <a:ext cx="15275" cy="16050"/>
            </a:xfrm>
            <a:custGeom>
              <a:avLst/>
              <a:gdLst/>
              <a:ahLst/>
              <a:cxnLst/>
              <a:rect l="l" t="t" r="r" b="b"/>
              <a:pathLst>
                <a:path w="61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51" y="641"/>
                    <a:pt x="561" y="563"/>
                    <a:pt x="611" y="453"/>
                  </a:cubicBezTo>
                  <a:cubicBezTo>
                    <a:pt x="594" y="335"/>
                    <a:pt x="574" y="219"/>
                    <a:pt x="553" y="103"/>
                  </a:cubicBezTo>
                  <a:cubicBezTo>
                    <a:pt x="496" y="40"/>
                    <a:pt x="413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3" name="Google Shape;10833;p25"/>
            <p:cNvSpPr/>
            <p:nvPr/>
          </p:nvSpPr>
          <p:spPr>
            <a:xfrm>
              <a:off x="3406475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4" name="Google Shape;10834;p25"/>
            <p:cNvSpPr/>
            <p:nvPr/>
          </p:nvSpPr>
          <p:spPr>
            <a:xfrm>
              <a:off x="3406475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6"/>
                    <a:pt x="143" y="641"/>
                    <a:pt x="320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5" name="Google Shape;10835;p25"/>
            <p:cNvSpPr/>
            <p:nvPr/>
          </p:nvSpPr>
          <p:spPr>
            <a:xfrm>
              <a:off x="3367450" y="414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3"/>
                    <a:pt x="0" y="319"/>
                  </a:cubicBezTo>
                  <a:cubicBezTo>
                    <a:pt x="0" y="497"/>
                    <a:pt x="143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6" name="Google Shape;10836;p25"/>
            <p:cNvSpPr/>
            <p:nvPr/>
          </p:nvSpPr>
          <p:spPr>
            <a:xfrm>
              <a:off x="3367450" y="418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3"/>
                    <a:pt x="0" y="321"/>
                  </a:cubicBezTo>
                  <a:cubicBezTo>
                    <a:pt x="0" y="497"/>
                    <a:pt x="143" y="641"/>
                    <a:pt x="320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7" name="Google Shape;10837;p25"/>
            <p:cNvSpPr/>
            <p:nvPr/>
          </p:nvSpPr>
          <p:spPr>
            <a:xfrm>
              <a:off x="3328375" y="441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8" name="Google Shape;10838;p25"/>
            <p:cNvSpPr/>
            <p:nvPr/>
          </p:nvSpPr>
          <p:spPr>
            <a:xfrm>
              <a:off x="3367450" y="4317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9" name="Google Shape;10839;p25"/>
            <p:cNvSpPr/>
            <p:nvPr/>
          </p:nvSpPr>
          <p:spPr>
            <a:xfrm>
              <a:off x="3367450" y="411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4"/>
                    <a:pt x="0" y="321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0" name="Google Shape;10840;p25"/>
            <p:cNvSpPr/>
            <p:nvPr/>
          </p:nvSpPr>
          <p:spPr>
            <a:xfrm>
              <a:off x="3367450" y="421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1" name="Google Shape;10841;p25"/>
            <p:cNvSpPr/>
            <p:nvPr/>
          </p:nvSpPr>
          <p:spPr>
            <a:xfrm>
              <a:off x="3367450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6"/>
                    <a:pt x="143" y="641"/>
                    <a:pt x="320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2" name="Google Shape;10842;p25"/>
            <p:cNvSpPr/>
            <p:nvPr/>
          </p:nvSpPr>
          <p:spPr>
            <a:xfrm>
              <a:off x="3367450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3" name="Google Shape;10843;p25"/>
            <p:cNvSpPr/>
            <p:nvPr/>
          </p:nvSpPr>
          <p:spPr>
            <a:xfrm>
              <a:off x="3289350" y="421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4" name="Google Shape;10844;p25"/>
            <p:cNvSpPr/>
            <p:nvPr/>
          </p:nvSpPr>
          <p:spPr>
            <a:xfrm>
              <a:off x="3250325" y="418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5" name="Google Shape;10845;p25"/>
            <p:cNvSpPr/>
            <p:nvPr/>
          </p:nvSpPr>
          <p:spPr>
            <a:xfrm>
              <a:off x="3250325" y="407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6" name="Google Shape;10846;p25"/>
            <p:cNvSpPr/>
            <p:nvPr/>
          </p:nvSpPr>
          <p:spPr>
            <a:xfrm>
              <a:off x="3250325" y="411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7" name="Google Shape;10847;p25"/>
            <p:cNvSpPr/>
            <p:nvPr/>
          </p:nvSpPr>
          <p:spPr>
            <a:xfrm>
              <a:off x="3250325" y="414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8" name="Google Shape;10848;p25"/>
            <p:cNvSpPr/>
            <p:nvPr/>
          </p:nvSpPr>
          <p:spPr>
            <a:xfrm>
              <a:off x="3250325" y="428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0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9" name="Google Shape;10849;p25"/>
            <p:cNvSpPr/>
            <p:nvPr/>
          </p:nvSpPr>
          <p:spPr>
            <a:xfrm>
              <a:off x="3250325" y="4317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0" name="Google Shape;10850;p25"/>
            <p:cNvSpPr/>
            <p:nvPr/>
          </p:nvSpPr>
          <p:spPr>
            <a:xfrm>
              <a:off x="3250325" y="4249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1" name="Google Shape;10851;p25"/>
            <p:cNvSpPr/>
            <p:nvPr/>
          </p:nvSpPr>
          <p:spPr>
            <a:xfrm>
              <a:off x="3250325" y="421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2" name="Google Shape;10852;p25"/>
            <p:cNvSpPr/>
            <p:nvPr/>
          </p:nvSpPr>
          <p:spPr>
            <a:xfrm>
              <a:off x="3211300" y="448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3" name="Google Shape;10853;p25"/>
            <p:cNvSpPr/>
            <p:nvPr/>
          </p:nvSpPr>
          <p:spPr>
            <a:xfrm>
              <a:off x="3211300" y="4555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4" name="Google Shape;10854;p25"/>
            <p:cNvSpPr/>
            <p:nvPr/>
          </p:nvSpPr>
          <p:spPr>
            <a:xfrm>
              <a:off x="3211300" y="4453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5" name="Google Shape;10855;p25"/>
            <p:cNvSpPr/>
            <p:nvPr/>
          </p:nvSpPr>
          <p:spPr>
            <a:xfrm>
              <a:off x="3211300" y="452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6" name="Google Shape;10856;p25"/>
            <p:cNvSpPr/>
            <p:nvPr/>
          </p:nvSpPr>
          <p:spPr>
            <a:xfrm>
              <a:off x="3250325" y="401147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7" name="Google Shape;10857;p25"/>
            <p:cNvSpPr/>
            <p:nvPr/>
          </p:nvSpPr>
          <p:spPr>
            <a:xfrm>
              <a:off x="3250325" y="404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8" name="Google Shape;10858;p25"/>
            <p:cNvSpPr/>
            <p:nvPr/>
          </p:nvSpPr>
          <p:spPr>
            <a:xfrm>
              <a:off x="3289350" y="4249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9" name="Google Shape;10859;p25"/>
            <p:cNvSpPr/>
            <p:nvPr/>
          </p:nvSpPr>
          <p:spPr>
            <a:xfrm>
              <a:off x="3289350" y="414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2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0" name="Google Shape;10860;p25"/>
            <p:cNvSpPr/>
            <p:nvPr/>
          </p:nvSpPr>
          <p:spPr>
            <a:xfrm>
              <a:off x="3289350" y="411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1" name="Google Shape;10861;p25"/>
            <p:cNvSpPr/>
            <p:nvPr/>
          </p:nvSpPr>
          <p:spPr>
            <a:xfrm>
              <a:off x="3289350" y="418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2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2" name="Google Shape;10862;p25"/>
            <p:cNvSpPr/>
            <p:nvPr/>
          </p:nvSpPr>
          <p:spPr>
            <a:xfrm>
              <a:off x="3211300" y="441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3" name="Google Shape;10863;p25"/>
            <p:cNvSpPr/>
            <p:nvPr/>
          </p:nvSpPr>
          <p:spPr>
            <a:xfrm>
              <a:off x="3250325" y="435147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4" name="Google Shape;10864;p25"/>
            <p:cNvSpPr/>
            <p:nvPr/>
          </p:nvSpPr>
          <p:spPr>
            <a:xfrm>
              <a:off x="3289350" y="428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2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5" name="Google Shape;10865;p25"/>
            <p:cNvSpPr/>
            <p:nvPr/>
          </p:nvSpPr>
          <p:spPr>
            <a:xfrm>
              <a:off x="3289350" y="4317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6" name="Google Shape;10866;p25"/>
            <p:cNvSpPr/>
            <p:nvPr/>
          </p:nvSpPr>
          <p:spPr>
            <a:xfrm>
              <a:off x="3289350" y="407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7" name="Google Shape;10867;p25"/>
            <p:cNvSpPr/>
            <p:nvPr/>
          </p:nvSpPr>
          <p:spPr>
            <a:xfrm>
              <a:off x="3250325" y="441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8" name="Google Shape;10868;p25"/>
            <p:cNvSpPr/>
            <p:nvPr/>
          </p:nvSpPr>
          <p:spPr>
            <a:xfrm>
              <a:off x="3250325" y="438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9" name="Google Shape;10869;p25"/>
            <p:cNvSpPr/>
            <p:nvPr/>
          </p:nvSpPr>
          <p:spPr>
            <a:xfrm>
              <a:off x="3250325" y="4453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0" name="Google Shape;10870;p25"/>
            <p:cNvSpPr/>
            <p:nvPr/>
          </p:nvSpPr>
          <p:spPr>
            <a:xfrm>
              <a:off x="3289350" y="4013325"/>
              <a:ext cx="15275" cy="14175"/>
            </a:xfrm>
            <a:custGeom>
              <a:avLst/>
              <a:gdLst/>
              <a:ahLst/>
              <a:cxnLst/>
              <a:rect l="l" t="t" r="r" b="b"/>
              <a:pathLst>
                <a:path w="611" h="567" extrusionOk="0">
                  <a:moveTo>
                    <a:pt x="118" y="0"/>
                  </a:moveTo>
                  <a:cubicBezTo>
                    <a:pt x="47" y="61"/>
                    <a:pt x="1" y="150"/>
                    <a:pt x="1" y="247"/>
                  </a:cubicBezTo>
                  <a:cubicBezTo>
                    <a:pt x="1" y="424"/>
                    <a:pt x="144" y="567"/>
                    <a:pt x="322" y="567"/>
                  </a:cubicBezTo>
                  <a:cubicBezTo>
                    <a:pt x="451" y="567"/>
                    <a:pt x="563" y="490"/>
                    <a:pt x="611" y="379"/>
                  </a:cubicBezTo>
                  <a:cubicBezTo>
                    <a:pt x="448" y="249"/>
                    <a:pt x="285" y="122"/>
                    <a:pt x="118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1" name="Google Shape;10871;p25"/>
            <p:cNvSpPr/>
            <p:nvPr/>
          </p:nvSpPr>
          <p:spPr>
            <a:xfrm>
              <a:off x="3289350" y="404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7"/>
                    <a:pt x="144" y="641"/>
                    <a:pt x="322" y="641"/>
                  </a:cubicBezTo>
                  <a:cubicBezTo>
                    <a:pt x="498" y="641"/>
                    <a:pt x="641" y="497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2" name="Google Shape;10872;p25"/>
            <p:cNvSpPr/>
            <p:nvPr/>
          </p:nvSpPr>
          <p:spPr>
            <a:xfrm>
              <a:off x="3250325" y="452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3" name="Google Shape;10873;p25"/>
            <p:cNvSpPr/>
            <p:nvPr/>
          </p:nvSpPr>
          <p:spPr>
            <a:xfrm>
              <a:off x="3250325" y="448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4" name="Google Shape;10874;p25"/>
            <p:cNvSpPr/>
            <p:nvPr/>
          </p:nvSpPr>
          <p:spPr>
            <a:xfrm>
              <a:off x="2899050" y="4453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5" name="Google Shape;10875;p25"/>
            <p:cNvSpPr/>
            <p:nvPr/>
          </p:nvSpPr>
          <p:spPr>
            <a:xfrm>
              <a:off x="2899050" y="407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6" name="Google Shape;10876;p25"/>
            <p:cNvSpPr/>
            <p:nvPr/>
          </p:nvSpPr>
          <p:spPr>
            <a:xfrm>
              <a:off x="2862000" y="4047150"/>
              <a:ext cx="14100" cy="14425"/>
            </a:xfrm>
            <a:custGeom>
              <a:avLst/>
              <a:gdLst/>
              <a:ahLst/>
              <a:cxnLst/>
              <a:rect l="l" t="t" r="r" b="b"/>
              <a:pathLst>
                <a:path w="564" h="577" extrusionOk="0">
                  <a:moveTo>
                    <a:pt x="436" y="0"/>
                  </a:moveTo>
                  <a:cubicBezTo>
                    <a:pt x="287" y="151"/>
                    <a:pt x="142" y="303"/>
                    <a:pt x="0" y="462"/>
                  </a:cubicBezTo>
                  <a:cubicBezTo>
                    <a:pt x="57" y="531"/>
                    <a:pt x="143" y="576"/>
                    <a:pt x="243" y="576"/>
                  </a:cubicBezTo>
                  <a:cubicBezTo>
                    <a:pt x="421" y="576"/>
                    <a:pt x="564" y="433"/>
                    <a:pt x="564" y="257"/>
                  </a:cubicBezTo>
                  <a:cubicBezTo>
                    <a:pt x="564" y="151"/>
                    <a:pt x="513" y="58"/>
                    <a:pt x="43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7" name="Google Shape;10877;p25"/>
            <p:cNvSpPr/>
            <p:nvPr/>
          </p:nvSpPr>
          <p:spPr>
            <a:xfrm>
              <a:off x="2899050" y="404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8" name="Google Shape;10878;p25"/>
            <p:cNvSpPr/>
            <p:nvPr/>
          </p:nvSpPr>
          <p:spPr>
            <a:xfrm>
              <a:off x="2899050" y="414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9" name="Google Shape;10879;p25"/>
            <p:cNvSpPr/>
            <p:nvPr/>
          </p:nvSpPr>
          <p:spPr>
            <a:xfrm>
              <a:off x="2899050" y="411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0" name="Google Shape;10880;p25"/>
            <p:cNvSpPr/>
            <p:nvPr/>
          </p:nvSpPr>
          <p:spPr>
            <a:xfrm>
              <a:off x="2899050" y="418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1" name="Google Shape;10881;p25"/>
            <p:cNvSpPr/>
            <p:nvPr/>
          </p:nvSpPr>
          <p:spPr>
            <a:xfrm>
              <a:off x="2899050" y="4249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2" name="Google Shape;10882;p25"/>
            <p:cNvSpPr/>
            <p:nvPr/>
          </p:nvSpPr>
          <p:spPr>
            <a:xfrm>
              <a:off x="2899050" y="421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3" name="Google Shape;10883;p25"/>
            <p:cNvSpPr/>
            <p:nvPr/>
          </p:nvSpPr>
          <p:spPr>
            <a:xfrm>
              <a:off x="2860075" y="438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4"/>
                    <a:pt x="0" y="321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6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4" name="Google Shape;10884;p25"/>
            <p:cNvSpPr/>
            <p:nvPr/>
          </p:nvSpPr>
          <p:spPr>
            <a:xfrm>
              <a:off x="2860075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4" y="1"/>
                    <a:pt x="0" y="144"/>
                    <a:pt x="0" y="320"/>
                  </a:cubicBezTo>
                  <a:cubicBezTo>
                    <a:pt x="0" y="496"/>
                    <a:pt x="144" y="641"/>
                    <a:pt x="320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5" name="Google Shape;10885;p25"/>
            <p:cNvSpPr/>
            <p:nvPr/>
          </p:nvSpPr>
          <p:spPr>
            <a:xfrm>
              <a:off x="2860075" y="4317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4"/>
                    <a:pt x="0" y="322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6" name="Google Shape;10886;p25"/>
            <p:cNvSpPr/>
            <p:nvPr/>
          </p:nvSpPr>
          <p:spPr>
            <a:xfrm>
              <a:off x="2860075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4"/>
                    <a:pt x="0" y="322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7" name="Google Shape;10887;p25"/>
            <p:cNvSpPr/>
            <p:nvPr/>
          </p:nvSpPr>
          <p:spPr>
            <a:xfrm>
              <a:off x="2899050" y="428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0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8" name="Google Shape;10888;p25"/>
            <p:cNvSpPr/>
            <p:nvPr/>
          </p:nvSpPr>
          <p:spPr>
            <a:xfrm>
              <a:off x="2860075" y="4453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4"/>
                    <a:pt x="0" y="322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9" name="Google Shape;10889;p25"/>
            <p:cNvSpPr/>
            <p:nvPr/>
          </p:nvSpPr>
          <p:spPr>
            <a:xfrm>
              <a:off x="2860075" y="441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4" y="1"/>
                    <a:pt x="0" y="144"/>
                    <a:pt x="0" y="320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0" name="Google Shape;10890;p25"/>
            <p:cNvSpPr/>
            <p:nvPr/>
          </p:nvSpPr>
          <p:spPr>
            <a:xfrm>
              <a:off x="2860075" y="435147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5"/>
                    <a:pt x="0" y="322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1" name="Google Shape;10891;p25"/>
            <p:cNvSpPr/>
            <p:nvPr/>
          </p:nvSpPr>
          <p:spPr>
            <a:xfrm>
              <a:off x="2938075" y="411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2" name="Google Shape;10892;p25"/>
            <p:cNvSpPr/>
            <p:nvPr/>
          </p:nvSpPr>
          <p:spPr>
            <a:xfrm>
              <a:off x="2938075" y="414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2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3" name="Google Shape;10893;p25"/>
            <p:cNvSpPr/>
            <p:nvPr/>
          </p:nvSpPr>
          <p:spPr>
            <a:xfrm>
              <a:off x="2938075" y="404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7"/>
                    <a:pt x="144" y="641"/>
                    <a:pt x="322" y="641"/>
                  </a:cubicBezTo>
                  <a:cubicBezTo>
                    <a:pt x="498" y="641"/>
                    <a:pt x="641" y="497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4" name="Google Shape;10894;p25"/>
            <p:cNvSpPr/>
            <p:nvPr/>
          </p:nvSpPr>
          <p:spPr>
            <a:xfrm>
              <a:off x="2938075" y="407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5" name="Google Shape;10895;p25"/>
            <p:cNvSpPr/>
            <p:nvPr/>
          </p:nvSpPr>
          <p:spPr>
            <a:xfrm>
              <a:off x="2938075" y="4249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6" name="Google Shape;10896;p25"/>
            <p:cNvSpPr/>
            <p:nvPr/>
          </p:nvSpPr>
          <p:spPr>
            <a:xfrm>
              <a:off x="2938075" y="418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2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7" name="Google Shape;10897;p25"/>
            <p:cNvSpPr/>
            <p:nvPr/>
          </p:nvSpPr>
          <p:spPr>
            <a:xfrm>
              <a:off x="2938075" y="421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8" name="Google Shape;10898;p25"/>
            <p:cNvSpPr/>
            <p:nvPr/>
          </p:nvSpPr>
          <p:spPr>
            <a:xfrm>
              <a:off x="2899050" y="435147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9" name="Google Shape;10899;p25"/>
            <p:cNvSpPr/>
            <p:nvPr/>
          </p:nvSpPr>
          <p:spPr>
            <a:xfrm>
              <a:off x="2899050" y="441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0" name="Google Shape;10900;p25"/>
            <p:cNvSpPr/>
            <p:nvPr/>
          </p:nvSpPr>
          <p:spPr>
            <a:xfrm>
              <a:off x="2899050" y="438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1" name="Google Shape;10901;p25"/>
            <p:cNvSpPr/>
            <p:nvPr/>
          </p:nvSpPr>
          <p:spPr>
            <a:xfrm>
              <a:off x="2938075" y="401147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7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2" name="Google Shape;10902;p25"/>
            <p:cNvSpPr/>
            <p:nvPr/>
          </p:nvSpPr>
          <p:spPr>
            <a:xfrm>
              <a:off x="2899050" y="4317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3" name="Google Shape;10903;p25"/>
            <p:cNvSpPr/>
            <p:nvPr/>
          </p:nvSpPr>
          <p:spPr>
            <a:xfrm>
              <a:off x="2899050" y="448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4" name="Google Shape;10904;p25"/>
            <p:cNvSpPr/>
            <p:nvPr/>
          </p:nvSpPr>
          <p:spPr>
            <a:xfrm>
              <a:off x="2860075" y="421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4"/>
                    <a:pt x="0" y="320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5" name="Google Shape;10905;p25"/>
            <p:cNvSpPr/>
            <p:nvPr/>
          </p:nvSpPr>
          <p:spPr>
            <a:xfrm>
              <a:off x="2899825" y="4013325"/>
              <a:ext cx="15275" cy="14175"/>
            </a:xfrm>
            <a:custGeom>
              <a:avLst/>
              <a:gdLst/>
              <a:ahLst/>
              <a:cxnLst/>
              <a:rect l="l" t="t" r="r" b="b"/>
              <a:pathLst>
                <a:path w="611" h="567" extrusionOk="0">
                  <a:moveTo>
                    <a:pt x="493" y="0"/>
                  </a:moveTo>
                  <a:cubicBezTo>
                    <a:pt x="325" y="122"/>
                    <a:pt x="161" y="249"/>
                    <a:pt x="0" y="379"/>
                  </a:cubicBezTo>
                  <a:cubicBezTo>
                    <a:pt x="51" y="490"/>
                    <a:pt x="161" y="567"/>
                    <a:pt x="289" y="567"/>
                  </a:cubicBezTo>
                  <a:cubicBezTo>
                    <a:pt x="467" y="567"/>
                    <a:pt x="610" y="424"/>
                    <a:pt x="610" y="247"/>
                  </a:cubicBezTo>
                  <a:cubicBezTo>
                    <a:pt x="610" y="148"/>
                    <a:pt x="564" y="59"/>
                    <a:pt x="49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6" name="Google Shape;10906;p25"/>
            <p:cNvSpPr/>
            <p:nvPr/>
          </p:nvSpPr>
          <p:spPr>
            <a:xfrm>
              <a:off x="2782725" y="4317500"/>
              <a:ext cx="15300" cy="16050"/>
            </a:xfrm>
            <a:custGeom>
              <a:avLst/>
              <a:gdLst/>
              <a:ahLst/>
              <a:cxnLst/>
              <a:rect l="l" t="t" r="r" b="b"/>
              <a:pathLst>
                <a:path w="612" h="642" extrusionOk="0">
                  <a:moveTo>
                    <a:pt x="292" y="1"/>
                  </a:moveTo>
                  <a:cubicBezTo>
                    <a:pt x="162" y="1"/>
                    <a:pt x="51" y="77"/>
                    <a:pt x="1" y="189"/>
                  </a:cubicBezTo>
                  <a:cubicBezTo>
                    <a:pt x="19" y="307"/>
                    <a:pt x="37" y="423"/>
                    <a:pt x="58" y="537"/>
                  </a:cubicBezTo>
                  <a:cubicBezTo>
                    <a:pt x="114" y="602"/>
                    <a:pt x="197" y="641"/>
                    <a:pt x="292" y="641"/>
                  </a:cubicBezTo>
                  <a:cubicBezTo>
                    <a:pt x="468" y="641"/>
                    <a:pt x="611" y="498"/>
                    <a:pt x="611" y="322"/>
                  </a:cubicBezTo>
                  <a:cubicBezTo>
                    <a:pt x="611" y="144"/>
                    <a:pt x="468" y="1"/>
                    <a:pt x="29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7" name="Google Shape;10907;p25"/>
            <p:cNvSpPr/>
            <p:nvPr/>
          </p:nvSpPr>
          <p:spPr>
            <a:xfrm>
              <a:off x="2899825" y="4521525"/>
              <a:ext cx="15275" cy="14225"/>
            </a:xfrm>
            <a:custGeom>
              <a:avLst/>
              <a:gdLst/>
              <a:ahLst/>
              <a:cxnLst/>
              <a:rect l="l" t="t" r="r" b="b"/>
              <a:pathLst>
                <a:path w="611" h="569" extrusionOk="0">
                  <a:moveTo>
                    <a:pt x="289" y="0"/>
                  </a:moveTo>
                  <a:cubicBezTo>
                    <a:pt x="160" y="0"/>
                    <a:pt x="48" y="79"/>
                    <a:pt x="0" y="189"/>
                  </a:cubicBezTo>
                  <a:cubicBezTo>
                    <a:pt x="161" y="318"/>
                    <a:pt x="325" y="445"/>
                    <a:pt x="493" y="568"/>
                  </a:cubicBezTo>
                  <a:cubicBezTo>
                    <a:pt x="565" y="507"/>
                    <a:pt x="610" y="421"/>
                    <a:pt x="610" y="321"/>
                  </a:cubicBezTo>
                  <a:cubicBezTo>
                    <a:pt x="610" y="144"/>
                    <a:pt x="467" y="0"/>
                    <a:pt x="28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8" name="Google Shape;10908;p25"/>
            <p:cNvSpPr/>
            <p:nvPr/>
          </p:nvSpPr>
          <p:spPr>
            <a:xfrm>
              <a:off x="2862000" y="4487550"/>
              <a:ext cx="14100" cy="14400"/>
            </a:xfrm>
            <a:custGeom>
              <a:avLst/>
              <a:gdLst/>
              <a:ahLst/>
              <a:cxnLst/>
              <a:rect l="l" t="t" r="r" b="b"/>
              <a:pathLst>
                <a:path w="564" h="576" extrusionOk="0">
                  <a:moveTo>
                    <a:pt x="243" y="0"/>
                  </a:moveTo>
                  <a:cubicBezTo>
                    <a:pt x="145" y="0"/>
                    <a:pt x="59" y="45"/>
                    <a:pt x="0" y="115"/>
                  </a:cubicBezTo>
                  <a:cubicBezTo>
                    <a:pt x="142" y="271"/>
                    <a:pt x="287" y="425"/>
                    <a:pt x="436" y="576"/>
                  </a:cubicBezTo>
                  <a:cubicBezTo>
                    <a:pt x="511" y="516"/>
                    <a:pt x="564" y="424"/>
                    <a:pt x="564" y="320"/>
                  </a:cubicBezTo>
                  <a:cubicBezTo>
                    <a:pt x="564" y="143"/>
                    <a:pt x="421" y="0"/>
                    <a:pt x="24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9" name="Google Shape;10909;p25"/>
            <p:cNvSpPr/>
            <p:nvPr/>
          </p:nvSpPr>
          <p:spPr>
            <a:xfrm>
              <a:off x="2938075" y="428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2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0" name="Google Shape;10910;p25"/>
            <p:cNvSpPr/>
            <p:nvPr/>
          </p:nvSpPr>
          <p:spPr>
            <a:xfrm>
              <a:off x="2788500" y="4351475"/>
              <a:ext cx="9525" cy="15550"/>
            </a:xfrm>
            <a:custGeom>
              <a:avLst/>
              <a:gdLst/>
              <a:ahLst/>
              <a:cxnLst/>
              <a:rect l="l" t="t" r="r" b="b"/>
              <a:pathLst>
                <a:path w="381" h="622" extrusionOk="0">
                  <a:moveTo>
                    <a:pt x="61" y="1"/>
                  </a:moveTo>
                  <a:cubicBezTo>
                    <a:pt x="40" y="1"/>
                    <a:pt x="22" y="4"/>
                    <a:pt x="0" y="7"/>
                  </a:cubicBezTo>
                  <a:cubicBezTo>
                    <a:pt x="52" y="215"/>
                    <a:pt x="106" y="420"/>
                    <a:pt x="168" y="622"/>
                  </a:cubicBezTo>
                  <a:cubicBezTo>
                    <a:pt x="293" y="578"/>
                    <a:pt x="380" y="462"/>
                    <a:pt x="380" y="322"/>
                  </a:cubicBezTo>
                  <a:cubicBezTo>
                    <a:pt x="380" y="145"/>
                    <a:pt x="237" y="1"/>
                    <a:pt x="6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1" name="Google Shape;10911;p25"/>
            <p:cNvSpPr/>
            <p:nvPr/>
          </p:nvSpPr>
          <p:spPr>
            <a:xfrm>
              <a:off x="2781975" y="428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2" name="Google Shape;10912;p25"/>
            <p:cNvSpPr/>
            <p:nvPr/>
          </p:nvSpPr>
          <p:spPr>
            <a:xfrm>
              <a:off x="2781975" y="4249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3" name="Google Shape;10913;p25"/>
            <p:cNvSpPr/>
            <p:nvPr/>
          </p:nvSpPr>
          <p:spPr>
            <a:xfrm>
              <a:off x="3055950" y="4589525"/>
              <a:ext cx="15125" cy="6575"/>
            </a:xfrm>
            <a:custGeom>
              <a:avLst/>
              <a:gdLst/>
              <a:ahLst/>
              <a:cxnLst/>
              <a:rect l="l" t="t" r="r" b="b"/>
              <a:pathLst>
                <a:path w="605" h="263" extrusionOk="0">
                  <a:moveTo>
                    <a:pt x="290" y="0"/>
                  </a:moveTo>
                  <a:cubicBezTo>
                    <a:pt x="160" y="0"/>
                    <a:pt x="49" y="78"/>
                    <a:pt x="1" y="188"/>
                  </a:cubicBezTo>
                  <a:cubicBezTo>
                    <a:pt x="200" y="217"/>
                    <a:pt x="401" y="241"/>
                    <a:pt x="605" y="262"/>
                  </a:cubicBezTo>
                  <a:cubicBezTo>
                    <a:pt x="576" y="113"/>
                    <a:pt x="447" y="0"/>
                    <a:pt x="29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4" name="Google Shape;10914;p25"/>
            <p:cNvSpPr/>
            <p:nvPr/>
          </p:nvSpPr>
          <p:spPr>
            <a:xfrm>
              <a:off x="3094225" y="4589525"/>
              <a:ext cx="16025" cy="8050"/>
            </a:xfrm>
            <a:custGeom>
              <a:avLst/>
              <a:gdLst/>
              <a:ahLst/>
              <a:cxnLst/>
              <a:rect l="l" t="t" r="r" b="b"/>
              <a:pathLst>
                <a:path w="641" h="322" extrusionOk="0">
                  <a:moveTo>
                    <a:pt x="321" y="0"/>
                  </a:moveTo>
                  <a:cubicBezTo>
                    <a:pt x="145" y="0"/>
                    <a:pt x="2" y="142"/>
                    <a:pt x="1" y="317"/>
                  </a:cubicBezTo>
                  <a:cubicBezTo>
                    <a:pt x="106" y="320"/>
                    <a:pt x="213" y="321"/>
                    <a:pt x="321" y="321"/>
                  </a:cubicBezTo>
                  <a:cubicBezTo>
                    <a:pt x="428" y="321"/>
                    <a:pt x="534" y="320"/>
                    <a:pt x="641" y="317"/>
                  </a:cubicBezTo>
                  <a:cubicBezTo>
                    <a:pt x="639" y="142"/>
                    <a:pt x="496" y="0"/>
                    <a:pt x="3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5" name="Google Shape;10915;p25"/>
            <p:cNvSpPr/>
            <p:nvPr/>
          </p:nvSpPr>
          <p:spPr>
            <a:xfrm>
              <a:off x="3406475" y="4317500"/>
              <a:ext cx="15275" cy="16050"/>
            </a:xfrm>
            <a:custGeom>
              <a:avLst/>
              <a:gdLst/>
              <a:ahLst/>
              <a:cxnLst/>
              <a:rect l="l" t="t" r="r" b="b"/>
              <a:pathLst>
                <a:path w="61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13" y="641"/>
                    <a:pt x="496" y="602"/>
                    <a:pt x="553" y="537"/>
                  </a:cubicBezTo>
                  <a:cubicBezTo>
                    <a:pt x="574" y="421"/>
                    <a:pt x="594" y="307"/>
                    <a:pt x="611" y="189"/>
                  </a:cubicBezTo>
                  <a:cubicBezTo>
                    <a:pt x="559" y="77"/>
                    <a:pt x="451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6" name="Google Shape;10916;p25"/>
            <p:cNvSpPr/>
            <p:nvPr/>
          </p:nvSpPr>
          <p:spPr>
            <a:xfrm>
              <a:off x="3328375" y="4487550"/>
              <a:ext cx="14125" cy="14400"/>
            </a:xfrm>
            <a:custGeom>
              <a:avLst/>
              <a:gdLst/>
              <a:ahLst/>
              <a:cxnLst/>
              <a:rect l="l" t="t" r="r" b="b"/>
              <a:pathLst>
                <a:path w="565" h="576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25"/>
                    <a:pt x="52" y="519"/>
                    <a:pt x="129" y="576"/>
                  </a:cubicBezTo>
                  <a:cubicBezTo>
                    <a:pt x="278" y="425"/>
                    <a:pt x="423" y="273"/>
                    <a:pt x="564" y="115"/>
                  </a:cubicBezTo>
                  <a:cubicBezTo>
                    <a:pt x="506" y="45"/>
                    <a:pt x="420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7" name="Google Shape;10917;p25"/>
            <p:cNvSpPr/>
            <p:nvPr/>
          </p:nvSpPr>
          <p:spPr>
            <a:xfrm>
              <a:off x="3406475" y="4351475"/>
              <a:ext cx="9525" cy="15550"/>
            </a:xfrm>
            <a:custGeom>
              <a:avLst/>
              <a:gdLst/>
              <a:ahLst/>
              <a:cxnLst/>
              <a:rect l="l" t="t" r="r" b="b"/>
              <a:pathLst>
                <a:path w="381" h="622" extrusionOk="0">
                  <a:moveTo>
                    <a:pt x="320" y="1"/>
                  </a:moveTo>
                  <a:cubicBezTo>
                    <a:pt x="143" y="1"/>
                    <a:pt x="0" y="147"/>
                    <a:pt x="0" y="322"/>
                  </a:cubicBezTo>
                  <a:cubicBezTo>
                    <a:pt x="0" y="460"/>
                    <a:pt x="89" y="578"/>
                    <a:pt x="213" y="622"/>
                  </a:cubicBezTo>
                  <a:cubicBezTo>
                    <a:pt x="273" y="418"/>
                    <a:pt x="330" y="212"/>
                    <a:pt x="380" y="7"/>
                  </a:cubicBezTo>
                  <a:cubicBezTo>
                    <a:pt x="362" y="4"/>
                    <a:pt x="341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8" name="Google Shape;10918;p25"/>
            <p:cNvSpPr/>
            <p:nvPr/>
          </p:nvSpPr>
          <p:spPr>
            <a:xfrm>
              <a:off x="3133400" y="4589525"/>
              <a:ext cx="15125" cy="6525"/>
            </a:xfrm>
            <a:custGeom>
              <a:avLst/>
              <a:gdLst/>
              <a:ahLst/>
              <a:cxnLst/>
              <a:rect l="l" t="t" r="r" b="b"/>
              <a:pathLst>
                <a:path w="605" h="261" extrusionOk="0">
                  <a:moveTo>
                    <a:pt x="316" y="0"/>
                  </a:moveTo>
                  <a:cubicBezTo>
                    <a:pt x="159" y="0"/>
                    <a:pt x="29" y="112"/>
                    <a:pt x="1" y="261"/>
                  </a:cubicBezTo>
                  <a:cubicBezTo>
                    <a:pt x="204" y="241"/>
                    <a:pt x="406" y="217"/>
                    <a:pt x="605" y="187"/>
                  </a:cubicBezTo>
                  <a:cubicBezTo>
                    <a:pt x="555" y="78"/>
                    <a:pt x="444" y="0"/>
                    <a:pt x="31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9" name="Google Shape;10919;p25"/>
            <p:cNvSpPr/>
            <p:nvPr/>
          </p:nvSpPr>
          <p:spPr>
            <a:xfrm>
              <a:off x="2860075" y="418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21"/>
                  </a:cubicBezTo>
                  <a:cubicBezTo>
                    <a:pt x="0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6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0" name="Google Shape;10920;p25"/>
            <p:cNvSpPr/>
            <p:nvPr/>
          </p:nvSpPr>
          <p:spPr>
            <a:xfrm>
              <a:off x="3289350" y="4521525"/>
              <a:ext cx="15275" cy="14225"/>
            </a:xfrm>
            <a:custGeom>
              <a:avLst/>
              <a:gdLst/>
              <a:ahLst/>
              <a:cxnLst/>
              <a:rect l="l" t="t" r="r" b="b"/>
              <a:pathLst>
                <a:path w="611" h="569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21"/>
                    <a:pt x="47" y="507"/>
                    <a:pt x="118" y="568"/>
                  </a:cubicBezTo>
                  <a:cubicBezTo>
                    <a:pt x="285" y="445"/>
                    <a:pt x="450" y="318"/>
                    <a:pt x="611" y="189"/>
                  </a:cubicBezTo>
                  <a:cubicBezTo>
                    <a:pt x="563" y="79"/>
                    <a:pt x="451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1" name="Google Shape;10921;p25"/>
            <p:cNvSpPr/>
            <p:nvPr/>
          </p:nvSpPr>
          <p:spPr>
            <a:xfrm>
              <a:off x="2821050" y="441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2" name="Google Shape;10922;p25"/>
            <p:cNvSpPr/>
            <p:nvPr/>
          </p:nvSpPr>
          <p:spPr>
            <a:xfrm>
              <a:off x="2821050" y="435147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5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3" name="Google Shape;10923;p25"/>
            <p:cNvSpPr/>
            <p:nvPr/>
          </p:nvSpPr>
          <p:spPr>
            <a:xfrm>
              <a:off x="2821050" y="438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4"/>
                    <a:pt x="0" y="321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4" name="Google Shape;10924;p25"/>
            <p:cNvSpPr/>
            <p:nvPr/>
          </p:nvSpPr>
          <p:spPr>
            <a:xfrm>
              <a:off x="2860075" y="411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4"/>
                    <a:pt x="0" y="321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6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5" name="Google Shape;10925;p25"/>
            <p:cNvSpPr/>
            <p:nvPr/>
          </p:nvSpPr>
          <p:spPr>
            <a:xfrm>
              <a:off x="2860075" y="407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20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6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6" name="Google Shape;10926;p25"/>
            <p:cNvSpPr/>
            <p:nvPr/>
          </p:nvSpPr>
          <p:spPr>
            <a:xfrm>
              <a:off x="2860075" y="414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19"/>
                  </a:cubicBezTo>
                  <a:cubicBezTo>
                    <a:pt x="0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6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7" name="Google Shape;10927;p25"/>
            <p:cNvSpPr/>
            <p:nvPr/>
          </p:nvSpPr>
          <p:spPr>
            <a:xfrm>
              <a:off x="2821050" y="4317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8" name="Google Shape;10928;p25"/>
            <p:cNvSpPr/>
            <p:nvPr/>
          </p:nvSpPr>
          <p:spPr>
            <a:xfrm>
              <a:off x="2821050" y="418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3"/>
                    <a:pt x="0" y="321"/>
                  </a:cubicBezTo>
                  <a:cubicBezTo>
                    <a:pt x="0" y="497"/>
                    <a:pt x="143" y="641"/>
                    <a:pt x="320" y="641"/>
                  </a:cubicBezTo>
                  <a:cubicBezTo>
                    <a:pt x="496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9" name="Google Shape;10929;p25"/>
            <p:cNvSpPr/>
            <p:nvPr/>
          </p:nvSpPr>
          <p:spPr>
            <a:xfrm>
              <a:off x="2821050" y="411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4"/>
                    <a:pt x="0" y="321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0" name="Google Shape;10930;p25"/>
            <p:cNvSpPr/>
            <p:nvPr/>
          </p:nvSpPr>
          <p:spPr>
            <a:xfrm>
              <a:off x="2821050" y="414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3"/>
                    <a:pt x="0" y="319"/>
                  </a:cubicBezTo>
                  <a:cubicBezTo>
                    <a:pt x="0" y="497"/>
                    <a:pt x="143" y="640"/>
                    <a:pt x="320" y="640"/>
                  </a:cubicBezTo>
                  <a:cubicBezTo>
                    <a:pt x="496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1" name="Google Shape;10931;p25"/>
            <p:cNvSpPr/>
            <p:nvPr/>
          </p:nvSpPr>
          <p:spPr>
            <a:xfrm>
              <a:off x="2788500" y="4182050"/>
              <a:ext cx="9525" cy="15500"/>
            </a:xfrm>
            <a:custGeom>
              <a:avLst/>
              <a:gdLst/>
              <a:ahLst/>
              <a:cxnLst/>
              <a:rect l="l" t="t" r="r" b="b"/>
              <a:pathLst>
                <a:path w="381" h="620" extrusionOk="0">
                  <a:moveTo>
                    <a:pt x="168" y="0"/>
                  </a:moveTo>
                  <a:cubicBezTo>
                    <a:pt x="107" y="204"/>
                    <a:pt x="52" y="407"/>
                    <a:pt x="0" y="614"/>
                  </a:cubicBezTo>
                  <a:cubicBezTo>
                    <a:pt x="19" y="618"/>
                    <a:pt x="40" y="620"/>
                    <a:pt x="61" y="620"/>
                  </a:cubicBezTo>
                  <a:cubicBezTo>
                    <a:pt x="237" y="620"/>
                    <a:pt x="380" y="476"/>
                    <a:pt x="380" y="300"/>
                  </a:cubicBezTo>
                  <a:cubicBezTo>
                    <a:pt x="380" y="160"/>
                    <a:pt x="293" y="44"/>
                    <a:pt x="168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2" name="Google Shape;10932;p25"/>
            <p:cNvSpPr/>
            <p:nvPr/>
          </p:nvSpPr>
          <p:spPr>
            <a:xfrm>
              <a:off x="2821050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6"/>
                    <a:pt x="143" y="641"/>
                    <a:pt x="320" y="641"/>
                  </a:cubicBezTo>
                  <a:cubicBezTo>
                    <a:pt x="496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3" name="Google Shape;10933;p25"/>
            <p:cNvSpPr/>
            <p:nvPr/>
          </p:nvSpPr>
          <p:spPr>
            <a:xfrm>
              <a:off x="2782725" y="4215525"/>
              <a:ext cx="15300" cy="16050"/>
            </a:xfrm>
            <a:custGeom>
              <a:avLst/>
              <a:gdLst/>
              <a:ahLst/>
              <a:cxnLst/>
              <a:rect l="l" t="t" r="r" b="b"/>
              <a:pathLst>
                <a:path w="612" h="642" extrusionOk="0">
                  <a:moveTo>
                    <a:pt x="292" y="1"/>
                  </a:moveTo>
                  <a:cubicBezTo>
                    <a:pt x="200" y="1"/>
                    <a:pt x="117" y="40"/>
                    <a:pt x="58" y="103"/>
                  </a:cubicBezTo>
                  <a:cubicBezTo>
                    <a:pt x="37" y="221"/>
                    <a:pt x="19" y="335"/>
                    <a:pt x="1" y="453"/>
                  </a:cubicBezTo>
                  <a:cubicBezTo>
                    <a:pt x="51" y="563"/>
                    <a:pt x="162" y="641"/>
                    <a:pt x="292" y="641"/>
                  </a:cubicBezTo>
                  <a:cubicBezTo>
                    <a:pt x="468" y="641"/>
                    <a:pt x="611" y="498"/>
                    <a:pt x="611" y="320"/>
                  </a:cubicBezTo>
                  <a:cubicBezTo>
                    <a:pt x="611" y="144"/>
                    <a:pt x="468" y="1"/>
                    <a:pt x="29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4" name="Google Shape;10934;p25"/>
            <p:cNvSpPr/>
            <p:nvPr/>
          </p:nvSpPr>
          <p:spPr>
            <a:xfrm>
              <a:off x="2821050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5" name="Google Shape;10935;p25"/>
            <p:cNvSpPr/>
            <p:nvPr/>
          </p:nvSpPr>
          <p:spPr>
            <a:xfrm>
              <a:off x="2821050" y="421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6" name="Google Shape;10936;p25"/>
            <p:cNvSpPr/>
            <p:nvPr/>
          </p:nvSpPr>
          <p:spPr>
            <a:xfrm>
              <a:off x="3016175" y="401147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4" y="1"/>
                    <a:pt x="0" y="144"/>
                    <a:pt x="0" y="321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7" name="Google Shape;10937;p25"/>
            <p:cNvSpPr/>
            <p:nvPr/>
          </p:nvSpPr>
          <p:spPr>
            <a:xfrm>
              <a:off x="3055950" y="3953025"/>
              <a:ext cx="15125" cy="6500"/>
            </a:xfrm>
            <a:custGeom>
              <a:avLst/>
              <a:gdLst/>
              <a:ahLst/>
              <a:cxnLst/>
              <a:rect l="l" t="t" r="r" b="b"/>
              <a:pathLst>
                <a:path w="605" h="260" extrusionOk="0">
                  <a:moveTo>
                    <a:pt x="605" y="0"/>
                  </a:moveTo>
                  <a:lnTo>
                    <a:pt x="605" y="0"/>
                  </a:lnTo>
                  <a:cubicBezTo>
                    <a:pt x="401" y="18"/>
                    <a:pt x="200" y="44"/>
                    <a:pt x="1" y="74"/>
                  </a:cubicBezTo>
                  <a:cubicBezTo>
                    <a:pt x="49" y="182"/>
                    <a:pt x="160" y="259"/>
                    <a:pt x="290" y="259"/>
                  </a:cubicBezTo>
                  <a:cubicBezTo>
                    <a:pt x="447" y="259"/>
                    <a:pt x="576" y="149"/>
                    <a:pt x="605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8" name="Google Shape;10938;p25"/>
            <p:cNvSpPr/>
            <p:nvPr/>
          </p:nvSpPr>
          <p:spPr>
            <a:xfrm>
              <a:off x="3054925" y="3977350"/>
              <a:ext cx="16300" cy="16000"/>
            </a:xfrm>
            <a:custGeom>
              <a:avLst/>
              <a:gdLst/>
              <a:ahLst/>
              <a:cxnLst/>
              <a:rect l="l" t="t" r="r" b="b"/>
              <a:pathLst>
                <a:path w="652" h="640" extrusionOk="0">
                  <a:moveTo>
                    <a:pt x="327" y="0"/>
                  </a:moveTo>
                  <a:cubicBezTo>
                    <a:pt x="323" y="0"/>
                    <a:pt x="320" y="0"/>
                    <a:pt x="316" y="0"/>
                  </a:cubicBezTo>
                  <a:cubicBezTo>
                    <a:pt x="138" y="5"/>
                    <a:pt x="1" y="154"/>
                    <a:pt x="5" y="330"/>
                  </a:cubicBezTo>
                  <a:cubicBezTo>
                    <a:pt x="11" y="503"/>
                    <a:pt x="154" y="639"/>
                    <a:pt x="326" y="639"/>
                  </a:cubicBezTo>
                  <a:cubicBezTo>
                    <a:pt x="330" y="639"/>
                    <a:pt x="333" y="639"/>
                    <a:pt x="337" y="639"/>
                  </a:cubicBezTo>
                  <a:cubicBezTo>
                    <a:pt x="513" y="633"/>
                    <a:pt x="652" y="486"/>
                    <a:pt x="646" y="309"/>
                  </a:cubicBezTo>
                  <a:cubicBezTo>
                    <a:pt x="640" y="137"/>
                    <a:pt x="498" y="0"/>
                    <a:pt x="327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9" name="Google Shape;10939;p25"/>
            <p:cNvSpPr/>
            <p:nvPr/>
          </p:nvSpPr>
          <p:spPr>
            <a:xfrm>
              <a:off x="3016175" y="452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4"/>
                    <a:pt x="0" y="321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0" name="Google Shape;10940;p25"/>
            <p:cNvSpPr/>
            <p:nvPr/>
          </p:nvSpPr>
          <p:spPr>
            <a:xfrm>
              <a:off x="3054925" y="4113375"/>
              <a:ext cx="16300" cy="16000"/>
            </a:xfrm>
            <a:custGeom>
              <a:avLst/>
              <a:gdLst/>
              <a:ahLst/>
              <a:cxnLst/>
              <a:rect l="l" t="t" r="r" b="b"/>
              <a:pathLst>
                <a:path w="652" h="640" extrusionOk="0">
                  <a:moveTo>
                    <a:pt x="327" y="0"/>
                  </a:moveTo>
                  <a:cubicBezTo>
                    <a:pt x="323" y="0"/>
                    <a:pt x="320" y="0"/>
                    <a:pt x="316" y="0"/>
                  </a:cubicBezTo>
                  <a:cubicBezTo>
                    <a:pt x="138" y="6"/>
                    <a:pt x="1" y="154"/>
                    <a:pt x="5" y="330"/>
                  </a:cubicBezTo>
                  <a:cubicBezTo>
                    <a:pt x="11" y="503"/>
                    <a:pt x="154" y="639"/>
                    <a:pt x="326" y="639"/>
                  </a:cubicBezTo>
                  <a:cubicBezTo>
                    <a:pt x="330" y="639"/>
                    <a:pt x="333" y="639"/>
                    <a:pt x="337" y="639"/>
                  </a:cubicBezTo>
                  <a:cubicBezTo>
                    <a:pt x="513" y="633"/>
                    <a:pt x="652" y="486"/>
                    <a:pt x="646" y="309"/>
                  </a:cubicBezTo>
                  <a:cubicBezTo>
                    <a:pt x="640" y="137"/>
                    <a:pt x="498" y="0"/>
                    <a:pt x="327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1" name="Google Shape;10941;p25"/>
            <p:cNvSpPr/>
            <p:nvPr/>
          </p:nvSpPr>
          <p:spPr>
            <a:xfrm>
              <a:off x="3054925" y="4079350"/>
              <a:ext cx="16300" cy="16050"/>
            </a:xfrm>
            <a:custGeom>
              <a:avLst/>
              <a:gdLst/>
              <a:ahLst/>
              <a:cxnLst/>
              <a:rect l="l" t="t" r="r" b="b"/>
              <a:pathLst>
                <a:path w="652" h="642" extrusionOk="0">
                  <a:moveTo>
                    <a:pt x="327" y="1"/>
                  </a:moveTo>
                  <a:cubicBezTo>
                    <a:pt x="323" y="1"/>
                    <a:pt x="320" y="1"/>
                    <a:pt x="316" y="1"/>
                  </a:cubicBezTo>
                  <a:cubicBezTo>
                    <a:pt x="138" y="7"/>
                    <a:pt x="1" y="154"/>
                    <a:pt x="5" y="332"/>
                  </a:cubicBezTo>
                  <a:cubicBezTo>
                    <a:pt x="11" y="505"/>
                    <a:pt x="154" y="641"/>
                    <a:pt x="326" y="641"/>
                  </a:cubicBezTo>
                  <a:cubicBezTo>
                    <a:pt x="330" y="641"/>
                    <a:pt x="333" y="641"/>
                    <a:pt x="337" y="641"/>
                  </a:cubicBezTo>
                  <a:cubicBezTo>
                    <a:pt x="513" y="635"/>
                    <a:pt x="652" y="487"/>
                    <a:pt x="646" y="311"/>
                  </a:cubicBezTo>
                  <a:cubicBezTo>
                    <a:pt x="640" y="137"/>
                    <a:pt x="498" y="1"/>
                    <a:pt x="327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2" name="Google Shape;10942;p25"/>
            <p:cNvSpPr/>
            <p:nvPr/>
          </p:nvSpPr>
          <p:spPr>
            <a:xfrm>
              <a:off x="3054900" y="4011325"/>
              <a:ext cx="16325" cy="16050"/>
            </a:xfrm>
            <a:custGeom>
              <a:avLst/>
              <a:gdLst/>
              <a:ahLst/>
              <a:cxnLst/>
              <a:rect l="l" t="t" r="r" b="b"/>
              <a:pathLst>
                <a:path w="653" h="642" extrusionOk="0">
                  <a:moveTo>
                    <a:pt x="328" y="0"/>
                  </a:moveTo>
                  <a:cubicBezTo>
                    <a:pt x="324" y="0"/>
                    <a:pt x="321" y="0"/>
                    <a:pt x="317" y="1"/>
                  </a:cubicBezTo>
                  <a:cubicBezTo>
                    <a:pt x="139" y="7"/>
                    <a:pt x="0" y="154"/>
                    <a:pt x="6" y="331"/>
                  </a:cubicBezTo>
                  <a:cubicBezTo>
                    <a:pt x="12" y="505"/>
                    <a:pt x="155" y="641"/>
                    <a:pt x="327" y="641"/>
                  </a:cubicBezTo>
                  <a:cubicBezTo>
                    <a:pt x="331" y="641"/>
                    <a:pt x="334" y="641"/>
                    <a:pt x="338" y="641"/>
                  </a:cubicBezTo>
                  <a:cubicBezTo>
                    <a:pt x="514" y="635"/>
                    <a:pt x="653" y="487"/>
                    <a:pt x="647" y="309"/>
                  </a:cubicBezTo>
                  <a:cubicBezTo>
                    <a:pt x="641" y="137"/>
                    <a:pt x="499" y="0"/>
                    <a:pt x="328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3" name="Google Shape;10943;p25"/>
            <p:cNvSpPr/>
            <p:nvPr/>
          </p:nvSpPr>
          <p:spPr>
            <a:xfrm>
              <a:off x="2938075" y="4317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4" name="Google Shape;10944;p25"/>
            <p:cNvSpPr/>
            <p:nvPr/>
          </p:nvSpPr>
          <p:spPr>
            <a:xfrm>
              <a:off x="3054925" y="4045375"/>
              <a:ext cx="16300" cy="16000"/>
            </a:xfrm>
            <a:custGeom>
              <a:avLst/>
              <a:gdLst/>
              <a:ahLst/>
              <a:cxnLst/>
              <a:rect l="l" t="t" r="r" b="b"/>
              <a:pathLst>
                <a:path w="652" h="640" extrusionOk="0">
                  <a:moveTo>
                    <a:pt x="327" y="0"/>
                  </a:moveTo>
                  <a:cubicBezTo>
                    <a:pt x="323" y="0"/>
                    <a:pt x="320" y="1"/>
                    <a:pt x="316" y="1"/>
                  </a:cubicBezTo>
                  <a:cubicBezTo>
                    <a:pt x="138" y="7"/>
                    <a:pt x="1" y="154"/>
                    <a:pt x="5" y="331"/>
                  </a:cubicBezTo>
                  <a:cubicBezTo>
                    <a:pt x="11" y="503"/>
                    <a:pt x="154" y="640"/>
                    <a:pt x="326" y="640"/>
                  </a:cubicBezTo>
                  <a:cubicBezTo>
                    <a:pt x="330" y="640"/>
                    <a:pt x="333" y="640"/>
                    <a:pt x="337" y="640"/>
                  </a:cubicBezTo>
                  <a:cubicBezTo>
                    <a:pt x="513" y="635"/>
                    <a:pt x="652" y="486"/>
                    <a:pt x="646" y="310"/>
                  </a:cubicBezTo>
                  <a:cubicBezTo>
                    <a:pt x="640" y="137"/>
                    <a:pt x="498" y="0"/>
                    <a:pt x="327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5" name="Google Shape;10945;p25"/>
            <p:cNvSpPr/>
            <p:nvPr/>
          </p:nvSpPr>
          <p:spPr>
            <a:xfrm>
              <a:off x="3016175" y="421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4"/>
                    <a:pt x="0" y="320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6" name="Google Shape;10946;p25"/>
            <p:cNvSpPr/>
            <p:nvPr/>
          </p:nvSpPr>
          <p:spPr>
            <a:xfrm>
              <a:off x="3016175" y="4317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4"/>
                    <a:pt x="0" y="322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7" name="Google Shape;10947;p25"/>
            <p:cNvSpPr/>
            <p:nvPr/>
          </p:nvSpPr>
          <p:spPr>
            <a:xfrm>
              <a:off x="3016175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4" y="1"/>
                    <a:pt x="0" y="144"/>
                    <a:pt x="0" y="320"/>
                  </a:cubicBezTo>
                  <a:cubicBezTo>
                    <a:pt x="0" y="496"/>
                    <a:pt x="144" y="641"/>
                    <a:pt x="320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8" name="Google Shape;10948;p25"/>
            <p:cNvSpPr/>
            <p:nvPr/>
          </p:nvSpPr>
          <p:spPr>
            <a:xfrm>
              <a:off x="3016175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4"/>
                    <a:pt x="0" y="322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9" name="Google Shape;10949;p25"/>
            <p:cNvSpPr/>
            <p:nvPr/>
          </p:nvSpPr>
          <p:spPr>
            <a:xfrm>
              <a:off x="3016175" y="435147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5"/>
                    <a:pt x="0" y="322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0" name="Google Shape;10950;p25"/>
            <p:cNvSpPr/>
            <p:nvPr/>
          </p:nvSpPr>
          <p:spPr>
            <a:xfrm>
              <a:off x="3016175" y="441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4" y="1"/>
                    <a:pt x="0" y="144"/>
                    <a:pt x="0" y="320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1" name="Google Shape;10951;p25"/>
            <p:cNvSpPr/>
            <p:nvPr/>
          </p:nvSpPr>
          <p:spPr>
            <a:xfrm>
              <a:off x="3016175" y="438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4"/>
                    <a:pt x="0" y="321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2" name="Google Shape;10952;p25"/>
            <p:cNvSpPr/>
            <p:nvPr/>
          </p:nvSpPr>
          <p:spPr>
            <a:xfrm>
              <a:off x="3016175" y="4453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4"/>
                    <a:pt x="0" y="322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3" name="Google Shape;10953;p25"/>
            <p:cNvSpPr/>
            <p:nvPr/>
          </p:nvSpPr>
          <p:spPr>
            <a:xfrm>
              <a:off x="3016175" y="4555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19"/>
                  </a:cubicBezTo>
                  <a:cubicBezTo>
                    <a:pt x="0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4" name="Google Shape;10954;p25"/>
            <p:cNvSpPr/>
            <p:nvPr/>
          </p:nvSpPr>
          <p:spPr>
            <a:xfrm>
              <a:off x="3055200" y="448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5" name="Google Shape;10955;p25"/>
            <p:cNvSpPr/>
            <p:nvPr/>
          </p:nvSpPr>
          <p:spPr>
            <a:xfrm>
              <a:off x="3055200" y="441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6" name="Google Shape;10956;p25"/>
            <p:cNvSpPr/>
            <p:nvPr/>
          </p:nvSpPr>
          <p:spPr>
            <a:xfrm>
              <a:off x="3055200" y="4555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7" name="Google Shape;10957;p25"/>
            <p:cNvSpPr/>
            <p:nvPr/>
          </p:nvSpPr>
          <p:spPr>
            <a:xfrm>
              <a:off x="3055200" y="414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8" name="Google Shape;10958;p25"/>
            <p:cNvSpPr/>
            <p:nvPr/>
          </p:nvSpPr>
          <p:spPr>
            <a:xfrm>
              <a:off x="3094125" y="3977450"/>
              <a:ext cx="16175" cy="16050"/>
            </a:xfrm>
            <a:custGeom>
              <a:avLst/>
              <a:gdLst/>
              <a:ahLst/>
              <a:cxnLst/>
              <a:rect l="l" t="t" r="r" b="b"/>
              <a:pathLst>
                <a:path w="647" h="642" extrusionOk="0">
                  <a:moveTo>
                    <a:pt x="324" y="1"/>
                  </a:moveTo>
                  <a:cubicBezTo>
                    <a:pt x="322" y="1"/>
                    <a:pt x="320" y="1"/>
                    <a:pt x="318" y="1"/>
                  </a:cubicBezTo>
                  <a:cubicBezTo>
                    <a:pt x="140" y="4"/>
                    <a:pt x="0" y="150"/>
                    <a:pt x="3" y="326"/>
                  </a:cubicBezTo>
                  <a:cubicBezTo>
                    <a:pt x="8" y="502"/>
                    <a:pt x="151" y="641"/>
                    <a:pt x="324" y="641"/>
                  </a:cubicBezTo>
                  <a:cubicBezTo>
                    <a:pt x="326" y="641"/>
                    <a:pt x="328" y="641"/>
                    <a:pt x="330" y="641"/>
                  </a:cubicBezTo>
                  <a:cubicBezTo>
                    <a:pt x="506" y="637"/>
                    <a:pt x="646" y="491"/>
                    <a:pt x="643" y="314"/>
                  </a:cubicBezTo>
                  <a:cubicBezTo>
                    <a:pt x="640" y="140"/>
                    <a:pt x="497" y="1"/>
                    <a:pt x="324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9" name="Google Shape;10959;p25"/>
            <p:cNvSpPr/>
            <p:nvPr/>
          </p:nvSpPr>
          <p:spPr>
            <a:xfrm>
              <a:off x="3094225" y="3951500"/>
              <a:ext cx="16025" cy="8025"/>
            </a:xfrm>
            <a:custGeom>
              <a:avLst/>
              <a:gdLst/>
              <a:ahLst/>
              <a:cxnLst/>
              <a:rect l="l" t="t" r="r" b="b"/>
              <a:pathLst>
                <a:path w="641" h="321" extrusionOk="0">
                  <a:moveTo>
                    <a:pt x="321" y="1"/>
                  </a:moveTo>
                  <a:cubicBezTo>
                    <a:pt x="213" y="1"/>
                    <a:pt x="106" y="2"/>
                    <a:pt x="1" y="4"/>
                  </a:cubicBezTo>
                  <a:cubicBezTo>
                    <a:pt x="2" y="180"/>
                    <a:pt x="145" y="320"/>
                    <a:pt x="321" y="320"/>
                  </a:cubicBezTo>
                  <a:cubicBezTo>
                    <a:pt x="496" y="320"/>
                    <a:pt x="639" y="180"/>
                    <a:pt x="641" y="4"/>
                  </a:cubicBezTo>
                  <a:cubicBezTo>
                    <a:pt x="535" y="2"/>
                    <a:pt x="428" y="1"/>
                    <a:pt x="3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0" name="Google Shape;10960;p25"/>
            <p:cNvSpPr/>
            <p:nvPr/>
          </p:nvSpPr>
          <p:spPr>
            <a:xfrm>
              <a:off x="3055200" y="452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1" name="Google Shape;10961;p25"/>
            <p:cNvSpPr/>
            <p:nvPr/>
          </p:nvSpPr>
          <p:spPr>
            <a:xfrm>
              <a:off x="3055200" y="4453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2" name="Google Shape;10962;p25"/>
            <p:cNvSpPr/>
            <p:nvPr/>
          </p:nvSpPr>
          <p:spPr>
            <a:xfrm>
              <a:off x="3055200" y="438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3" name="Google Shape;10963;p25"/>
            <p:cNvSpPr/>
            <p:nvPr/>
          </p:nvSpPr>
          <p:spPr>
            <a:xfrm>
              <a:off x="3055200" y="421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4" name="Google Shape;10964;p25"/>
            <p:cNvSpPr/>
            <p:nvPr/>
          </p:nvSpPr>
          <p:spPr>
            <a:xfrm>
              <a:off x="3055200" y="418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5" name="Google Shape;10965;p25"/>
            <p:cNvSpPr/>
            <p:nvPr/>
          </p:nvSpPr>
          <p:spPr>
            <a:xfrm>
              <a:off x="3055200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6" name="Google Shape;10966;p25"/>
            <p:cNvSpPr/>
            <p:nvPr/>
          </p:nvSpPr>
          <p:spPr>
            <a:xfrm>
              <a:off x="3055200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0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7" name="Google Shape;10967;p25"/>
            <p:cNvSpPr/>
            <p:nvPr/>
          </p:nvSpPr>
          <p:spPr>
            <a:xfrm>
              <a:off x="3055200" y="435147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8" name="Google Shape;10968;p25"/>
            <p:cNvSpPr/>
            <p:nvPr/>
          </p:nvSpPr>
          <p:spPr>
            <a:xfrm>
              <a:off x="3055200" y="4317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9" name="Google Shape;10969;p25"/>
            <p:cNvSpPr/>
            <p:nvPr/>
          </p:nvSpPr>
          <p:spPr>
            <a:xfrm>
              <a:off x="3016175" y="448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20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0" name="Google Shape;10970;p25"/>
            <p:cNvSpPr/>
            <p:nvPr/>
          </p:nvSpPr>
          <p:spPr>
            <a:xfrm>
              <a:off x="2977100" y="407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6"/>
                    <a:pt x="144" y="641"/>
                    <a:pt x="322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1" name="Google Shape;10971;p25"/>
            <p:cNvSpPr/>
            <p:nvPr/>
          </p:nvSpPr>
          <p:spPr>
            <a:xfrm>
              <a:off x="2977100" y="401147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2" name="Google Shape;10972;p25"/>
            <p:cNvSpPr/>
            <p:nvPr/>
          </p:nvSpPr>
          <p:spPr>
            <a:xfrm>
              <a:off x="2977100" y="404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3" name="Google Shape;10973;p25"/>
            <p:cNvSpPr/>
            <p:nvPr/>
          </p:nvSpPr>
          <p:spPr>
            <a:xfrm>
              <a:off x="2977100" y="411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4" name="Google Shape;10974;p25"/>
            <p:cNvSpPr/>
            <p:nvPr/>
          </p:nvSpPr>
          <p:spPr>
            <a:xfrm>
              <a:off x="2977100" y="414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2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5" name="Google Shape;10975;p25"/>
            <p:cNvSpPr/>
            <p:nvPr/>
          </p:nvSpPr>
          <p:spPr>
            <a:xfrm>
              <a:off x="2977100" y="4249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6" name="Google Shape;10976;p25"/>
            <p:cNvSpPr/>
            <p:nvPr/>
          </p:nvSpPr>
          <p:spPr>
            <a:xfrm>
              <a:off x="2977100" y="418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2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7" name="Google Shape;10977;p25"/>
            <p:cNvSpPr/>
            <p:nvPr/>
          </p:nvSpPr>
          <p:spPr>
            <a:xfrm>
              <a:off x="2977100" y="421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8" name="Google Shape;10978;p25"/>
            <p:cNvSpPr/>
            <p:nvPr/>
          </p:nvSpPr>
          <p:spPr>
            <a:xfrm>
              <a:off x="2938075" y="438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9" name="Google Shape;10979;p25"/>
            <p:cNvSpPr/>
            <p:nvPr/>
          </p:nvSpPr>
          <p:spPr>
            <a:xfrm>
              <a:off x="2938075" y="435147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0" name="Google Shape;10980;p25"/>
            <p:cNvSpPr/>
            <p:nvPr/>
          </p:nvSpPr>
          <p:spPr>
            <a:xfrm>
              <a:off x="2977100" y="3977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1" name="Google Shape;10981;p25"/>
            <p:cNvSpPr/>
            <p:nvPr/>
          </p:nvSpPr>
          <p:spPr>
            <a:xfrm>
              <a:off x="2938075" y="441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2" name="Google Shape;10982;p25"/>
            <p:cNvSpPr/>
            <p:nvPr/>
          </p:nvSpPr>
          <p:spPr>
            <a:xfrm>
              <a:off x="2938075" y="4453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3" name="Google Shape;10983;p25"/>
            <p:cNvSpPr/>
            <p:nvPr/>
          </p:nvSpPr>
          <p:spPr>
            <a:xfrm>
              <a:off x="2938075" y="448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4" name="Google Shape;10984;p25"/>
            <p:cNvSpPr/>
            <p:nvPr/>
          </p:nvSpPr>
          <p:spPr>
            <a:xfrm>
              <a:off x="2938075" y="452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5" name="Google Shape;10985;p25"/>
            <p:cNvSpPr/>
            <p:nvPr/>
          </p:nvSpPr>
          <p:spPr>
            <a:xfrm>
              <a:off x="2977100" y="441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6" name="Google Shape;10986;p25"/>
            <p:cNvSpPr/>
            <p:nvPr/>
          </p:nvSpPr>
          <p:spPr>
            <a:xfrm>
              <a:off x="3094125" y="4011425"/>
              <a:ext cx="16175" cy="16050"/>
            </a:xfrm>
            <a:custGeom>
              <a:avLst/>
              <a:gdLst/>
              <a:ahLst/>
              <a:cxnLst/>
              <a:rect l="l" t="t" r="r" b="b"/>
              <a:pathLst>
                <a:path w="647" h="642" extrusionOk="0">
                  <a:moveTo>
                    <a:pt x="324" y="1"/>
                  </a:moveTo>
                  <a:cubicBezTo>
                    <a:pt x="322" y="1"/>
                    <a:pt x="320" y="1"/>
                    <a:pt x="318" y="1"/>
                  </a:cubicBezTo>
                  <a:cubicBezTo>
                    <a:pt x="140" y="6"/>
                    <a:pt x="0" y="152"/>
                    <a:pt x="3" y="328"/>
                  </a:cubicBezTo>
                  <a:cubicBezTo>
                    <a:pt x="7" y="502"/>
                    <a:pt x="148" y="642"/>
                    <a:pt x="322" y="642"/>
                  </a:cubicBezTo>
                  <a:cubicBezTo>
                    <a:pt x="324" y="642"/>
                    <a:pt x="327" y="641"/>
                    <a:pt x="330" y="641"/>
                  </a:cubicBezTo>
                  <a:cubicBezTo>
                    <a:pt x="506" y="638"/>
                    <a:pt x="646" y="492"/>
                    <a:pt x="643" y="316"/>
                  </a:cubicBezTo>
                  <a:cubicBezTo>
                    <a:pt x="640" y="140"/>
                    <a:pt x="497" y="1"/>
                    <a:pt x="324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7" name="Google Shape;10987;p25"/>
            <p:cNvSpPr/>
            <p:nvPr/>
          </p:nvSpPr>
          <p:spPr>
            <a:xfrm>
              <a:off x="3016175" y="3977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4"/>
                    <a:pt x="0" y="320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8" name="Google Shape;10988;p25"/>
            <p:cNvSpPr/>
            <p:nvPr/>
          </p:nvSpPr>
          <p:spPr>
            <a:xfrm>
              <a:off x="2977100" y="428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2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9" name="Google Shape;10989;p25"/>
            <p:cNvSpPr/>
            <p:nvPr/>
          </p:nvSpPr>
          <p:spPr>
            <a:xfrm>
              <a:off x="3016175" y="411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4"/>
                    <a:pt x="0" y="321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0" name="Google Shape;10990;p25"/>
            <p:cNvSpPr/>
            <p:nvPr/>
          </p:nvSpPr>
          <p:spPr>
            <a:xfrm>
              <a:off x="3016175" y="414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19"/>
                  </a:cubicBezTo>
                  <a:cubicBezTo>
                    <a:pt x="0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1" name="Google Shape;10991;p25"/>
            <p:cNvSpPr/>
            <p:nvPr/>
          </p:nvSpPr>
          <p:spPr>
            <a:xfrm>
              <a:off x="2977100" y="452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2" name="Google Shape;10992;p25"/>
            <p:cNvSpPr/>
            <p:nvPr/>
          </p:nvSpPr>
          <p:spPr>
            <a:xfrm>
              <a:off x="3016175" y="407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20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3" name="Google Shape;10993;p25"/>
            <p:cNvSpPr/>
            <p:nvPr/>
          </p:nvSpPr>
          <p:spPr>
            <a:xfrm>
              <a:off x="3016175" y="404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20"/>
                  </a:cubicBezTo>
                  <a:cubicBezTo>
                    <a:pt x="0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4" name="Google Shape;10994;p25"/>
            <p:cNvSpPr/>
            <p:nvPr/>
          </p:nvSpPr>
          <p:spPr>
            <a:xfrm>
              <a:off x="2977100" y="4555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2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5" name="Google Shape;10995;p25"/>
            <p:cNvSpPr/>
            <p:nvPr/>
          </p:nvSpPr>
          <p:spPr>
            <a:xfrm>
              <a:off x="2977100" y="438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6" name="Google Shape;10996;p25"/>
            <p:cNvSpPr/>
            <p:nvPr/>
          </p:nvSpPr>
          <p:spPr>
            <a:xfrm>
              <a:off x="2977100" y="4317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7" name="Google Shape;10997;p25"/>
            <p:cNvSpPr/>
            <p:nvPr/>
          </p:nvSpPr>
          <p:spPr>
            <a:xfrm>
              <a:off x="2977100" y="435147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8" name="Google Shape;10998;p25"/>
            <p:cNvSpPr/>
            <p:nvPr/>
          </p:nvSpPr>
          <p:spPr>
            <a:xfrm>
              <a:off x="2977100" y="448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9" name="Google Shape;10999;p25"/>
            <p:cNvSpPr/>
            <p:nvPr/>
          </p:nvSpPr>
          <p:spPr>
            <a:xfrm>
              <a:off x="3016175" y="418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21"/>
                  </a:cubicBezTo>
                  <a:cubicBezTo>
                    <a:pt x="0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0" name="Google Shape;11000;p25"/>
            <p:cNvSpPr/>
            <p:nvPr/>
          </p:nvSpPr>
          <p:spPr>
            <a:xfrm>
              <a:off x="2977100" y="4453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001" name="Google Shape;11001;p25"/>
          <p:cNvSpPr/>
          <p:nvPr/>
        </p:nvSpPr>
        <p:spPr>
          <a:xfrm>
            <a:off x="334200" y="949675"/>
            <a:ext cx="8475600" cy="39045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02" name="Google Shape;11002;p25"/>
          <p:cNvSpPr txBox="1">
            <a:spLocks noGrp="1"/>
          </p:cNvSpPr>
          <p:nvPr>
            <p:ph type="title"/>
          </p:nvPr>
        </p:nvSpPr>
        <p:spPr>
          <a:xfrm>
            <a:off x="1060500" y="1115988"/>
            <a:ext cx="1645800" cy="457200"/>
          </a:xfrm>
          <a:prstGeom prst="rect">
            <a:avLst/>
          </a:prstGeom>
        </p:spPr>
        <p:txBody>
          <a:bodyPr spcFirstLastPara="1" wrap="square" lIns="91425" tIns="45700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1003" name="Google Shape;11003;p25"/>
          <p:cNvSpPr txBox="1">
            <a:spLocks noGrp="1"/>
          </p:cNvSpPr>
          <p:nvPr>
            <p:ph type="subTitle" idx="1"/>
          </p:nvPr>
        </p:nvSpPr>
        <p:spPr>
          <a:xfrm>
            <a:off x="1060500" y="1573188"/>
            <a:ext cx="1645800" cy="45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04" name="Google Shape;11004;p25"/>
          <p:cNvSpPr txBox="1">
            <a:spLocks noGrp="1"/>
          </p:cNvSpPr>
          <p:nvPr>
            <p:ph type="title" idx="2"/>
          </p:nvPr>
        </p:nvSpPr>
        <p:spPr>
          <a:xfrm>
            <a:off x="1060500" y="2438588"/>
            <a:ext cx="1645800" cy="457200"/>
          </a:xfrm>
          <a:prstGeom prst="rect">
            <a:avLst/>
          </a:prstGeom>
        </p:spPr>
        <p:txBody>
          <a:bodyPr spcFirstLastPara="1" wrap="square" lIns="91425" tIns="45700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1005" name="Google Shape;11005;p25"/>
          <p:cNvSpPr txBox="1">
            <a:spLocks noGrp="1"/>
          </p:cNvSpPr>
          <p:nvPr>
            <p:ph type="subTitle" idx="3"/>
          </p:nvPr>
        </p:nvSpPr>
        <p:spPr>
          <a:xfrm>
            <a:off x="1060500" y="2895788"/>
            <a:ext cx="1645800" cy="45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06" name="Google Shape;11006;p25"/>
          <p:cNvSpPr txBox="1">
            <a:spLocks noGrp="1"/>
          </p:cNvSpPr>
          <p:nvPr>
            <p:ph type="title" idx="4"/>
          </p:nvPr>
        </p:nvSpPr>
        <p:spPr>
          <a:xfrm>
            <a:off x="1060500" y="3745738"/>
            <a:ext cx="1645800" cy="457200"/>
          </a:xfrm>
          <a:prstGeom prst="rect">
            <a:avLst/>
          </a:prstGeom>
        </p:spPr>
        <p:txBody>
          <a:bodyPr spcFirstLastPara="1" wrap="square" lIns="91425" tIns="45700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1007" name="Google Shape;11007;p25"/>
          <p:cNvSpPr txBox="1">
            <a:spLocks noGrp="1"/>
          </p:cNvSpPr>
          <p:nvPr>
            <p:ph type="subTitle" idx="5"/>
          </p:nvPr>
        </p:nvSpPr>
        <p:spPr>
          <a:xfrm>
            <a:off x="1060500" y="4202938"/>
            <a:ext cx="1645800" cy="45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08" name="Google Shape;11008;p25"/>
          <p:cNvSpPr txBox="1">
            <a:spLocks noGrp="1"/>
          </p:cNvSpPr>
          <p:nvPr>
            <p:ph type="title" idx="6"/>
          </p:nvPr>
        </p:nvSpPr>
        <p:spPr>
          <a:xfrm>
            <a:off x="334175" y="291775"/>
            <a:ext cx="8475600" cy="6579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365750" tIns="0" rIns="36575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cxnSp>
        <p:nvCxnSpPr>
          <p:cNvPr id="11009" name="Google Shape;11009;p25"/>
          <p:cNvCxnSpPr/>
          <p:nvPr/>
        </p:nvCxnSpPr>
        <p:spPr>
          <a:xfrm>
            <a:off x="3428975" y="949675"/>
            <a:ext cx="0" cy="39075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010" name="Google Shape;11010;p25"/>
          <p:cNvCxnSpPr/>
          <p:nvPr/>
        </p:nvCxnSpPr>
        <p:spPr>
          <a:xfrm>
            <a:off x="338100" y="3547000"/>
            <a:ext cx="30906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011" name="Google Shape;11011;p25"/>
          <p:cNvCxnSpPr/>
          <p:nvPr/>
        </p:nvCxnSpPr>
        <p:spPr>
          <a:xfrm>
            <a:off x="338100" y="2244600"/>
            <a:ext cx="30906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012" name="Google Shape;11012;p25"/>
          <p:cNvSpPr txBox="1">
            <a:spLocks noGrp="1"/>
          </p:cNvSpPr>
          <p:nvPr>
            <p:ph type="subTitle" idx="7"/>
          </p:nvPr>
        </p:nvSpPr>
        <p:spPr>
          <a:xfrm>
            <a:off x="7509600" y="2445588"/>
            <a:ext cx="914400" cy="8229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bg>
      <p:bgPr>
        <a:solidFill>
          <a:schemeClr val="lt1"/>
        </a:solidFill>
        <a:effectLst/>
      </p:bgPr>
    </p:bg>
    <p:spTree>
      <p:nvGrpSpPr>
        <p:cNvPr id="1" name="Shape 14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04" name="Google Shape;14204;p33"/>
          <p:cNvGrpSpPr/>
          <p:nvPr/>
        </p:nvGrpSpPr>
        <p:grpSpPr>
          <a:xfrm rot="10800000">
            <a:off x="8345954" y="157487"/>
            <a:ext cx="680119" cy="621701"/>
            <a:chOff x="6804422" y="-316297"/>
            <a:chExt cx="680119" cy="621701"/>
          </a:xfrm>
        </p:grpSpPr>
        <p:cxnSp>
          <p:nvCxnSpPr>
            <p:cNvPr id="14205" name="Google Shape;14205;p33"/>
            <p:cNvCxnSpPr>
              <a:stCxn id="14206" idx="5"/>
            </p:cNvCxnSpPr>
            <p:nvPr/>
          </p:nvCxnSpPr>
          <p:spPr>
            <a:xfrm>
              <a:off x="6966996" y="-100689"/>
              <a:ext cx="123000" cy="1851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207" name="Google Shape;14207;p33"/>
            <p:cNvCxnSpPr>
              <a:stCxn id="14208" idx="6"/>
            </p:cNvCxnSpPr>
            <p:nvPr/>
          </p:nvCxnSpPr>
          <p:spPr>
            <a:xfrm>
              <a:off x="7184362" y="156731"/>
              <a:ext cx="174000" cy="52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4209" name="Google Shape;14209;p33"/>
            <p:cNvGrpSpPr/>
            <p:nvPr/>
          </p:nvGrpSpPr>
          <p:grpSpPr>
            <a:xfrm>
              <a:off x="6804422" y="-316297"/>
              <a:ext cx="252600" cy="252600"/>
              <a:chOff x="6804422" y="-316297"/>
              <a:chExt cx="252600" cy="252600"/>
            </a:xfrm>
          </p:grpSpPr>
          <p:sp>
            <p:nvSpPr>
              <p:cNvPr id="14206" name="Google Shape;14206;p33"/>
              <p:cNvSpPr/>
              <p:nvPr/>
            </p:nvSpPr>
            <p:spPr>
              <a:xfrm rot="1373652">
                <a:off x="6834328" y="-286390"/>
                <a:ext cx="192787" cy="192787"/>
              </a:xfrm>
              <a:prstGeom prst="ellipse">
                <a:avLst/>
              </a:prstGeom>
              <a:solidFill>
                <a:schemeClr val="accent6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10" name="Google Shape;14210;p33"/>
              <p:cNvSpPr/>
              <p:nvPr/>
            </p:nvSpPr>
            <p:spPr>
              <a:xfrm rot="2758097" flipH="1">
                <a:off x="6891981" y="-273424"/>
                <a:ext cx="48653" cy="71704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211" name="Google Shape;14211;p33"/>
            <p:cNvGrpSpPr/>
            <p:nvPr/>
          </p:nvGrpSpPr>
          <p:grpSpPr>
            <a:xfrm>
              <a:off x="7291941" y="112804"/>
              <a:ext cx="192600" cy="192600"/>
              <a:chOff x="7291941" y="112804"/>
              <a:chExt cx="192600" cy="192600"/>
            </a:xfrm>
          </p:grpSpPr>
          <p:sp>
            <p:nvSpPr>
              <p:cNvPr id="14212" name="Google Shape;14212;p33"/>
              <p:cNvSpPr/>
              <p:nvPr/>
            </p:nvSpPr>
            <p:spPr>
              <a:xfrm>
                <a:off x="7291941" y="112804"/>
                <a:ext cx="192600" cy="192600"/>
              </a:xfrm>
              <a:prstGeom prst="ellipse">
                <a:avLst/>
              </a:prstGeom>
              <a:solidFill>
                <a:schemeClr val="accen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13" name="Google Shape;14213;p33"/>
              <p:cNvSpPr/>
              <p:nvPr/>
            </p:nvSpPr>
            <p:spPr>
              <a:xfrm rot="-10113112" flipH="1">
                <a:off x="7402007" y="19790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214" name="Google Shape;14214;p33"/>
            <p:cNvGrpSpPr/>
            <p:nvPr/>
          </p:nvGrpSpPr>
          <p:grpSpPr>
            <a:xfrm>
              <a:off x="6969112" y="-17269"/>
              <a:ext cx="259500" cy="259500"/>
              <a:chOff x="6969112" y="-17269"/>
              <a:chExt cx="259500" cy="259500"/>
            </a:xfrm>
          </p:grpSpPr>
          <p:sp>
            <p:nvSpPr>
              <p:cNvPr id="14208" name="Google Shape;14208;p33"/>
              <p:cNvSpPr/>
              <p:nvPr/>
            </p:nvSpPr>
            <p:spPr>
              <a:xfrm rot="1641813">
                <a:off x="7002590" y="16208"/>
                <a:ext cx="192544" cy="192544"/>
              </a:xfrm>
              <a:prstGeom prst="ellipse">
                <a:avLst/>
              </a:prstGeom>
              <a:solidFill>
                <a:schemeClr val="accent5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15" name="Google Shape;14215;p33"/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4216" name="Google Shape;14216;p33"/>
          <p:cNvGrpSpPr/>
          <p:nvPr/>
        </p:nvGrpSpPr>
        <p:grpSpPr>
          <a:xfrm rot="1800044">
            <a:off x="243446" y="4282080"/>
            <a:ext cx="680105" cy="621687"/>
            <a:chOff x="6804422" y="-316297"/>
            <a:chExt cx="680119" cy="621701"/>
          </a:xfrm>
        </p:grpSpPr>
        <p:cxnSp>
          <p:nvCxnSpPr>
            <p:cNvPr id="14217" name="Google Shape;14217;p33"/>
            <p:cNvCxnSpPr>
              <a:stCxn id="14218" idx="5"/>
            </p:cNvCxnSpPr>
            <p:nvPr/>
          </p:nvCxnSpPr>
          <p:spPr>
            <a:xfrm rot="-1793934">
              <a:off x="7021575" y="-119028"/>
              <a:ext cx="13842" cy="221777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219" name="Google Shape;14219;p33"/>
            <p:cNvCxnSpPr>
              <a:stCxn id="14220" idx="6"/>
            </p:cNvCxnSpPr>
            <p:nvPr/>
          </p:nvCxnSpPr>
          <p:spPr>
            <a:xfrm rot="-1801102">
              <a:off x="7209147" y="116632"/>
              <a:ext cx="124731" cy="132397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4221" name="Google Shape;14221;p33"/>
            <p:cNvGrpSpPr/>
            <p:nvPr/>
          </p:nvGrpSpPr>
          <p:grpSpPr>
            <a:xfrm>
              <a:off x="6804422" y="-316297"/>
              <a:ext cx="252600" cy="252600"/>
              <a:chOff x="6804422" y="-316297"/>
              <a:chExt cx="252600" cy="252600"/>
            </a:xfrm>
          </p:grpSpPr>
          <p:sp>
            <p:nvSpPr>
              <p:cNvPr id="14218" name="Google Shape;14218;p33"/>
              <p:cNvSpPr/>
              <p:nvPr/>
            </p:nvSpPr>
            <p:spPr>
              <a:xfrm rot="1373652">
                <a:off x="6834328" y="-286390"/>
                <a:ext cx="192787" cy="192787"/>
              </a:xfrm>
              <a:prstGeom prst="ellipse">
                <a:avLst/>
              </a:prstGeom>
              <a:solidFill>
                <a:schemeClr val="accent2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22" name="Google Shape;14222;p33"/>
              <p:cNvSpPr/>
              <p:nvPr/>
            </p:nvSpPr>
            <p:spPr>
              <a:xfrm rot="2758097" flipH="1">
                <a:off x="6891981" y="-273424"/>
                <a:ext cx="48653" cy="71704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223" name="Google Shape;14223;p33"/>
            <p:cNvGrpSpPr/>
            <p:nvPr/>
          </p:nvGrpSpPr>
          <p:grpSpPr>
            <a:xfrm>
              <a:off x="7291941" y="112804"/>
              <a:ext cx="192600" cy="192600"/>
              <a:chOff x="7291941" y="112804"/>
              <a:chExt cx="192600" cy="192600"/>
            </a:xfrm>
          </p:grpSpPr>
          <p:sp>
            <p:nvSpPr>
              <p:cNvPr id="14224" name="Google Shape;14224;p33"/>
              <p:cNvSpPr/>
              <p:nvPr/>
            </p:nvSpPr>
            <p:spPr>
              <a:xfrm>
                <a:off x="7291941" y="112804"/>
                <a:ext cx="192600" cy="192600"/>
              </a:xfrm>
              <a:prstGeom prst="ellipse">
                <a:avLst/>
              </a:prstGeom>
              <a:solidFill>
                <a:schemeClr val="accent1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25" name="Google Shape;14225;p33"/>
              <p:cNvSpPr/>
              <p:nvPr/>
            </p:nvSpPr>
            <p:spPr>
              <a:xfrm rot="-10113112" flipH="1">
                <a:off x="7402007" y="19790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226" name="Google Shape;14226;p33"/>
            <p:cNvGrpSpPr/>
            <p:nvPr/>
          </p:nvGrpSpPr>
          <p:grpSpPr>
            <a:xfrm>
              <a:off x="6969112" y="-17269"/>
              <a:ext cx="259500" cy="259500"/>
              <a:chOff x="6969112" y="-17269"/>
              <a:chExt cx="259500" cy="259500"/>
            </a:xfrm>
          </p:grpSpPr>
          <p:sp>
            <p:nvSpPr>
              <p:cNvPr id="14220" name="Google Shape;14220;p33"/>
              <p:cNvSpPr/>
              <p:nvPr/>
            </p:nvSpPr>
            <p:spPr>
              <a:xfrm rot="1641813">
                <a:off x="7002590" y="16208"/>
                <a:ext cx="192544" cy="192544"/>
              </a:xfrm>
              <a:prstGeom prst="ellipse">
                <a:avLst/>
              </a:prstGeom>
              <a:solidFill>
                <a:schemeClr val="accent3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27" name="Google Shape;14227;p33"/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bg>
      <p:bgPr>
        <a:solidFill>
          <a:schemeClr val="lt1"/>
        </a:solidFill>
        <a:effectLst/>
      </p:bgPr>
    </p:bg>
    <p:spTree>
      <p:nvGrpSpPr>
        <p:cNvPr id="1" name="Shape 14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29" name="Google Shape;14229;p34"/>
          <p:cNvGrpSpPr/>
          <p:nvPr/>
        </p:nvGrpSpPr>
        <p:grpSpPr>
          <a:xfrm>
            <a:off x="70051" y="76201"/>
            <a:ext cx="640525" cy="646075"/>
            <a:chOff x="2781975" y="3951500"/>
            <a:chExt cx="640525" cy="646075"/>
          </a:xfrm>
        </p:grpSpPr>
        <p:sp>
          <p:nvSpPr>
            <p:cNvPr id="14230" name="Google Shape;14230;p34"/>
            <p:cNvSpPr/>
            <p:nvPr/>
          </p:nvSpPr>
          <p:spPr>
            <a:xfrm>
              <a:off x="3172325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6"/>
                    <a:pt x="143" y="641"/>
                    <a:pt x="320" y="641"/>
                  </a:cubicBezTo>
                  <a:cubicBezTo>
                    <a:pt x="496" y="641"/>
                    <a:pt x="641" y="496"/>
                    <a:pt x="641" y="320"/>
                  </a:cubicBezTo>
                  <a:cubicBezTo>
                    <a:pt x="641" y="144"/>
                    <a:pt x="494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1" name="Google Shape;14231;p34"/>
            <p:cNvSpPr/>
            <p:nvPr/>
          </p:nvSpPr>
          <p:spPr>
            <a:xfrm>
              <a:off x="3172325" y="421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0"/>
                  </a:cubicBezTo>
                  <a:cubicBezTo>
                    <a:pt x="641" y="144"/>
                    <a:pt x="494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2" name="Google Shape;14232;p34"/>
            <p:cNvSpPr/>
            <p:nvPr/>
          </p:nvSpPr>
          <p:spPr>
            <a:xfrm>
              <a:off x="3133250" y="4555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2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3" name="Google Shape;14233;p34"/>
            <p:cNvSpPr/>
            <p:nvPr/>
          </p:nvSpPr>
          <p:spPr>
            <a:xfrm>
              <a:off x="3172325" y="438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4"/>
                    <a:pt x="0" y="321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1"/>
                  </a:cubicBezTo>
                  <a:cubicBezTo>
                    <a:pt x="641" y="144"/>
                    <a:pt x="494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4" name="Google Shape;14234;p34"/>
            <p:cNvSpPr/>
            <p:nvPr/>
          </p:nvSpPr>
          <p:spPr>
            <a:xfrm>
              <a:off x="3172325" y="441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0"/>
                  </a:cubicBezTo>
                  <a:cubicBezTo>
                    <a:pt x="641" y="144"/>
                    <a:pt x="494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5" name="Google Shape;14235;p34"/>
            <p:cNvSpPr/>
            <p:nvPr/>
          </p:nvSpPr>
          <p:spPr>
            <a:xfrm>
              <a:off x="3172325" y="435147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5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2"/>
                  </a:cubicBezTo>
                  <a:cubicBezTo>
                    <a:pt x="641" y="147"/>
                    <a:pt x="494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6" name="Google Shape;14236;p34"/>
            <p:cNvSpPr/>
            <p:nvPr/>
          </p:nvSpPr>
          <p:spPr>
            <a:xfrm>
              <a:off x="3172325" y="4317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2"/>
                  </a:cubicBezTo>
                  <a:cubicBezTo>
                    <a:pt x="641" y="144"/>
                    <a:pt x="494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7" name="Google Shape;14237;p34"/>
            <p:cNvSpPr/>
            <p:nvPr/>
          </p:nvSpPr>
          <p:spPr>
            <a:xfrm>
              <a:off x="3172325" y="418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3"/>
                    <a:pt x="0" y="321"/>
                  </a:cubicBezTo>
                  <a:cubicBezTo>
                    <a:pt x="0" y="497"/>
                    <a:pt x="143" y="641"/>
                    <a:pt x="320" y="641"/>
                  </a:cubicBezTo>
                  <a:cubicBezTo>
                    <a:pt x="496" y="641"/>
                    <a:pt x="641" y="497"/>
                    <a:pt x="641" y="321"/>
                  </a:cubicBezTo>
                  <a:cubicBezTo>
                    <a:pt x="641" y="143"/>
                    <a:pt x="494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8" name="Google Shape;14238;p34"/>
            <p:cNvSpPr/>
            <p:nvPr/>
          </p:nvSpPr>
          <p:spPr>
            <a:xfrm>
              <a:off x="3172025" y="4045375"/>
              <a:ext cx="16325" cy="16000"/>
            </a:xfrm>
            <a:custGeom>
              <a:avLst/>
              <a:gdLst/>
              <a:ahLst/>
              <a:cxnLst/>
              <a:rect l="l" t="t" r="r" b="b"/>
              <a:pathLst>
                <a:path w="653" h="640" extrusionOk="0">
                  <a:moveTo>
                    <a:pt x="326" y="0"/>
                  </a:moveTo>
                  <a:cubicBezTo>
                    <a:pt x="322" y="0"/>
                    <a:pt x="319" y="1"/>
                    <a:pt x="315" y="1"/>
                  </a:cubicBezTo>
                  <a:cubicBezTo>
                    <a:pt x="139" y="7"/>
                    <a:pt x="0" y="154"/>
                    <a:pt x="6" y="331"/>
                  </a:cubicBezTo>
                  <a:cubicBezTo>
                    <a:pt x="12" y="503"/>
                    <a:pt x="154" y="640"/>
                    <a:pt x="325" y="640"/>
                  </a:cubicBezTo>
                  <a:cubicBezTo>
                    <a:pt x="329" y="640"/>
                    <a:pt x="332" y="640"/>
                    <a:pt x="336" y="640"/>
                  </a:cubicBezTo>
                  <a:cubicBezTo>
                    <a:pt x="514" y="635"/>
                    <a:pt x="653" y="486"/>
                    <a:pt x="646" y="310"/>
                  </a:cubicBezTo>
                  <a:cubicBezTo>
                    <a:pt x="641" y="137"/>
                    <a:pt x="499" y="0"/>
                    <a:pt x="32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9" name="Google Shape;14239;p34"/>
            <p:cNvSpPr/>
            <p:nvPr/>
          </p:nvSpPr>
          <p:spPr>
            <a:xfrm>
              <a:off x="3172025" y="4011325"/>
              <a:ext cx="16325" cy="16050"/>
            </a:xfrm>
            <a:custGeom>
              <a:avLst/>
              <a:gdLst/>
              <a:ahLst/>
              <a:cxnLst/>
              <a:rect l="l" t="t" r="r" b="b"/>
              <a:pathLst>
                <a:path w="653" h="642" extrusionOk="0">
                  <a:moveTo>
                    <a:pt x="326" y="0"/>
                  </a:moveTo>
                  <a:cubicBezTo>
                    <a:pt x="322" y="0"/>
                    <a:pt x="319" y="0"/>
                    <a:pt x="315" y="1"/>
                  </a:cubicBezTo>
                  <a:cubicBezTo>
                    <a:pt x="139" y="7"/>
                    <a:pt x="0" y="154"/>
                    <a:pt x="6" y="331"/>
                  </a:cubicBezTo>
                  <a:cubicBezTo>
                    <a:pt x="12" y="505"/>
                    <a:pt x="154" y="641"/>
                    <a:pt x="325" y="641"/>
                  </a:cubicBezTo>
                  <a:cubicBezTo>
                    <a:pt x="329" y="641"/>
                    <a:pt x="332" y="641"/>
                    <a:pt x="336" y="641"/>
                  </a:cubicBezTo>
                  <a:cubicBezTo>
                    <a:pt x="514" y="635"/>
                    <a:pt x="653" y="487"/>
                    <a:pt x="646" y="309"/>
                  </a:cubicBezTo>
                  <a:cubicBezTo>
                    <a:pt x="641" y="137"/>
                    <a:pt x="499" y="0"/>
                    <a:pt x="32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0" name="Google Shape;14240;p34"/>
            <p:cNvSpPr/>
            <p:nvPr/>
          </p:nvSpPr>
          <p:spPr>
            <a:xfrm>
              <a:off x="3172025" y="3977350"/>
              <a:ext cx="16325" cy="16000"/>
            </a:xfrm>
            <a:custGeom>
              <a:avLst/>
              <a:gdLst/>
              <a:ahLst/>
              <a:cxnLst/>
              <a:rect l="l" t="t" r="r" b="b"/>
              <a:pathLst>
                <a:path w="653" h="640" extrusionOk="0">
                  <a:moveTo>
                    <a:pt x="326" y="0"/>
                  </a:moveTo>
                  <a:cubicBezTo>
                    <a:pt x="322" y="0"/>
                    <a:pt x="319" y="0"/>
                    <a:pt x="315" y="0"/>
                  </a:cubicBezTo>
                  <a:cubicBezTo>
                    <a:pt x="139" y="5"/>
                    <a:pt x="0" y="154"/>
                    <a:pt x="6" y="330"/>
                  </a:cubicBezTo>
                  <a:cubicBezTo>
                    <a:pt x="12" y="503"/>
                    <a:pt x="154" y="639"/>
                    <a:pt x="325" y="639"/>
                  </a:cubicBezTo>
                  <a:cubicBezTo>
                    <a:pt x="329" y="639"/>
                    <a:pt x="332" y="639"/>
                    <a:pt x="336" y="639"/>
                  </a:cubicBezTo>
                  <a:cubicBezTo>
                    <a:pt x="514" y="633"/>
                    <a:pt x="653" y="486"/>
                    <a:pt x="646" y="309"/>
                  </a:cubicBezTo>
                  <a:cubicBezTo>
                    <a:pt x="641" y="137"/>
                    <a:pt x="499" y="0"/>
                    <a:pt x="32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1" name="Google Shape;14241;p34"/>
            <p:cNvSpPr/>
            <p:nvPr/>
          </p:nvSpPr>
          <p:spPr>
            <a:xfrm>
              <a:off x="3133250" y="452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2" name="Google Shape;14242;p34"/>
            <p:cNvSpPr/>
            <p:nvPr/>
          </p:nvSpPr>
          <p:spPr>
            <a:xfrm>
              <a:off x="3172025" y="4113375"/>
              <a:ext cx="16325" cy="16000"/>
            </a:xfrm>
            <a:custGeom>
              <a:avLst/>
              <a:gdLst/>
              <a:ahLst/>
              <a:cxnLst/>
              <a:rect l="l" t="t" r="r" b="b"/>
              <a:pathLst>
                <a:path w="653" h="640" extrusionOk="0">
                  <a:moveTo>
                    <a:pt x="326" y="0"/>
                  </a:moveTo>
                  <a:cubicBezTo>
                    <a:pt x="322" y="0"/>
                    <a:pt x="319" y="0"/>
                    <a:pt x="315" y="0"/>
                  </a:cubicBezTo>
                  <a:cubicBezTo>
                    <a:pt x="139" y="6"/>
                    <a:pt x="0" y="154"/>
                    <a:pt x="6" y="330"/>
                  </a:cubicBezTo>
                  <a:cubicBezTo>
                    <a:pt x="12" y="503"/>
                    <a:pt x="154" y="639"/>
                    <a:pt x="325" y="639"/>
                  </a:cubicBezTo>
                  <a:cubicBezTo>
                    <a:pt x="329" y="639"/>
                    <a:pt x="332" y="639"/>
                    <a:pt x="336" y="639"/>
                  </a:cubicBezTo>
                  <a:cubicBezTo>
                    <a:pt x="514" y="633"/>
                    <a:pt x="653" y="486"/>
                    <a:pt x="646" y="309"/>
                  </a:cubicBezTo>
                  <a:cubicBezTo>
                    <a:pt x="641" y="137"/>
                    <a:pt x="499" y="0"/>
                    <a:pt x="32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3" name="Google Shape;14243;p34"/>
            <p:cNvSpPr/>
            <p:nvPr/>
          </p:nvSpPr>
          <p:spPr>
            <a:xfrm>
              <a:off x="3172025" y="4079350"/>
              <a:ext cx="16325" cy="16050"/>
            </a:xfrm>
            <a:custGeom>
              <a:avLst/>
              <a:gdLst/>
              <a:ahLst/>
              <a:cxnLst/>
              <a:rect l="l" t="t" r="r" b="b"/>
              <a:pathLst>
                <a:path w="653" h="642" extrusionOk="0">
                  <a:moveTo>
                    <a:pt x="326" y="1"/>
                  </a:moveTo>
                  <a:cubicBezTo>
                    <a:pt x="322" y="1"/>
                    <a:pt x="319" y="1"/>
                    <a:pt x="315" y="1"/>
                  </a:cubicBezTo>
                  <a:cubicBezTo>
                    <a:pt x="139" y="7"/>
                    <a:pt x="0" y="154"/>
                    <a:pt x="6" y="332"/>
                  </a:cubicBezTo>
                  <a:cubicBezTo>
                    <a:pt x="12" y="505"/>
                    <a:pt x="154" y="641"/>
                    <a:pt x="325" y="641"/>
                  </a:cubicBezTo>
                  <a:cubicBezTo>
                    <a:pt x="329" y="641"/>
                    <a:pt x="332" y="641"/>
                    <a:pt x="336" y="641"/>
                  </a:cubicBezTo>
                  <a:cubicBezTo>
                    <a:pt x="514" y="635"/>
                    <a:pt x="653" y="487"/>
                    <a:pt x="646" y="310"/>
                  </a:cubicBezTo>
                  <a:cubicBezTo>
                    <a:pt x="641" y="137"/>
                    <a:pt x="499" y="1"/>
                    <a:pt x="326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4" name="Google Shape;14244;p34"/>
            <p:cNvSpPr/>
            <p:nvPr/>
          </p:nvSpPr>
          <p:spPr>
            <a:xfrm>
              <a:off x="3172325" y="414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3"/>
                    <a:pt x="0" y="319"/>
                  </a:cubicBezTo>
                  <a:cubicBezTo>
                    <a:pt x="0" y="497"/>
                    <a:pt x="143" y="640"/>
                    <a:pt x="320" y="640"/>
                  </a:cubicBezTo>
                  <a:cubicBezTo>
                    <a:pt x="496" y="640"/>
                    <a:pt x="641" y="497"/>
                    <a:pt x="641" y="319"/>
                  </a:cubicBezTo>
                  <a:cubicBezTo>
                    <a:pt x="641" y="143"/>
                    <a:pt x="494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5" name="Google Shape;14245;p34"/>
            <p:cNvSpPr/>
            <p:nvPr/>
          </p:nvSpPr>
          <p:spPr>
            <a:xfrm>
              <a:off x="3172325" y="4453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2"/>
                  </a:cubicBezTo>
                  <a:cubicBezTo>
                    <a:pt x="641" y="144"/>
                    <a:pt x="494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6" name="Google Shape;14246;p34"/>
            <p:cNvSpPr/>
            <p:nvPr/>
          </p:nvSpPr>
          <p:spPr>
            <a:xfrm>
              <a:off x="3172325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2"/>
                  </a:cubicBezTo>
                  <a:cubicBezTo>
                    <a:pt x="641" y="144"/>
                    <a:pt x="494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7" name="Google Shape;14247;p34"/>
            <p:cNvSpPr/>
            <p:nvPr/>
          </p:nvSpPr>
          <p:spPr>
            <a:xfrm>
              <a:off x="3211300" y="414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8" name="Google Shape;14248;p34"/>
            <p:cNvSpPr/>
            <p:nvPr/>
          </p:nvSpPr>
          <p:spPr>
            <a:xfrm>
              <a:off x="3211300" y="418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9" name="Google Shape;14249;p34"/>
            <p:cNvSpPr/>
            <p:nvPr/>
          </p:nvSpPr>
          <p:spPr>
            <a:xfrm>
              <a:off x="3211300" y="4249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0" name="Google Shape;14250;p34"/>
            <p:cNvSpPr/>
            <p:nvPr/>
          </p:nvSpPr>
          <p:spPr>
            <a:xfrm>
              <a:off x="3211300" y="421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1" name="Google Shape;14251;p34"/>
            <p:cNvSpPr/>
            <p:nvPr/>
          </p:nvSpPr>
          <p:spPr>
            <a:xfrm>
              <a:off x="3211300" y="428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0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2" name="Google Shape;14252;p34"/>
            <p:cNvSpPr/>
            <p:nvPr/>
          </p:nvSpPr>
          <p:spPr>
            <a:xfrm>
              <a:off x="3172325" y="448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3"/>
                    <a:pt x="0" y="320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0"/>
                  </a:cubicBezTo>
                  <a:cubicBezTo>
                    <a:pt x="641" y="143"/>
                    <a:pt x="494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3" name="Google Shape;14253;p34"/>
            <p:cNvSpPr/>
            <p:nvPr/>
          </p:nvSpPr>
          <p:spPr>
            <a:xfrm>
              <a:off x="3211300" y="4317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4" name="Google Shape;14254;p34"/>
            <p:cNvSpPr/>
            <p:nvPr/>
          </p:nvSpPr>
          <p:spPr>
            <a:xfrm>
              <a:off x="3211300" y="435147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5" name="Google Shape;14255;p34"/>
            <p:cNvSpPr/>
            <p:nvPr/>
          </p:nvSpPr>
          <p:spPr>
            <a:xfrm>
              <a:off x="3172325" y="452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4"/>
                    <a:pt x="0" y="321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1"/>
                  </a:cubicBezTo>
                  <a:cubicBezTo>
                    <a:pt x="641" y="144"/>
                    <a:pt x="494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6" name="Google Shape;14256;p34"/>
            <p:cNvSpPr/>
            <p:nvPr/>
          </p:nvSpPr>
          <p:spPr>
            <a:xfrm>
              <a:off x="3211300" y="411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6" y="641"/>
                    <a:pt x="641" y="498"/>
                    <a:pt x="641" y="320"/>
                  </a:cubicBezTo>
                  <a:cubicBezTo>
                    <a:pt x="641" y="144"/>
                    <a:pt x="496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7" name="Google Shape;14257;p34"/>
            <p:cNvSpPr/>
            <p:nvPr/>
          </p:nvSpPr>
          <p:spPr>
            <a:xfrm>
              <a:off x="3211300" y="3977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6" y="641"/>
                    <a:pt x="641" y="498"/>
                    <a:pt x="641" y="320"/>
                  </a:cubicBezTo>
                  <a:cubicBezTo>
                    <a:pt x="641" y="144"/>
                    <a:pt x="496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8" name="Google Shape;14258;p34"/>
            <p:cNvSpPr/>
            <p:nvPr/>
          </p:nvSpPr>
          <p:spPr>
            <a:xfrm>
              <a:off x="3172325" y="4555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3"/>
                    <a:pt x="0" y="319"/>
                  </a:cubicBezTo>
                  <a:cubicBezTo>
                    <a:pt x="0" y="497"/>
                    <a:pt x="143" y="640"/>
                    <a:pt x="320" y="640"/>
                  </a:cubicBezTo>
                  <a:cubicBezTo>
                    <a:pt x="496" y="640"/>
                    <a:pt x="641" y="497"/>
                    <a:pt x="641" y="319"/>
                  </a:cubicBezTo>
                  <a:cubicBezTo>
                    <a:pt x="641" y="143"/>
                    <a:pt x="494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9" name="Google Shape;14259;p34"/>
            <p:cNvSpPr/>
            <p:nvPr/>
          </p:nvSpPr>
          <p:spPr>
            <a:xfrm>
              <a:off x="3211300" y="407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6"/>
                    <a:pt x="144" y="641"/>
                    <a:pt x="320" y="641"/>
                  </a:cubicBezTo>
                  <a:cubicBezTo>
                    <a:pt x="496" y="641"/>
                    <a:pt x="641" y="496"/>
                    <a:pt x="641" y="320"/>
                  </a:cubicBezTo>
                  <a:cubicBezTo>
                    <a:pt x="641" y="143"/>
                    <a:pt x="496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0" name="Google Shape;14260;p34"/>
            <p:cNvSpPr/>
            <p:nvPr/>
          </p:nvSpPr>
          <p:spPr>
            <a:xfrm>
              <a:off x="3211300" y="404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6" y="641"/>
                    <a:pt x="641" y="498"/>
                    <a:pt x="641" y="322"/>
                  </a:cubicBezTo>
                  <a:cubicBezTo>
                    <a:pt x="641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1" name="Google Shape;14261;p34"/>
            <p:cNvSpPr/>
            <p:nvPr/>
          </p:nvSpPr>
          <p:spPr>
            <a:xfrm>
              <a:off x="3211300" y="401147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6" y="641"/>
                    <a:pt x="641" y="498"/>
                    <a:pt x="641" y="321"/>
                  </a:cubicBezTo>
                  <a:cubicBezTo>
                    <a:pt x="641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2" name="Google Shape;14262;p34"/>
            <p:cNvSpPr/>
            <p:nvPr/>
          </p:nvSpPr>
          <p:spPr>
            <a:xfrm>
              <a:off x="3133250" y="401147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3" name="Google Shape;14263;p34"/>
            <p:cNvSpPr/>
            <p:nvPr/>
          </p:nvSpPr>
          <p:spPr>
            <a:xfrm>
              <a:off x="3094225" y="441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1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4" name="Google Shape;14264;p34"/>
            <p:cNvSpPr/>
            <p:nvPr/>
          </p:nvSpPr>
          <p:spPr>
            <a:xfrm>
              <a:off x="3094225" y="4453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1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5" name="Google Shape;14265;p34"/>
            <p:cNvSpPr/>
            <p:nvPr/>
          </p:nvSpPr>
          <p:spPr>
            <a:xfrm>
              <a:off x="3094225" y="438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1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6" name="Google Shape;14266;p34"/>
            <p:cNvSpPr/>
            <p:nvPr/>
          </p:nvSpPr>
          <p:spPr>
            <a:xfrm>
              <a:off x="3094225" y="435147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1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7" name="Google Shape;14267;p34"/>
            <p:cNvSpPr/>
            <p:nvPr/>
          </p:nvSpPr>
          <p:spPr>
            <a:xfrm>
              <a:off x="3094225" y="4317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1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8" name="Google Shape;14268;p34"/>
            <p:cNvSpPr/>
            <p:nvPr/>
          </p:nvSpPr>
          <p:spPr>
            <a:xfrm>
              <a:off x="3094225" y="452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1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9" name="Google Shape;14269;p34"/>
            <p:cNvSpPr/>
            <p:nvPr/>
          </p:nvSpPr>
          <p:spPr>
            <a:xfrm>
              <a:off x="3094225" y="4555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1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1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0" name="Google Shape;14270;p34"/>
            <p:cNvSpPr/>
            <p:nvPr/>
          </p:nvSpPr>
          <p:spPr>
            <a:xfrm>
              <a:off x="3094225" y="448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1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1" name="Google Shape;14271;p34"/>
            <p:cNvSpPr/>
            <p:nvPr/>
          </p:nvSpPr>
          <p:spPr>
            <a:xfrm>
              <a:off x="3133400" y="3952975"/>
              <a:ext cx="15125" cy="6550"/>
            </a:xfrm>
            <a:custGeom>
              <a:avLst/>
              <a:gdLst/>
              <a:ahLst/>
              <a:cxnLst/>
              <a:rect l="l" t="t" r="r" b="b"/>
              <a:pathLst>
                <a:path w="605" h="262" extrusionOk="0">
                  <a:moveTo>
                    <a:pt x="1" y="1"/>
                  </a:moveTo>
                  <a:lnTo>
                    <a:pt x="1" y="1"/>
                  </a:lnTo>
                  <a:cubicBezTo>
                    <a:pt x="29" y="151"/>
                    <a:pt x="159" y="261"/>
                    <a:pt x="316" y="261"/>
                  </a:cubicBezTo>
                  <a:cubicBezTo>
                    <a:pt x="445" y="261"/>
                    <a:pt x="557" y="184"/>
                    <a:pt x="605" y="73"/>
                  </a:cubicBezTo>
                  <a:cubicBezTo>
                    <a:pt x="406" y="46"/>
                    <a:pt x="204" y="20"/>
                    <a:pt x="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2" name="Google Shape;14272;p34"/>
            <p:cNvSpPr/>
            <p:nvPr/>
          </p:nvSpPr>
          <p:spPr>
            <a:xfrm>
              <a:off x="3094125" y="4113475"/>
              <a:ext cx="16175" cy="16050"/>
            </a:xfrm>
            <a:custGeom>
              <a:avLst/>
              <a:gdLst/>
              <a:ahLst/>
              <a:cxnLst/>
              <a:rect l="l" t="t" r="r" b="b"/>
              <a:pathLst>
                <a:path w="647" h="642" extrusionOk="0">
                  <a:moveTo>
                    <a:pt x="324" y="1"/>
                  </a:moveTo>
                  <a:cubicBezTo>
                    <a:pt x="322" y="1"/>
                    <a:pt x="320" y="1"/>
                    <a:pt x="318" y="1"/>
                  </a:cubicBezTo>
                  <a:cubicBezTo>
                    <a:pt x="140" y="4"/>
                    <a:pt x="0" y="150"/>
                    <a:pt x="3" y="328"/>
                  </a:cubicBezTo>
                  <a:cubicBezTo>
                    <a:pt x="8" y="502"/>
                    <a:pt x="151" y="641"/>
                    <a:pt x="324" y="641"/>
                  </a:cubicBezTo>
                  <a:cubicBezTo>
                    <a:pt x="326" y="641"/>
                    <a:pt x="328" y="641"/>
                    <a:pt x="330" y="641"/>
                  </a:cubicBezTo>
                  <a:cubicBezTo>
                    <a:pt x="506" y="638"/>
                    <a:pt x="646" y="492"/>
                    <a:pt x="643" y="314"/>
                  </a:cubicBezTo>
                  <a:cubicBezTo>
                    <a:pt x="640" y="140"/>
                    <a:pt x="497" y="1"/>
                    <a:pt x="324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3" name="Google Shape;14273;p34"/>
            <p:cNvSpPr/>
            <p:nvPr/>
          </p:nvSpPr>
          <p:spPr>
            <a:xfrm>
              <a:off x="3094125" y="4079500"/>
              <a:ext cx="16175" cy="16000"/>
            </a:xfrm>
            <a:custGeom>
              <a:avLst/>
              <a:gdLst/>
              <a:ahLst/>
              <a:cxnLst/>
              <a:rect l="l" t="t" r="r" b="b"/>
              <a:pathLst>
                <a:path w="647" h="640" extrusionOk="0">
                  <a:moveTo>
                    <a:pt x="326" y="1"/>
                  </a:moveTo>
                  <a:cubicBezTo>
                    <a:pt x="323" y="1"/>
                    <a:pt x="321" y="1"/>
                    <a:pt x="318" y="1"/>
                  </a:cubicBezTo>
                  <a:cubicBezTo>
                    <a:pt x="140" y="4"/>
                    <a:pt x="0" y="150"/>
                    <a:pt x="3" y="326"/>
                  </a:cubicBezTo>
                  <a:cubicBezTo>
                    <a:pt x="7" y="500"/>
                    <a:pt x="149" y="640"/>
                    <a:pt x="322" y="640"/>
                  </a:cubicBezTo>
                  <a:cubicBezTo>
                    <a:pt x="325" y="640"/>
                    <a:pt x="327" y="640"/>
                    <a:pt x="330" y="640"/>
                  </a:cubicBezTo>
                  <a:cubicBezTo>
                    <a:pt x="506" y="637"/>
                    <a:pt x="646" y="490"/>
                    <a:pt x="643" y="314"/>
                  </a:cubicBezTo>
                  <a:cubicBezTo>
                    <a:pt x="640" y="141"/>
                    <a:pt x="499" y="1"/>
                    <a:pt x="326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4" name="Google Shape;14274;p34"/>
            <p:cNvSpPr/>
            <p:nvPr/>
          </p:nvSpPr>
          <p:spPr>
            <a:xfrm>
              <a:off x="3094225" y="414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1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1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5" name="Google Shape;14275;p34"/>
            <p:cNvSpPr/>
            <p:nvPr/>
          </p:nvSpPr>
          <p:spPr>
            <a:xfrm>
              <a:off x="3094225" y="421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1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6" name="Google Shape;14276;p34"/>
            <p:cNvSpPr/>
            <p:nvPr/>
          </p:nvSpPr>
          <p:spPr>
            <a:xfrm>
              <a:off x="3094225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1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1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7" name="Google Shape;14277;p34"/>
            <p:cNvSpPr/>
            <p:nvPr/>
          </p:nvSpPr>
          <p:spPr>
            <a:xfrm>
              <a:off x="3133250" y="448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8" name="Google Shape;14278;p34"/>
            <p:cNvSpPr/>
            <p:nvPr/>
          </p:nvSpPr>
          <p:spPr>
            <a:xfrm>
              <a:off x="3094225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1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1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9" name="Google Shape;14279;p34"/>
            <p:cNvSpPr/>
            <p:nvPr/>
          </p:nvSpPr>
          <p:spPr>
            <a:xfrm>
              <a:off x="3094225" y="418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1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1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0" name="Google Shape;14280;p34"/>
            <p:cNvSpPr/>
            <p:nvPr/>
          </p:nvSpPr>
          <p:spPr>
            <a:xfrm>
              <a:off x="3133250" y="4317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1" name="Google Shape;14281;p34"/>
            <p:cNvSpPr/>
            <p:nvPr/>
          </p:nvSpPr>
          <p:spPr>
            <a:xfrm>
              <a:off x="3133250" y="435147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2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2" name="Google Shape;14282;p34"/>
            <p:cNvSpPr/>
            <p:nvPr/>
          </p:nvSpPr>
          <p:spPr>
            <a:xfrm>
              <a:off x="3133250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2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3" name="Google Shape;14283;p34"/>
            <p:cNvSpPr/>
            <p:nvPr/>
          </p:nvSpPr>
          <p:spPr>
            <a:xfrm>
              <a:off x="3133250" y="438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4" name="Google Shape;14284;p34"/>
            <p:cNvSpPr/>
            <p:nvPr/>
          </p:nvSpPr>
          <p:spPr>
            <a:xfrm>
              <a:off x="3133250" y="4453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5" name="Google Shape;14285;p34"/>
            <p:cNvSpPr/>
            <p:nvPr/>
          </p:nvSpPr>
          <p:spPr>
            <a:xfrm>
              <a:off x="3133250" y="441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6" name="Google Shape;14286;p34"/>
            <p:cNvSpPr/>
            <p:nvPr/>
          </p:nvSpPr>
          <p:spPr>
            <a:xfrm>
              <a:off x="3133250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7" name="Google Shape;14287;p34"/>
            <p:cNvSpPr/>
            <p:nvPr/>
          </p:nvSpPr>
          <p:spPr>
            <a:xfrm>
              <a:off x="3133250" y="404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8" name="Google Shape;14288;p34"/>
            <p:cNvSpPr/>
            <p:nvPr/>
          </p:nvSpPr>
          <p:spPr>
            <a:xfrm>
              <a:off x="3133250" y="3977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9" name="Google Shape;14289;p34"/>
            <p:cNvSpPr/>
            <p:nvPr/>
          </p:nvSpPr>
          <p:spPr>
            <a:xfrm>
              <a:off x="3133250" y="407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6"/>
                    <a:pt x="144" y="641"/>
                    <a:pt x="322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0" name="Google Shape;14290;p34"/>
            <p:cNvSpPr/>
            <p:nvPr/>
          </p:nvSpPr>
          <p:spPr>
            <a:xfrm>
              <a:off x="3211300" y="438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1" name="Google Shape;14291;p34"/>
            <p:cNvSpPr/>
            <p:nvPr/>
          </p:nvSpPr>
          <p:spPr>
            <a:xfrm>
              <a:off x="3133250" y="421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2" name="Google Shape;14292;p34"/>
            <p:cNvSpPr/>
            <p:nvPr/>
          </p:nvSpPr>
          <p:spPr>
            <a:xfrm>
              <a:off x="3133250" y="411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3" name="Google Shape;14293;p34"/>
            <p:cNvSpPr/>
            <p:nvPr/>
          </p:nvSpPr>
          <p:spPr>
            <a:xfrm>
              <a:off x="3133250" y="418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2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4" name="Google Shape;14294;p34"/>
            <p:cNvSpPr/>
            <p:nvPr/>
          </p:nvSpPr>
          <p:spPr>
            <a:xfrm>
              <a:off x="3133250" y="414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2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5" name="Google Shape;14295;p34"/>
            <p:cNvSpPr/>
            <p:nvPr/>
          </p:nvSpPr>
          <p:spPr>
            <a:xfrm>
              <a:off x="3367450" y="441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6" name="Google Shape;14296;p34"/>
            <p:cNvSpPr/>
            <p:nvPr/>
          </p:nvSpPr>
          <p:spPr>
            <a:xfrm>
              <a:off x="3328375" y="421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7" name="Google Shape;14297;p34"/>
            <p:cNvSpPr/>
            <p:nvPr/>
          </p:nvSpPr>
          <p:spPr>
            <a:xfrm>
              <a:off x="3328375" y="4249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8" name="Google Shape;14298;p34"/>
            <p:cNvSpPr/>
            <p:nvPr/>
          </p:nvSpPr>
          <p:spPr>
            <a:xfrm>
              <a:off x="3328375" y="428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2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9" name="Google Shape;14299;p34"/>
            <p:cNvSpPr/>
            <p:nvPr/>
          </p:nvSpPr>
          <p:spPr>
            <a:xfrm>
              <a:off x="3328375" y="418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2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0" name="Google Shape;14300;p34"/>
            <p:cNvSpPr/>
            <p:nvPr/>
          </p:nvSpPr>
          <p:spPr>
            <a:xfrm>
              <a:off x="3328375" y="438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1" name="Google Shape;14301;p34"/>
            <p:cNvSpPr/>
            <p:nvPr/>
          </p:nvSpPr>
          <p:spPr>
            <a:xfrm>
              <a:off x="3328375" y="4317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2" name="Google Shape;14302;p34"/>
            <p:cNvSpPr/>
            <p:nvPr/>
          </p:nvSpPr>
          <p:spPr>
            <a:xfrm>
              <a:off x="3328375" y="414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2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3" name="Google Shape;14303;p34"/>
            <p:cNvSpPr/>
            <p:nvPr/>
          </p:nvSpPr>
          <p:spPr>
            <a:xfrm>
              <a:off x="3328375" y="435147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4" name="Google Shape;14304;p34"/>
            <p:cNvSpPr/>
            <p:nvPr/>
          </p:nvSpPr>
          <p:spPr>
            <a:xfrm>
              <a:off x="3289350" y="438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5" name="Google Shape;14305;p34"/>
            <p:cNvSpPr/>
            <p:nvPr/>
          </p:nvSpPr>
          <p:spPr>
            <a:xfrm>
              <a:off x="3289350" y="448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6" name="Google Shape;14306;p34"/>
            <p:cNvSpPr/>
            <p:nvPr/>
          </p:nvSpPr>
          <p:spPr>
            <a:xfrm>
              <a:off x="3289350" y="441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7" name="Google Shape;14307;p34"/>
            <p:cNvSpPr/>
            <p:nvPr/>
          </p:nvSpPr>
          <p:spPr>
            <a:xfrm>
              <a:off x="3289350" y="435147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8" name="Google Shape;14308;p34"/>
            <p:cNvSpPr/>
            <p:nvPr/>
          </p:nvSpPr>
          <p:spPr>
            <a:xfrm>
              <a:off x="3289350" y="4453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9" name="Google Shape;14309;p34"/>
            <p:cNvSpPr/>
            <p:nvPr/>
          </p:nvSpPr>
          <p:spPr>
            <a:xfrm>
              <a:off x="3328375" y="407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0" name="Google Shape;14310;p34"/>
            <p:cNvSpPr/>
            <p:nvPr/>
          </p:nvSpPr>
          <p:spPr>
            <a:xfrm>
              <a:off x="3328375" y="411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1" name="Google Shape;14311;p34"/>
            <p:cNvSpPr/>
            <p:nvPr/>
          </p:nvSpPr>
          <p:spPr>
            <a:xfrm>
              <a:off x="3328375" y="4047150"/>
              <a:ext cx="14125" cy="14425"/>
            </a:xfrm>
            <a:custGeom>
              <a:avLst/>
              <a:gdLst/>
              <a:ahLst/>
              <a:cxnLst/>
              <a:rect l="l" t="t" r="r" b="b"/>
              <a:pathLst>
                <a:path w="565" h="577" extrusionOk="0">
                  <a:moveTo>
                    <a:pt x="129" y="0"/>
                  </a:moveTo>
                  <a:cubicBezTo>
                    <a:pt x="52" y="58"/>
                    <a:pt x="1" y="151"/>
                    <a:pt x="1" y="257"/>
                  </a:cubicBezTo>
                  <a:cubicBezTo>
                    <a:pt x="1" y="433"/>
                    <a:pt x="144" y="576"/>
                    <a:pt x="322" y="576"/>
                  </a:cubicBezTo>
                  <a:cubicBezTo>
                    <a:pt x="420" y="576"/>
                    <a:pt x="506" y="531"/>
                    <a:pt x="564" y="462"/>
                  </a:cubicBezTo>
                  <a:cubicBezTo>
                    <a:pt x="423" y="305"/>
                    <a:pt x="278" y="151"/>
                    <a:pt x="12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2" name="Google Shape;14312;p34"/>
            <p:cNvSpPr/>
            <p:nvPr/>
          </p:nvSpPr>
          <p:spPr>
            <a:xfrm>
              <a:off x="3328375" y="4453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3" name="Google Shape;14313;p34"/>
            <p:cNvSpPr/>
            <p:nvPr/>
          </p:nvSpPr>
          <p:spPr>
            <a:xfrm>
              <a:off x="3367450" y="438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4"/>
                    <a:pt x="0" y="321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4" name="Google Shape;14314;p34"/>
            <p:cNvSpPr/>
            <p:nvPr/>
          </p:nvSpPr>
          <p:spPr>
            <a:xfrm>
              <a:off x="3406475" y="4182050"/>
              <a:ext cx="9525" cy="15500"/>
            </a:xfrm>
            <a:custGeom>
              <a:avLst/>
              <a:gdLst/>
              <a:ahLst/>
              <a:cxnLst/>
              <a:rect l="l" t="t" r="r" b="b"/>
              <a:pathLst>
                <a:path w="381" h="620" extrusionOk="0">
                  <a:moveTo>
                    <a:pt x="213" y="0"/>
                  </a:moveTo>
                  <a:cubicBezTo>
                    <a:pt x="89" y="44"/>
                    <a:pt x="0" y="160"/>
                    <a:pt x="0" y="300"/>
                  </a:cubicBezTo>
                  <a:cubicBezTo>
                    <a:pt x="0" y="476"/>
                    <a:pt x="143" y="620"/>
                    <a:pt x="320" y="620"/>
                  </a:cubicBezTo>
                  <a:cubicBezTo>
                    <a:pt x="341" y="620"/>
                    <a:pt x="360" y="618"/>
                    <a:pt x="380" y="614"/>
                  </a:cubicBezTo>
                  <a:cubicBezTo>
                    <a:pt x="330" y="407"/>
                    <a:pt x="275" y="202"/>
                    <a:pt x="21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5" name="Google Shape;14315;p34"/>
            <p:cNvSpPr/>
            <p:nvPr/>
          </p:nvSpPr>
          <p:spPr>
            <a:xfrm>
              <a:off x="3367450" y="435147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5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6" name="Google Shape;14316;p34"/>
            <p:cNvSpPr/>
            <p:nvPr/>
          </p:nvSpPr>
          <p:spPr>
            <a:xfrm>
              <a:off x="3094125" y="4045500"/>
              <a:ext cx="16175" cy="16025"/>
            </a:xfrm>
            <a:custGeom>
              <a:avLst/>
              <a:gdLst/>
              <a:ahLst/>
              <a:cxnLst/>
              <a:rect l="l" t="t" r="r" b="b"/>
              <a:pathLst>
                <a:path w="647" h="641" extrusionOk="0">
                  <a:moveTo>
                    <a:pt x="324" y="0"/>
                  </a:moveTo>
                  <a:cubicBezTo>
                    <a:pt x="322" y="0"/>
                    <a:pt x="320" y="0"/>
                    <a:pt x="318" y="0"/>
                  </a:cubicBezTo>
                  <a:cubicBezTo>
                    <a:pt x="140" y="3"/>
                    <a:pt x="0" y="149"/>
                    <a:pt x="3" y="327"/>
                  </a:cubicBezTo>
                  <a:cubicBezTo>
                    <a:pt x="8" y="502"/>
                    <a:pt x="151" y="641"/>
                    <a:pt x="324" y="641"/>
                  </a:cubicBezTo>
                  <a:cubicBezTo>
                    <a:pt x="326" y="641"/>
                    <a:pt x="328" y="641"/>
                    <a:pt x="330" y="641"/>
                  </a:cubicBezTo>
                  <a:cubicBezTo>
                    <a:pt x="506" y="638"/>
                    <a:pt x="646" y="491"/>
                    <a:pt x="643" y="314"/>
                  </a:cubicBezTo>
                  <a:cubicBezTo>
                    <a:pt x="640" y="139"/>
                    <a:pt x="497" y="0"/>
                    <a:pt x="324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7" name="Google Shape;14317;p34"/>
            <p:cNvSpPr/>
            <p:nvPr/>
          </p:nvSpPr>
          <p:spPr>
            <a:xfrm>
              <a:off x="3406475" y="4215525"/>
              <a:ext cx="15275" cy="16050"/>
            </a:xfrm>
            <a:custGeom>
              <a:avLst/>
              <a:gdLst/>
              <a:ahLst/>
              <a:cxnLst/>
              <a:rect l="l" t="t" r="r" b="b"/>
              <a:pathLst>
                <a:path w="61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51" y="641"/>
                    <a:pt x="561" y="563"/>
                    <a:pt x="611" y="453"/>
                  </a:cubicBezTo>
                  <a:cubicBezTo>
                    <a:pt x="594" y="335"/>
                    <a:pt x="574" y="219"/>
                    <a:pt x="553" y="103"/>
                  </a:cubicBezTo>
                  <a:cubicBezTo>
                    <a:pt x="496" y="40"/>
                    <a:pt x="413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8" name="Google Shape;14318;p34"/>
            <p:cNvSpPr/>
            <p:nvPr/>
          </p:nvSpPr>
          <p:spPr>
            <a:xfrm>
              <a:off x="3406475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9" name="Google Shape;14319;p34"/>
            <p:cNvSpPr/>
            <p:nvPr/>
          </p:nvSpPr>
          <p:spPr>
            <a:xfrm>
              <a:off x="3406475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6"/>
                    <a:pt x="143" y="641"/>
                    <a:pt x="320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0" name="Google Shape;14320;p34"/>
            <p:cNvSpPr/>
            <p:nvPr/>
          </p:nvSpPr>
          <p:spPr>
            <a:xfrm>
              <a:off x="3367450" y="414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3"/>
                    <a:pt x="0" y="319"/>
                  </a:cubicBezTo>
                  <a:cubicBezTo>
                    <a:pt x="0" y="497"/>
                    <a:pt x="143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1" name="Google Shape;14321;p34"/>
            <p:cNvSpPr/>
            <p:nvPr/>
          </p:nvSpPr>
          <p:spPr>
            <a:xfrm>
              <a:off x="3367450" y="418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3"/>
                    <a:pt x="0" y="321"/>
                  </a:cubicBezTo>
                  <a:cubicBezTo>
                    <a:pt x="0" y="497"/>
                    <a:pt x="143" y="641"/>
                    <a:pt x="320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2" name="Google Shape;14322;p34"/>
            <p:cNvSpPr/>
            <p:nvPr/>
          </p:nvSpPr>
          <p:spPr>
            <a:xfrm>
              <a:off x="3328375" y="441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3" name="Google Shape;14323;p34"/>
            <p:cNvSpPr/>
            <p:nvPr/>
          </p:nvSpPr>
          <p:spPr>
            <a:xfrm>
              <a:off x="3367450" y="4317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4" name="Google Shape;14324;p34"/>
            <p:cNvSpPr/>
            <p:nvPr/>
          </p:nvSpPr>
          <p:spPr>
            <a:xfrm>
              <a:off x="3367450" y="411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4"/>
                    <a:pt x="0" y="321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5" name="Google Shape;14325;p34"/>
            <p:cNvSpPr/>
            <p:nvPr/>
          </p:nvSpPr>
          <p:spPr>
            <a:xfrm>
              <a:off x="3367450" y="421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6" name="Google Shape;14326;p34"/>
            <p:cNvSpPr/>
            <p:nvPr/>
          </p:nvSpPr>
          <p:spPr>
            <a:xfrm>
              <a:off x="3367450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6"/>
                    <a:pt x="143" y="641"/>
                    <a:pt x="320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7" name="Google Shape;14327;p34"/>
            <p:cNvSpPr/>
            <p:nvPr/>
          </p:nvSpPr>
          <p:spPr>
            <a:xfrm>
              <a:off x="3367450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8" name="Google Shape;14328;p34"/>
            <p:cNvSpPr/>
            <p:nvPr/>
          </p:nvSpPr>
          <p:spPr>
            <a:xfrm>
              <a:off x="3289350" y="421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9" name="Google Shape;14329;p34"/>
            <p:cNvSpPr/>
            <p:nvPr/>
          </p:nvSpPr>
          <p:spPr>
            <a:xfrm>
              <a:off x="3250325" y="418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0" name="Google Shape;14330;p34"/>
            <p:cNvSpPr/>
            <p:nvPr/>
          </p:nvSpPr>
          <p:spPr>
            <a:xfrm>
              <a:off x="3250325" y="407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1" name="Google Shape;14331;p34"/>
            <p:cNvSpPr/>
            <p:nvPr/>
          </p:nvSpPr>
          <p:spPr>
            <a:xfrm>
              <a:off x="3250325" y="411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2" name="Google Shape;14332;p34"/>
            <p:cNvSpPr/>
            <p:nvPr/>
          </p:nvSpPr>
          <p:spPr>
            <a:xfrm>
              <a:off x="3250325" y="414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3" name="Google Shape;14333;p34"/>
            <p:cNvSpPr/>
            <p:nvPr/>
          </p:nvSpPr>
          <p:spPr>
            <a:xfrm>
              <a:off x="3250325" y="428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0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4" name="Google Shape;14334;p34"/>
            <p:cNvSpPr/>
            <p:nvPr/>
          </p:nvSpPr>
          <p:spPr>
            <a:xfrm>
              <a:off x="3250325" y="4317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5" name="Google Shape;14335;p34"/>
            <p:cNvSpPr/>
            <p:nvPr/>
          </p:nvSpPr>
          <p:spPr>
            <a:xfrm>
              <a:off x="3250325" y="4249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6" name="Google Shape;14336;p34"/>
            <p:cNvSpPr/>
            <p:nvPr/>
          </p:nvSpPr>
          <p:spPr>
            <a:xfrm>
              <a:off x="3250325" y="421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7" name="Google Shape;14337;p34"/>
            <p:cNvSpPr/>
            <p:nvPr/>
          </p:nvSpPr>
          <p:spPr>
            <a:xfrm>
              <a:off x="3211300" y="448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8" name="Google Shape;14338;p34"/>
            <p:cNvSpPr/>
            <p:nvPr/>
          </p:nvSpPr>
          <p:spPr>
            <a:xfrm>
              <a:off x="3211300" y="4555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9" name="Google Shape;14339;p34"/>
            <p:cNvSpPr/>
            <p:nvPr/>
          </p:nvSpPr>
          <p:spPr>
            <a:xfrm>
              <a:off x="3211300" y="4453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0" name="Google Shape;14340;p34"/>
            <p:cNvSpPr/>
            <p:nvPr/>
          </p:nvSpPr>
          <p:spPr>
            <a:xfrm>
              <a:off x="3211300" y="452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1" name="Google Shape;14341;p34"/>
            <p:cNvSpPr/>
            <p:nvPr/>
          </p:nvSpPr>
          <p:spPr>
            <a:xfrm>
              <a:off x="3250325" y="401147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2" name="Google Shape;14342;p34"/>
            <p:cNvSpPr/>
            <p:nvPr/>
          </p:nvSpPr>
          <p:spPr>
            <a:xfrm>
              <a:off x="3250325" y="404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3" name="Google Shape;14343;p34"/>
            <p:cNvSpPr/>
            <p:nvPr/>
          </p:nvSpPr>
          <p:spPr>
            <a:xfrm>
              <a:off x="3289350" y="4249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4" name="Google Shape;14344;p34"/>
            <p:cNvSpPr/>
            <p:nvPr/>
          </p:nvSpPr>
          <p:spPr>
            <a:xfrm>
              <a:off x="3289350" y="414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2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5" name="Google Shape;14345;p34"/>
            <p:cNvSpPr/>
            <p:nvPr/>
          </p:nvSpPr>
          <p:spPr>
            <a:xfrm>
              <a:off x="3289350" y="411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6" name="Google Shape;14346;p34"/>
            <p:cNvSpPr/>
            <p:nvPr/>
          </p:nvSpPr>
          <p:spPr>
            <a:xfrm>
              <a:off x="3289350" y="418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2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7" name="Google Shape;14347;p34"/>
            <p:cNvSpPr/>
            <p:nvPr/>
          </p:nvSpPr>
          <p:spPr>
            <a:xfrm>
              <a:off x="3211300" y="441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8" name="Google Shape;14348;p34"/>
            <p:cNvSpPr/>
            <p:nvPr/>
          </p:nvSpPr>
          <p:spPr>
            <a:xfrm>
              <a:off x="3250325" y="435147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9" name="Google Shape;14349;p34"/>
            <p:cNvSpPr/>
            <p:nvPr/>
          </p:nvSpPr>
          <p:spPr>
            <a:xfrm>
              <a:off x="3289350" y="428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2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0" name="Google Shape;14350;p34"/>
            <p:cNvSpPr/>
            <p:nvPr/>
          </p:nvSpPr>
          <p:spPr>
            <a:xfrm>
              <a:off x="3289350" y="4317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1" name="Google Shape;14351;p34"/>
            <p:cNvSpPr/>
            <p:nvPr/>
          </p:nvSpPr>
          <p:spPr>
            <a:xfrm>
              <a:off x="3289350" y="407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2" name="Google Shape;14352;p34"/>
            <p:cNvSpPr/>
            <p:nvPr/>
          </p:nvSpPr>
          <p:spPr>
            <a:xfrm>
              <a:off x="3250325" y="441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3" name="Google Shape;14353;p34"/>
            <p:cNvSpPr/>
            <p:nvPr/>
          </p:nvSpPr>
          <p:spPr>
            <a:xfrm>
              <a:off x="3250325" y="438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4" name="Google Shape;14354;p34"/>
            <p:cNvSpPr/>
            <p:nvPr/>
          </p:nvSpPr>
          <p:spPr>
            <a:xfrm>
              <a:off x="3250325" y="4453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5" name="Google Shape;14355;p34"/>
            <p:cNvSpPr/>
            <p:nvPr/>
          </p:nvSpPr>
          <p:spPr>
            <a:xfrm>
              <a:off x="3289350" y="4013325"/>
              <a:ext cx="15275" cy="14175"/>
            </a:xfrm>
            <a:custGeom>
              <a:avLst/>
              <a:gdLst/>
              <a:ahLst/>
              <a:cxnLst/>
              <a:rect l="l" t="t" r="r" b="b"/>
              <a:pathLst>
                <a:path w="611" h="567" extrusionOk="0">
                  <a:moveTo>
                    <a:pt x="118" y="0"/>
                  </a:moveTo>
                  <a:cubicBezTo>
                    <a:pt x="47" y="61"/>
                    <a:pt x="1" y="150"/>
                    <a:pt x="1" y="247"/>
                  </a:cubicBezTo>
                  <a:cubicBezTo>
                    <a:pt x="1" y="424"/>
                    <a:pt x="144" y="567"/>
                    <a:pt x="322" y="567"/>
                  </a:cubicBezTo>
                  <a:cubicBezTo>
                    <a:pt x="451" y="567"/>
                    <a:pt x="563" y="490"/>
                    <a:pt x="611" y="379"/>
                  </a:cubicBezTo>
                  <a:cubicBezTo>
                    <a:pt x="448" y="249"/>
                    <a:pt x="285" y="122"/>
                    <a:pt x="118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6" name="Google Shape;14356;p34"/>
            <p:cNvSpPr/>
            <p:nvPr/>
          </p:nvSpPr>
          <p:spPr>
            <a:xfrm>
              <a:off x="3289350" y="404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7"/>
                    <a:pt x="144" y="641"/>
                    <a:pt x="322" y="641"/>
                  </a:cubicBezTo>
                  <a:cubicBezTo>
                    <a:pt x="498" y="641"/>
                    <a:pt x="641" y="497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7" name="Google Shape;14357;p34"/>
            <p:cNvSpPr/>
            <p:nvPr/>
          </p:nvSpPr>
          <p:spPr>
            <a:xfrm>
              <a:off x="3250325" y="452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8" name="Google Shape;14358;p34"/>
            <p:cNvSpPr/>
            <p:nvPr/>
          </p:nvSpPr>
          <p:spPr>
            <a:xfrm>
              <a:off x="3250325" y="448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9" name="Google Shape;14359;p34"/>
            <p:cNvSpPr/>
            <p:nvPr/>
          </p:nvSpPr>
          <p:spPr>
            <a:xfrm>
              <a:off x="2899050" y="4453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0" name="Google Shape;14360;p34"/>
            <p:cNvSpPr/>
            <p:nvPr/>
          </p:nvSpPr>
          <p:spPr>
            <a:xfrm>
              <a:off x="2899050" y="407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1" name="Google Shape;14361;p34"/>
            <p:cNvSpPr/>
            <p:nvPr/>
          </p:nvSpPr>
          <p:spPr>
            <a:xfrm>
              <a:off x="2862000" y="4047150"/>
              <a:ext cx="14100" cy="14425"/>
            </a:xfrm>
            <a:custGeom>
              <a:avLst/>
              <a:gdLst/>
              <a:ahLst/>
              <a:cxnLst/>
              <a:rect l="l" t="t" r="r" b="b"/>
              <a:pathLst>
                <a:path w="564" h="577" extrusionOk="0">
                  <a:moveTo>
                    <a:pt x="436" y="0"/>
                  </a:moveTo>
                  <a:cubicBezTo>
                    <a:pt x="287" y="151"/>
                    <a:pt x="142" y="303"/>
                    <a:pt x="0" y="462"/>
                  </a:cubicBezTo>
                  <a:cubicBezTo>
                    <a:pt x="57" y="531"/>
                    <a:pt x="143" y="576"/>
                    <a:pt x="243" y="576"/>
                  </a:cubicBezTo>
                  <a:cubicBezTo>
                    <a:pt x="421" y="576"/>
                    <a:pt x="564" y="433"/>
                    <a:pt x="564" y="257"/>
                  </a:cubicBezTo>
                  <a:cubicBezTo>
                    <a:pt x="564" y="151"/>
                    <a:pt x="513" y="58"/>
                    <a:pt x="43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2" name="Google Shape;14362;p34"/>
            <p:cNvSpPr/>
            <p:nvPr/>
          </p:nvSpPr>
          <p:spPr>
            <a:xfrm>
              <a:off x="2899050" y="404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3" name="Google Shape;14363;p34"/>
            <p:cNvSpPr/>
            <p:nvPr/>
          </p:nvSpPr>
          <p:spPr>
            <a:xfrm>
              <a:off x="2899050" y="414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4" name="Google Shape;14364;p34"/>
            <p:cNvSpPr/>
            <p:nvPr/>
          </p:nvSpPr>
          <p:spPr>
            <a:xfrm>
              <a:off x="2899050" y="411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5" name="Google Shape;14365;p34"/>
            <p:cNvSpPr/>
            <p:nvPr/>
          </p:nvSpPr>
          <p:spPr>
            <a:xfrm>
              <a:off x="2899050" y="418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6" name="Google Shape;14366;p34"/>
            <p:cNvSpPr/>
            <p:nvPr/>
          </p:nvSpPr>
          <p:spPr>
            <a:xfrm>
              <a:off x="2899050" y="4249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7" name="Google Shape;14367;p34"/>
            <p:cNvSpPr/>
            <p:nvPr/>
          </p:nvSpPr>
          <p:spPr>
            <a:xfrm>
              <a:off x="2899050" y="421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8" name="Google Shape;14368;p34"/>
            <p:cNvSpPr/>
            <p:nvPr/>
          </p:nvSpPr>
          <p:spPr>
            <a:xfrm>
              <a:off x="2860075" y="438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4"/>
                    <a:pt x="0" y="321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6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9" name="Google Shape;14369;p34"/>
            <p:cNvSpPr/>
            <p:nvPr/>
          </p:nvSpPr>
          <p:spPr>
            <a:xfrm>
              <a:off x="2860075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4" y="1"/>
                    <a:pt x="0" y="144"/>
                    <a:pt x="0" y="320"/>
                  </a:cubicBezTo>
                  <a:cubicBezTo>
                    <a:pt x="0" y="496"/>
                    <a:pt x="144" y="641"/>
                    <a:pt x="320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0" name="Google Shape;14370;p34"/>
            <p:cNvSpPr/>
            <p:nvPr/>
          </p:nvSpPr>
          <p:spPr>
            <a:xfrm>
              <a:off x="2860075" y="4317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4"/>
                    <a:pt x="0" y="322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1" name="Google Shape;14371;p34"/>
            <p:cNvSpPr/>
            <p:nvPr/>
          </p:nvSpPr>
          <p:spPr>
            <a:xfrm>
              <a:off x="2860075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4"/>
                    <a:pt x="0" y="322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2" name="Google Shape;14372;p34"/>
            <p:cNvSpPr/>
            <p:nvPr/>
          </p:nvSpPr>
          <p:spPr>
            <a:xfrm>
              <a:off x="2899050" y="428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0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3" name="Google Shape;14373;p34"/>
            <p:cNvSpPr/>
            <p:nvPr/>
          </p:nvSpPr>
          <p:spPr>
            <a:xfrm>
              <a:off x="2860075" y="4453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4"/>
                    <a:pt x="0" y="322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4" name="Google Shape;14374;p34"/>
            <p:cNvSpPr/>
            <p:nvPr/>
          </p:nvSpPr>
          <p:spPr>
            <a:xfrm>
              <a:off x="2860075" y="441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4" y="1"/>
                    <a:pt x="0" y="144"/>
                    <a:pt x="0" y="320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5" name="Google Shape;14375;p34"/>
            <p:cNvSpPr/>
            <p:nvPr/>
          </p:nvSpPr>
          <p:spPr>
            <a:xfrm>
              <a:off x="2860075" y="435147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5"/>
                    <a:pt x="0" y="322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6" name="Google Shape;14376;p34"/>
            <p:cNvSpPr/>
            <p:nvPr/>
          </p:nvSpPr>
          <p:spPr>
            <a:xfrm>
              <a:off x="2938075" y="411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7" name="Google Shape;14377;p34"/>
            <p:cNvSpPr/>
            <p:nvPr/>
          </p:nvSpPr>
          <p:spPr>
            <a:xfrm>
              <a:off x="2938075" y="414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2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8" name="Google Shape;14378;p34"/>
            <p:cNvSpPr/>
            <p:nvPr/>
          </p:nvSpPr>
          <p:spPr>
            <a:xfrm>
              <a:off x="2938075" y="404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7"/>
                    <a:pt x="144" y="641"/>
                    <a:pt x="322" y="641"/>
                  </a:cubicBezTo>
                  <a:cubicBezTo>
                    <a:pt x="498" y="641"/>
                    <a:pt x="641" y="497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9" name="Google Shape;14379;p34"/>
            <p:cNvSpPr/>
            <p:nvPr/>
          </p:nvSpPr>
          <p:spPr>
            <a:xfrm>
              <a:off x="2938075" y="407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0" name="Google Shape;14380;p34"/>
            <p:cNvSpPr/>
            <p:nvPr/>
          </p:nvSpPr>
          <p:spPr>
            <a:xfrm>
              <a:off x="2938075" y="4249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1" name="Google Shape;14381;p34"/>
            <p:cNvSpPr/>
            <p:nvPr/>
          </p:nvSpPr>
          <p:spPr>
            <a:xfrm>
              <a:off x="2938075" y="418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2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2" name="Google Shape;14382;p34"/>
            <p:cNvSpPr/>
            <p:nvPr/>
          </p:nvSpPr>
          <p:spPr>
            <a:xfrm>
              <a:off x="2938075" y="421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3" name="Google Shape;14383;p34"/>
            <p:cNvSpPr/>
            <p:nvPr/>
          </p:nvSpPr>
          <p:spPr>
            <a:xfrm>
              <a:off x="2899050" y="435147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4" name="Google Shape;14384;p34"/>
            <p:cNvSpPr/>
            <p:nvPr/>
          </p:nvSpPr>
          <p:spPr>
            <a:xfrm>
              <a:off x="2899050" y="441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5" name="Google Shape;14385;p34"/>
            <p:cNvSpPr/>
            <p:nvPr/>
          </p:nvSpPr>
          <p:spPr>
            <a:xfrm>
              <a:off x="2899050" y="438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6" name="Google Shape;14386;p34"/>
            <p:cNvSpPr/>
            <p:nvPr/>
          </p:nvSpPr>
          <p:spPr>
            <a:xfrm>
              <a:off x="2938075" y="401147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7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7" name="Google Shape;14387;p34"/>
            <p:cNvSpPr/>
            <p:nvPr/>
          </p:nvSpPr>
          <p:spPr>
            <a:xfrm>
              <a:off x="2899050" y="4317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8" name="Google Shape;14388;p34"/>
            <p:cNvSpPr/>
            <p:nvPr/>
          </p:nvSpPr>
          <p:spPr>
            <a:xfrm>
              <a:off x="2899050" y="448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9" name="Google Shape;14389;p34"/>
            <p:cNvSpPr/>
            <p:nvPr/>
          </p:nvSpPr>
          <p:spPr>
            <a:xfrm>
              <a:off x="2860075" y="421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4"/>
                    <a:pt x="0" y="320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6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0" name="Google Shape;14390;p34"/>
            <p:cNvSpPr/>
            <p:nvPr/>
          </p:nvSpPr>
          <p:spPr>
            <a:xfrm>
              <a:off x="2899825" y="4013325"/>
              <a:ext cx="15275" cy="14175"/>
            </a:xfrm>
            <a:custGeom>
              <a:avLst/>
              <a:gdLst/>
              <a:ahLst/>
              <a:cxnLst/>
              <a:rect l="l" t="t" r="r" b="b"/>
              <a:pathLst>
                <a:path w="611" h="567" extrusionOk="0">
                  <a:moveTo>
                    <a:pt x="493" y="0"/>
                  </a:moveTo>
                  <a:cubicBezTo>
                    <a:pt x="325" y="122"/>
                    <a:pt x="161" y="249"/>
                    <a:pt x="0" y="379"/>
                  </a:cubicBezTo>
                  <a:cubicBezTo>
                    <a:pt x="51" y="490"/>
                    <a:pt x="161" y="567"/>
                    <a:pt x="289" y="567"/>
                  </a:cubicBezTo>
                  <a:cubicBezTo>
                    <a:pt x="467" y="567"/>
                    <a:pt x="610" y="424"/>
                    <a:pt x="610" y="247"/>
                  </a:cubicBezTo>
                  <a:cubicBezTo>
                    <a:pt x="610" y="148"/>
                    <a:pt x="564" y="59"/>
                    <a:pt x="49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1" name="Google Shape;14391;p34"/>
            <p:cNvSpPr/>
            <p:nvPr/>
          </p:nvSpPr>
          <p:spPr>
            <a:xfrm>
              <a:off x="2782725" y="4317500"/>
              <a:ext cx="15300" cy="16050"/>
            </a:xfrm>
            <a:custGeom>
              <a:avLst/>
              <a:gdLst/>
              <a:ahLst/>
              <a:cxnLst/>
              <a:rect l="l" t="t" r="r" b="b"/>
              <a:pathLst>
                <a:path w="612" h="642" extrusionOk="0">
                  <a:moveTo>
                    <a:pt x="292" y="1"/>
                  </a:moveTo>
                  <a:cubicBezTo>
                    <a:pt x="162" y="1"/>
                    <a:pt x="51" y="77"/>
                    <a:pt x="1" y="189"/>
                  </a:cubicBezTo>
                  <a:cubicBezTo>
                    <a:pt x="19" y="307"/>
                    <a:pt x="37" y="423"/>
                    <a:pt x="58" y="537"/>
                  </a:cubicBezTo>
                  <a:cubicBezTo>
                    <a:pt x="114" y="602"/>
                    <a:pt x="197" y="641"/>
                    <a:pt x="292" y="641"/>
                  </a:cubicBezTo>
                  <a:cubicBezTo>
                    <a:pt x="468" y="641"/>
                    <a:pt x="611" y="498"/>
                    <a:pt x="611" y="322"/>
                  </a:cubicBezTo>
                  <a:cubicBezTo>
                    <a:pt x="611" y="144"/>
                    <a:pt x="468" y="1"/>
                    <a:pt x="29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2" name="Google Shape;14392;p34"/>
            <p:cNvSpPr/>
            <p:nvPr/>
          </p:nvSpPr>
          <p:spPr>
            <a:xfrm>
              <a:off x="2899825" y="4521525"/>
              <a:ext cx="15275" cy="14225"/>
            </a:xfrm>
            <a:custGeom>
              <a:avLst/>
              <a:gdLst/>
              <a:ahLst/>
              <a:cxnLst/>
              <a:rect l="l" t="t" r="r" b="b"/>
              <a:pathLst>
                <a:path w="611" h="569" extrusionOk="0">
                  <a:moveTo>
                    <a:pt x="289" y="0"/>
                  </a:moveTo>
                  <a:cubicBezTo>
                    <a:pt x="160" y="0"/>
                    <a:pt x="48" y="79"/>
                    <a:pt x="0" y="189"/>
                  </a:cubicBezTo>
                  <a:cubicBezTo>
                    <a:pt x="161" y="318"/>
                    <a:pt x="325" y="445"/>
                    <a:pt x="493" y="568"/>
                  </a:cubicBezTo>
                  <a:cubicBezTo>
                    <a:pt x="565" y="507"/>
                    <a:pt x="610" y="421"/>
                    <a:pt x="610" y="321"/>
                  </a:cubicBezTo>
                  <a:cubicBezTo>
                    <a:pt x="610" y="144"/>
                    <a:pt x="467" y="0"/>
                    <a:pt x="28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3" name="Google Shape;14393;p34"/>
            <p:cNvSpPr/>
            <p:nvPr/>
          </p:nvSpPr>
          <p:spPr>
            <a:xfrm>
              <a:off x="2862000" y="4487550"/>
              <a:ext cx="14100" cy="14400"/>
            </a:xfrm>
            <a:custGeom>
              <a:avLst/>
              <a:gdLst/>
              <a:ahLst/>
              <a:cxnLst/>
              <a:rect l="l" t="t" r="r" b="b"/>
              <a:pathLst>
                <a:path w="564" h="576" extrusionOk="0">
                  <a:moveTo>
                    <a:pt x="243" y="0"/>
                  </a:moveTo>
                  <a:cubicBezTo>
                    <a:pt x="145" y="0"/>
                    <a:pt x="59" y="45"/>
                    <a:pt x="0" y="115"/>
                  </a:cubicBezTo>
                  <a:cubicBezTo>
                    <a:pt x="142" y="271"/>
                    <a:pt x="287" y="425"/>
                    <a:pt x="436" y="576"/>
                  </a:cubicBezTo>
                  <a:cubicBezTo>
                    <a:pt x="511" y="516"/>
                    <a:pt x="564" y="424"/>
                    <a:pt x="564" y="320"/>
                  </a:cubicBezTo>
                  <a:cubicBezTo>
                    <a:pt x="564" y="143"/>
                    <a:pt x="421" y="0"/>
                    <a:pt x="243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4" name="Google Shape;14394;p34"/>
            <p:cNvSpPr/>
            <p:nvPr/>
          </p:nvSpPr>
          <p:spPr>
            <a:xfrm>
              <a:off x="2938075" y="428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2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5" name="Google Shape;14395;p34"/>
            <p:cNvSpPr/>
            <p:nvPr/>
          </p:nvSpPr>
          <p:spPr>
            <a:xfrm>
              <a:off x="2788500" y="4351475"/>
              <a:ext cx="9525" cy="15550"/>
            </a:xfrm>
            <a:custGeom>
              <a:avLst/>
              <a:gdLst/>
              <a:ahLst/>
              <a:cxnLst/>
              <a:rect l="l" t="t" r="r" b="b"/>
              <a:pathLst>
                <a:path w="381" h="622" extrusionOk="0">
                  <a:moveTo>
                    <a:pt x="61" y="1"/>
                  </a:moveTo>
                  <a:cubicBezTo>
                    <a:pt x="40" y="1"/>
                    <a:pt x="22" y="4"/>
                    <a:pt x="0" y="7"/>
                  </a:cubicBezTo>
                  <a:cubicBezTo>
                    <a:pt x="52" y="215"/>
                    <a:pt x="106" y="420"/>
                    <a:pt x="168" y="622"/>
                  </a:cubicBezTo>
                  <a:cubicBezTo>
                    <a:pt x="293" y="578"/>
                    <a:pt x="380" y="462"/>
                    <a:pt x="380" y="322"/>
                  </a:cubicBezTo>
                  <a:cubicBezTo>
                    <a:pt x="380" y="145"/>
                    <a:pt x="237" y="1"/>
                    <a:pt x="6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6" name="Google Shape;14396;p34"/>
            <p:cNvSpPr/>
            <p:nvPr/>
          </p:nvSpPr>
          <p:spPr>
            <a:xfrm>
              <a:off x="2781975" y="428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7" name="Google Shape;14397;p34"/>
            <p:cNvSpPr/>
            <p:nvPr/>
          </p:nvSpPr>
          <p:spPr>
            <a:xfrm>
              <a:off x="2781975" y="4249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8" name="Google Shape;14398;p34"/>
            <p:cNvSpPr/>
            <p:nvPr/>
          </p:nvSpPr>
          <p:spPr>
            <a:xfrm>
              <a:off x="3055950" y="4589525"/>
              <a:ext cx="15125" cy="6575"/>
            </a:xfrm>
            <a:custGeom>
              <a:avLst/>
              <a:gdLst/>
              <a:ahLst/>
              <a:cxnLst/>
              <a:rect l="l" t="t" r="r" b="b"/>
              <a:pathLst>
                <a:path w="605" h="263" extrusionOk="0">
                  <a:moveTo>
                    <a:pt x="290" y="0"/>
                  </a:moveTo>
                  <a:cubicBezTo>
                    <a:pt x="160" y="0"/>
                    <a:pt x="49" y="78"/>
                    <a:pt x="1" y="188"/>
                  </a:cubicBezTo>
                  <a:cubicBezTo>
                    <a:pt x="200" y="217"/>
                    <a:pt x="401" y="241"/>
                    <a:pt x="605" y="262"/>
                  </a:cubicBezTo>
                  <a:cubicBezTo>
                    <a:pt x="576" y="113"/>
                    <a:pt x="447" y="0"/>
                    <a:pt x="29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9" name="Google Shape;14399;p34"/>
            <p:cNvSpPr/>
            <p:nvPr/>
          </p:nvSpPr>
          <p:spPr>
            <a:xfrm>
              <a:off x="3094225" y="4589525"/>
              <a:ext cx="16025" cy="8050"/>
            </a:xfrm>
            <a:custGeom>
              <a:avLst/>
              <a:gdLst/>
              <a:ahLst/>
              <a:cxnLst/>
              <a:rect l="l" t="t" r="r" b="b"/>
              <a:pathLst>
                <a:path w="641" h="322" extrusionOk="0">
                  <a:moveTo>
                    <a:pt x="321" y="0"/>
                  </a:moveTo>
                  <a:cubicBezTo>
                    <a:pt x="145" y="0"/>
                    <a:pt x="2" y="142"/>
                    <a:pt x="1" y="317"/>
                  </a:cubicBezTo>
                  <a:cubicBezTo>
                    <a:pt x="106" y="320"/>
                    <a:pt x="213" y="321"/>
                    <a:pt x="321" y="321"/>
                  </a:cubicBezTo>
                  <a:cubicBezTo>
                    <a:pt x="428" y="321"/>
                    <a:pt x="534" y="320"/>
                    <a:pt x="641" y="317"/>
                  </a:cubicBezTo>
                  <a:cubicBezTo>
                    <a:pt x="639" y="142"/>
                    <a:pt x="496" y="0"/>
                    <a:pt x="321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0" name="Google Shape;14400;p34"/>
            <p:cNvSpPr/>
            <p:nvPr/>
          </p:nvSpPr>
          <p:spPr>
            <a:xfrm>
              <a:off x="3406475" y="4317500"/>
              <a:ext cx="15275" cy="16050"/>
            </a:xfrm>
            <a:custGeom>
              <a:avLst/>
              <a:gdLst/>
              <a:ahLst/>
              <a:cxnLst/>
              <a:rect l="l" t="t" r="r" b="b"/>
              <a:pathLst>
                <a:path w="61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13" y="641"/>
                    <a:pt x="496" y="602"/>
                    <a:pt x="553" y="537"/>
                  </a:cubicBezTo>
                  <a:cubicBezTo>
                    <a:pt x="574" y="421"/>
                    <a:pt x="594" y="307"/>
                    <a:pt x="611" y="189"/>
                  </a:cubicBezTo>
                  <a:cubicBezTo>
                    <a:pt x="559" y="77"/>
                    <a:pt x="451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1" name="Google Shape;14401;p34"/>
            <p:cNvSpPr/>
            <p:nvPr/>
          </p:nvSpPr>
          <p:spPr>
            <a:xfrm>
              <a:off x="3328375" y="4487550"/>
              <a:ext cx="14125" cy="14400"/>
            </a:xfrm>
            <a:custGeom>
              <a:avLst/>
              <a:gdLst/>
              <a:ahLst/>
              <a:cxnLst/>
              <a:rect l="l" t="t" r="r" b="b"/>
              <a:pathLst>
                <a:path w="565" h="576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25"/>
                    <a:pt x="52" y="519"/>
                    <a:pt x="129" y="576"/>
                  </a:cubicBezTo>
                  <a:cubicBezTo>
                    <a:pt x="278" y="425"/>
                    <a:pt x="423" y="273"/>
                    <a:pt x="564" y="115"/>
                  </a:cubicBezTo>
                  <a:cubicBezTo>
                    <a:pt x="506" y="45"/>
                    <a:pt x="420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2" name="Google Shape;14402;p34"/>
            <p:cNvSpPr/>
            <p:nvPr/>
          </p:nvSpPr>
          <p:spPr>
            <a:xfrm>
              <a:off x="3406475" y="4351475"/>
              <a:ext cx="9525" cy="15550"/>
            </a:xfrm>
            <a:custGeom>
              <a:avLst/>
              <a:gdLst/>
              <a:ahLst/>
              <a:cxnLst/>
              <a:rect l="l" t="t" r="r" b="b"/>
              <a:pathLst>
                <a:path w="381" h="622" extrusionOk="0">
                  <a:moveTo>
                    <a:pt x="320" y="1"/>
                  </a:moveTo>
                  <a:cubicBezTo>
                    <a:pt x="143" y="1"/>
                    <a:pt x="0" y="147"/>
                    <a:pt x="0" y="322"/>
                  </a:cubicBezTo>
                  <a:cubicBezTo>
                    <a:pt x="0" y="460"/>
                    <a:pt x="89" y="578"/>
                    <a:pt x="213" y="622"/>
                  </a:cubicBezTo>
                  <a:cubicBezTo>
                    <a:pt x="273" y="418"/>
                    <a:pt x="330" y="212"/>
                    <a:pt x="380" y="7"/>
                  </a:cubicBezTo>
                  <a:cubicBezTo>
                    <a:pt x="362" y="4"/>
                    <a:pt x="341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3" name="Google Shape;14403;p34"/>
            <p:cNvSpPr/>
            <p:nvPr/>
          </p:nvSpPr>
          <p:spPr>
            <a:xfrm>
              <a:off x="3133400" y="4589525"/>
              <a:ext cx="15125" cy="6525"/>
            </a:xfrm>
            <a:custGeom>
              <a:avLst/>
              <a:gdLst/>
              <a:ahLst/>
              <a:cxnLst/>
              <a:rect l="l" t="t" r="r" b="b"/>
              <a:pathLst>
                <a:path w="605" h="261" extrusionOk="0">
                  <a:moveTo>
                    <a:pt x="316" y="0"/>
                  </a:moveTo>
                  <a:cubicBezTo>
                    <a:pt x="159" y="0"/>
                    <a:pt x="29" y="112"/>
                    <a:pt x="1" y="261"/>
                  </a:cubicBezTo>
                  <a:cubicBezTo>
                    <a:pt x="204" y="241"/>
                    <a:pt x="406" y="217"/>
                    <a:pt x="605" y="187"/>
                  </a:cubicBezTo>
                  <a:cubicBezTo>
                    <a:pt x="555" y="78"/>
                    <a:pt x="444" y="0"/>
                    <a:pt x="316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4" name="Google Shape;14404;p34"/>
            <p:cNvSpPr/>
            <p:nvPr/>
          </p:nvSpPr>
          <p:spPr>
            <a:xfrm>
              <a:off x="2860075" y="418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21"/>
                  </a:cubicBezTo>
                  <a:cubicBezTo>
                    <a:pt x="0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6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5" name="Google Shape;14405;p34"/>
            <p:cNvSpPr/>
            <p:nvPr/>
          </p:nvSpPr>
          <p:spPr>
            <a:xfrm>
              <a:off x="3289350" y="4521525"/>
              <a:ext cx="15275" cy="14225"/>
            </a:xfrm>
            <a:custGeom>
              <a:avLst/>
              <a:gdLst/>
              <a:ahLst/>
              <a:cxnLst/>
              <a:rect l="l" t="t" r="r" b="b"/>
              <a:pathLst>
                <a:path w="611" h="569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21"/>
                    <a:pt x="47" y="507"/>
                    <a:pt x="118" y="568"/>
                  </a:cubicBezTo>
                  <a:cubicBezTo>
                    <a:pt x="285" y="445"/>
                    <a:pt x="450" y="318"/>
                    <a:pt x="611" y="189"/>
                  </a:cubicBezTo>
                  <a:cubicBezTo>
                    <a:pt x="563" y="79"/>
                    <a:pt x="451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6" name="Google Shape;14406;p34"/>
            <p:cNvSpPr/>
            <p:nvPr/>
          </p:nvSpPr>
          <p:spPr>
            <a:xfrm>
              <a:off x="2821050" y="441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7" name="Google Shape;14407;p34"/>
            <p:cNvSpPr/>
            <p:nvPr/>
          </p:nvSpPr>
          <p:spPr>
            <a:xfrm>
              <a:off x="2821050" y="435147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5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8" name="Google Shape;14408;p34"/>
            <p:cNvSpPr/>
            <p:nvPr/>
          </p:nvSpPr>
          <p:spPr>
            <a:xfrm>
              <a:off x="2821050" y="438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4"/>
                    <a:pt x="0" y="321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9" name="Google Shape;14409;p34"/>
            <p:cNvSpPr/>
            <p:nvPr/>
          </p:nvSpPr>
          <p:spPr>
            <a:xfrm>
              <a:off x="2860075" y="411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4"/>
                    <a:pt x="0" y="321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6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0" name="Google Shape;14410;p34"/>
            <p:cNvSpPr/>
            <p:nvPr/>
          </p:nvSpPr>
          <p:spPr>
            <a:xfrm>
              <a:off x="2860075" y="407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20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6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1" name="Google Shape;14411;p34"/>
            <p:cNvSpPr/>
            <p:nvPr/>
          </p:nvSpPr>
          <p:spPr>
            <a:xfrm>
              <a:off x="2860075" y="414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19"/>
                  </a:cubicBezTo>
                  <a:cubicBezTo>
                    <a:pt x="0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6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2" name="Google Shape;14412;p34"/>
            <p:cNvSpPr/>
            <p:nvPr/>
          </p:nvSpPr>
          <p:spPr>
            <a:xfrm>
              <a:off x="2821050" y="4317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3" name="Google Shape;14413;p34"/>
            <p:cNvSpPr/>
            <p:nvPr/>
          </p:nvSpPr>
          <p:spPr>
            <a:xfrm>
              <a:off x="2821050" y="418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3"/>
                    <a:pt x="0" y="321"/>
                  </a:cubicBezTo>
                  <a:cubicBezTo>
                    <a:pt x="0" y="497"/>
                    <a:pt x="143" y="641"/>
                    <a:pt x="320" y="641"/>
                  </a:cubicBezTo>
                  <a:cubicBezTo>
                    <a:pt x="496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4" name="Google Shape;14414;p34"/>
            <p:cNvSpPr/>
            <p:nvPr/>
          </p:nvSpPr>
          <p:spPr>
            <a:xfrm>
              <a:off x="2821050" y="411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4"/>
                    <a:pt x="0" y="321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5" name="Google Shape;14415;p34"/>
            <p:cNvSpPr/>
            <p:nvPr/>
          </p:nvSpPr>
          <p:spPr>
            <a:xfrm>
              <a:off x="2821050" y="414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3" y="0"/>
                    <a:pt x="0" y="143"/>
                    <a:pt x="0" y="319"/>
                  </a:cubicBezTo>
                  <a:cubicBezTo>
                    <a:pt x="0" y="497"/>
                    <a:pt x="143" y="640"/>
                    <a:pt x="320" y="640"/>
                  </a:cubicBezTo>
                  <a:cubicBezTo>
                    <a:pt x="496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6" name="Google Shape;14416;p34"/>
            <p:cNvSpPr/>
            <p:nvPr/>
          </p:nvSpPr>
          <p:spPr>
            <a:xfrm>
              <a:off x="2788500" y="4182050"/>
              <a:ext cx="9525" cy="15500"/>
            </a:xfrm>
            <a:custGeom>
              <a:avLst/>
              <a:gdLst/>
              <a:ahLst/>
              <a:cxnLst/>
              <a:rect l="l" t="t" r="r" b="b"/>
              <a:pathLst>
                <a:path w="381" h="620" extrusionOk="0">
                  <a:moveTo>
                    <a:pt x="168" y="0"/>
                  </a:moveTo>
                  <a:cubicBezTo>
                    <a:pt x="107" y="204"/>
                    <a:pt x="52" y="407"/>
                    <a:pt x="0" y="614"/>
                  </a:cubicBezTo>
                  <a:cubicBezTo>
                    <a:pt x="19" y="618"/>
                    <a:pt x="40" y="620"/>
                    <a:pt x="61" y="620"/>
                  </a:cubicBezTo>
                  <a:cubicBezTo>
                    <a:pt x="237" y="620"/>
                    <a:pt x="380" y="476"/>
                    <a:pt x="380" y="300"/>
                  </a:cubicBezTo>
                  <a:cubicBezTo>
                    <a:pt x="380" y="160"/>
                    <a:pt x="293" y="44"/>
                    <a:pt x="168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7" name="Google Shape;14417;p34"/>
            <p:cNvSpPr/>
            <p:nvPr/>
          </p:nvSpPr>
          <p:spPr>
            <a:xfrm>
              <a:off x="2821050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6"/>
                    <a:pt x="143" y="641"/>
                    <a:pt x="320" y="641"/>
                  </a:cubicBezTo>
                  <a:cubicBezTo>
                    <a:pt x="496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8" name="Google Shape;14418;p34"/>
            <p:cNvSpPr/>
            <p:nvPr/>
          </p:nvSpPr>
          <p:spPr>
            <a:xfrm>
              <a:off x="2782725" y="4215525"/>
              <a:ext cx="15300" cy="16050"/>
            </a:xfrm>
            <a:custGeom>
              <a:avLst/>
              <a:gdLst/>
              <a:ahLst/>
              <a:cxnLst/>
              <a:rect l="l" t="t" r="r" b="b"/>
              <a:pathLst>
                <a:path w="612" h="642" extrusionOk="0">
                  <a:moveTo>
                    <a:pt x="292" y="1"/>
                  </a:moveTo>
                  <a:cubicBezTo>
                    <a:pt x="200" y="1"/>
                    <a:pt x="117" y="40"/>
                    <a:pt x="58" y="103"/>
                  </a:cubicBezTo>
                  <a:cubicBezTo>
                    <a:pt x="37" y="221"/>
                    <a:pt x="19" y="335"/>
                    <a:pt x="1" y="453"/>
                  </a:cubicBezTo>
                  <a:cubicBezTo>
                    <a:pt x="51" y="563"/>
                    <a:pt x="162" y="641"/>
                    <a:pt x="292" y="641"/>
                  </a:cubicBezTo>
                  <a:cubicBezTo>
                    <a:pt x="468" y="641"/>
                    <a:pt x="611" y="498"/>
                    <a:pt x="611" y="320"/>
                  </a:cubicBezTo>
                  <a:cubicBezTo>
                    <a:pt x="611" y="144"/>
                    <a:pt x="468" y="1"/>
                    <a:pt x="29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9" name="Google Shape;14419;p34"/>
            <p:cNvSpPr/>
            <p:nvPr/>
          </p:nvSpPr>
          <p:spPr>
            <a:xfrm>
              <a:off x="2821050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0" name="Google Shape;14420;p34"/>
            <p:cNvSpPr/>
            <p:nvPr/>
          </p:nvSpPr>
          <p:spPr>
            <a:xfrm>
              <a:off x="2821050" y="421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3" y="1"/>
                    <a:pt x="0" y="144"/>
                    <a:pt x="0" y="320"/>
                  </a:cubicBezTo>
                  <a:cubicBezTo>
                    <a:pt x="0" y="498"/>
                    <a:pt x="143" y="641"/>
                    <a:pt x="320" y="641"/>
                  </a:cubicBezTo>
                  <a:cubicBezTo>
                    <a:pt x="496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1" name="Google Shape;14421;p34"/>
            <p:cNvSpPr/>
            <p:nvPr/>
          </p:nvSpPr>
          <p:spPr>
            <a:xfrm>
              <a:off x="3016175" y="401147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4" y="1"/>
                    <a:pt x="0" y="144"/>
                    <a:pt x="0" y="321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2" name="Google Shape;14422;p34"/>
            <p:cNvSpPr/>
            <p:nvPr/>
          </p:nvSpPr>
          <p:spPr>
            <a:xfrm>
              <a:off x="3055950" y="3953025"/>
              <a:ext cx="15125" cy="6500"/>
            </a:xfrm>
            <a:custGeom>
              <a:avLst/>
              <a:gdLst/>
              <a:ahLst/>
              <a:cxnLst/>
              <a:rect l="l" t="t" r="r" b="b"/>
              <a:pathLst>
                <a:path w="605" h="260" extrusionOk="0">
                  <a:moveTo>
                    <a:pt x="605" y="0"/>
                  </a:moveTo>
                  <a:lnTo>
                    <a:pt x="605" y="0"/>
                  </a:lnTo>
                  <a:cubicBezTo>
                    <a:pt x="401" y="18"/>
                    <a:pt x="200" y="44"/>
                    <a:pt x="1" y="74"/>
                  </a:cubicBezTo>
                  <a:cubicBezTo>
                    <a:pt x="49" y="182"/>
                    <a:pt x="160" y="259"/>
                    <a:pt x="290" y="259"/>
                  </a:cubicBezTo>
                  <a:cubicBezTo>
                    <a:pt x="447" y="259"/>
                    <a:pt x="576" y="149"/>
                    <a:pt x="605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3" name="Google Shape;14423;p34"/>
            <p:cNvSpPr/>
            <p:nvPr/>
          </p:nvSpPr>
          <p:spPr>
            <a:xfrm>
              <a:off x="3054925" y="3977350"/>
              <a:ext cx="16300" cy="16000"/>
            </a:xfrm>
            <a:custGeom>
              <a:avLst/>
              <a:gdLst/>
              <a:ahLst/>
              <a:cxnLst/>
              <a:rect l="l" t="t" r="r" b="b"/>
              <a:pathLst>
                <a:path w="652" h="640" extrusionOk="0">
                  <a:moveTo>
                    <a:pt x="327" y="0"/>
                  </a:moveTo>
                  <a:cubicBezTo>
                    <a:pt x="323" y="0"/>
                    <a:pt x="320" y="0"/>
                    <a:pt x="316" y="0"/>
                  </a:cubicBezTo>
                  <a:cubicBezTo>
                    <a:pt x="138" y="5"/>
                    <a:pt x="1" y="154"/>
                    <a:pt x="5" y="330"/>
                  </a:cubicBezTo>
                  <a:cubicBezTo>
                    <a:pt x="11" y="503"/>
                    <a:pt x="154" y="639"/>
                    <a:pt x="326" y="639"/>
                  </a:cubicBezTo>
                  <a:cubicBezTo>
                    <a:pt x="330" y="639"/>
                    <a:pt x="333" y="639"/>
                    <a:pt x="337" y="639"/>
                  </a:cubicBezTo>
                  <a:cubicBezTo>
                    <a:pt x="513" y="633"/>
                    <a:pt x="652" y="486"/>
                    <a:pt x="646" y="309"/>
                  </a:cubicBezTo>
                  <a:cubicBezTo>
                    <a:pt x="640" y="137"/>
                    <a:pt x="498" y="0"/>
                    <a:pt x="327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4" name="Google Shape;14424;p34"/>
            <p:cNvSpPr/>
            <p:nvPr/>
          </p:nvSpPr>
          <p:spPr>
            <a:xfrm>
              <a:off x="3016175" y="452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4"/>
                    <a:pt x="0" y="321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5" name="Google Shape;14425;p34"/>
            <p:cNvSpPr/>
            <p:nvPr/>
          </p:nvSpPr>
          <p:spPr>
            <a:xfrm>
              <a:off x="3054925" y="4113375"/>
              <a:ext cx="16300" cy="16000"/>
            </a:xfrm>
            <a:custGeom>
              <a:avLst/>
              <a:gdLst/>
              <a:ahLst/>
              <a:cxnLst/>
              <a:rect l="l" t="t" r="r" b="b"/>
              <a:pathLst>
                <a:path w="652" h="640" extrusionOk="0">
                  <a:moveTo>
                    <a:pt x="327" y="0"/>
                  </a:moveTo>
                  <a:cubicBezTo>
                    <a:pt x="323" y="0"/>
                    <a:pt x="320" y="0"/>
                    <a:pt x="316" y="0"/>
                  </a:cubicBezTo>
                  <a:cubicBezTo>
                    <a:pt x="138" y="6"/>
                    <a:pt x="1" y="154"/>
                    <a:pt x="5" y="330"/>
                  </a:cubicBezTo>
                  <a:cubicBezTo>
                    <a:pt x="11" y="503"/>
                    <a:pt x="154" y="639"/>
                    <a:pt x="326" y="639"/>
                  </a:cubicBezTo>
                  <a:cubicBezTo>
                    <a:pt x="330" y="639"/>
                    <a:pt x="333" y="639"/>
                    <a:pt x="337" y="639"/>
                  </a:cubicBezTo>
                  <a:cubicBezTo>
                    <a:pt x="513" y="633"/>
                    <a:pt x="652" y="486"/>
                    <a:pt x="646" y="309"/>
                  </a:cubicBezTo>
                  <a:cubicBezTo>
                    <a:pt x="640" y="137"/>
                    <a:pt x="498" y="0"/>
                    <a:pt x="327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6" name="Google Shape;14426;p34"/>
            <p:cNvSpPr/>
            <p:nvPr/>
          </p:nvSpPr>
          <p:spPr>
            <a:xfrm>
              <a:off x="3054925" y="4079350"/>
              <a:ext cx="16300" cy="16050"/>
            </a:xfrm>
            <a:custGeom>
              <a:avLst/>
              <a:gdLst/>
              <a:ahLst/>
              <a:cxnLst/>
              <a:rect l="l" t="t" r="r" b="b"/>
              <a:pathLst>
                <a:path w="652" h="642" extrusionOk="0">
                  <a:moveTo>
                    <a:pt x="327" y="1"/>
                  </a:moveTo>
                  <a:cubicBezTo>
                    <a:pt x="323" y="1"/>
                    <a:pt x="320" y="1"/>
                    <a:pt x="316" y="1"/>
                  </a:cubicBezTo>
                  <a:cubicBezTo>
                    <a:pt x="138" y="7"/>
                    <a:pt x="1" y="154"/>
                    <a:pt x="5" y="332"/>
                  </a:cubicBezTo>
                  <a:cubicBezTo>
                    <a:pt x="11" y="505"/>
                    <a:pt x="154" y="641"/>
                    <a:pt x="326" y="641"/>
                  </a:cubicBezTo>
                  <a:cubicBezTo>
                    <a:pt x="330" y="641"/>
                    <a:pt x="333" y="641"/>
                    <a:pt x="337" y="641"/>
                  </a:cubicBezTo>
                  <a:cubicBezTo>
                    <a:pt x="513" y="635"/>
                    <a:pt x="652" y="487"/>
                    <a:pt x="646" y="311"/>
                  </a:cubicBezTo>
                  <a:cubicBezTo>
                    <a:pt x="640" y="137"/>
                    <a:pt x="498" y="1"/>
                    <a:pt x="327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7" name="Google Shape;14427;p34"/>
            <p:cNvSpPr/>
            <p:nvPr/>
          </p:nvSpPr>
          <p:spPr>
            <a:xfrm>
              <a:off x="3054900" y="4011325"/>
              <a:ext cx="16325" cy="16050"/>
            </a:xfrm>
            <a:custGeom>
              <a:avLst/>
              <a:gdLst/>
              <a:ahLst/>
              <a:cxnLst/>
              <a:rect l="l" t="t" r="r" b="b"/>
              <a:pathLst>
                <a:path w="653" h="642" extrusionOk="0">
                  <a:moveTo>
                    <a:pt x="328" y="0"/>
                  </a:moveTo>
                  <a:cubicBezTo>
                    <a:pt x="324" y="0"/>
                    <a:pt x="321" y="0"/>
                    <a:pt x="317" y="1"/>
                  </a:cubicBezTo>
                  <a:cubicBezTo>
                    <a:pt x="139" y="7"/>
                    <a:pt x="0" y="154"/>
                    <a:pt x="6" y="331"/>
                  </a:cubicBezTo>
                  <a:cubicBezTo>
                    <a:pt x="12" y="505"/>
                    <a:pt x="155" y="641"/>
                    <a:pt x="327" y="641"/>
                  </a:cubicBezTo>
                  <a:cubicBezTo>
                    <a:pt x="331" y="641"/>
                    <a:pt x="334" y="641"/>
                    <a:pt x="338" y="641"/>
                  </a:cubicBezTo>
                  <a:cubicBezTo>
                    <a:pt x="514" y="635"/>
                    <a:pt x="653" y="487"/>
                    <a:pt x="647" y="309"/>
                  </a:cubicBezTo>
                  <a:cubicBezTo>
                    <a:pt x="641" y="137"/>
                    <a:pt x="499" y="0"/>
                    <a:pt x="328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8" name="Google Shape;14428;p34"/>
            <p:cNvSpPr/>
            <p:nvPr/>
          </p:nvSpPr>
          <p:spPr>
            <a:xfrm>
              <a:off x="2938075" y="4317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9" name="Google Shape;14429;p34"/>
            <p:cNvSpPr/>
            <p:nvPr/>
          </p:nvSpPr>
          <p:spPr>
            <a:xfrm>
              <a:off x="3054925" y="4045375"/>
              <a:ext cx="16300" cy="16000"/>
            </a:xfrm>
            <a:custGeom>
              <a:avLst/>
              <a:gdLst/>
              <a:ahLst/>
              <a:cxnLst/>
              <a:rect l="l" t="t" r="r" b="b"/>
              <a:pathLst>
                <a:path w="652" h="640" extrusionOk="0">
                  <a:moveTo>
                    <a:pt x="327" y="0"/>
                  </a:moveTo>
                  <a:cubicBezTo>
                    <a:pt x="323" y="0"/>
                    <a:pt x="320" y="1"/>
                    <a:pt x="316" y="1"/>
                  </a:cubicBezTo>
                  <a:cubicBezTo>
                    <a:pt x="138" y="7"/>
                    <a:pt x="1" y="154"/>
                    <a:pt x="5" y="331"/>
                  </a:cubicBezTo>
                  <a:cubicBezTo>
                    <a:pt x="11" y="503"/>
                    <a:pt x="154" y="640"/>
                    <a:pt x="326" y="640"/>
                  </a:cubicBezTo>
                  <a:cubicBezTo>
                    <a:pt x="330" y="640"/>
                    <a:pt x="333" y="640"/>
                    <a:pt x="337" y="640"/>
                  </a:cubicBezTo>
                  <a:cubicBezTo>
                    <a:pt x="513" y="635"/>
                    <a:pt x="652" y="486"/>
                    <a:pt x="646" y="310"/>
                  </a:cubicBezTo>
                  <a:cubicBezTo>
                    <a:pt x="640" y="137"/>
                    <a:pt x="498" y="0"/>
                    <a:pt x="327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0" name="Google Shape;14430;p34"/>
            <p:cNvSpPr/>
            <p:nvPr/>
          </p:nvSpPr>
          <p:spPr>
            <a:xfrm>
              <a:off x="3016175" y="421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4"/>
                    <a:pt x="0" y="320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1" name="Google Shape;14431;p34"/>
            <p:cNvSpPr/>
            <p:nvPr/>
          </p:nvSpPr>
          <p:spPr>
            <a:xfrm>
              <a:off x="3016175" y="4317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4"/>
                    <a:pt x="0" y="322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2" name="Google Shape;14432;p34"/>
            <p:cNvSpPr/>
            <p:nvPr/>
          </p:nvSpPr>
          <p:spPr>
            <a:xfrm>
              <a:off x="3016175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4" y="1"/>
                    <a:pt x="0" y="144"/>
                    <a:pt x="0" y="320"/>
                  </a:cubicBezTo>
                  <a:cubicBezTo>
                    <a:pt x="0" y="496"/>
                    <a:pt x="144" y="641"/>
                    <a:pt x="320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3" name="Google Shape;14433;p34"/>
            <p:cNvSpPr/>
            <p:nvPr/>
          </p:nvSpPr>
          <p:spPr>
            <a:xfrm>
              <a:off x="3016175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4"/>
                    <a:pt x="0" y="322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4" name="Google Shape;14434;p34"/>
            <p:cNvSpPr/>
            <p:nvPr/>
          </p:nvSpPr>
          <p:spPr>
            <a:xfrm>
              <a:off x="3016175" y="435147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5"/>
                    <a:pt x="0" y="322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5" name="Google Shape;14435;p34"/>
            <p:cNvSpPr/>
            <p:nvPr/>
          </p:nvSpPr>
          <p:spPr>
            <a:xfrm>
              <a:off x="3016175" y="441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4" y="1"/>
                    <a:pt x="0" y="144"/>
                    <a:pt x="0" y="320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6" name="Google Shape;14436;p34"/>
            <p:cNvSpPr/>
            <p:nvPr/>
          </p:nvSpPr>
          <p:spPr>
            <a:xfrm>
              <a:off x="3016175" y="438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4"/>
                    <a:pt x="0" y="321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7" name="Google Shape;14437;p34"/>
            <p:cNvSpPr/>
            <p:nvPr/>
          </p:nvSpPr>
          <p:spPr>
            <a:xfrm>
              <a:off x="3016175" y="4453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0" y="144"/>
                    <a:pt x="0" y="322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8" name="Google Shape;14438;p34"/>
            <p:cNvSpPr/>
            <p:nvPr/>
          </p:nvSpPr>
          <p:spPr>
            <a:xfrm>
              <a:off x="3016175" y="4555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19"/>
                  </a:cubicBezTo>
                  <a:cubicBezTo>
                    <a:pt x="0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9" name="Google Shape;14439;p34"/>
            <p:cNvSpPr/>
            <p:nvPr/>
          </p:nvSpPr>
          <p:spPr>
            <a:xfrm>
              <a:off x="3055200" y="448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0" name="Google Shape;14440;p34"/>
            <p:cNvSpPr/>
            <p:nvPr/>
          </p:nvSpPr>
          <p:spPr>
            <a:xfrm>
              <a:off x="3055200" y="441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1" name="Google Shape;14441;p34"/>
            <p:cNvSpPr/>
            <p:nvPr/>
          </p:nvSpPr>
          <p:spPr>
            <a:xfrm>
              <a:off x="3055200" y="4555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2" name="Google Shape;14442;p34"/>
            <p:cNvSpPr/>
            <p:nvPr/>
          </p:nvSpPr>
          <p:spPr>
            <a:xfrm>
              <a:off x="3055200" y="414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3" name="Google Shape;14443;p34"/>
            <p:cNvSpPr/>
            <p:nvPr/>
          </p:nvSpPr>
          <p:spPr>
            <a:xfrm>
              <a:off x="3094125" y="3977450"/>
              <a:ext cx="16175" cy="16050"/>
            </a:xfrm>
            <a:custGeom>
              <a:avLst/>
              <a:gdLst/>
              <a:ahLst/>
              <a:cxnLst/>
              <a:rect l="l" t="t" r="r" b="b"/>
              <a:pathLst>
                <a:path w="647" h="642" extrusionOk="0">
                  <a:moveTo>
                    <a:pt x="324" y="1"/>
                  </a:moveTo>
                  <a:cubicBezTo>
                    <a:pt x="322" y="1"/>
                    <a:pt x="320" y="1"/>
                    <a:pt x="318" y="1"/>
                  </a:cubicBezTo>
                  <a:cubicBezTo>
                    <a:pt x="140" y="4"/>
                    <a:pt x="0" y="150"/>
                    <a:pt x="3" y="326"/>
                  </a:cubicBezTo>
                  <a:cubicBezTo>
                    <a:pt x="8" y="502"/>
                    <a:pt x="151" y="641"/>
                    <a:pt x="324" y="641"/>
                  </a:cubicBezTo>
                  <a:cubicBezTo>
                    <a:pt x="326" y="641"/>
                    <a:pt x="328" y="641"/>
                    <a:pt x="330" y="641"/>
                  </a:cubicBezTo>
                  <a:cubicBezTo>
                    <a:pt x="506" y="637"/>
                    <a:pt x="646" y="491"/>
                    <a:pt x="643" y="314"/>
                  </a:cubicBezTo>
                  <a:cubicBezTo>
                    <a:pt x="640" y="140"/>
                    <a:pt x="497" y="1"/>
                    <a:pt x="324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4" name="Google Shape;14444;p34"/>
            <p:cNvSpPr/>
            <p:nvPr/>
          </p:nvSpPr>
          <p:spPr>
            <a:xfrm>
              <a:off x="3094225" y="3951500"/>
              <a:ext cx="16025" cy="8025"/>
            </a:xfrm>
            <a:custGeom>
              <a:avLst/>
              <a:gdLst/>
              <a:ahLst/>
              <a:cxnLst/>
              <a:rect l="l" t="t" r="r" b="b"/>
              <a:pathLst>
                <a:path w="641" h="321" extrusionOk="0">
                  <a:moveTo>
                    <a:pt x="321" y="1"/>
                  </a:moveTo>
                  <a:cubicBezTo>
                    <a:pt x="213" y="1"/>
                    <a:pt x="106" y="2"/>
                    <a:pt x="1" y="4"/>
                  </a:cubicBezTo>
                  <a:cubicBezTo>
                    <a:pt x="2" y="180"/>
                    <a:pt x="145" y="320"/>
                    <a:pt x="321" y="320"/>
                  </a:cubicBezTo>
                  <a:cubicBezTo>
                    <a:pt x="496" y="320"/>
                    <a:pt x="639" y="180"/>
                    <a:pt x="641" y="4"/>
                  </a:cubicBezTo>
                  <a:cubicBezTo>
                    <a:pt x="535" y="2"/>
                    <a:pt x="428" y="1"/>
                    <a:pt x="321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5" name="Google Shape;14445;p34"/>
            <p:cNvSpPr/>
            <p:nvPr/>
          </p:nvSpPr>
          <p:spPr>
            <a:xfrm>
              <a:off x="3055200" y="452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6" name="Google Shape;14446;p34"/>
            <p:cNvSpPr/>
            <p:nvPr/>
          </p:nvSpPr>
          <p:spPr>
            <a:xfrm>
              <a:off x="3055200" y="4453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7" name="Google Shape;14447;p34"/>
            <p:cNvSpPr/>
            <p:nvPr/>
          </p:nvSpPr>
          <p:spPr>
            <a:xfrm>
              <a:off x="3055200" y="438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8" name="Google Shape;14448;p34"/>
            <p:cNvSpPr/>
            <p:nvPr/>
          </p:nvSpPr>
          <p:spPr>
            <a:xfrm>
              <a:off x="3055200" y="421552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9" name="Google Shape;14449;p34"/>
            <p:cNvSpPr/>
            <p:nvPr/>
          </p:nvSpPr>
          <p:spPr>
            <a:xfrm>
              <a:off x="3055200" y="418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0" name="Google Shape;14450;p34"/>
            <p:cNvSpPr/>
            <p:nvPr/>
          </p:nvSpPr>
          <p:spPr>
            <a:xfrm>
              <a:off x="3055200" y="4249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1" name="Google Shape;14451;p34"/>
            <p:cNvSpPr/>
            <p:nvPr/>
          </p:nvSpPr>
          <p:spPr>
            <a:xfrm>
              <a:off x="3055200" y="428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0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2" name="Google Shape;14452;p34"/>
            <p:cNvSpPr/>
            <p:nvPr/>
          </p:nvSpPr>
          <p:spPr>
            <a:xfrm>
              <a:off x="3055200" y="4351475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3" name="Google Shape;14453;p34"/>
            <p:cNvSpPr/>
            <p:nvPr/>
          </p:nvSpPr>
          <p:spPr>
            <a:xfrm>
              <a:off x="3055200" y="4317500"/>
              <a:ext cx="16025" cy="16050"/>
            </a:xfrm>
            <a:custGeom>
              <a:avLst/>
              <a:gdLst/>
              <a:ahLst/>
              <a:cxnLst/>
              <a:rect l="l" t="t" r="r" b="b"/>
              <a:pathLst>
                <a:path w="641" h="642" extrusionOk="0">
                  <a:moveTo>
                    <a:pt x="320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0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4" name="Google Shape;14454;p34"/>
            <p:cNvSpPr/>
            <p:nvPr/>
          </p:nvSpPr>
          <p:spPr>
            <a:xfrm>
              <a:off x="3016175" y="448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20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5" name="Google Shape;14455;p34"/>
            <p:cNvSpPr/>
            <p:nvPr/>
          </p:nvSpPr>
          <p:spPr>
            <a:xfrm>
              <a:off x="2977100" y="407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6"/>
                    <a:pt x="144" y="641"/>
                    <a:pt x="322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6" name="Google Shape;14456;p34"/>
            <p:cNvSpPr/>
            <p:nvPr/>
          </p:nvSpPr>
          <p:spPr>
            <a:xfrm>
              <a:off x="2977100" y="401147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7" name="Google Shape;14457;p34"/>
            <p:cNvSpPr/>
            <p:nvPr/>
          </p:nvSpPr>
          <p:spPr>
            <a:xfrm>
              <a:off x="2977100" y="404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8" name="Google Shape;14458;p34"/>
            <p:cNvSpPr/>
            <p:nvPr/>
          </p:nvSpPr>
          <p:spPr>
            <a:xfrm>
              <a:off x="2977100" y="411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9" name="Google Shape;14459;p34"/>
            <p:cNvSpPr/>
            <p:nvPr/>
          </p:nvSpPr>
          <p:spPr>
            <a:xfrm>
              <a:off x="2977100" y="414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2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0" name="Google Shape;14460;p34"/>
            <p:cNvSpPr/>
            <p:nvPr/>
          </p:nvSpPr>
          <p:spPr>
            <a:xfrm>
              <a:off x="2977100" y="4249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1" name="Google Shape;14461;p34"/>
            <p:cNvSpPr/>
            <p:nvPr/>
          </p:nvSpPr>
          <p:spPr>
            <a:xfrm>
              <a:off x="2977100" y="418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1"/>
                  </a:cubicBezTo>
                  <a:cubicBezTo>
                    <a:pt x="1" y="497"/>
                    <a:pt x="144" y="641"/>
                    <a:pt x="322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2" name="Google Shape;14462;p34"/>
            <p:cNvSpPr/>
            <p:nvPr/>
          </p:nvSpPr>
          <p:spPr>
            <a:xfrm>
              <a:off x="2977100" y="4215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3" name="Google Shape;14463;p34"/>
            <p:cNvSpPr/>
            <p:nvPr/>
          </p:nvSpPr>
          <p:spPr>
            <a:xfrm>
              <a:off x="2938075" y="438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4" name="Google Shape;14464;p34"/>
            <p:cNvSpPr/>
            <p:nvPr/>
          </p:nvSpPr>
          <p:spPr>
            <a:xfrm>
              <a:off x="2938075" y="435147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5" name="Google Shape;14465;p34"/>
            <p:cNvSpPr/>
            <p:nvPr/>
          </p:nvSpPr>
          <p:spPr>
            <a:xfrm>
              <a:off x="2977100" y="3977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6" name="Google Shape;14466;p34"/>
            <p:cNvSpPr/>
            <p:nvPr/>
          </p:nvSpPr>
          <p:spPr>
            <a:xfrm>
              <a:off x="2938075" y="441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7" name="Google Shape;14467;p34"/>
            <p:cNvSpPr/>
            <p:nvPr/>
          </p:nvSpPr>
          <p:spPr>
            <a:xfrm>
              <a:off x="2938075" y="4453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8" name="Google Shape;14468;p34"/>
            <p:cNvSpPr/>
            <p:nvPr/>
          </p:nvSpPr>
          <p:spPr>
            <a:xfrm>
              <a:off x="2938075" y="448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9" name="Google Shape;14469;p34"/>
            <p:cNvSpPr/>
            <p:nvPr/>
          </p:nvSpPr>
          <p:spPr>
            <a:xfrm>
              <a:off x="2938075" y="452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0" name="Google Shape;14470;p34"/>
            <p:cNvSpPr/>
            <p:nvPr/>
          </p:nvSpPr>
          <p:spPr>
            <a:xfrm>
              <a:off x="2977100" y="4419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1" name="Google Shape;14471;p34"/>
            <p:cNvSpPr/>
            <p:nvPr/>
          </p:nvSpPr>
          <p:spPr>
            <a:xfrm>
              <a:off x="3094125" y="4011425"/>
              <a:ext cx="16175" cy="16050"/>
            </a:xfrm>
            <a:custGeom>
              <a:avLst/>
              <a:gdLst/>
              <a:ahLst/>
              <a:cxnLst/>
              <a:rect l="l" t="t" r="r" b="b"/>
              <a:pathLst>
                <a:path w="647" h="642" extrusionOk="0">
                  <a:moveTo>
                    <a:pt x="324" y="1"/>
                  </a:moveTo>
                  <a:cubicBezTo>
                    <a:pt x="322" y="1"/>
                    <a:pt x="320" y="1"/>
                    <a:pt x="318" y="1"/>
                  </a:cubicBezTo>
                  <a:cubicBezTo>
                    <a:pt x="140" y="6"/>
                    <a:pt x="0" y="152"/>
                    <a:pt x="3" y="328"/>
                  </a:cubicBezTo>
                  <a:cubicBezTo>
                    <a:pt x="7" y="502"/>
                    <a:pt x="148" y="642"/>
                    <a:pt x="322" y="642"/>
                  </a:cubicBezTo>
                  <a:cubicBezTo>
                    <a:pt x="324" y="642"/>
                    <a:pt x="327" y="641"/>
                    <a:pt x="330" y="641"/>
                  </a:cubicBezTo>
                  <a:cubicBezTo>
                    <a:pt x="506" y="638"/>
                    <a:pt x="646" y="492"/>
                    <a:pt x="643" y="316"/>
                  </a:cubicBezTo>
                  <a:cubicBezTo>
                    <a:pt x="640" y="140"/>
                    <a:pt x="497" y="1"/>
                    <a:pt x="324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2" name="Google Shape;14472;p34"/>
            <p:cNvSpPr/>
            <p:nvPr/>
          </p:nvSpPr>
          <p:spPr>
            <a:xfrm>
              <a:off x="3016175" y="3977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4"/>
                    <a:pt x="0" y="320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3" name="Google Shape;14473;p34"/>
            <p:cNvSpPr/>
            <p:nvPr/>
          </p:nvSpPr>
          <p:spPr>
            <a:xfrm>
              <a:off x="2977100" y="4283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1"/>
                  </a:moveTo>
                  <a:cubicBezTo>
                    <a:pt x="144" y="1"/>
                    <a:pt x="1" y="144"/>
                    <a:pt x="1" y="320"/>
                  </a:cubicBezTo>
                  <a:cubicBezTo>
                    <a:pt x="1" y="496"/>
                    <a:pt x="144" y="641"/>
                    <a:pt x="322" y="641"/>
                  </a:cubicBezTo>
                  <a:cubicBezTo>
                    <a:pt x="498" y="641"/>
                    <a:pt x="641" y="496"/>
                    <a:pt x="641" y="320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4" name="Google Shape;14474;p34"/>
            <p:cNvSpPr/>
            <p:nvPr/>
          </p:nvSpPr>
          <p:spPr>
            <a:xfrm>
              <a:off x="3016175" y="4113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4"/>
                    <a:pt x="0" y="321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5" name="Google Shape;14475;p34"/>
            <p:cNvSpPr/>
            <p:nvPr/>
          </p:nvSpPr>
          <p:spPr>
            <a:xfrm>
              <a:off x="3016175" y="4147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19"/>
                  </a:cubicBezTo>
                  <a:cubicBezTo>
                    <a:pt x="0" y="497"/>
                    <a:pt x="144" y="640"/>
                    <a:pt x="320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6" name="Google Shape;14476;p34"/>
            <p:cNvSpPr/>
            <p:nvPr/>
          </p:nvSpPr>
          <p:spPr>
            <a:xfrm>
              <a:off x="2977100" y="4521525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7" name="Google Shape;14477;p34"/>
            <p:cNvSpPr/>
            <p:nvPr/>
          </p:nvSpPr>
          <p:spPr>
            <a:xfrm>
              <a:off x="3016175" y="407955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20"/>
                  </a:cubicBezTo>
                  <a:cubicBezTo>
                    <a:pt x="0" y="498"/>
                    <a:pt x="144" y="641"/>
                    <a:pt x="320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8" name="Google Shape;14478;p34"/>
            <p:cNvSpPr/>
            <p:nvPr/>
          </p:nvSpPr>
          <p:spPr>
            <a:xfrm>
              <a:off x="3016175" y="4045500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20"/>
                  </a:cubicBezTo>
                  <a:cubicBezTo>
                    <a:pt x="0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0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9" name="Google Shape;14479;p34"/>
            <p:cNvSpPr/>
            <p:nvPr/>
          </p:nvSpPr>
          <p:spPr>
            <a:xfrm>
              <a:off x="2977100" y="4555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19"/>
                  </a:cubicBezTo>
                  <a:cubicBezTo>
                    <a:pt x="1" y="497"/>
                    <a:pt x="144" y="640"/>
                    <a:pt x="322" y="640"/>
                  </a:cubicBezTo>
                  <a:cubicBezTo>
                    <a:pt x="498" y="640"/>
                    <a:pt x="641" y="497"/>
                    <a:pt x="641" y="319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0" name="Google Shape;14480;p34"/>
            <p:cNvSpPr/>
            <p:nvPr/>
          </p:nvSpPr>
          <p:spPr>
            <a:xfrm>
              <a:off x="2977100" y="438550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4"/>
                    <a:pt x="1" y="321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1"/>
                  </a:cubicBezTo>
                  <a:cubicBezTo>
                    <a:pt x="641" y="144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1" name="Google Shape;14481;p34"/>
            <p:cNvSpPr/>
            <p:nvPr/>
          </p:nvSpPr>
          <p:spPr>
            <a:xfrm>
              <a:off x="2977100" y="4317500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2" name="Google Shape;14482;p34"/>
            <p:cNvSpPr/>
            <p:nvPr/>
          </p:nvSpPr>
          <p:spPr>
            <a:xfrm>
              <a:off x="2977100" y="435147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5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7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3" name="Google Shape;14483;p34"/>
            <p:cNvSpPr/>
            <p:nvPr/>
          </p:nvSpPr>
          <p:spPr>
            <a:xfrm>
              <a:off x="2977100" y="4487550"/>
              <a:ext cx="16050" cy="16025"/>
            </a:xfrm>
            <a:custGeom>
              <a:avLst/>
              <a:gdLst/>
              <a:ahLst/>
              <a:cxnLst/>
              <a:rect l="l" t="t" r="r" b="b"/>
              <a:pathLst>
                <a:path w="642" h="641" extrusionOk="0">
                  <a:moveTo>
                    <a:pt x="322" y="0"/>
                  </a:moveTo>
                  <a:cubicBezTo>
                    <a:pt x="144" y="0"/>
                    <a:pt x="1" y="143"/>
                    <a:pt x="1" y="320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0"/>
                  </a:cubicBezTo>
                  <a:cubicBezTo>
                    <a:pt x="641" y="143"/>
                    <a:pt x="498" y="0"/>
                    <a:pt x="322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4" name="Google Shape;14484;p34"/>
            <p:cNvSpPr/>
            <p:nvPr/>
          </p:nvSpPr>
          <p:spPr>
            <a:xfrm>
              <a:off x="3016175" y="4181525"/>
              <a:ext cx="16025" cy="16025"/>
            </a:xfrm>
            <a:custGeom>
              <a:avLst/>
              <a:gdLst/>
              <a:ahLst/>
              <a:cxnLst/>
              <a:rect l="l" t="t" r="r" b="b"/>
              <a:pathLst>
                <a:path w="641" h="641" extrusionOk="0">
                  <a:moveTo>
                    <a:pt x="320" y="0"/>
                  </a:moveTo>
                  <a:cubicBezTo>
                    <a:pt x="144" y="0"/>
                    <a:pt x="0" y="143"/>
                    <a:pt x="0" y="321"/>
                  </a:cubicBezTo>
                  <a:cubicBezTo>
                    <a:pt x="0" y="497"/>
                    <a:pt x="144" y="641"/>
                    <a:pt x="320" y="641"/>
                  </a:cubicBezTo>
                  <a:cubicBezTo>
                    <a:pt x="498" y="641"/>
                    <a:pt x="641" y="497"/>
                    <a:pt x="641" y="321"/>
                  </a:cubicBezTo>
                  <a:cubicBezTo>
                    <a:pt x="641" y="143"/>
                    <a:pt x="498" y="0"/>
                    <a:pt x="320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5" name="Google Shape;14485;p34"/>
            <p:cNvSpPr/>
            <p:nvPr/>
          </p:nvSpPr>
          <p:spPr>
            <a:xfrm>
              <a:off x="2977100" y="4453525"/>
              <a:ext cx="16050" cy="16050"/>
            </a:xfrm>
            <a:custGeom>
              <a:avLst/>
              <a:gdLst/>
              <a:ahLst/>
              <a:cxnLst/>
              <a:rect l="l" t="t" r="r" b="b"/>
              <a:pathLst>
                <a:path w="642" h="642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cubicBezTo>
                    <a:pt x="1" y="498"/>
                    <a:pt x="144" y="641"/>
                    <a:pt x="322" y="641"/>
                  </a:cubicBezTo>
                  <a:cubicBezTo>
                    <a:pt x="498" y="641"/>
                    <a:pt x="641" y="498"/>
                    <a:pt x="641" y="322"/>
                  </a:cubicBezTo>
                  <a:cubicBezTo>
                    <a:pt x="641" y="144"/>
                    <a:pt x="498" y="1"/>
                    <a:pt x="322" y="1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486" name="Google Shape;14486;p34"/>
          <p:cNvSpPr/>
          <p:nvPr/>
        </p:nvSpPr>
        <p:spPr>
          <a:xfrm>
            <a:off x="334200" y="291775"/>
            <a:ext cx="8475600" cy="45624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487" name="Google Shape;14487;p34"/>
          <p:cNvGrpSpPr/>
          <p:nvPr/>
        </p:nvGrpSpPr>
        <p:grpSpPr>
          <a:xfrm>
            <a:off x="104720" y="357140"/>
            <a:ext cx="470274" cy="548630"/>
            <a:chOff x="9873" y="1240062"/>
            <a:chExt cx="545434" cy="640998"/>
          </a:xfrm>
        </p:grpSpPr>
        <p:cxnSp>
          <p:nvCxnSpPr>
            <p:cNvPr id="14488" name="Google Shape;14488;p34"/>
            <p:cNvCxnSpPr>
              <a:stCxn id="14489" idx="6"/>
              <a:endCxn id="14490" idx="1"/>
            </p:cNvCxnSpPr>
            <p:nvPr/>
          </p:nvCxnSpPr>
          <p:spPr>
            <a:xfrm rot="10800000">
              <a:off x="204158" y="1404420"/>
              <a:ext cx="135900" cy="103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4491" name="Google Shape;14491;p34"/>
            <p:cNvGrpSpPr/>
            <p:nvPr/>
          </p:nvGrpSpPr>
          <p:grpSpPr>
            <a:xfrm rot="10800000">
              <a:off x="9873" y="1628460"/>
              <a:ext cx="252600" cy="252600"/>
              <a:chOff x="6804422" y="-316297"/>
              <a:chExt cx="252600" cy="252600"/>
            </a:xfrm>
          </p:grpSpPr>
          <p:sp>
            <p:nvSpPr>
              <p:cNvPr id="14492" name="Google Shape;14492;p34"/>
              <p:cNvSpPr/>
              <p:nvPr/>
            </p:nvSpPr>
            <p:spPr>
              <a:xfrm rot="1373652">
                <a:off x="6834328" y="-286390"/>
                <a:ext cx="192787" cy="192787"/>
              </a:xfrm>
              <a:prstGeom prst="ellipse">
                <a:avLst/>
              </a:prstGeom>
              <a:solidFill>
                <a:schemeClr val="accent4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93" name="Google Shape;14493;p34"/>
              <p:cNvSpPr/>
              <p:nvPr/>
            </p:nvSpPr>
            <p:spPr>
              <a:xfrm rot="2758097" flipH="1">
                <a:off x="6891981" y="-273424"/>
                <a:ext cx="48653" cy="71704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494" name="Google Shape;14494;p34"/>
            <p:cNvGrpSpPr/>
            <p:nvPr/>
          </p:nvGrpSpPr>
          <p:grpSpPr>
            <a:xfrm rot="10800000">
              <a:off x="39879" y="1240062"/>
              <a:ext cx="192600" cy="192600"/>
              <a:chOff x="7291941" y="112804"/>
              <a:chExt cx="192600" cy="192600"/>
            </a:xfrm>
          </p:grpSpPr>
          <p:sp>
            <p:nvSpPr>
              <p:cNvPr id="14490" name="Google Shape;14490;p34"/>
              <p:cNvSpPr/>
              <p:nvPr/>
            </p:nvSpPr>
            <p:spPr>
              <a:xfrm>
                <a:off x="7291941" y="112804"/>
                <a:ext cx="192600" cy="192600"/>
              </a:xfrm>
              <a:prstGeom prst="ellipse">
                <a:avLst/>
              </a:prstGeom>
              <a:solidFill>
                <a:schemeClr val="dk2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95" name="Google Shape;14495;p34"/>
              <p:cNvSpPr/>
              <p:nvPr/>
            </p:nvSpPr>
            <p:spPr>
              <a:xfrm rot="-10113112" flipH="1">
                <a:off x="7402007" y="19790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496" name="Google Shape;14496;p34"/>
            <p:cNvGrpSpPr/>
            <p:nvPr/>
          </p:nvGrpSpPr>
          <p:grpSpPr>
            <a:xfrm rot="10800000">
              <a:off x="295808" y="1422120"/>
              <a:ext cx="259500" cy="259500"/>
              <a:chOff x="6969112" y="-17269"/>
              <a:chExt cx="259500" cy="259500"/>
            </a:xfrm>
          </p:grpSpPr>
          <p:sp>
            <p:nvSpPr>
              <p:cNvPr id="14489" name="Google Shape;14489;p34"/>
              <p:cNvSpPr/>
              <p:nvPr/>
            </p:nvSpPr>
            <p:spPr>
              <a:xfrm rot="1641813">
                <a:off x="7002590" y="16208"/>
                <a:ext cx="192544" cy="192544"/>
              </a:xfrm>
              <a:prstGeom prst="ellipse">
                <a:avLst/>
              </a:prstGeom>
              <a:solidFill>
                <a:schemeClr val="accent2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97" name="Google Shape;14497;p34"/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4498" name="Google Shape;14498;p34"/>
            <p:cNvCxnSpPr>
              <a:stCxn id="14492" idx="3"/>
              <a:endCxn id="14489" idx="7"/>
            </p:cNvCxnSpPr>
            <p:nvPr/>
          </p:nvCxnSpPr>
          <p:spPr>
            <a:xfrm rot="10800000" flipH="1">
              <a:off x="225481" y="1581086"/>
              <a:ext cx="108300" cy="1374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25514"/>
            <a:ext cx="770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Hammersmith One"/>
              <a:buNone/>
              <a:defRPr sz="2500">
                <a:solidFill>
                  <a:schemeClr val="dk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Hammersmith One"/>
              <a:buNone/>
              <a:defRPr sz="2500">
                <a:solidFill>
                  <a:schemeClr val="dk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Hammersmith One"/>
              <a:buNone/>
              <a:defRPr sz="2500">
                <a:solidFill>
                  <a:schemeClr val="dk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Hammersmith One"/>
              <a:buNone/>
              <a:defRPr sz="2500">
                <a:solidFill>
                  <a:schemeClr val="dk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Hammersmith One"/>
              <a:buNone/>
              <a:defRPr sz="2500">
                <a:solidFill>
                  <a:schemeClr val="dk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Hammersmith One"/>
              <a:buNone/>
              <a:defRPr sz="2500">
                <a:solidFill>
                  <a:schemeClr val="dk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Hammersmith One"/>
              <a:buNone/>
              <a:defRPr sz="2500">
                <a:solidFill>
                  <a:schemeClr val="dk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Hammersmith One"/>
              <a:buNone/>
              <a:defRPr sz="2500">
                <a:solidFill>
                  <a:schemeClr val="dk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Hammersmith One"/>
              <a:buNone/>
              <a:defRPr sz="2500">
                <a:solidFill>
                  <a:schemeClr val="dk1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●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○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■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●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○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■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●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bel"/>
              <a:buChar char="○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Abel"/>
              <a:buChar char="■"/>
              <a:defRPr>
                <a:solidFill>
                  <a:schemeClr val="dk1"/>
                </a:solidFill>
                <a:latin typeface="Abel"/>
                <a:ea typeface="Abel"/>
                <a:cs typeface="Abel"/>
                <a:sym typeface="Abe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71" r:id="rId4"/>
    <p:sldLayoutId id="2147483679" r:id="rId5"/>
    <p:sldLayoutId id="2147483680" r:id="rId6"/>
  </p:sldLayoutIdLst>
  <mc:AlternateContent xmlns:mc="http://schemas.openxmlformats.org/markup-compatibility/2006">
    <mc:Choice xmlns=""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="" xmlns:a16="http://schemas.microsoft.com/office/drawing/2014/main" id="{DBBC94E2-77E5-DAB8-22FF-DC23FA166536}"/>
              </a:ext>
            </a:extLst>
          </p:cNvPr>
          <p:cNvSpPr>
            <a:spLocks noGrp="1"/>
          </p:cNvSpPr>
          <p:nvPr>
            <p:ph type="title" idx="2"/>
          </p:nvPr>
        </p:nvSpPr>
        <p:spPr>
          <a:xfrm>
            <a:off x="1116229" y="522657"/>
            <a:ext cx="3194514" cy="1390800"/>
          </a:xfrm>
        </p:spPr>
        <p:txBody>
          <a:bodyPr/>
          <a:lstStyle/>
          <a:p>
            <a:r>
              <a:rPr lang="fr-FR" dirty="0" smtClean="0">
                <a:solidFill>
                  <a:srgbClr val="FF6579"/>
                </a:solidFill>
              </a:rPr>
              <a:t>Si</a:t>
            </a:r>
            <a:endParaRPr lang="fr-FR" dirty="0">
              <a:solidFill>
                <a:srgbClr val="FF6579"/>
              </a:solidFill>
            </a:endParaRPr>
          </a:p>
        </p:txBody>
      </p:sp>
      <p:sp>
        <p:nvSpPr>
          <p:cNvPr id="5" name="Google Shape;14660;p42">
            <a:extLst>
              <a:ext uri="{FF2B5EF4-FFF2-40B4-BE49-F238E27FC236}">
                <a16:creationId xmlns="" xmlns:a16="http://schemas.microsoft.com/office/drawing/2014/main" id="{D68EB68B-1F9E-BAB3-83AC-6B4B99FA1E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64237" y="1840200"/>
            <a:ext cx="6007424" cy="914400"/>
          </a:xfrm>
          <a:prstGeom prst="rect">
            <a:avLst/>
          </a:prstGeom>
        </p:spPr>
        <p:txBody>
          <a:bodyPr spcFirstLastPara="1" wrap="square" lIns="91425" tIns="45700" rIns="91425" bIns="91425" anchor="ctr" anchorCtr="0">
            <a:noAutofit/>
          </a:bodyPr>
          <a:lstStyle/>
          <a:p>
            <a:r>
              <a:rPr lang="en" sz="4800" b="1" dirty="0">
                <a:solidFill>
                  <a:schemeClr val="accent6"/>
                </a:solidFill>
              </a:rPr>
              <a:t>Le silicium</a:t>
            </a:r>
            <a:endParaRPr sz="4800" dirty="0"/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AF4A64EC-0881-1736-DD77-DF0C58C8F58B}"/>
              </a:ext>
            </a:extLst>
          </p:cNvPr>
          <p:cNvSpPr/>
          <p:nvPr/>
        </p:nvSpPr>
        <p:spPr>
          <a:xfrm>
            <a:off x="1664237" y="2754599"/>
            <a:ext cx="6007424" cy="1742755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b="1" dirty="0">
              <a:solidFill>
                <a:srgbClr val="00965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C7D78E3-FBAE-4E64-15D3-DDD1BD809A83}"/>
              </a:ext>
            </a:extLst>
          </p:cNvPr>
          <p:cNvSpPr txBox="1"/>
          <p:nvPr/>
        </p:nvSpPr>
        <p:spPr>
          <a:xfrm>
            <a:off x="1810140" y="2827176"/>
            <a:ext cx="566962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0" dirty="0">
                <a:solidFill>
                  <a:schemeClr val="tx1"/>
                </a:solidFill>
                <a:effectLst/>
                <a:latin typeface="Arial Rounded MT Bold" panose="020F0704030504030204" pitchFamily="34" charset="0"/>
              </a:rPr>
              <a:t>Propriétés Physiques et Chimiques/Obtention du Silicium/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Rounded MT Bold" panose="020F0704030504030204" pitchFamily="34" charset="0"/>
              </a:rPr>
              <a:t>les oxydes et les oxacides du silicium/</a:t>
            </a:r>
            <a:r>
              <a:rPr lang="fr-FR" sz="2000" b="1" dirty="0">
                <a:solidFill>
                  <a:schemeClr val="tx1"/>
                </a:solidFill>
                <a:latin typeface="Arial Rounded MT Bold" panose="020F0704030504030204" pitchFamily="34" charset="0"/>
              </a:rPr>
              <a:t>les silicates/</a:t>
            </a:r>
            <a:r>
              <a:rPr lang="fr-FR" sz="2000" b="1" i="0" dirty="0">
                <a:solidFill>
                  <a:schemeClr val="tx1"/>
                </a:solidFill>
                <a:effectLst/>
                <a:latin typeface="Arial Rounded MT Bold" panose="020F0704030504030204" pitchFamily="34" charset="0"/>
              </a:rPr>
              <a:t>Composition et Structure/Le gel de silice </a:t>
            </a:r>
            <a:endParaRPr lang="fr-FR" sz="20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algn="ctr"/>
            <a:endParaRPr lang="fr-FR" sz="2000" b="1" i="0" dirty="0">
              <a:solidFill>
                <a:schemeClr val="tx1"/>
              </a:solidFill>
              <a:effectLst/>
              <a:latin typeface="Arial Rounded MT Bold" panose="020F0704030504030204" pitchFamily="34" charset="0"/>
            </a:endParaRPr>
          </a:p>
          <a:p>
            <a:pPr algn="ctr"/>
            <a:endParaRPr lang="fr-FR" sz="2000" b="1" dirty="0">
              <a:solidFill>
                <a:schemeClr val="tx1"/>
              </a:solidFill>
              <a:latin typeface="Arial Rounded MT Bold" panose="020F0704030504030204" pitchFamily="34" charset="0"/>
            </a:endParaRPr>
          </a:p>
          <a:p>
            <a:pPr algn="ctr"/>
            <a:endParaRPr kumimoji="0" lang="fr-FR" altLang="fr-FR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ctr"/>
            <a:endParaRPr lang="fr-FR" sz="2000" b="1" i="0" dirty="0">
              <a:solidFill>
                <a:schemeClr val="tx1"/>
              </a:solidFill>
              <a:effectLst/>
              <a:latin typeface="var(--font-fk-grotesk)"/>
            </a:endParaRPr>
          </a:p>
          <a:p>
            <a:pPr algn="ctr"/>
            <a:endParaRPr lang="fr-FR" sz="2000" b="1" dirty="0">
              <a:solidFill>
                <a:schemeClr val="tx1"/>
              </a:solidFill>
            </a:endParaRPr>
          </a:p>
          <a:p>
            <a:pPr algn="ctr"/>
            <a:endParaRPr lang="fr-F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45745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807575F4-5F90-94F3-992B-BB9F5EDFF77D}"/>
              </a:ext>
            </a:extLst>
          </p:cNvPr>
          <p:cNvSpPr txBox="1"/>
          <p:nvPr/>
        </p:nvSpPr>
        <p:spPr>
          <a:xfrm>
            <a:off x="265923" y="0"/>
            <a:ext cx="831357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i="0" dirty="0">
                <a:effectLst/>
                <a:latin typeface="Arial Rounded MT Bold" panose="020F0704030504030204" pitchFamily="34" charset="0"/>
              </a:rPr>
              <a:t>Le silicium est un élément chimique crucial, identifié par le symbole Si et le numéro atomique 14. Il est abondant dans la croûte terrestre, représentant environ 27,2 % de sa masse. Bien qu'il soit principalement trouvé sous forme de silice (SiO₂) et d'autres composés, le silicium pur est essentiel pour de nombreuses applications industrielles et biologiques.</a:t>
            </a:r>
            <a:r>
              <a:rPr lang="fr-FR" sz="2400" b="1" dirty="0">
                <a:latin typeface="Arial Rounded MT Bold" panose="020F0704030504030204" pitchFamily="34" charset="0"/>
              </a:rPr>
              <a:t/>
            </a:r>
            <a:br>
              <a:rPr lang="fr-FR" sz="2400" b="1" dirty="0">
                <a:latin typeface="Arial Rounded MT Bold" panose="020F0704030504030204" pitchFamily="34" charset="0"/>
              </a:rPr>
            </a:br>
            <a:endParaRPr lang="fr-FR" sz="2400" b="1" dirty="0">
              <a:latin typeface="Arial Rounded MT Bold" panose="020F070403050403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B2200125-98C7-4103-E520-7BEE56521E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8397" y="3165259"/>
            <a:ext cx="1866979" cy="1894265"/>
          </a:xfrm>
          <a:prstGeom prst="rect">
            <a:avLst/>
          </a:prstGeom>
          <a:ln w="127000" cap="sq">
            <a:solidFill>
              <a:srgbClr val="00206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90AF0ADF-6A5C-1565-D8A0-7792DA26BF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158" y="3165259"/>
            <a:ext cx="1659074" cy="1800000"/>
          </a:xfrm>
          <a:prstGeom prst="rect">
            <a:avLst/>
          </a:prstGeom>
          <a:ln w="127000" cap="sq">
            <a:solidFill>
              <a:srgbClr val="00206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5E52A01A-382C-4471-5645-7684BBEBEA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3541" y="3178400"/>
            <a:ext cx="2401200" cy="1800000"/>
          </a:xfrm>
          <a:prstGeom prst="rect">
            <a:avLst/>
          </a:prstGeom>
          <a:ln w="127000" cap="sq">
            <a:solidFill>
              <a:srgbClr val="00206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4085623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37E574B8-834F-B47D-E176-AE6CE0F18F04}"/>
              </a:ext>
            </a:extLst>
          </p:cNvPr>
          <p:cNvSpPr txBox="1"/>
          <p:nvPr/>
        </p:nvSpPr>
        <p:spPr>
          <a:xfrm>
            <a:off x="2127378" y="0"/>
            <a:ext cx="552372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2800" b="1" i="0" dirty="0">
                <a:solidFill>
                  <a:srgbClr val="00965F"/>
                </a:solidFill>
                <a:effectLst/>
                <a:latin typeface="var(--font-fk-grotesk)"/>
              </a:rPr>
              <a:t>Propriétés Physiques et Chimiques</a:t>
            </a:r>
            <a:endParaRPr lang="fr-FR" sz="2800" b="1" dirty="0">
              <a:solidFill>
                <a:srgbClr val="00965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4996E443-34D8-2A58-3735-FC0880CC0A34}"/>
              </a:ext>
            </a:extLst>
          </p:cNvPr>
          <p:cNvSpPr txBox="1"/>
          <p:nvPr/>
        </p:nvSpPr>
        <p:spPr>
          <a:xfrm>
            <a:off x="223932" y="2662991"/>
            <a:ext cx="629350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>
                <a:latin typeface="Abel" panose="02000506030000020004" pitchFamily="2" charset="0"/>
              </a:rPr>
              <a:t>État : Solide à température ambiante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>
                <a:latin typeface="Abel" panose="02000506030000020004" pitchFamily="2" charset="0"/>
              </a:rPr>
              <a:t>Point de fusion : 1 414 °C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>
                <a:latin typeface="Abel" panose="02000506030000020004" pitchFamily="2" charset="0"/>
              </a:rPr>
              <a:t>Point d'ébullition : 3 265 °C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>
                <a:latin typeface="Abel" panose="02000506030000020004" pitchFamily="2" charset="0"/>
              </a:rPr>
              <a:t>Densité : 2,33 g/cm³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b="1" dirty="0">
                <a:latin typeface="Abel" panose="02000506030000020004" pitchFamily="2" charset="0"/>
              </a:rPr>
              <a:t>Conductivité électrique : Semi-conducteur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E2C117A1-F72F-9502-2AB1-2281BA83EE90}"/>
              </a:ext>
            </a:extLst>
          </p:cNvPr>
          <p:cNvSpPr txBox="1"/>
          <p:nvPr/>
        </p:nvSpPr>
        <p:spPr>
          <a:xfrm>
            <a:off x="335899" y="541518"/>
            <a:ext cx="571966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>
                <a:latin typeface="Abel" panose="02000506030000020004" pitchFamily="2" charset="0"/>
              </a:rPr>
              <a:t>Le silicium, de symbole Si et de numéro atomique 14, appartient à la famille des métalloïdes dans le tableau périodique.   le masse atomique 28.0855 u et  la Configuration électronique : [Ne] 3s² 3p²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EA3DD35E-61F8-01FF-ED7A-8DB1380148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913" y="1220510"/>
            <a:ext cx="2244375" cy="2520000"/>
          </a:xfrm>
          <a:prstGeom prst="rect">
            <a:avLst/>
          </a:prstGeom>
          <a:ln w="127000" cap="sq">
            <a:solidFill>
              <a:srgbClr val="00206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27347765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19">
          <a:extLst>
            <a:ext uri="{FF2B5EF4-FFF2-40B4-BE49-F238E27FC236}">
              <a16:creationId xmlns="" xmlns:a16="http://schemas.microsoft.com/office/drawing/2014/main" id="{F97EA39B-32FC-CA53-B4D7-BA39C12BCC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020" name="Google Shape;15020;p50">
            <a:extLst>
              <a:ext uri="{FF2B5EF4-FFF2-40B4-BE49-F238E27FC236}">
                <a16:creationId xmlns="" xmlns:a16="http://schemas.microsoft.com/office/drawing/2014/main" id="{CEA9903A-CF7E-82D2-D38B-BC7898BAE20F}"/>
              </a:ext>
            </a:extLst>
          </p:cNvPr>
          <p:cNvCxnSpPr>
            <a:cxnSpLocks/>
            <a:stCxn id="15021" idx="1"/>
            <a:endCxn id="15022" idx="2"/>
          </p:cNvCxnSpPr>
          <p:nvPr/>
        </p:nvCxnSpPr>
        <p:spPr>
          <a:xfrm flipH="1" flipV="1">
            <a:off x="6079229" y="2797848"/>
            <a:ext cx="1430371" cy="5919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023" name="Google Shape;15023;p50">
            <a:extLst>
              <a:ext uri="{FF2B5EF4-FFF2-40B4-BE49-F238E27FC236}">
                <a16:creationId xmlns="" xmlns:a16="http://schemas.microsoft.com/office/drawing/2014/main" id="{F9514466-173A-68F6-B26C-B80D99853901}"/>
              </a:ext>
            </a:extLst>
          </p:cNvPr>
          <p:cNvSpPr txBox="1">
            <a:spLocks noGrp="1"/>
          </p:cNvSpPr>
          <p:nvPr>
            <p:ph type="title" idx="6"/>
          </p:nvPr>
        </p:nvSpPr>
        <p:spPr>
          <a:xfrm>
            <a:off x="334175" y="291775"/>
            <a:ext cx="8475600" cy="657900"/>
          </a:xfrm>
          <a:prstGeom prst="rect">
            <a:avLst/>
          </a:prstGeom>
        </p:spPr>
        <p:txBody>
          <a:bodyPr spcFirstLastPara="1" wrap="square" lIns="365750" tIns="0" rIns="36575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LA STRUCTURE DE L'ATOME : L'ATOME DE LE SILICIUM</a:t>
            </a:r>
            <a:endParaRPr dirty="0"/>
          </a:p>
        </p:txBody>
      </p:sp>
      <p:sp>
        <p:nvSpPr>
          <p:cNvPr id="15024" name="Google Shape;15024;p50">
            <a:extLst>
              <a:ext uri="{FF2B5EF4-FFF2-40B4-BE49-F238E27FC236}">
                <a16:creationId xmlns="" xmlns:a16="http://schemas.microsoft.com/office/drawing/2014/main" id="{E6756910-C9D4-E6AE-500F-78031EC03A3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60500" y="1115988"/>
            <a:ext cx="1645800" cy="4572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ELECTRON</a:t>
            </a:r>
            <a:endParaRPr dirty="0"/>
          </a:p>
        </p:txBody>
      </p:sp>
      <p:sp>
        <p:nvSpPr>
          <p:cNvPr id="15026" name="Google Shape;15026;p50">
            <a:extLst>
              <a:ext uri="{FF2B5EF4-FFF2-40B4-BE49-F238E27FC236}">
                <a16:creationId xmlns="" xmlns:a16="http://schemas.microsoft.com/office/drawing/2014/main" id="{9CCD31A9-2926-B0C7-D0E0-5F11B5A54CC8}"/>
              </a:ext>
            </a:extLst>
          </p:cNvPr>
          <p:cNvSpPr txBox="1">
            <a:spLocks noGrp="1"/>
          </p:cNvSpPr>
          <p:nvPr>
            <p:ph type="title" idx="2"/>
          </p:nvPr>
        </p:nvSpPr>
        <p:spPr>
          <a:xfrm>
            <a:off x="1060500" y="2438588"/>
            <a:ext cx="1645800" cy="4572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PROTON</a:t>
            </a:r>
            <a:endParaRPr dirty="0"/>
          </a:p>
        </p:txBody>
      </p:sp>
      <p:sp>
        <p:nvSpPr>
          <p:cNvPr id="15028" name="Google Shape;15028;p50">
            <a:extLst>
              <a:ext uri="{FF2B5EF4-FFF2-40B4-BE49-F238E27FC236}">
                <a16:creationId xmlns="" xmlns:a16="http://schemas.microsoft.com/office/drawing/2014/main" id="{27E7015D-3F46-D36B-A261-3338E8A19F6D}"/>
              </a:ext>
            </a:extLst>
          </p:cNvPr>
          <p:cNvSpPr txBox="1">
            <a:spLocks noGrp="1"/>
          </p:cNvSpPr>
          <p:nvPr>
            <p:ph type="title" idx="4"/>
          </p:nvPr>
        </p:nvSpPr>
        <p:spPr>
          <a:xfrm>
            <a:off x="1060500" y="3745738"/>
            <a:ext cx="1645800" cy="457200"/>
          </a:xfrm>
          <a:prstGeom prst="rect">
            <a:avLst/>
          </a:prstGeom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NEUTRON</a:t>
            </a:r>
            <a:endParaRPr dirty="0"/>
          </a:p>
        </p:txBody>
      </p:sp>
      <p:sp>
        <p:nvSpPr>
          <p:cNvPr id="15030" name="Google Shape;15030;p50">
            <a:extLst>
              <a:ext uri="{FF2B5EF4-FFF2-40B4-BE49-F238E27FC236}">
                <a16:creationId xmlns="" xmlns:a16="http://schemas.microsoft.com/office/drawing/2014/main" id="{ECB50A39-DDDD-C486-7CD4-F071AD0F854C}"/>
              </a:ext>
            </a:extLst>
          </p:cNvPr>
          <p:cNvSpPr/>
          <p:nvPr/>
        </p:nvSpPr>
        <p:spPr>
          <a:xfrm>
            <a:off x="4271925" y="1531825"/>
            <a:ext cx="2743200" cy="27432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" name="Google Shape;15031;p50">
            <a:extLst>
              <a:ext uri="{FF2B5EF4-FFF2-40B4-BE49-F238E27FC236}">
                <a16:creationId xmlns="" xmlns:a16="http://schemas.microsoft.com/office/drawing/2014/main" id="{A21D8FEE-7FA5-7C67-0EE8-D7C27B3CAEEE}"/>
              </a:ext>
            </a:extLst>
          </p:cNvPr>
          <p:cNvGrpSpPr/>
          <p:nvPr/>
        </p:nvGrpSpPr>
        <p:grpSpPr>
          <a:xfrm>
            <a:off x="3293240" y="1437458"/>
            <a:ext cx="271470" cy="271470"/>
            <a:chOff x="1752450" y="3096208"/>
            <a:chExt cx="271470" cy="271470"/>
          </a:xfrm>
        </p:grpSpPr>
        <p:grpSp>
          <p:nvGrpSpPr>
            <p:cNvPr id="4" name="Google Shape;15032;p50">
              <a:extLst>
                <a:ext uri="{FF2B5EF4-FFF2-40B4-BE49-F238E27FC236}">
                  <a16:creationId xmlns="" xmlns:a16="http://schemas.microsoft.com/office/drawing/2014/main" id="{C62EEF8C-B509-62FA-5E41-E641528D5B50}"/>
                </a:ext>
              </a:extLst>
            </p:cNvPr>
            <p:cNvGrpSpPr/>
            <p:nvPr/>
          </p:nvGrpSpPr>
          <p:grpSpPr>
            <a:xfrm rot="10800000">
              <a:off x="1752450" y="3096208"/>
              <a:ext cx="271470" cy="271470"/>
              <a:chOff x="7002578" y="16230"/>
              <a:chExt cx="192600" cy="192600"/>
            </a:xfrm>
          </p:grpSpPr>
          <p:sp>
            <p:nvSpPr>
              <p:cNvPr id="15033" name="Google Shape;15033;p50">
                <a:extLst>
                  <a:ext uri="{FF2B5EF4-FFF2-40B4-BE49-F238E27FC236}">
                    <a16:creationId xmlns="" xmlns:a16="http://schemas.microsoft.com/office/drawing/2014/main" id="{DBE1346C-2ABA-0C6E-850E-296E908E51BE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5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34" name="Google Shape;15034;p50">
                <a:extLst>
                  <a:ext uri="{FF2B5EF4-FFF2-40B4-BE49-F238E27FC236}">
                    <a16:creationId xmlns="" xmlns:a16="http://schemas.microsoft.com/office/drawing/2014/main" id="{8695C427-CEB2-B557-BAA3-B228CED69DB5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5035" name="Google Shape;15035;p50">
              <a:extLst>
                <a:ext uri="{FF2B5EF4-FFF2-40B4-BE49-F238E27FC236}">
                  <a16:creationId xmlns="" xmlns:a16="http://schemas.microsoft.com/office/drawing/2014/main" id="{A386F87F-3F69-D8E7-D363-9697C8D8EF15}"/>
                </a:ext>
              </a:extLst>
            </p:cNvPr>
            <p:cNvCxnSpPr/>
            <p:nvPr/>
          </p:nvCxnSpPr>
          <p:spPr>
            <a:xfrm>
              <a:off x="1829713" y="3232013"/>
              <a:ext cx="117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5" name="Google Shape;15036;p50">
            <a:extLst>
              <a:ext uri="{FF2B5EF4-FFF2-40B4-BE49-F238E27FC236}">
                <a16:creationId xmlns="" xmlns:a16="http://schemas.microsoft.com/office/drawing/2014/main" id="{BC45FF6A-214E-2292-E3C5-41000C562B0A}"/>
              </a:ext>
            </a:extLst>
          </p:cNvPr>
          <p:cNvGrpSpPr/>
          <p:nvPr/>
        </p:nvGrpSpPr>
        <p:grpSpPr>
          <a:xfrm rot="10800000">
            <a:off x="3293240" y="4054858"/>
            <a:ext cx="271470" cy="271470"/>
            <a:chOff x="7002578" y="16230"/>
            <a:chExt cx="192600" cy="192600"/>
          </a:xfrm>
        </p:grpSpPr>
        <p:sp>
          <p:nvSpPr>
            <p:cNvPr id="15037" name="Google Shape;15037;p50">
              <a:extLst>
                <a:ext uri="{FF2B5EF4-FFF2-40B4-BE49-F238E27FC236}">
                  <a16:creationId xmlns="" xmlns:a16="http://schemas.microsoft.com/office/drawing/2014/main" id="{CB6926DC-BC5F-35B8-A976-E466CE2D32ED}"/>
                </a:ext>
              </a:extLst>
            </p:cNvPr>
            <p:cNvSpPr/>
            <p:nvPr/>
          </p:nvSpPr>
          <p:spPr>
            <a:xfrm>
              <a:off x="7002578" y="16230"/>
              <a:ext cx="192600" cy="192600"/>
            </a:xfrm>
            <a:prstGeom prst="ellipse">
              <a:avLst/>
            </a:prstGeom>
            <a:solidFill>
              <a:schemeClr val="accent6"/>
            </a:solidFill>
            <a:ln w="19050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38" name="Google Shape;15038;p50">
              <a:extLst>
                <a:ext uri="{FF2B5EF4-FFF2-40B4-BE49-F238E27FC236}">
                  <a16:creationId xmlns="" xmlns:a16="http://schemas.microsoft.com/office/drawing/2014/main" id="{3F47B7A5-F6C1-7549-B1A9-4AB3D2126B8A}"/>
                </a:ext>
              </a:extLst>
            </p:cNvPr>
            <p:cNvSpPr/>
            <p:nvPr/>
          </p:nvSpPr>
          <p:spPr>
            <a:xfrm rot="-10113112" flipH="1">
              <a:off x="7106007" y="104550"/>
              <a:ext cx="48655" cy="71707"/>
            </a:xfrm>
            <a:custGeom>
              <a:avLst/>
              <a:gdLst/>
              <a:ahLst/>
              <a:cxnLst/>
              <a:rect l="l" t="t" r="r" b="b"/>
              <a:pathLst>
                <a:path w="1946" h="2868" fill="none" extrusionOk="0">
                  <a:moveTo>
                    <a:pt x="1547" y="2868"/>
                  </a:moveTo>
                  <a:cubicBezTo>
                    <a:pt x="1946" y="1597"/>
                    <a:pt x="1345" y="424"/>
                    <a:pt x="1" y="0"/>
                  </a:cubicBezTo>
                </a:path>
              </a:pathLst>
            </a:custGeom>
            <a:noFill/>
            <a:ln w="182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" name="Google Shape;15039;p50">
            <a:extLst>
              <a:ext uri="{FF2B5EF4-FFF2-40B4-BE49-F238E27FC236}">
                <a16:creationId xmlns="" xmlns:a16="http://schemas.microsoft.com/office/drawing/2014/main" id="{194D997B-6859-04C0-3080-376E9BB7B5FA}"/>
              </a:ext>
            </a:extLst>
          </p:cNvPr>
          <p:cNvGrpSpPr/>
          <p:nvPr/>
        </p:nvGrpSpPr>
        <p:grpSpPr>
          <a:xfrm>
            <a:off x="3293240" y="2767690"/>
            <a:ext cx="271470" cy="271470"/>
            <a:chOff x="4436238" y="3096208"/>
            <a:chExt cx="271470" cy="271470"/>
          </a:xfrm>
        </p:grpSpPr>
        <p:grpSp>
          <p:nvGrpSpPr>
            <p:cNvPr id="7" name="Google Shape;15040;p50">
              <a:extLst>
                <a:ext uri="{FF2B5EF4-FFF2-40B4-BE49-F238E27FC236}">
                  <a16:creationId xmlns="" xmlns:a16="http://schemas.microsoft.com/office/drawing/2014/main" id="{C7EE26B8-813E-EBAF-2B38-AB93C31BAB42}"/>
                </a:ext>
              </a:extLst>
            </p:cNvPr>
            <p:cNvGrpSpPr/>
            <p:nvPr/>
          </p:nvGrpSpPr>
          <p:grpSpPr>
            <a:xfrm rot="10800000">
              <a:off x="4436238" y="3096208"/>
              <a:ext cx="271470" cy="271470"/>
              <a:chOff x="7002578" y="16230"/>
              <a:chExt cx="192600" cy="192600"/>
            </a:xfrm>
          </p:grpSpPr>
          <p:sp>
            <p:nvSpPr>
              <p:cNvPr id="15041" name="Google Shape;15041;p50">
                <a:extLst>
                  <a:ext uri="{FF2B5EF4-FFF2-40B4-BE49-F238E27FC236}">
                    <a16:creationId xmlns="" xmlns:a16="http://schemas.microsoft.com/office/drawing/2014/main" id="{44373DB8-38DD-1B95-B102-38B5C7FB9D69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lt2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42" name="Google Shape;15042;p50">
                <a:extLst>
                  <a:ext uri="{FF2B5EF4-FFF2-40B4-BE49-F238E27FC236}">
                    <a16:creationId xmlns="" xmlns:a16="http://schemas.microsoft.com/office/drawing/2014/main" id="{122B3796-4828-1641-C970-E8541C7C15DC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5043" name="Google Shape;15043;p50">
              <a:extLst>
                <a:ext uri="{FF2B5EF4-FFF2-40B4-BE49-F238E27FC236}">
                  <a16:creationId xmlns="" xmlns:a16="http://schemas.microsoft.com/office/drawing/2014/main" id="{DE720AF9-FEEA-F2A1-E952-DC8BFFB38782}"/>
                </a:ext>
              </a:extLst>
            </p:cNvPr>
            <p:cNvCxnSpPr/>
            <p:nvPr/>
          </p:nvCxnSpPr>
          <p:spPr>
            <a:xfrm>
              <a:off x="4513500" y="3232013"/>
              <a:ext cx="117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044" name="Google Shape;15044;p50">
              <a:extLst>
                <a:ext uri="{FF2B5EF4-FFF2-40B4-BE49-F238E27FC236}">
                  <a16:creationId xmlns="" xmlns:a16="http://schemas.microsoft.com/office/drawing/2014/main" id="{5E660729-44DA-A293-39D2-F4AE186DF3FA}"/>
                </a:ext>
              </a:extLst>
            </p:cNvPr>
            <p:cNvCxnSpPr/>
            <p:nvPr/>
          </p:nvCxnSpPr>
          <p:spPr>
            <a:xfrm rot="5400000">
              <a:off x="4513500" y="3232013"/>
              <a:ext cx="117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5045" name="Google Shape;15045;p50">
            <a:extLst>
              <a:ext uri="{FF2B5EF4-FFF2-40B4-BE49-F238E27FC236}">
                <a16:creationId xmlns="" xmlns:a16="http://schemas.microsoft.com/office/drawing/2014/main" id="{FD7A6541-45E2-8F2D-9137-03C646FB9E7B}"/>
              </a:ext>
            </a:extLst>
          </p:cNvPr>
          <p:cNvSpPr/>
          <p:nvPr/>
        </p:nvSpPr>
        <p:spPr>
          <a:xfrm>
            <a:off x="4637625" y="1897525"/>
            <a:ext cx="2011800" cy="2011800"/>
          </a:xfrm>
          <a:prstGeom prst="ellipse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" name="Google Shape;15046;p50">
            <a:extLst>
              <a:ext uri="{FF2B5EF4-FFF2-40B4-BE49-F238E27FC236}">
                <a16:creationId xmlns="" xmlns:a16="http://schemas.microsoft.com/office/drawing/2014/main" id="{2DAF64E1-8089-45D5-96F7-BDD1B817C1EC}"/>
              </a:ext>
            </a:extLst>
          </p:cNvPr>
          <p:cNvGrpSpPr/>
          <p:nvPr/>
        </p:nvGrpSpPr>
        <p:grpSpPr>
          <a:xfrm>
            <a:off x="5295396" y="2438588"/>
            <a:ext cx="783832" cy="808837"/>
            <a:chOff x="3957865" y="2767690"/>
            <a:chExt cx="783832" cy="808837"/>
          </a:xfrm>
        </p:grpSpPr>
        <p:grpSp>
          <p:nvGrpSpPr>
            <p:cNvPr id="9" name="Google Shape;15047;p50">
              <a:extLst>
                <a:ext uri="{FF2B5EF4-FFF2-40B4-BE49-F238E27FC236}">
                  <a16:creationId xmlns="" xmlns:a16="http://schemas.microsoft.com/office/drawing/2014/main" id="{C33E5E14-992E-BC97-6B72-73EC7B1F2D17}"/>
                </a:ext>
              </a:extLst>
            </p:cNvPr>
            <p:cNvGrpSpPr/>
            <p:nvPr/>
          </p:nvGrpSpPr>
          <p:grpSpPr>
            <a:xfrm rot="10800000">
              <a:off x="3957865" y="3081533"/>
              <a:ext cx="271470" cy="271470"/>
              <a:chOff x="7002578" y="16230"/>
              <a:chExt cx="192600" cy="192600"/>
            </a:xfrm>
          </p:grpSpPr>
          <p:sp>
            <p:nvSpPr>
              <p:cNvPr id="15048" name="Google Shape;15048;p50">
                <a:extLst>
                  <a:ext uri="{FF2B5EF4-FFF2-40B4-BE49-F238E27FC236}">
                    <a16:creationId xmlns="" xmlns:a16="http://schemas.microsoft.com/office/drawing/2014/main" id="{03A34437-0096-C447-578A-6DB7E7924346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6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49" name="Google Shape;15049;p50">
                <a:extLst>
                  <a:ext uri="{FF2B5EF4-FFF2-40B4-BE49-F238E27FC236}">
                    <a16:creationId xmlns="" xmlns:a16="http://schemas.microsoft.com/office/drawing/2014/main" id="{3C831640-40CB-6828-C624-0F9118DC3D52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" name="Google Shape;15050;p50">
              <a:extLst>
                <a:ext uri="{FF2B5EF4-FFF2-40B4-BE49-F238E27FC236}">
                  <a16:creationId xmlns="" xmlns:a16="http://schemas.microsoft.com/office/drawing/2014/main" id="{DE60979F-6CDA-F05D-80A6-192B98FBCF8B}"/>
                </a:ext>
              </a:extLst>
            </p:cNvPr>
            <p:cNvGrpSpPr/>
            <p:nvPr/>
          </p:nvGrpSpPr>
          <p:grpSpPr>
            <a:xfrm>
              <a:off x="4049278" y="2967540"/>
              <a:ext cx="271470" cy="271470"/>
              <a:chOff x="4436238" y="3096208"/>
              <a:chExt cx="271470" cy="271470"/>
            </a:xfrm>
          </p:grpSpPr>
          <p:grpSp>
            <p:nvGrpSpPr>
              <p:cNvPr id="11" name="Google Shape;15051;p50">
                <a:extLst>
                  <a:ext uri="{FF2B5EF4-FFF2-40B4-BE49-F238E27FC236}">
                    <a16:creationId xmlns="" xmlns:a16="http://schemas.microsoft.com/office/drawing/2014/main" id="{625C59CD-D469-0D05-1437-C423C4F4DE6F}"/>
                  </a:ext>
                </a:extLst>
              </p:cNvPr>
              <p:cNvGrpSpPr/>
              <p:nvPr/>
            </p:nvGrpSpPr>
            <p:grpSpPr>
              <a:xfrm rot="10800000">
                <a:off x="4436238" y="3096208"/>
                <a:ext cx="271470" cy="271470"/>
                <a:chOff x="7002578" y="16230"/>
                <a:chExt cx="192600" cy="192600"/>
              </a:xfrm>
            </p:grpSpPr>
            <p:sp>
              <p:nvSpPr>
                <p:cNvPr id="15052" name="Google Shape;15052;p50">
                  <a:extLst>
                    <a:ext uri="{FF2B5EF4-FFF2-40B4-BE49-F238E27FC236}">
                      <a16:creationId xmlns="" xmlns:a16="http://schemas.microsoft.com/office/drawing/2014/main" id="{E3B488A0-5941-03B9-A91A-CF20152C743B}"/>
                    </a:ext>
                  </a:extLst>
                </p:cNvPr>
                <p:cNvSpPr/>
                <p:nvPr/>
              </p:nvSpPr>
              <p:spPr>
                <a:xfrm>
                  <a:off x="7002578" y="16230"/>
                  <a:ext cx="192600" cy="192600"/>
                </a:xfrm>
                <a:prstGeom prst="ellipse">
                  <a:avLst/>
                </a:prstGeom>
                <a:solidFill>
                  <a:schemeClr val="lt2"/>
                </a:solidFill>
                <a:ln w="19050" cap="flat" cmpd="sng">
                  <a:solidFill>
                    <a:srgbClr val="434343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53" name="Google Shape;15053;p50">
                  <a:extLst>
                    <a:ext uri="{FF2B5EF4-FFF2-40B4-BE49-F238E27FC236}">
                      <a16:creationId xmlns="" xmlns:a16="http://schemas.microsoft.com/office/drawing/2014/main" id="{7D4F0ACE-130D-1C1A-DAC3-25D2ED79EC76}"/>
                    </a:ext>
                  </a:extLst>
                </p:cNvPr>
                <p:cNvSpPr/>
                <p:nvPr/>
              </p:nvSpPr>
              <p:spPr>
                <a:xfrm rot="-10113112" flipH="1">
                  <a:off x="7106007" y="104550"/>
                  <a:ext cx="48655" cy="717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6" h="2868" fill="none" extrusionOk="0">
                      <a:moveTo>
                        <a:pt x="1547" y="2868"/>
                      </a:moveTo>
                      <a:cubicBezTo>
                        <a:pt x="1946" y="1597"/>
                        <a:pt x="1345" y="424"/>
                        <a:pt x="1" y="0"/>
                      </a:cubicBezTo>
                    </a:path>
                  </a:pathLst>
                </a:custGeom>
                <a:noFill/>
                <a:ln w="1827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cxnSp>
            <p:nvCxnSpPr>
              <p:cNvPr id="15054" name="Google Shape;15054;p50">
                <a:extLst>
                  <a:ext uri="{FF2B5EF4-FFF2-40B4-BE49-F238E27FC236}">
                    <a16:creationId xmlns="" xmlns:a16="http://schemas.microsoft.com/office/drawing/2014/main" id="{E46994D4-30AD-2DB7-365C-695D5EFC5E24}"/>
                  </a:ext>
                </a:extLst>
              </p:cNvPr>
              <p:cNvCxnSpPr/>
              <p:nvPr/>
            </p:nvCxnSpPr>
            <p:spPr>
              <a:xfrm>
                <a:off x="4513500" y="3232013"/>
                <a:ext cx="1170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55" name="Google Shape;15055;p50">
                <a:extLst>
                  <a:ext uri="{FF2B5EF4-FFF2-40B4-BE49-F238E27FC236}">
                    <a16:creationId xmlns="" xmlns:a16="http://schemas.microsoft.com/office/drawing/2014/main" id="{357BBFA4-2A45-5ECE-1B0D-1380961ACC12}"/>
                  </a:ext>
                </a:extLst>
              </p:cNvPr>
              <p:cNvCxnSpPr/>
              <p:nvPr/>
            </p:nvCxnSpPr>
            <p:spPr>
              <a:xfrm rot="5400000">
                <a:off x="4513500" y="3232013"/>
                <a:ext cx="1170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2" name="Google Shape;15056;p50">
              <a:extLst>
                <a:ext uri="{FF2B5EF4-FFF2-40B4-BE49-F238E27FC236}">
                  <a16:creationId xmlns="" xmlns:a16="http://schemas.microsoft.com/office/drawing/2014/main" id="{E8923FBE-2EEF-B05A-C000-37028A5D51BB}"/>
                </a:ext>
              </a:extLst>
            </p:cNvPr>
            <p:cNvGrpSpPr/>
            <p:nvPr/>
          </p:nvGrpSpPr>
          <p:grpSpPr>
            <a:xfrm rot="10800000">
              <a:off x="4168340" y="3059795"/>
              <a:ext cx="271470" cy="271470"/>
              <a:chOff x="7002578" y="16230"/>
              <a:chExt cx="192600" cy="192600"/>
            </a:xfrm>
          </p:grpSpPr>
          <p:sp>
            <p:nvSpPr>
              <p:cNvPr id="15057" name="Google Shape;15057;p50">
                <a:extLst>
                  <a:ext uri="{FF2B5EF4-FFF2-40B4-BE49-F238E27FC236}">
                    <a16:creationId xmlns="" xmlns:a16="http://schemas.microsoft.com/office/drawing/2014/main" id="{0534CC98-E82A-2072-2B43-EF6F9BC8E1D9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6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58" name="Google Shape;15058;p50">
                <a:extLst>
                  <a:ext uri="{FF2B5EF4-FFF2-40B4-BE49-F238E27FC236}">
                    <a16:creationId xmlns="" xmlns:a16="http://schemas.microsoft.com/office/drawing/2014/main" id="{8BBECDA9-6C79-E143-745F-CED8BFCCC7A6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5059;p50">
              <a:extLst>
                <a:ext uri="{FF2B5EF4-FFF2-40B4-BE49-F238E27FC236}">
                  <a16:creationId xmlns="" xmlns:a16="http://schemas.microsoft.com/office/drawing/2014/main" id="{AD8513FE-3D53-2474-A486-AA3023370E5E}"/>
                </a:ext>
              </a:extLst>
            </p:cNvPr>
            <p:cNvGrpSpPr/>
            <p:nvPr/>
          </p:nvGrpSpPr>
          <p:grpSpPr>
            <a:xfrm>
              <a:off x="4049278" y="3191065"/>
              <a:ext cx="271470" cy="271470"/>
              <a:chOff x="4436238" y="3096208"/>
              <a:chExt cx="271470" cy="271470"/>
            </a:xfrm>
          </p:grpSpPr>
          <p:grpSp>
            <p:nvGrpSpPr>
              <p:cNvPr id="14" name="Google Shape;15060;p50">
                <a:extLst>
                  <a:ext uri="{FF2B5EF4-FFF2-40B4-BE49-F238E27FC236}">
                    <a16:creationId xmlns="" xmlns:a16="http://schemas.microsoft.com/office/drawing/2014/main" id="{3D939646-4402-0D77-3E33-1C9B2AAE6EE1}"/>
                  </a:ext>
                </a:extLst>
              </p:cNvPr>
              <p:cNvGrpSpPr/>
              <p:nvPr/>
            </p:nvGrpSpPr>
            <p:grpSpPr>
              <a:xfrm rot="10800000">
                <a:off x="4436238" y="3096208"/>
                <a:ext cx="271470" cy="271470"/>
                <a:chOff x="7002578" y="16230"/>
                <a:chExt cx="192600" cy="192600"/>
              </a:xfrm>
            </p:grpSpPr>
            <p:sp>
              <p:nvSpPr>
                <p:cNvPr id="15061" name="Google Shape;15061;p50">
                  <a:extLst>
                    <a:ext uri="{FF2B5EF4-FFF2-40B4-BE49-F238E27FC236}">
                      <a16:creationId xmlns="" xmlns:a16="http://schemas.microsoft.com/office/drawing/2014/main" id="{DB8FB95C-2EDE-CD74-765D-EDFED407245C}"/>
                    </a:ext>
                  </a:extLst>
                </p:cNvPr>
                <p:cNvSpPr/>
                <p:nvPr/>
              </p:nvSpPr>
              <p:spPr>
                <a:xfrm>
                  <a:off x="7002578" y="16230"/>
                  <a:ext cx="192600" cy="192600"/>
                </a:xfrm>
                <a:prstGeom prst="ellipse">
                  <a:avLst/>
                </a:prstGeom>
                <a:solidFill>
                  <a:schemeClr val="lt2"/>
                </a:solidFill>
                <a:ln w="19050" cap="flat" cmpd="sng">
                  <a:solidFill>
                    <a:srgbClr val="434343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62" name="Google Shape;15062;p50">
                  <a:extLst>
                    <a:ext uri="{FF2B5EF4-FFF2-40B4-BE49-F238E27FC236}">
                      <a16:creationId xmlns="" xmlns:a16="http://schemas.microsoft.com/office/drawing/2014/main" id="{E9BB609E-615E-53E9-30D8-BBBBF9EF9DB2}"/>
                    </a:ext>
                  </a:extLst>
                </p:cNvPr>
                <p:cNvSpPr/>
                <p:nvPr/>
              </p:nvSpPr>
              <p:spPr>
                <a:xfrm rot="-10113112" flipH="1">
                  <a:off x="7106007" y="104550"/>
                  <a:ext cx="48655" cy="717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6" h="2868" fill="none" extrusionOk="0">
                      <a:moveTo>
                        <a:pt x="1547" y="2868"/>
                      </a:moveTo>
                      <a:cubicBezTo>
                        <a:pt x="1946" y="1597"/>
                        <a:pt x="1345" y="424"/>
                        <a:pt x="1" y="0"/>
                      </a:cubicBezTo>
                    </a:path>
                  </a:pathLst>
                </a:custGeom>
                <a:noFill/>
                <a:ln w="1827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cxnSp>
            <p:nvCxnSpPr>
              <p:cNvPr id="15063" name="Google Shape;15063;p50">
                <a:extLst>
                  <a:ext uri="{FF2B5EF4-FFF2-40B4-BE49-F238E27FC236}">
                    <a16:creationId xmlns="" xmlns:a16="http://schemas.microsoft.com/office/drawing/2014/main" id="{BB0AE9BB-AA2A-75A6-78F3-FAF5F45187DB}"/>
                  </a:ext>
                </a:extLst>
              </p:cNvPr>
              <p:cNvCxnSpPr/>
              <p:nvPr/>
            </p:nvCxnSpPr>
            <p:spPr>
              <a:xfrm>
                <a:off x="4513500" y="3232013"/>
                <a:ext cx="1170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64" name="Google Shape;15064;p50">
                <a:extLst>
                  <a:ext uri="{FF2B5EF4-FFF2-40B4-BE49-F238E27FC236}">
                    <a16:creationId xmlns="" xmlns:a16="http://schemas.microsoft.com/office/drawing/2014/main" id="{DEB27BF5-F961-8E98-6FB7-93D7615FFF3A}"/>
                  </a:ext>
                </a:extLst>
              </p:cNvPr>
              <p:cNvCxnSpPr/>
              <p:nvPr/>
            </p:nvCxnSpPr>
            <p:spPr>
              <a:xfrm rot="5400000">
                <a:off x="4513500" y="3232013"/>
                <a:ext cx="1170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5" name="Google Shape;15065;p50">
              <a:extLst>
                <a:ext uri="{FF2B5EF4-FFF2-40B4-BE49-F238E27FC236}">
                  <a16:creationId xmlns="" xmlns:a16="http://schemas.microsoft.com/office/drawing/2014/main" id="{586775A9-4012-5B10-D23C-D7E44325FF8F}"/>
                </a:ext>
              </a:extLst>
            </p:cNvPr>
            <p:cNvGrpSpPr/>
            <p:nvPr/>
          </p:nvGrpSpPr>
          <p:grpSpPr>
            <a:xfrm rot="10800000">
              <a:off x="4168340" y="3305058"/>
              <a:ext cx="271470" cy="271470"/>
              <a:chOff x="7002578" y="16230"/>
              <a:chExt cx="192600" cy="192600"/>
            </a:xfrm>
          </p:grpSpPr>
          <p:sp>
            <p:nvSpPr>
              <p:cNvPr id="15066" name="Google Shape;15066;p50">
                <a:extLst>
                  <a:ext uri="{FF2B5EF4-FFF2-40B4-BE49-F238E27FC236}">
                    <a16:creationId xmlns="" xmlns:a16="http://schemas.microsoft.com/office/drawing/2014/main" id="{757F79C8-68A6-8B36-B794-77FCE0921FAE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6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67" name="Google Shape;15067;p50">
                <a:extLst>
                  <a:ext uri="{FF2B5EF4-FFF2-40B4-BE49-F238E27FC236}">
                    <a16:creationId xmlns="" xmlns:a16="http://schemas.microsoft.com/office/drawing/2014/main" id="{2CA5B0C9-E878-6C27-7775-1A5D7CF1B8FC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" name="Google Shape;15068;p50">
              <a:extLst>
                <a:ext uri="{FF2B5EF4-FFF2-40B4-BE49-F238E27FC236}">
                  <a16:creationId xmlns="" xmlns:a16="http://schemas.microsoft.com/office/drawing/2014/main" id="{59B7D127-8E05-FC6F-1EFB-685295D28915}"/>
                </a:ext>
              </a:extLst>
            </p:cNvPr>
            <p:cNvGrpSpPr/>
            <p:nvPr/>
          </p:nvGrpSpPr>
          <p:grpSpPr>
            <a:xfrm>
              <a:off x="4259753" y="3191065"/>
              <a:ext cx="271470" cy="271470"/>
              <a:chOff x="4436238" y="3096208"/>
              <a:chExt cx="271470" cy="271470"/>
            </a:xfrm>
          </p:grpSpPr>
          <p:grpSp>
            <p:nvGrpSpPr>
              <p:cNvPr id="21" name="Google Shape;15069;p50">
                <a:extLst>
                  <a:ext uri="{FF2B5EF4-FFF2-40B4-BE49-F238E27FC236}">
                    <a16:creationId xmlns="" xmlns:a16="http://schemas.microsoft.com/office/drawing/2014/main" id="{C760CD23-0C3E-9730-536B-8B2D1CF184EE}"/>
                  </a:ext>
                </a:extLst>
              </p:cNvPr>
              <p:cNvGrpSpPr/>
              <p:nvPr/>
            </p:nvGrpSpPr>
            <p:grpSpPr>
              <a:xfrm rot="10800000">
                <a:off x="4436238" y="3096208"/>
                <a:ext cx="271470" cy="271470"/>
                <a:chOff x="7002578" y="16230"/>
                <a:chExt cx="192600" cy="192600"/>
              </a:xfrm>
            </p:grpSpPr>
            <p:sp>
              <p:nvSpPr>
                <p:cNvPr id="15070" name="Google Shape;15070;p50">
                  <a:extLst>
                    <a:ext uri="{FF2B5EF4-FFF2-40B4-BE49-F238E27FC236}">
                      <a16:creationId xmlns="" xmlns:a16="http://schemas.microsoft.com/office/drawing/2014/main" id="{5FCB1263-79CE-296B-8A31-00749791E737}"/>
                    </a:ext>
                  </a:extLst>
                </p:cNvPr>
                <p:cNvSpPr/>
                <p:nvPr/>
              </p:nvSpPr>
              <p:spPr>
                <a:xfrm>
                  <a:off x="7002578" y="16230"/>
                  <a:ext cx="192600" cy="192600"/>
                </a:xfrm>
                <a:prstGeom prst="ellipse">
                  <a:avLst/>
                </a:prstGeom>
                <a:solidFill>
                  <a:schemeClr val="lt2"/>
                </a:solidFill>
                <a:ln w="19050" cap="flat" cmpd="sng">
                  <a:solidFill>
                    <a:srgbClr val="434343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5071" name="Google Shape;15071;p50">
                  <a:extLst>
                    <a:ext uri="{FF2B5EF4-FFF2-40B4-BE49-F238E27FC236}">
                      <a16:creationId xmlns="" xmlns:a16="http://schemas.microsoft.com/office/drawing/2014/main" id="{DF4B72B1-A63F-4FFD-9C1B-901283D36C4D}"/>
                    </a:ext>
                  </a:extLst>
                </p:cNvPr>
                <p:cNvSpPr/>
                <p:nvPr/>
              </p:nvSpPr>
              <p:spPr>
                <a:xfrm rot="-10113112" flipH="1">
                  <a:off x="7106007" y="104550"/>
                  <a:ext cx="48655" cy="717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6" h="2868" fill="none" extrusionOk="0">
                      <a:moveTo>
                        <a:pt x="1547" y="2868"/>
                      </a:moveTo>
                      <a:cubicBezTo>
                        <a:pt x="1946" y="1597"/>
                        <a:pt x="1345" y="424"/>
                        <a:pt x="1" y="0"/>
                      </a:cubicBezTo>
                    </a:path>
                  </a:pathLst>
                </a:custGeom>
                <a:noFill/>
                <a:ln w="1827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cxnSp>
            <p:nvCxnSpPr>
              <p:cNvPr id="15072" name="Google Shape;15072;p50">
                <a:extLst>
                  <a:ext uri="{FF2B5EF4-FFF2-40B4-BE49-F238E27FC236}">
                    <a16:creationId xmlns="" xmlns:a16="http://schemas.microsoft.com/office/drawing/2014/main" id="{D8C55774-AEAD-038B-2AE9-903D67D7D2CF}"/>
                  </a:ext>
                </a:extLst>
              </p:cNvPr>
              <p:cNvCxnSpPr/>
              <p:nvPr/>
            </p:nvCxnSpPr>
            <p:spPr>
              <a:xfrm>
                <a:off x="4513500" y="3232013"/>
                <a:ext cx="1170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73" name="Google Shape;15073;p50">
                <a:extLst>
                  <a:ext uri="{FF2B5EF4-FFF2-40B4-BE49-F238E27FC236}">
                    <a16:creationId xmlns="" xmlns:a16="http://schemas.microsoft.com/office/drawing/2014/main" id="{ECD441DE-47A9-EF3C-C585-C48D27F20471}"/>
                  </a:ext>
                </a:extLst>
              </p:cNvPr>
              <p:cNvCxnSpPr/>
              <p:nvPr/>
            </p:nvCxnSpPr>
            <p:spPr>
              <a:xfrm rot="5400000">
                <a:off x="4513500" y="3232013"/>
                <a:ext cx="1170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2" name="Google Shape;15074;p50">
              <a:extLst>
                <a:ext uri="{FF2B5EF4-FFF2-40B4-BE49-F238E27FC236}">
                  <a16:creationId xmlns="" xmlns:a16="http://schemas.microsoft.com/office/drawing/2014/main" id="{745B6FD4-D775-FD76-9F9C-532FCDCF848F}"/>
                </a:ext>
              </a:extLst>
            </p:cNvPr>
            <p:cNvGrpSpPr/>
            <p:nvPr/>
          </p:nvGrpSpPr>
          <p:grpSpPr>
            <a:xfrm rot="10800000">
              <a:off x="4168340" y="2881683"/>
              <a:ext cx="271470" cy="271470"/>
              <a:chOff x="7002578" y="16230"/>
              <a:chExt cx="192600" cy="192600"/>
            </a:xfrm>
          </p:grpSpPr>
          <p:sp>
            <p:nvSpPr>
              <p:cNvPr id="15075" name="Google Shape;15075;p50">
                <a:extLst>
                  <a:ext uri="{FF2B5EF4-FFF2-40B4-BE49-F238E27FC236}">
                    <a16:creationId xmlns="" xmlns:a16="http://schemas.microsoft.com/office/drawing/2014/main" id="{14B700D9-79D0-7424-975A-7BED54487F77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6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076" name="Google Shape;15076;p50">
                <a:extLst>
                  <a:ext uri="{FF2B5EF4-FFF2-40B4-BE49-F238E27FC236}">
                    <a16:creationId xmlns="" xmlns:a16="http://schemas.microsoft.com/office/drawing/2014/main" id="{B936E26F-39B0-B41C-6AD6-D3405E56E0BF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" name="Google Shape;15077;p50">
              <a:extLst>
                <a:ext uri="{FF2B5EF4-FFF2-40B4-BE49-F238E27FC236}">
                  <a16:creationId xmlns="" xmlns:a16="http://schemas.microsoft.com/office/drawing/2014/main" id="{CBAE3DC9-45F4-C296-A9C4-D61CE2EB8E14}"/>
                </a:ext>
              </a:extLst>
            </p:cNvPr>
            <p:cNvGrpSpPr/>
            <p:nvPr/>
          </p:nvGrpSpPr>
          <p:grpSpPr>
            <a:xfrm>
              <a:off x="4259753" y="2767690"/>
              <a:ext cx="271470" cy="271470"/>
              <a:chOff x="4436238" y="3096208"/>
              <a:chExt cx="271470" cy="271470"/>
            </a:xfrm>
          </p:grpSpPr>
          <p:grpSp>
            <p:nvGrpSpPr>
              <p:cNvPr id="28" name="Google Shape;15078;p50">
                <a:extLst>
                  <a:ext uri="{FF2B5EF4-FFF2-40B4-BE49-F238E27FC236}">
                    <a16:creationId xmlns="" xmlns:a16="http://schemas.microsoft.com/office/drawing/2014/main" id="{DD0FB62A-6762-5B58-4429-09B139C445D2}"/>
                  </a:ext>
                </a:extLst>
              </p:cNvPr>
              <p:cNvGrpSpPr/>
              <p:nvPr/>
            </p:nvGrpSpPr>
            <p:grpSpPr>
              <a:xfrm rot="10800000">
                <a:off x="4436238" y="3096208"/>
                <a:ext cx="271470" cy="271470"/>
                <a:chOff x="7002578" y="16230"/>
                <a:chExt cx="192600" cy="192600"/>
              </a:xfrm>
            </p:grpSpPr>
            <p:sp>
              <p:nvSpPr>
                <p:cNvPr id="15079" name="Google Shape;15079;p50">
                  <a:extLst>
                    <a:ext uri="{FF2B5EF4-FFF2-40B4-BE49-F238E27FC236}">
                      <a16:creationId xmlns="" xmlns:a16="http://schemas.microsoft.com/office/drawing/2014/main" id="{29B8F4A2-BBBB-FEBE-CE68-AF6036B79AFA}"/>
                    </a:ext>
                  </a:extLst>
                </p:cNvPr>
                <p:cNvSpPr/>
                <p:nvPr/>
              </p:nvSpPr>
              <p:spPr>
                <a:xfrm>
                  <a:off x="7002578" y="16230"/>
                  <a:ext cx="192600" cy="192600"/>
                </a:xfrm>
                <a:prstGeom prst="ellipse">
                  <a:avLst/>
                </a:prstGeom>
                <a:solidFill>
                  <a:schemeClr val="lt2"/>
                </a:solidFill>
                <a:ln w="19050" cap="flat" cmpd="sng">
                  <a:solidFill>
                    <a:srgbClr val="434343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80" name="Google Shape;15080;p50">
                  <a:extLst>
                    <a:ext uri="{FF2B5EF4-FFF2-40B4-BE49-F238E27FC236}">
                      <a16:creationId xmlns="" xmlns:a16="http://schemas.microsoft.com/office/drawing/2014/main" id="{6B4DECF7-0A56-B276-D186-AA564E959E7A}"/>
                    </a:ext>
                  </a:extLst>
                </p:cNvPr>
                <p:cNvSpPr/>
                <p:nvPr/>
              </p:nvSpPr>
              <p:spPr>
                <a:xfrm rot="-10113112" flipH="1">
                  <a:off x="7106007" y="104550"/>
                  <a:ext cx="48655" cy="717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6" h="2868" fill="none" extrusionOk="0">
                      <a:moveTo>
                        <a:pt x="1547" y="2868"/>
                      </a:moveTo>
                      <a:cubicBezTo>
                        <a:pt x="1946" y="1597"/>
                        <a:pt x="1345" y="424"/>
                        <a:pt x="1" y="0"/>
                      </a:cubicBezTo>
                    </a:path>
                  </a:pathLst>
                </a:custGeom>
                <a:noFill/>
                <a:ln w="1827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cxnSp>
            <p:nvCxnSpPr>
              <p:cNvPr id="15081" name="Google Shape;15081;p50">
                <a:extLst>
                  <a:ext uri="{FF2B5EF4-FFF2-40B4-BE49-F238E27FC236}">
                    <a16:creationId xmlns="" xmlns:a16="http://schemas.microsoft.com/office/drawing/2014/main" id="{24D4F51D-69E5-0AE3-E6B6-5929D26732ED}"/>
                  </a:ext>
                </a:extLst>
              </p:cNvPr>
              <p:cNvCxnSpPr/>
              <p:nvPr/>
            </p:nvCxnSpPr>
            <p:spPr>
              <a:xfrm>
                <a:off x="4513500" y="3232013"/>
                <a:ext cx="1170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82" name="Google Shape;15082;p50">
                <a:extLst>
                  <a:ext uri="{FF2B5EF4-FFF2-40B4-BE49-F238E27FC236}">
                    <a16:creationId xmlns="" xmlns:a16="http://schemas.microsoft.com/office/drawing/2014/main" id="{30354009-E14C-C29E-284A-859B038596BA}"/>
                  </a:ext>
                </a:extLst>
              </p:cNvPr>
              <p:cNvCxnSpPr/>
              <p:nvPr/>
            </p:nvCxnSpPr>
            <p:spPr>
              <a:xfrm rot="5400000">
                <a:off x="4513500" y="3232013"/>
                <a:ext cx="1170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9" name="Google Shape;15083;p50">
              <a:extLst>
                <a:ext uri="{FF2B5EF4-FFF2-40B4-BE49-F238E27FC236}">
                  <a16:creationId xmlns="" xmlns:a16="http://schemas.microsoft.com/office/drawing/2014/main" id="{E100C8AA-970B-205F-74D8-818B7D07DCBE}"/>
                </a:ext>
              </a:extLst>
            </p:cNvPr>
            <p:cNvGrpSpPr/>
            <p:nvPr/>
          </p:nvGrpSpPr>
          <p:grpSpPr>
            <a:xfrm rot="10800000">
              <a:off x="4378815" y="2859945"/>
              <a:ext cx="271470" cy="271470"/>
              <a:chOff x="7002578" y="16230"/>
              <a:chExt cx="192600" cy="192600"/>
            </a:xfrm>
          </p:grpSpPr>
          <p:sp>
            <p:nvSpPr>
              <p:cNvPr id="15084" name="Google Shape;15084;p50">
                <a:extLst>
                  <a:ext uri="{FF2B5EF4-FFF2-40B4-BE49-F238E27FC236}">
                    <a16:creationId xmlns="" xmlns:a16="http://schemas.microsoft.com/office/drawing/2014/main" id="{F71694E1-F2F6-9DE9-DB2D-9CDAD940B3CE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6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85" name="Google Shape;15085;p50">
                <a:extLst>
                  <a:ext uri="{FF2B5EF4-FFF2-40B4-BE49-F238E27FC236}">
                    <a16:creationId xmlns="" xmlns:a16="http://schemas.microsoft.com/office/drawing/2014/main" id="{7F112BBA-5B70-E966-CE3D-72C44C27FA4F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4" name="Google Shape;15086;p50">
              <a:extLst>
                <a:ext uri="{FF2B5EF4-FFF2-40B4-BE49-F238E27FC236}">
                  <a16:creationId xmlns="" xmlns:a16="http://schemas.microsoft.com/office/drawing/2014/main" id="{B6D91963-14AA-A65E-3784-202D50BF8150}"/>
                </a:ext>
              </a:extLst>
            </p:cNvPr>
            <p:cNvGrpSpPr/>
            <p:nvPr/>
          </p:nvGrpSpPr>
          <p:grpSpPr>
            <a:xfrm>
              <a:off x="4259753" y="2991215"/>
              <a:ext cx="271470" cy="271470"/>
              <a:chOff x="4436238" y="3096208"/>
              <a:chExt cx="271470" cy="271470"/>
            </a:xfrm>
          </p:grpSpPr>
          <p:grpSp>
            <p:nvGrpSpPr>
              <p:cNvPr id="37" name="Google Shape;15087;p50">
                <a:extLst>
                  <a:ext uri="{FF2B5EF4-FFF2-40B4-BE49-F238E27FC236}">
                    <a16:creationId xmlns="" xmlns:a16="http://schemas.microsoft.com/office/drawing/2014/main" id="{9ADE594E-5935-B4BC-2A4A-0E74178A5082}"/>
                  </a:ext>
                </a:extLst>
              </p:cNvPr>
              <p:cNvGrpSpPr/>
              <p:nvPr/>
            </p:nvGrpSpPr>
            <p:grpSpPr>
              <a:xfrm rot="10800000">
                <a:off x="4436238" y="3096208"/>
                <a:ext cx="271470" cy="271470"/>
                <a:chOff x="7002578" y="16230"/>
                <a:chExt cx="192600" cy="192600"/>
              </a:xfrm>
            </p:grpSpPr>
            <p:sp>
              <p:nvSpPr>
                <p:cNvPr id="15088" name="Google Shape;15088;p50">
                  <a:extLst>
                    <a:ext uri="{FF2B5EF4-FFF2-40B4-BE49-F238E27FC236}">
                      <a16:creationId xmlns="" xmlns:a16="http://schemas.microsoft.com/office/drawing/2014/main" id="{CBBEB5BC-C76D-6578-8B5A-0E80635FD576}"/>
                    </a:ext>
                  </a:extLst>
                </p:cNvPr>
                <p:cNvSpPr/>
                <p:nvPr/>
              </p:nvSpPr>
              <p:spPr>
                <a:xfrm>
                  <a:off x="7002578" y="16230"/>
                  <a:ext cx="192600" cy="192600"/>
                </a:xfrm>
                <a:prstGeom prst="ellipse">
                  <a:avLst/>
                </a:prstGeom>
                <a:solidFill>
                  <a:schemeClr val="lt2"/>
                </a:solidFill>
                <a:ln w="19050" cap="flat" cmpd="sng">
                  <a:solidFill>
                    <a:srgbClr val="434343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89" name="Google Shape;15089;p50">
                  <a:extLst>
                    <a:ext uri="{FF2B5EF4-FFF2-40B4-BE49-F238E27FC236}">
                      <a16:creationId xmlns="" xmlns:a16="http://schemas.microsoft.com/office/drawing/2014/main" id="{5142C573-C690-DCE0-306B-CEFF020FF0C2}"/>
                    </a:ext>
                  </a:extLst>
                </p:cNvPr>
                <p:cNvSpPr/>
                <p:nvPr/>
              </p:nvSpPr>
              <p:spPr>
                <a:xfrm rot="-10113112" flipH="1">
                  <a:off x="7106007" y="104550"/>
                  <a:ext cx="48655" cy="717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6" h="2868" fill="none" extrusionOk="0">
                      <a:moveTo>
                        <a:pt x="1547" y="2868"/>
                      </a:moveTo>
                      <a:cubicBezTo>
                        <a:pt x="1946" y="1597"/>
                        <a:pt x="1345" y="424"/>
                        <a:pt x="1" y="0"/>
                      </a:cubicBezTo>
                    </a:path>
                  </a:pathLst>
                </a:custGeom>
                <a:noFill/>
                <a:ln w="1827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cxnSp>
            <p:nvCxnSpPr>
              <p:cNvPr id="15090" name="Google Shape;15090;p50">
                <a:extLst>
                  <a:ext uri="{FF2B5EF4-FFF2-40B4-BE49-F238E27FC236}">
                    <a16:creationId xmlns="" xmlns:a16="http://schemas.microsoft.com/office/drawing/2014/main" id="{5B220DB6-73D8-57FF-74D5-24A3558D82FC}"/>
                  </a:ext>
                </a:extLst>
              </p:cNvPr>
              <p:cNvCxnSpPr/>
              <p:nvPr/>
            </p:nvCxnSpPr>
            <p:spPr>
              <a:xfrm>
                <a:off x="4513500" y="3232013"/>
                <a:ext cx="1170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91" name="Google Shape;15091;p50">
                <a:extLst>
                  <a:ext uri="{FF2B5EF4-FFF2-40B4-BE49-F238E27FC236}">
                    <a16:creationId xmlns="" xmlns:a16="http://schemas.microsoft.com/office/drawing/2014/main" id="{79D2A872-078F-284E-FE2E-9357EBCF99A7}"/>
                  </a:ext>
                </a:extLst>
              </p:cNvPr>
              <p:cNvCxnSpPr/>
              <p:nvPr/>
            </p:nvCxnSpPr>
            <p:spPr>
              <a:xfrm rot="5400000">
                <a:off x="4513500" y="3232013"/>
                <a:ext cx="1170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40" name="Google Shape;15092;p50">
              <a:extLst>
                <a:ext uri="{FF2B5EF4-FFF2-40B4-BE49-F238E27FC236}">
                  <a16:creationId xmlns="" xmlns:a16="http://schemas.microsoft.com/office/drawing/2014/main" id="{B56BFAEA-7F45-4FA7-F2FB-35D8E0D0B081}"/>
                </a:ext>
              </a:extLst>
            </p:cNvPr>
            <p:cNvGrpSpPr/>
            <p:nvPr/>
          </p:nvGrpSpPr>
          <p:grpSpPr>
            <a:xfrm rot="10800000">
              <a:off x="4378815" y="3105208"/>
              <a:ext cx="271470" cy="271470"/>
              <a:chOff x="7002578" y="16230"/>
              <a:chExt cx="192600" cy="192600"/>
            </a:xfrm>
          </p:grpSpPr>
          <p:sp>
            <p:nvSpPr>
              <p:cNvPr id="15093" name="Google Shape;15093;p50">
                <a:extLst>
                  <a:ext uri="{FF2B5EF4-FFF2-40B4-BE49-F238E27FC236}">
                    <a16:creationId xmlns="" xmlns:a16="http://schemas.microsoft.com/office/drawing/2014/main" id="{CDA1C7A2-0213-85C6-E10A-75BCCD411C33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6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94" name="Google Shape;15094;p50">
                <a:extLst>
                  <a:ext uri="{FF2B5EF4-FFF2-40B4-BE49-F238E27FC236}">
                    <a16:creationId xmlns="" xmlns:a16="http://schemas.microsoft.com/office/drawing/2014/main" id="{630C3E11-9D38-1DC7-EACB-AF7381FA643F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1" name="Google Shape;15095;p50">
              <a:extLst>
                <a:ext uri="{FF2B5EF4-FFF2-40B4-BE49-F238E27FC236}">
                  <a16:creationId xmlns="" xmlns:a16="http://schemas.microsoft.com/office/drawing/2014/main" id="{520A7E69-CDC6-9E60-EE65-5BAD1EB67EDB}"/>
                </a:ext>
              </a:extLst>
            </p:cNvPr>
            <p:cNvGrpSpPr/>
            <p:nvPr/>
          </p:nvGrpSpPr>
          <p:grpSpPr>
            <a:xfrm>
              <a:off x="4470228" y="2991215"/>
              <a:ext cx="271470" cy="271470"/>
              <a:chOff x="4436238" y="3096208"/>
              <a:chExt cx="271470" cy="271470"/>
            </a:xfrm>
          </p:grpSpPr>
          <p:grpSp>
            <p:nvGrpSpPr>
              <p:cNvPr id="45" name="Google Shape;15096;p50">
                <a:extLst>
                  <a:ext uri="{FF2B5EF4-FFF2-40B4-BE49-F238E27FC236}">
                    <a16:creationId xmlns="" xmlns:a16="http://schemas.microsoft.com/office/drawing/2014/main" id="{984DDEBB-538F-FFD4-12F2-ADA56422A21E}"/>
                  </a:ext>
                </a:extLst>
              </p:cNvPr>
              <p:cNvGrpSpPr/>
              <p:nvPr/>
            </p:nvGrpSpPr>
            <p:grpSpPr>
              <a:xfrm rot="10800000">
                <a:off x="4436238" y="3096208"/>
                <a:ext cx="271470" cy="271470"/>
                <a:chOff x="7002578" y="16230"/>
                <a:chExt cx="192600" cy="192600"/>
              </a:xfrm>
            </p:grpSpPr>
            <p:sp>
              <p:nvSpPr>
                <p:cNvPr id="15022" name="Google Shape;15022;p50">
                  <a:extLst>
                    <a:ext uri="{FF2B5EF4-FFF2-40B4-BE49-F238E27FC236}">
                      <a16:creationId xmlns="" xmlns:a16="http://schemas.microsoft.com/office/drawing/2014/main" id="{D62F941A-6068-93FA-26B6-3F812B8B9EED}"/>
                    </a:ext>
                  </a:extLst>
                </p:cNvPr>
                <p:cNvSpPr/>
                <p:nvPr/>
              </p:nvSpPr>
              <p:spPr>
                <a:xfrm>
                  <a:off x="7002578" y="16230"/>
                  <a:ext cx="192600" cy="192600"/>
                </a:xfrm>
                <a:prstGeom prst="ellipse">
                  <a:avLst/>
                </a:prstGeom>
                <a:solidFill>
                  <a:schemeClr val="lt2"/>
                </a:solidFill>
                <a:ln w="19050" cap="flat" cmpd="sng">
                  <a:solidFill>
                    <a:srgbClr val="434343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5097" name="Google Shape;15097;p50">
                  <a:extLst>
                    <a:ext uri="{FF2B5EF4-FFF2-40B4-BE49-F238E27FC236}">
                      <a16:creationId xmlns="" xmlns:a16="http://schemas.microsoft.com/office/drawing/2014/main" id="{FFD1D0DB-F07F-3483-C15D-B189DC1BF184}"/>
                    </a:ext>
                  </a:extLst>
                </p:cNvPr>
                <p:cNvSpPr/>
                <p:nvPr/>
              </p:nvSpPr>
              <p:spPr>
                <a:xfrm rot="-10113112" flipH="1">
                  <a:off x="7106007" y="104550"/>
                  <a:ext cx="48655" cy="717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6" h="2868" fill="none" extrusionOk="0">
                      <a:moveTo>
                        <a:pt x="1547" y="2868"/>
                      </a:moveTo>
                      <a:cubicBezTo>
                        <a:pt x="1946" y="1597"/>
                        <a:pt x="1345" y="424"/>
                        <a:pt x="1" y="0"/>
                      </a:cubicBezTo>
                    </a:path>
                  </a:pathLst>
                </a:custGeom>
                <a:noFill/>
                <a:ln w="1827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cxnSp>
            <p:nvCxnSpPr>
              <p:cNvPr id="15098" name="Google Shape;15098;p50">
                <a:extLst>
                  <a:ext uri="{FF2B5EF4-FFF2-40B4-BE49-F238E27FC236}">
                    <a16:creationId xmlns="" xmlns:a16="http://schemas.microsoft.com/office/drawing/2014/main" id="{BEF7F899-169B-E108-64E2-878D9D2C2A5C}"/>
                  </a:ext>
                </a:extLst>
              </p:cNvPr>
              <p:cNvCxnSpPr/>
              <p:nvPr/>
            </p:nvCxnSpPr>
            <p:spPr>
              <a:xfrm>
                <a:off x="4513500" y="3232013"/>
                <a:ext cx="1170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99" name="Google Shape;15099;p50">
                <a:extLst>
                  <a:ext uri="{FF2B5EF4-FFF2-40B4-BE49-F238E27FC236}">
                    <a16:creationId xmlns="" xmlns:a16="http://schemas.microsoft.com/office/drawing/2014/main" id="{CD51F7C2-71DA-64EE-D9DA-95E2281DEDF9}"/>
                  </a:ext>
                </a:extLst>
              </p:cNvPr>
              <p:cNvCxnSpPr/>
              <p:nvPr/>
            </p:nvCxnSpPr>
            <p:spPr>
              <a:xfrm rot="5400000">
                <a:off x="4513500" y="3232013"/>
                <a:ext cx="1170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46" name="Google Shape;15100;p50">
            <a:extLst>
              <a:ext uri="{FF2B5EF4-FFF2-40B4-BE49-F238E27FC236}">
                <a16:creationId xmlns="" xmlns:a16="http://schemas.microsoft.com/office/drawing/2014/main" id="{A560CEA4-9156-B5A0-4F4B-9E52C0173DBB}"/>
              </a:ext>
            </a:extLst>
          </p:cNvPr>
          <p:cNvGrpSpPr/>
          <p:nvPr/>
        </p:nvGrpSpPr>
        <p:grpSpPr>
          <a:xfrm>
            <a:off x="5141315" y="1437458"/>
            <a:ext cx="271470" cy="271470"/>
            <a:chOff x="1752450" y="3096208"/>
            <a:chExt cx="271470" cy="271470"/>
          </a:xfrm>
        </p:grpSpPr>
        <p:grpSp>
          <p:nvGrpSpPr>
            <p:cNvPr id="53" name="Google Shape;15101;p50">
              <a:extLst>
                <a:ext uri="{FF2B5EF4-FFF2-40B4-BE49-F238E27FC236}">
                  <a16:creationId xmlns="" xmlns:a16="http://schemas.microsoft.com/office/drawing/2014/main" id="{1C3C49D0-7831-7731-E0CB-279898FAC609}"/>
                </a:ext>
              </a:extLst>
            </p:cNvPr>
            <p:cNvGrpSpPr/>
            <p:nvPr/>
          </p:nvGrpSpPr>
          <p:grpSpPr>
            <a:xfrm rot="10800000">
              <a:off x="1752450" y="3096208"/>
              <a:ext cx="271470" cy="271470"/>
              <a:chOff x="7002578" y="16230"/>
              <a:chExt cx="192600" cy="192600"/>
            </a:xfrm>
          </p:grpSpPr>
          <p:sp>
            <p:nvSpPr>
              <p:cNvPr id="15102" name="Google Shape;15102;p50">
                <a:extLst>
                  <a:ext uri="{FF2B5EF4-FFF2-40B4-BE49-F238E27FC236}">
                    <a16:creationId xmlns="" xmlns:a16="http://schemas.microsoft.com/office/drawing/2014/main" id="{4E1B96E8-9032-7FCD-7F7E-F6A49B7527F5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5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03" name="Google Shape;15103;p50">
                <a:extLst>
                  <a:ext uri="{FF2B5EF4-FFF2-40B4-BE49-F238E27FC236}">
                    <a16:creationId xmlns="" xmlns:a16="http://schemas.microsoft.com/office/drawing/2014/main" id="{AF5308ED-48C0-FAAA-3337-2ACC8B4F96CC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5104" name="Google Shape;15104;p50">
              <a:extLst>
                <a:ext uri="{FF2B5EF4-FFF2-40B4-BE49-F238E27FC236}">
                  <a16:creationId xmlns="" xmlns:a16="http://schemas.microsoft.com/office/drawing/2014/main" id="{34943354-988B-492E-BA1F-0BFCE56A1C82}"/>
                </a:ext>
              </a:extLst>
            </p:cNvPr>
            <p:cNvCxnSpPr/>
            <p:nvPr/>
          </p:nvCxnSpPr>
          <p:spPr>
            <a:xfrm>
              <a:off x="1829713" y="3232013"/>
              <a:ext cx="117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54" name="Google Shape;15105;p50">
            <a:extLst>
              <a:ext uri="{FF2B5EF4-FFF2-40B4-BE49-F238E27FC236}">
                <a16:creationId xmlns="" xmlns:a16="http://schemas.microsoft.com/office/drawing/2014/main" id="{0D16A9B9-E053-74C6-AD14-F9C061A0495C}"/>
              </a:ext>
            </a:extLst>
          </p:cNvPr>
          <p:cNvGrpSpPr/>
          <p:nvPr/>
        </p:nvGrpSpPr>
        <p:grpSpPr>
          <a:xfrm>
            <a:off x="4658215" y="2188058"/>
            <a:ext cx="271470" cy="271470"/>
            <a:chOff x="1752450" y="3096208"/>
            <a:chExt cx="271470" cy="271470"/>
          </a:xfrm>
        </p:grpSpPr>
        <p:grpSp>
          <p:nvGrpSpPr>
            <p:cNvPr id="55" name="Google Shape;15106;p50">
              <a:extLst>
                <a:ext uri="{FF2B5EF4-FFF2-40B4-BE49-F238E27FC236}">
                  <a16:creationId xmlns="" xmlns:a16="http://schemas.microsoft.com/office/drawing/2014/main" id="{7F6FE6EA-D73E-15FC-6543-8EAD51D0772A}"/>
                </a:ext>
              </a:extLst>
            </p:cNvPr>
            <p:cNvGrpSpPr/>
            <p:nvPr/>
          </p:nvGrpSpPr>
          <p:grpSpPr>
            <a:xfrm rot="10800000">
              <a:off x="1752450" y="3096208"/>
              <a:ext cx="271470" cy="271470"/>
              <a:chOff x="7002578" y="16230"/>
              <a:chExt cx="192600" cy="192600"/>
            </a:xfrm>
          </p:grpSpPr>
          <p:sp>
            <p:nvSpPr>
              <p:cNvPr id="15107" name="Google Shape;15107;p50">
                <a:extLst>
                  <a:ext uri="{FF2B5EF4-FFF2-40B4-BE49-F238E27FC236}">
                    <a16:creationId xmlns="" xmlns:a16="http://schemas.microsoft.com/office/drawing/2014/main" id="{E938AF74-9597-3375-6E46-91160B5D02A5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5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08" name="Google Shape;15108;p50">
                <a:extLst>
                  <a:ext uri="{FF2B5EF4-FFF2-40B4-BE49-F238E27FC236}">
                    <a16:creationId xmlns="" xmlns:a16="http://schemas.microsoft.com/office/drawing/2014/main" id="{27E00A57-DAA0-B575-75CB-7170873257C6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5109" name="Google Shape;15109;p50">
              <a:extLst>
                <a:ext uri="{FF2B5EF4-FFF2-40B4-BE49-F238E27FC236}">
                  <a16:creationId xmlns="" xmlns:a16="http://schemas.microsoft.com/office/drawing/2014/main" id="{FEF6C8DE-8926-B0F9-D933-D7A7DB52D3C8}"/>
                </a:ext>
              </a:extLst>
            </p:cNvPr>
            <p:cNvCxnSpPr/>
            <p:nvPr/>
          </p:nvCxnSpPr>
          <p:spPr>
            <a:xfrm>
              <a:off x="1829713" y="3232013"/>
              <a:ext cx="117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56" name="Google Shape;15110;p50">
            <a:extLst>
              <a:ext uri="{FF2B5EF4-FFF2-40B4-BE49-F238E27FC236}">
                <a16:creationId xmlns="" xmlns:a16="http://schemas.microsoft.com/office/drawing/2014/main" id="{B20BCE9B-4777-7846-892C-EDA1567AA413}"/>
              </a:ext>
            </a:extLst>
          </p:cNvPr>
          <p:cNvGrpSpPr/>
          <p:nvPr/>
        </p:nvGrpSpPr>
        <p:grpSpPr>
          <a:xfrm>
            <a:off x="4271915" y="3307858"/>
            <a:ext cx="271470" cy="271470"/>
            <a:chOff x="1752450" y="3096208"/>
            <a:chExt cx="271470" cy="271470"/>
          </a:xfrm>
        </p:grpSpPr>
        <p:grpSp>
          <p:nvGrpSpPr>
            <p:cNvPr id="57" name="Google Shape;15111;p50">
              <a:extLst>
                <a:ext uri="{FF2B5EF4-FFF2-40B4-BE49-F238E27FC236}">
                  <a16:creationId xmlns="" xmlns:a16="http://schemas.microsoft.com/office/drawing/2014/main" id="{19C35FA3-0030-B8DF-D35C-0E34D05AC658}"/>
                </a:ext>
              </a:extLst>
            </p:cNvPr>
            <p:cNvGrpSpPr/>
            <p:nvPr/>
          </p:nvGrpSpPr>
          <p:grpSpPr>
            <a:xfrm rot="10800000">
              <a:off x="1752450" y="3096208"/>
              <a:ext cx="271470" cy="271470"/>
              <a:chOff x="7002578" y="16230"/>
              <a:chExt cx="192600" cy="192600"/>
            </a:xfrm>
          </p:grpSpPr>
          <p:sp>
            <p:nvSpPr>
              <p:cNvPr id="15112" name="Google Shape;15112;p50">
                <a:extLst>
                  <a:ext uri="{FF2B5EF4-FFF2-40B4-BE49-F238E27FC236}">
                    <a16:creationId xmlns="" xmlns:a16="http://schemas.microsoft.com/office/drawing/2014/main" id="{66101B56-5125-E82F-318D-F0461CD87814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5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13" name="Google Shape;15113;p50">
                <a:extLst>
                  <a:ext uri="{FF2B5EF4-FFF2-40B4-BE49-F238E27FC236}">
                    <a16:creationId xmlns="" xmlns:a16="http://schemas.microsoft.com/office/drawing/2014/main" id="{0018CEF0-6AC7-6758-0991-7558523232E3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5114" name="Google Shape;15114;p50">
              <a:extLst>
                <a:ext uri="{FF2B5EF4-FFF2-40B4-BE49-F238E27FC236}">
                  <a16:creationId xmlns="" xmlns:a16="http://schemas.microsoft.com/office/drawing/2014/main" id="{6038B90F-4E19-4B36-EFD3-3C638CE4AF0F}"/>
                </a:ext>
              </a:extLst>
            </p:cNvPr>
            <p:cNvCxnSpPr/>
            <p:nvPr/>
          </p:nvCxnSpPr>
          <p:spPr>
            <a:xfrm>
              <a:off x="1829713" y="3232013"/>
              <a:ext cx="117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58" name="Google Shape;15115;p50">
            <a:extLst>
              <a:ext uri="{FF2B5EF4-FFF2-40B4-BE49-F238E27FC236}">
                <a16:creationId xmlns="" xmlns:a16="http://schemas.microsoft.com/office/drawing/2014/main" id="{6CA55D52-7E17-83B4-8774-059AACCD6A92}"/>
              </a:ext>
            </a:extLst>
          </p:cNvPr>
          <p:cNvGrpSpPr/>
          <p:nvPr/>
        </p:nvGrpSpPr>
        <p:grpSpPr>
          <a:xfrm>
            <a:off x="5963715" y="4054858"/>
            <a:ext cx="271470" cy="271470"/>
            <a:chOff x="1752450" y="3096208"/>
            <a:chExt cx="271470" cy="271470"/>
          </a:xfrm>
        </p:grpSpPr>
        <p:grpSp>
          <p:nvGrpSpPr>
            <p:cNvPr id="59" name="Google Shape;15116;p50">
              <a:extLst>
                <a:ext uri="{FF2B5EF4-FFF2-40B4-BE49-F238E27FC236}">
                  <a16:creationId xmlns="" xmlns:a16="http://schemas.microsoft.com/office/drawing/2014/main" id="{167F9EBE-8C74-40C6-9EC6-E03BBFDDA19B}"/>
                </a:ext>
              </a:extLst>
            </p:cNvPr>
            <p:cNvGrpSpPr/>
            <p:nvPr/>
          </p:nvGrpSpPr>
          <p:grpSpPr>
            <a:xfrm rot="10800000">
              <a:off x="1752450" y="3096208"/>
              <a:ext cx="271470" cy="271470"/>
              <a:chOff x="7002578" y="16230"/>
              <a:chExt cx="192600" cy="192600"/>
            </a:xfrm>
          </p:grpSpPr>
          <p:sp>
            <p:nvSpPr>
              <p:cNvPr id="15117" name="Google Shape;15117;p50">
                <a:extLst>
                  <a:ext uri="{FF2B5EF4-FFF2-40B4-BE49-F238E27FC236}">
                    <a16:creationId xmlns="" xmlns:a16="http://schemas.microsoft.com/office/drawing/2014/main" id="{EF16E2EA-5298-7CDE-40E5-1CE350B68AFF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5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18" name="Google Shape;15118;p50">
                <a:extLst>
                  <a:ext uri="{FF2B5EF4-FFF2-40B4-BE49-F238E27FC236}">
                    <a16:creationId xmlns="" xmlns:a16="http://schemas.microsoft.com/office/drawing/2014/main" id="{72BBD054-2AFB-43BC-0661-AFE05E615CBF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5119" name="Google Shape;15119;p50">
              <a:extLst>
                <a:ext uri="{FF2B5EF4-FFF2-40B4-BE49-F238E27FC236}">
                  <a16:creationId xmlns="" xmlns:a16="http://schemas.microsoft.com/office/drawing/2014/main" id="{5BE19429-BAF4-A514-ACAD-A495BE9A03D5}"/>
                </a:ext>
              </a:extLst>
            </p:cNvPr>
            <p:cNvCxnSpPr/>
            <p:nvPr/>
          </p:nvCxnSpPr>
          <p:spPr>
            <a:xfrm>
              <a:off x="1829713" y="3232013"/>
              <a:ext cx="117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63" name="Google Shape;15120;p50">
            <a:extLst>
              <a:ext uri="{FF2B5EF4-FFF2-40B4-BE49-F238E27FC236}">
                <a16:creationId xmlns="" xmlns:a16="http://schemas.microsoft.com/office/drawing/2014/main" id="{C9A0FA0D-0236-5909-67F5-ECAABBE7E9AC}"/>
              </a:ext>
            </a:extLst>
          </p:cNvPr>
          <p:cNvGrpSpPr/>
          <p:nvPr/>
        </p:nvGrpSpPr>
        <p:grpSpPr>
          <a:xfrm>
            <a:off x="6329053" y="3328258"/>
            <a:ext cx="271470" cy="271470"/>
            <a:chOff x="1752450" y="3096208"/>
            <a:chExt cx="271470" cy="271470"/>
          </a:xfrm>
        </p:grpSpPr>
        <p:grpSp>
          <p:nvGrpSpPr>
            <p:cNvPr id="14976" name="Google Shape;15121;p50">
              <a:extLst>
                <a:ext uri="{FF2B5EF4-FFF2-40B4-BE49-F238E27FC236}">
                  <a16:creationId xmlns="" xmlns:a16="http://schemas.microsoft.com/office/drawing/2014/main" id="{CE43678E-9B53-48CF-6CF2-641B7E2663B1}"/>
                </a:ext>
              </a:extLst>
            </p:cNvPr>
            <p:cNvGrpSpPr/>
            <p:nvPr/>
          </p:nvGrpSpPr>
          <p:grpSpPr>
            <a:xfrm rot="10800000">
              <a:off x="1752450" y="3096208"/>
              <a:ext cx="271470" cy="271470"/>
              <a:chOff x="7002578" y="16230"/>
              <a:chExt cx="192600" cy="192600"/>
            </a:xfrm>
          </p:grpSpPr>
          <p:sp>
            <p:nvSpPr>
              <p:cNvPr id="15122" name="Google Shape;15122;p50">
                <a:extLst>
                  <a:ext uri="{FF2B5EF4-FFF2-40B4-BE49-F238E27FC236}">
                    <a16:creationId xmlns="" xmlns:a16="http://schemas.microsoft.com/office/drawing/2014/main" id="{17083005-0380-6D7E-CC7C-87B491EEF521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5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23" name="Google Shape;15123;p50">
                <a:extLst>
                  <a:ext uri="{FF2B5EF4-FFF2-40B4-BE49-F238E27FC236}">
                    <a16:creationId xmlns="" xmlns:a16="http://schemas.microsoft.com/office/drawing/2014/main" id="{CCD46334-E2D5-D71D-5CF0-3923D915830D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5124" name="Google Shape;15124;p50">
              <a:extLst>
                <a:ext uri="{FF2B5EF4-FFF2-40B4-BE49-F238E27FC236}">
                  <a16:creationId xmlns="" xmlns:a16="http://schemas.microsoft.com/office/drawing/2014/main" id="{37FD0C07-D0B4-240C-5491-226DC4670FBE}"/>
                </a:ext>
              </a:extLst>
            </p:cNvPr>
            <p:cNvCxnSpPr/>
            <p:nvPr/>
          </p:nvCxnSpPr>
          <p:spPr>
            <a:xfrm>
              <a:off x="1829713" y="3232013"/>
              <a:ext cx="117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4980" name="Google Shape;15125;p50">
            <a:extLst>
              <a:ext uri="{FF2B5EF4-FFF2-40B4-BE49-F238E27FC236}">
                <a16:creationId xmlns="" xmlns:a16="http://schemas.microsoft.com/office/drawing/2014/main" id="{D437660E-E3D0-0BA4-B65F-EF0A631EA816}"/>
              </a:ext>
            </a:extLst>
          </p:cNvPr>
          <p:cNvGrpSpPr/>
          <p:nvPr/>
        </p:nvGrpSpPr>
        <p:grpSpPr>
          <a:xfrm>
            <a:off x="6600515" y="1916583"/>
            <a:ext cx="271470" cy="271470"/>
            <a:chOff x="1752450" y="3096208"/>
            <a:chExt cx="271470" cy="271470"/>
          </a:xfrm>
        </p:grpSpPr>
        <p:grpSp>
          <p:nvGrpSpPr>
            <p:cNvPr id="14981" name="Google Shape;15126;p50">
              <a:extLst>
                <a:ext uri="{FF2B5EF4-FFF2-40B4-BE49-F238E27FC236}">
                  <a16:creationId xmlns="" xmlns:a16="http://schemas.microsoft.com/office/drawing/2014/main" id="{2FFBE744-1ABB-B418-7DE2-36A0056800BA}"/>
                </a:ext>
              </a:extLst>
            </p:cNvPr>
            <p:cNvGrpSpPr/>
            <p:nvPr/>
          </p:nvGrpSpPr>
          <p:grpSpPr>
            <a:xfrm rot="10800000">
              <a:off x="1752450" y="3096208"/>
              <a:ext cx="271470" cy="271470"/>
              <a:chOff x="7002578" y="16230"/>
              <a:chExt cx="192600" cy="192600"/>
            </a:xfrm>
          </p:grpSpPr>
          <p:sp>
            <p:nvSpPr>
              <p:cNvPr id="15127" name="Google Shape;15127;p50">
                <a:extLst>
                  <a:ext uri="{FF2B5EF4-FFF2-40B4-BE49-F238E27FC236}">
                    <a16:creationId xmlns="" xmlns:a16="http://schemas.microsoft.com/office/drawing/2014/main" id="{93E5011A-ACEE-488D-4BA9-C12D36CF7C44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5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28" name="Google Shape;15128;p50">
                <a:extLst>
                  <a:ext uri="{FF2B5EF4-FFF2-40B4-BE49-F238E27FC236}">
                    <a16:creationId xmlns="" xmlns:a16="http://schemas.microsoft.com/office/drawing/2014/main" id="{42CA9A94-324D-FE00-E404-ADC1B821E3BA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5129" name="Google Shape;15129;p50">
              <a:extLst>
                <a:ext uri="{FF2B5EF4-FFF2-40B4-BE49-F238E27FC236}">
                  <a16:creationId xmlns="" xmlns:a16="http://schemas.microsoft.com/office/drawing/2014/main" id="{FF678BCD-1216-DD4F-6D98-AEF76DC7B9CA}"/>
                </a:ext>
              </a:extLst>
            </p:cNvPr>
            <p:cNvCxnSpPr/>
            <p:nvPr/>
          </p:nvCxnSpPr>
          <p:spPr>
            <a:xfrm>
              <a:off x="1829713" y="3232013"/>
              <a:ext cx="117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4982" name="Google Shape;15130;p50">
            <a:extLst>
              <a:ext uri="{FF2B5EF4-FFF2-40B4-BE49-F238E27FC236}">
                <a16:creationId xmlns="" xmlns:a16="http://schemas.microsoft.com/office/drawing/2014/main" id="{4E79175D-A322-0DA0-FF04-7FEDC79D2DD2}"/>
              </a:ext>
            </a:extLst>
          </p:cNvPr>
          <p:cNvGrpSpPr/>
          <p:nvPr/>
        </p:nvGrpSpPr>
        <p:grpSpPr>
          <a:xfrm>
            <a:off x="104720" y="357140"/>
            <a:ext cx="470274" cy="548630"/>
            <a:chOff x="9873" y="1240062"/>
            <a:chExt cx="545434" cy="640998"/>
          </a:xfrm>
        </p:grpSpPr>
        <p:cxnSp>
          <p:nvCxnSpPr>
            <p:cNvPr id="15131" name="Google Shape;15131;p50">
              <a:extLst>
                <a:ext uri="{FF2B5EF4-FFF2-40B4-BE49-F238E27FC236}">
                  <a16:creationId xmlns="" xmlns:a16="http://schemas.microsoft.com/office/drawing/2014/main" id="{531FEB53-7F18-972E-7086-B3E4639E79B7}"/>
                </a:ext>
              </a:extLst>
            </p:cNvPr>
            <p:cNvCxnSpPr>
              <a:stCxn id="15132" idx="6"/>
              <a:endCxn id="15133" idx="1"/>
            </p:cNvCxnSpPr>
            <p:nvPr/>
          </p:nvCxnSpPr>
          <p:spPr>
            <a:xfrm rot="10800000">
              <a:off x="204158" y="1404420"/>
              <a:ext cx="135900" cy="1032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4983" name="Google Shape;15134;p50">
              <a:extLst>
                <a:ext uri="{FF2B5EF4-FFF2-40B4-BE49-F238E27FC236}">
                  <a16:creationId xmlns="" xmlns:a16="http://schemas.microsoft.com/office/drawing/2014/main" id="{43EFE60D-9C61-04FB-055B-824589A02AC9}"/>
                </a:ext>
              </a:extLst>
            </p:cNvPr>
            <p:cNvGrpSpPr/>
            <p:nvPr/>
          </p:nvGrpSpPr>
          <p:grpSpPr>
            <a:xfrm rot="10800000">
              <a:off x="9873" y="1628460"/>
              <a:ext cx="252600" cy="252600"/>
              <a:chOff x="6804422" y="-316297"/>
              <a:chExt cx="252600" cy="252600"/>
            </a:xfrm>
          </p:grpSpPr>
          <p:sp>
            <p:nvSpPr>
              <p:cNvPr id="15135" name="Google Shape;15135;p50">
                <a:extLst>
                  <a:ext uri="{FF2B5EF4-FFF2-40B4-BE49-F238E27FC236}">
                    <a16:creationId xmlns="" xmlns:a16="http://schemas.microsoft.com/office/drawing/2014/main" id="{4743173F-E9B3-6B40-4B1F-AC6B78FD56F9}"/>
                  </a:ext>
                </a:extLst>
              </p:cNvPr>
              <p:cNvSpPr/>
              <p:nvPr/>
            </p:nvSpPr>
            <p:spPr>
              <a:xfrm rot="1373652">
                <a:off x="6834328" y="-286390"/>
                <a:ext cx="192787" cy="192787"/>
              </a:xfrm>
              <a:prstGeom prst="ellipse">
                <a:avLst/>
              </a:prstGeom>
              <a:solidFill>
                <a:schemeClr val="accent4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36" name="Google Shape;15136;p50">
                <a:extLst>
                  <a:ext uri="{FF2B5EF4-FFF2-40B4-BE49-F238E27FC236}">
                    <a16:creationId xmlns="" xmlns:a16="http://schemas.microsoft.com/office/drawing/2014/main" id="{7282FA74-7749-731A-D6EE-C6CB82A30179}"/>
                  </a:ext>
                </a:extLst>
              </p:cNvPr>
              <p:cNvSpPr/>
              <p:nvPr/>
            </p:nvSpPr>
            <p:spPr>
              <a:xfrm rot="2758097" flipH="1">
                <a:off x="6891981" y="-273424"/>
                <a:ext cx="48653" cy="71704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984" name="Google Shape;15137;p50">
              <a:extLst>
                <a:ext uri="{FF2B5EF4-FFF2-40B4-BE49-F238E27FC236}">
                  <a16:creationId xmlns="" xmlns:a16="http://schemas.microsoft.com/office/drawing/2014/main" id="{F4CD1668-2C22-8ED6-9C45-E03325ADBA0F}"/>
                </a:ext>
              </a:extLst>
            </p:cNvPr>
            <p:cNvGrpSpPr/>
            <p:nvPr/>
          </p:nvGrpSpPr>
          <p:grpSpPr>
            <a:xfrm rot="10800000">
              <a:off x="39879" y="1240062"/>
              <a:ext cx="192600" cy="192600"/>
              <a:chOff x="7291941" y="112804"/>
              <a:chExt cx="192600" cy="192600"/>
            </a:xfrm>
          </p:grpSpPr>
          <p:sp>
            <p:nvSpPr>
              <p:cNvPr id="15133" name="Google Shape;15133;p50">
                <a:extLst>
                  <a:ext uri="{FF2B5EF4-FFF2-40B4-BE49-F238E27FC236}">
                    <a16:creationId xmlns="" xmlns:a16="http://schemas.microsoft.com/office/drawing/2014/main" id="{BFF64E09-080B-58DD-20FF-335A323C3939}"/>
                  </a:ext>
                </a:extLst>
              </p:cNvPr>
              <p:cNvSpPr/>
              <p:nvPr/>
            </p:nvSpPr>
            <p:spPr>
              <a:xfrm>
                <a:off x="7291941" y="112804"/>
                <a:ext cx="192600" cy="192600"/>
              </a:xfrm>
              <a:prstGeom prst="ellipse">
                <a:avLst/>
              </a:prstGeom>
              <a:solidFill>
                <a:schemeClr val="dk2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38" name="Google Shape;15138;p50">
                <a:extLst>
                  <a:ext uri="{FF2B5EF4-FFF2-40B4-BE49-F238E27FC236}">
                    <a16:creationId xmlns="" xmlns:a16="http://schemas.microsoft.com/office/drawing/2014/main" id="{F2E03AAA-C2CD-1DD9-E6CC-15BAEF135796}"/>
                  </a:ext>
                </a:extLst>
              </p:cNvPr>
              <p:cNvSpPr/>
              <p:nvPr/>
            </p:nvSpPr>
            <p:spPr>
              <a:xfrm rot="-10113112" flipH="1">
                <a:off x="7402007" y="19790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985" name="Google Shape;15139;p50">
              <a:extLst>
                <a:ext uri="{FF2B5EF4-FFF2-40B4-BE49-F238E27FC236}">
                  <a16:creationId xmlns="" xmlns:a16="http://schemas.microsoft.com/office/drawing/2014/main" id="{DA1B085D-F9B8-9012-EDF6-AEE6D1582851}"/>
                </a:ext>
              </a:extLst>
            </p:cNvPr>
            <p:cNvGrpSpPr/>
            <p:nvPr/>
          </p:nvGrpSpPr>
          <p:grpSpPr>
            <a:xfrm rot="10800000">
              <a:off x="295808" y="1422120"/>
              <a:ext cx="259500" cy="259500"/>
              <a:chOff x="6969112" y="-17269"/>
              <a:chExt cx="259500" cy="259500"/>
            </a:xfrm>
          </p:grpSpPr>
          <p:sp>
            <p:nvSpPr>
              <p:cNvPr id="15132" name="Google Shape;15132;p50">
                <a:extLst>
                  <a:ext uri="{FF2B5EF4-FFF2-40B4-BE49-F238E27FC236}">
                    <a16:creationId xmlns="" xmlns:a16="http://schemas.microsoft.com/office/drawing/2014/main" id="{A7CD0328-DAC7-A8E3-54E6-A79F197DB319}"/>
                  </a:ext>
                </a:extLst>
              </p:cNvPr>
              <p:cNvSpPr/>
              <p:nvPr/>
            </p:nvSpPr>
            <p:spPr>
              <a:xfrm rot="1641813">
                <a:off x="7002590" y="16208"/>
                <a:ext cx="192544" cy="192544"/>
              </a:xfrm>
              <a:prstGeom prst="ellipse">
                <a:avLst/>
              </a:prstGeom>
              <a:solidFill>
                <a:schemeClr val="accent2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40" name="Google Shape;15140;p50">
                <a:extLst>
                  <a:ext uri="{FF2B5EF4-FFF2-40B4-BE49-F238E27FC236}">
                    <a16:creationId xmlns="" xmlns:a16="http://schemas.microsoft.com/office/drawing/2014/main" id="{22788D6F-FD1B-38E7-E26C-FF3F9FC54A3C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5141" name="Google Shape;15141;p50">
              <a:extLst>
                <a:ext uri="{FF2B5EF4-FFF2-40B4-BE49-F238E27FC236}">
                  <a16:creationId xmlns="" xmlns:a16="http://schemas.microsoft.com/office/drawing/2014/main" id="{A3956F6A-85FD-74E3-D4C5-137B6D9779B4}"/>
                </a:ext>
              </a:extLst>
            </p:cNvPr>
            <p:cNvCxnSpPr>
              <a:stCxn id="15135" idx="3"/>
              <a:endCxn id="15132" idx="7"/>
            </p:cNvCxnSpPr>
            <p:nvPr/>
          </p:nvCxnSpPr>
          <p:spPr>
            <a:xfrm rot="10800000" flipH="1">
              <a:off x="225481" y="1581086"/>
              <a:ext cx="108300" cy="1374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5021" name="Google Shape;15021;p50">
            <a:extLst>
              <a:ext uri="{FF2B5EF4-FFF2-40B4-BE49-F238E27FC236}">
                <a16:creationId xmlns="" xmlns:a16="http://schemas.microsoft.com/office/drawing/2014/main" id="{2DB939C5-2BCC-9C43-79EB-898CA1E77CDE}"/>
              </a:ext>
            </a:extLst>
          </p:cNvPr>
          <p:cNvSpPr txBox="1">
            <a:spLocks noGrp="1"/>
          </p:cNvSpPr>
          <p:nvPr>
            <p:ph type="subTitle" idx="7"/>
          </p:nvPr>
        </p:nvSpPr>
        <p:spPr>
          <a:xfrm>
            <a:off x="7509600" y="2445588"/>
            <a:ext cx="1092494" cy="82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14 protons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/>
              <a:t>+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14 neutrons</a:t>
            </a:r>
            <a:endParaRPr dirty="0"/>
          </a:p>
        </p:txBody>
      </p:sp>
      <p:sp>
        <p:nvSpPr>
          <p:cNvPr id="20" name="Google Shape;15042;p50">
            <a:extLst>
              <a:ext uri="{FF2B5EF4-FFF2-40B4-BE49-F238E27FC236}">
                <a16:creationId xmlns="" xmlns:a16="http://schemas.microsoft.com/office/drawing/2014/main" id="{13E922C0-189B-AD70-56E8-4350E2704DF6}"/>
              </a:ext>
            </a:extLst>
          </p:cNvPr>
          <p:cNvSpPr/>
          <p:nvPr/>
        </p:nvSpPr>
        <p:spPr>
          <a:xfrm rot="686888" flipH="1">
            <a:off x="3921984" y="2487038"/>
            <a:ext cx="68579" cy="101071"/>
          </a:xfrm>
          <a:custGeom>
            <a:avLst/>
            <a:gdLst/>
            <a:ahLst/>
            <a:cxnLst/>
            <a:rect l="l" t="t" r="r" b="b"/>
            <a:pathLst>
              <a:path w="1946" h="2868" fill="none" extrusionOk="0">
                <a:moveTo>
                  <a:pt x="1547" y="2868"/>
                </a:moveTo>
                <a:cubicBezTo>
                  <a:pt x="1946" y="1597"/>
                  <a:pt x="1345" y="424"/>
                  <a:pt x="1" y="0"/>
                </a:cubicBezTo>
              </a:path>
            </a:pathLst>
          </a:custGeom>
          <a:noFill/>
          <a:ln w="18275" cap="rnd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986" name="Google Shape;15039;p50">
            <a:extLst>
              <a:ext uri="{FF2B5EF4-FFF2-40B4-BE49-F238E27FC236}">
                <a16:creationId xmlns="" xmlns:a16="http://schemas.microsoft.com/office/drawing/2014/main" id="{9375AC9F-E005-6650-6FD2-81D141CE47DD}"/>
              </a:ext>
            </a:extLst>
          </p:cNvPr>
          <p:cNvGrpSpPr/>
          <p:nvPr/>
        </p:nvGrpSpPr>
        <p:grpSpPr>
          <a:xfrm>
            <a:off x="5381132" y="2423382"/>
            <a:ext cx="271470" cy="271470"/>
            <a:chOff x="4436238" y="3096208"/>
            <a:chExt cx="271470" cy="271470"/>
          </a:xfrm>
        </p:grpSpPr>
        <p:grpSp>
          <p:nvGrpSpPr>
            <p:cNvPr id="14987" name="Google Shape;15040;p50">
              <a:extLst>
                <a:ext uri="{FF2B5EF4-FFF2-40B4-BE49-F238E27FC236}">
                  <a16:creationId xmlns="" xmlns:a16="http://schemas.microsoft.com/office/drawing/2014/main" id="{1CCB4419-6EF8-68CC-4D29-C3C4D04E6FEA}"/>
                </a:ext>
              </a:extLst>
            </p:cNvPr>
            <p:cNvGrpSpPr/>
            <p:nvPr/>
          </p:nvGrpSpPr>
          <p:grpSpPr>
            <a:xfrm rot="10800000">
              <a:off x="4436238" y="3096208"/>
              <a:ext cx="271470" cy="271470"/>
              <a:chOff x="7002578" y="16230"/>
              <a:chExt cx="192600" cy="192600"/>
            </a:xfrm>
          </p:grpSpPr>
          <p:sp>
            <p:nvSpPr>
              <p:cNvPr id="26" name="Google Shape;15041;p50">
                <a:extLst>
                  <a:ext uri="{FF2B5EF4-FFF2-40B4-BE49-F238E27FC236}">
                    <a16:creationId xmlns="" xmlns:a16="http://schemas.microsoft.com/office/drawing/2014/main" id="{F51B3CEC-019A-B6E6-33D3-F92CE4ADA3D3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lt2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5042;p50">
                <a:extLst>
                  <a:ext uri="{FF2B5EF4-FFF2-40B4-BE49-F238E27FC236}">
                    <a16:creationId xmlns="" xmlns:a16="http://schemas.microsoft.com/office/drawing/2014/main" id="{4398882D-9BF3-0697-83C2-CEE2837E586F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24" name="Google Shape;15043;p50">
              <a:extLst>
                <a:ext uri="{FF2B5EF4-FFF2-40B4-BE49-F238E27FC236}">
                  <a16:creationId xmlns="" xmlns:a16="http://schemas.microsoft.com/office/drawing/2014/main" id="{E04A69AD-CC46-F7FB-C0AE-3939C8B6CFE9}"/>
                </a:ext>
              </a:extLst>
            </p:cNvPr>
            <p:cNvCxnSpPr/>
            <p:nvPr/>
          </p:nvCxnSpPr>
          <p:spPr>
            <a:xfrm>
              <a:off x="4513500" y="3232013"/>
              <a:ext cx="117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15044;p50">
              <a:extLst>
                <a:ext uri="{FF2B5EF4-FFF2-40B4-BE49-F238E27FC236}">
                  <a16:creationId xmlns="" xmlns:a16="http://schemas.microsoft.com/office/drawing/2014/main" id="{CF2A808A-BB18-F2DA-6EDB-8DF0A74879B0}"/>
                </a:ext>
              </a:extLst>
            </p:cNvPr>
            <p:cNvCxnSpPr/>
            <p:nvPr/>
          </p:nvCxnSpPr>
          <p:spPr>
            <a:xfrm rot="5400000">
              <a:off x="4512773" y="3206087"/>
              <a:ext cx="117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4988" name="Google Shape;15039;p50">
            <a:extLst>
              <a:ext uri="{FF2B5EF4-FFF2-40B4-BE49-F238E27FC236}">
                <a16:creationId xmlns="" xmlns:a16="http://schemas.microsoft.com/office/drawing/2014/main" id="{18C70F5B-A353-1121-BFC7-2E775F33400F}"/>
              </a:ext>
            </a:extLst>
          </p:cNvPr>
          <p:cNvGrpSpPr/>
          <p:nvPr/>
        </p:nvGrpSpPr>
        <p:grpSpPr>
          <a:xfrm>
            <a:off x="5769863" y="3017735"/>
            <a:ext cx="271470" cy="271470"/>
            <a:chOff x="4436238" y="3096208"/>
            <a:chExt cx="271470" cy="271470"/>
          </a:xfrm>
        </p:grpSpPr>
        <p:grpSp>
          <p:nvGrpSpPr>
            <p:cNvPr id="14989" name="Google Shape;15040;p50">
              <a:extLst>
                <a:ext uri="{FF2B5EF4-FFF2-40B4-BE49-F238E27FC236}">
                  <a16:creationId xmlns="" xmlns:a16="http://schemas.microsoft.com/office/drawing/2014/main" id="{AD5FCCE6-F2EE-BD39-3F34-E9E715BE3D7C}"/>
                </a:ext>
              </a:extLst>
            </p:cNvPr>
            <p:cNvGrpSpPr/>
            <p:nvPr/>
          </p:nvGrpSpPr>
          <p:grpSpPr>
            <a:xfrm rot="10800000">
              <a:off x="4436238" y="3096208"/>
              <a:ext cx="271470" cy="271470"/>
              <a:chOff x="7002578" y="16230"/>
              <a:chExt cx="192600" cy="192600"/>
            </a:xfrm>
          </p:grpSpPr>
          <p:sp>
            <p:nvSpPr>
              <p:cNvPr id="32" name="Google Shape;15041;p50">
                <a:extLst>
                  <a:ext uri="{FF2B5EF4-FFF2-40B4-BE49-F238E27FC236}">
                    <a16:creationId xmlns="" xmlns:a16="http://schemas.microsoft.com/office/drawing/2014/main" id="{FE9F0522-96A9-5C5C-2ADE-961614797314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lt2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15042;p50">
                <a:extLst>
                  <a:ext uri="{FF2B5EF4-FFF2-40B4-BE49-F238E27FC236}">
                    <a16:creationId xmlns="" xmlns:a16="http://schemas.microsoft.com/office/drawing/2014/main" id="{46B49513-144B-71B4-9824-4D265294231B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30" name="Google Shape;15043;p50">
              <a:extLst>
                <a:ext uri="{FF2B5EF4-FFF2-40B4-BE49-F238E27FC236}">
                  <a16:creationId xmlns="" xmlns:a16="http://schemas.microsoft.com/office/drawing/2014/main" id="{205D711A-2EA0-A444-BDD3-D0EEBC255127}"/>
                </a:ext>
              </a:extLst>
            </p:cNvPr>
            <p:cNvCxnSpPr/>
            <p:nvPr/>
          </p:nvCxnSpPr>
          <p:spPr>
            <a:xfrm>
              <a:off x="4513500" y="3232013"/>
              <a:ext cx="117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" name="Google Shape;15044;p50">
              <a:extLst>
                <a:ext uri="{FF2B5EF4-FFF2-40B4-BE49-F238E27FC236}">
                  <a16:creationId xmlns="" xmlns:a16="http://schemas.microsoft.com/office/drawing/2014/main" id="{7FEDCCC2-BB14-28FA-73F6-193ED14384AC}"/>
                </a:ext>
              </a:extLst>
            </p:cNvPr>
            <p:cNvCxnSpPr/>
            <p:nvPr/>
          </p:nvCxnSpPr>
          <p:spPr>
            <a:xfrm rot="5400000">
              <a:off x="4513500" y="3232013"/>
              <a:ext cx="117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4990" name="Google Shape;15036;p50">
            <a:extLst>
              <a:ext uri="{FF2B5EF4-FFF2-40B4-BE49-F238E27FC236}">
                <a16:creationId xmlns="" xmlns:a16="http://schemas.microsoft.com/office/drawing/2014/main" id="{0994A64C-0A6C-3A39-8206-8D4B825BF91D}"/>
              </a:ext>
            </a:extLst>
          </p:cNvPr>
          <p:cNvGrpSpPr/>
          <p:nvPr/>
        </p:nvGrpSpPr>
        <p:grpSpPr>
          <a:xfrm rot="10800000">
            <a:off x="5905243" y="2840745"/>
            <a:ext cx="271470" cy="271470"/>
            <a:chOff x="7002578" y="16230"/>
            <a:chExt cx="192600" cy="192600"/>
          </a:xfrm>
        </p:grpSpPr>
        <p:sp>
          <p:nvSpPr>
            <p:cNvPr id="35" name="Google Shape;15037;p50">
              <a:extLst>
                <a:ext uri="{FF2B5EF4-FFF2-40B4-BE49-F238E27FC236}">
                  <a16:creationId xmlns="" xmlns:a16="http://schemas.microsoft.com/office/drawing/2014/main" id="{289E7D7B-215D-384D-DF82-68BBF7A23F51}"/>
                </a:ext>
              </a:extLst>
            </p:cNvPr>
            <p:cNvSpPr/>
            <p:nvPr/>
          </p:nvSpPr>
          <p:spPr>
            <a:xfrm>
              <a:off x="7002578" y="16230"/>
              <a:ext cx="192600" cy="192600"/>
            </a:xfrm>
            <a:prstGeom prst="ellipse">
              <a:avLst/>
            </a:prstGeom>
            <a:solidFill>
              <a:schemeClr val="accent6"/>
            </a:solidFill>
            <a:ln w="19050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6" name="Google Shape;15038;p50">
              <a:extLst>
                <a:ext uri="{FF2B5EF4-FFF2-40B4-BE49-F238E27FC236}">
                  <a16:creationId xmlns="" xmlns:a16="http://schemas.microsoft.com/office/drawing/2014/main" id="{4C5F07A0-3E30-4EC9-7261-B792AEDB335B}"/>
                </a:ext>
              </a:extLst>
            </p:cNvPr>
            <p:cNvSpPr/>
            <p:nvPr/>
          </p:nvSpPr>
          <p:spPr>
            <a:xfrm rot="-10113112" flipH="1">
              <a:off x="7106007" y="104550"/>
              <a:ext cx="48655" cy="71707"/>
            </a:xfrm>
            <a:custGeom>
              <a:avLst/>
              <a:gdLst/>
              <a:ahLst/>
              <a:cxnLst/>
              <a:rect l="l" t="t" r="r" b="b"/>
              <a:pathLst>
                <a:path w="1946" h="2868" fill="none" extrusionOk="0">
                  <a:moveTo>
                    <a:pt x="1547" y="2868"/>
                  </a:moveTo>
                  <a:cubicBezTo>
                    <a:pt x="1946" y="1597"/>
                    <a:pt x="1345" y="424"/>
                    <a:pt x="1" y="0"/>
                  </a:cubicBezTo>
                </a:path>
              </a:pathLst>
            </a:custGeom>
            <a:noFill/>
            <a:ln w="182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991" name="Google Shape;15036;p50">
            <a:extLst>
              <a:ext uri="{FF2B5EF4-FFF2-40B4-BE49-F238E27FC236}">
                <a16:creationId xmlns="" xmlns:a16="http://schemas.microsoft.com/office/drawing/2014/main" id="{DB2E6B19-65EC-A325-0FD2-E75B8B7BAB64}"/>
              </a:ext>
            </a:extLst>
          </p:cNvPr>
          <p:cNvGrpSpPr/>
          <p:nvPr/>
        </p:nvGrpSpPr>
        <p:grpSpPr>
          <a:xfrm rot="10800000">
            <a:off x="5213671" y="2571750"/>
            <a:ext cx="271470" cy="271470"/>
            <a:chOff x="7002578" y="16230"/>
            <a:chExt cx="192600" cy="192600"/>
          </a:xfrm>
        </p:grpSpPr>
        <p:sp>
          <p:nvSpPr>
            <p:cNvPr id="38" name="Google Shape;15037;p50">
              <a:extLst>
                <a:ext uri="{FF2B5EF4-FFF2-40B4-BE49-F238E27FC236}">
                  <a16:creationId xmlns="" xmlns:a16="http://schemas.microsoft.com/office/drawing/2014/main" id="{020400F6-B23F-B7BB-0D68-42946D5EBF34}"/>
                </a:ext>
              </a:extLst>
            </p:cNvPr>
            <p:cNvSpPr/>
            <p:nvPr/>
          </p:nvSpPr>
          <p:spPr>
            <a:xfrm>
              <a:off x="7002578" y="16230"/>
              <a:ext cx="192600" cy="192600"/>
            </a:xfrm>
            <a:prstGeom prst="ellipse">
              <a:avLst/>
            </a:prstGeom>
            <a:solidFill>
              <a:schemeClr val="accent6"/>
            </a:solidFill>
            <a:ln w="19050" cap="flat" cmpd="sng">
              <a:solidFill>
                <a:srgbClr val="43434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9" name="Google Shape;15038;p50">
              <a:extLst>
                <a:ext uri="{FF2B5EF4-FFF2-40B4-BE49-F238E27FC236}">
                  <a16:creationId xmlns="" xmlns:a16="http://schemas.microsoft.com/office/drawing/2014/main" id="{067F3090-2353-F291-F5F3-849166678FFE}"/>
                </a:ext>
              </a:extLst>
            </p:cNvPr>
            <p:cNvSpPr/>
            <p:nvPr/>
          </p:nvSpPr>
          <p:spPr>
            <a:xfrm rot="-10113112" flipH="1">
              <a:off x="7106007" y="104550"/>
              <a:ext cx="48655" cy="71707"/>
            </a:xfrm>
            <a:custGeom>
              <a:avLst/>
              <a:gdLst/>
              <a:ahLst/>
              <a:cxnLst/>
              <a:rect l="l" t="t" r="r" b="b"/>
              <a:pathLst>
                <a:path w="1946" h="2868" fill="none" extrusionOk="0">
                  <a:moveTo>
                    <a:pt x="1547" y="2868"/>
                  </a:moveTo>
                  <a:cubicBezTo>
                    <a:pt x="1946" y="1597"/>
                    <a:pt x="1345" y="424"/>
                    <a:pt x="1" y="0"/>
                  </a:cubicBezTo>
                </a:path>
              </a:pathLst>
            </a:custGeom>
            <a:noFill/>
            <a:ln w="18275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992" name="Google Shape;15031;p50">
            <a:extLst>
              <a:ext uri="{FF2B5EF4-FFF2-40B4-BE49-F238E27FC236}">
                <a16:creationId xmlns="" xmlns:a16="http://schemas.microsoft.com/office/drawing/2014/main" id="{7590A4BC-4718-7EB7-5FA3-7A4FD4A9ED37}"/>
              </a:ext>
            </a:extLst>
          </p:cNvPr>
          <p:cNvGrpSpPr/>
          <p:nvPr/>
        </p:nvGrpSpPr>
        <p:grpSpPr>
          <a:xfrm>
            <a:off x="4261398" y="2218074"/>
            <a:ext cx="271470" cy="271470"/>
            <a:chOff x="1752450" y="3096208"/>
            <a:chExt cx="271470" cy="271470"/>
          </a:xfrm>
        </p:grpSpPr>
        <p:grpSp>
          <p:nvGrpSpPr>
            <p:cNvPr id="14993" name="Google Shape;15032;p50">
              <a:extLst>
                <a:ext uri="{FF2B5EF4-FFF2-40B4-BE49-F238E27FC236}">
                  <a16:creationId xmlns="" xmlns:a16="http://schemas.microsoft.com/office/drawing/2014/main" id="{5A8E1453-9AA2-3A41-7CAB-1A4718099A69}"/>
                </a:ext>
              </a:extLst>
            </p:cNvPr>
            <p:cNvGrpSpPr/>
            <p:nvPr/>
          </p:nvGrpSpPr>
          <p:grpSpPr>
            <a:xfrm rot="10800000">
              <a:off x="1752450" y="3096208"/>
              <a:ext cx="271470" cy="271470"/>
              <a:chOff x="7002578" y="16230"/>
              <a:chExt cx="192600" cy="192600"/>
            </a:xfrm>
          </p:grpSpPr>
          <p:sp>
            <p:nvSpPr>
              <p:cNvPr id="43" name="Google Shape;15033;p50">
                <a:extLst>
                  <a:ext uri="{FF2B5EF4-FFF2-40B4-BE49-F238E27FC236}">
                    <a16:creationId xmlns="" xmlns:a16="http://schemas.microsoft.com/office/drawing/2014/main" id="{60C88D11-00B7-D518-AFB0-A36931FF0825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5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15034;p50">
                <a:extLst>
                  <a:ext uri="{FF2B5EF4-FFF2-40B4-BE49-F238E27FC236}">
                    <a16:creationId xmlns="" xmlns:a16="http://schemas.microsoft.com/office/drawing/2014/main" id="{BF5522DF-9BB7-4B86-C2CC-2A6DDE4AB094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42" name="Google Shape;15035;p50">
              <a:extLst>
                <a:ext uri="{FF2B5EF4-FFF2-40B4-BE49-F238E27FC236}">
                  <a16:creationId xmlns="" xmlns:a16="http://schemas.microsoft.com/office/drawing/2014/main" id="{EDDCBAF8-365D-FD56-4DDB-8405313AECF8}"/>
                </a:ext>
              </a:extLst>
            </p:cNvPr>
            <p:cNvCxnSpPr/>
            <p:nvPr/>
          </p:nvCxnSpPr>
          <p:spPr>
            <a:xfrm>
              <a:off x="1829713" y="3232013"/>
              <a:ext cx="117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4994" name="Google Shape;15031;p50">
            <a:extLst>
              <a:ext uri="{FF2B5EF4-FFF2-40B4-BE49-F238E27FC236}">
                <a16:creationId xmlns="" xmlns:a16="http://schemas.microsoft.com/office/drawing/2014/main" id="{40DA8259-81E5-DD4A-AEB0-C1DE1CC62DA6}"/>
              </a:ext>
            </a:extLst>
          </p:cNvPr>
          <p:cNvGrpSpPr/>
          <p:nvPr/>
        </p:nvGrpSpPr>
        <p:grpSpPr>
          <a:xfrm>
            <a:off x="6819705" y="3261884"/>
            <a:ext cx="271470" cy="271470"/>
            <a:chOff x="1752450" y="3096208"/>
            <a:chExt cx="271470" cy="271470"/>
          </a:xfrm>
        </p:grpSpPr>
        <p:grpSp>
          <p:nvGrpSpPr>
            <p:cNvPr id="14995" name="Google Shape;15032;p50">
              <a:extLst>
                <a:ext uri="{FF2B5EF4-FFF2-40B4-BE49-F238E27FC236}">
                  <a16:creationId xmlns="" xmlns:a16="http://schemas.microsoft.com/office/drawing/2014/main" id="{CBA6A3A7-703A-ACC8-5429-46F430A5000F}"/>
                </a:ext>
              </a:extLst>
            </p:cNvPr>
            <p:cNvGrpSpPr/>
            <p:nvPr/>
          </p:nvGrpSpPr>
          <p:grpSpPr>
            <a:xfrm rot="10800000">
              <a:off x="1752450" y="3096208"/>
              <a:ext cx="271470" cy="271470"/>
              <a:chOff x="7002578" y="16230"/>
              <a:chExt cx="192600" cy="192600"/>
            </a:xfrm>
          </p:grpSpPr>
          <p:sp>
            <p:nvSpPr>
              <p:cNvPr id="48" name="Google Shape;15033;p50">
                <a:extLst>
                  <a:ext uri="{FF2B5EF4-FFF2-40B4-BE49-F238E27FC236}">
                    <a16:creationId xmlns="" xmlns:a16="http://schemas.microsoft.com/office/drawing/2014/main" id="{45FC8149-C82E-826E-659A-D17815E947CD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5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9" name="Google Shape;15034;p50">
                <a:extLst>
                  <a:ext uri="{FF2B5EF4-FFF2-40B4-BE49-F238E27FC236}">
                    <a16:creationId xmlns="" xmlns:a16="http://schemas.microsoft.com/office/drawing/2014/main" id="{207FCB0D-6BC7-5925-D40A-7DD549F960EA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47" name="Google Shape;15035;p50">
              <a:extLst>
                <a:ext uri="{FF2B5EF4-FFF2-40B4-BE49-F238E27FC236}">
                  <a16:creationId xmlns="" xmlns:a16="http://schemas.microsoft.com/office/drawing/2014/main" id="{AD53B563-F1A3-74AC-E8A1-82C539E9A8DA}"/>
                </a:ext>
              </a:extLst>
            </p:cNvPr>
            <p:cNvCxnSpPr/>
            <p:nvPr/>
          </p:nvCxnSpPr>
          <p:spPr>
            <a:xfrm>
              <a:off x="1829713" y="3232013"/>
              <a:ext cx="117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" name="Oval 2">
            <a:extLst>
              <a:ext uri="{FF2B5EF4-FFF2-40B4-BE49-F238E27FC236}">
                <a16:creationId xmlns="" xmlns:a16="http://schemas.microsoft.com/office/drawing/2014/main" id="{0847DC6A-F91A-DD67-D930-40BEA927FA68}"/>
              </a:ext>
            </a:extLst>
          </p:cNvPr>
          <p:cNvSpPr/>
          <p:nvPr/>
        </p:nvSpPr>
        <p:spPr>
          <a:xfrm>
            <a:off x="3835161" y="1115988"/>
            <a:ext cx="3557433" cy="35536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14996" name="Google Shape;15031;p50">
            <a:extLst>
              <a:ext uri="{FF2B5EF4-FFF2-40B4-BE49-F238E27FC236}">
                <a16:creationId xmlns="" xmlns:a16="http://schemas.microsoft.com/office/drawing/2014/main" id="{F6880AC9-B8F6-4E04-2FCB-709DB95ECE90}"/>
              </a:ext>
            </a:extLst>
          </p:cNvPr>
          <p:cNvGrpSpPr/>
          <p:nvPr/>
        </p:nvGrpSpPr>
        <p:grpSpPr>
          <a:xfrm>
            <a:off x="4290406" y="1522518"/>
            <a:ext cx="271470" cy="271470"/>
            <a:chOff x="1752450" y="3096208"/>
            <a:chExt cx="271470" cy="271470"/>
          </a:xfrm>
        </p:grpSpPr>
        <p:grpSp>
          <p:nvGrpSpPr>
            <p:cNvPr id="14997" name="Google Shape;15032;p50">
              <a:extLst>
                <a:ext uri="{FF2B5EF4-FFF2-40B4-BE49-F238E27FC236}">
                  <a16:creationId xmlns="" xmlns:a16="http://schemas.microsoft.com/office/drawing/2014/main" id="{B78E0820-09A3-6019-4020-8DE9518DB335}"/>
                </a:ext>
              </a:extLst>
            </p:cNvPr>
            <p:cNvGrpSpPr/>
            <p:nvPr/>
          </p:nvGrpSpPr>
          <p:grpSpPr>
            <a:xfrm rot="10800000">
              <a:off x="1752450" y="3096208"/>
              <a:ext cx="271470" cy="271470"/>
              <a:chOff x="7002578" y="16230"/>
              <a:chExt cx="192600" cy="192600"/>
            </a:xfrm>
          </p:grpSpPr>
          <p:sp>
            <p:nvSpPr>
              <p:cNvPr id="17" name="Google Shape;15033;p50">
                <a:extLst>
                  <a:ext uri="{FF2B5EF4-FFF2-40B4-BE49-F238E27FC236}">
                    <a16:creationId xmlns="" xmlns:a16="http://schemas.microsoft.com/office/drawing/2014/main" id="{9319C0D9-0551-53F9-3A39-84BE7D661BFB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5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5034;p50">
                <a:extLst>
                  <a:ext uri="{FF2B5EF4-FFF2-40B4-BE49-F238E27FC236}">
                    <a16:creationId xmlns="" xmlns:a16="http://schemas.microsoft.com/office/drawing/2014/main" id="{2BB7C4A9-A8D7-D16F-99A1-06A29CE2A447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6" name="Google Shape;15035;p50">
              <a:extLst>
                <a:ext uri="{FF2B5EF4-FFF2-40B4-BE49-F238E27FC236}">
                  <a16:creationId xmlns="" xmlns:a16="http://schemas.microsoft.com/office/drawing/2014/main" id="{8A94D059-B466-4DCE-F501-8B6D30823E08}"/>
                </a:ext>
              </a:extLst>
            </p:cNvPr>
            <p:cNvCxnSpPr/>
            <p:nvPr/>
          </p:nvCxnSpPr>
          <p:spPr>
            <a:xfrm>
              <a:off x="1829713" y="3232013"/>
              <a:ext cx="117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4998" name="Google Shape;15031;p50">
            <a:extLst>
              <a:ext uri="{FF2B5EF4-FFF2-40B4-BE49-F238E27FC236}">
                <a16:creationId xmlns="" xmlns:a16="http://schemas.microsoft.com/office/drawing/2014/main" id="{029CD383-06AB-7CCB-5FA9-2B6058DF1662}"/>
              </a:ext>
            </a:extLst>
          </p:cNvPr>
          <p:cNvGrpSpPr/>
          <p:nvPr/>
        </p:nvGrpSpPr>
        <p:grpSpPr>
          <a:xfrm>
            <a:off x="4319926" y="4129511"/>
            <a:ext cx="271470" cy="271470"/>
            <a:chOff x="1752450" y="3096208"/>
            <a:chExt cx="271470" cy="271470"/>
          </a:xfrm>
        </p:grpSpPr>
        <p:grpSp>
          <p:nvGrpSpPr>
            <p:cNvPr id="14999" name="Google Shape;15032;p50">
              <a:extLst>
                <a:ext uri="{FF2B5EF4-FFF2-40B4-BE49-F238E27FC236}">
                  <a16:creationId xmlns="" xmlns:a16="http://schemas.microsoft.com/office/drawing/2014/main" id="{22E87676-9949-42E7-18A8-132A2B7A57DE}"/>
                </a:ext>
              </a:extLst>
            </p:cNvPr>
            <p:cNvGrpSpPr/>
            <p:nvPr/>
          </p:nvGrpSpPr>
          <p:grpSpPr>
            <a:xfrm rot="10800000">
              <a:off x="1752450" y="3096208"/>
              <a:ext cx="271470" cy="271470"/>
              <a:chOff x="7002578" y="16230"/>
              <a:chExt cx="192600" cy="192600"/>
            </a:xfrm>
          </p:grpSpPr>
          <p:sp>
            <p:nvSpPr>
              <p:cNvPr id="51" name="Google Shape;15033;p50">
                <a:extLst>
                  <a:ext uri="{FF2B5EF4-FFF2-40B4-BE49-F238E27FC236}">
                    <a16:creationId xmlns="" xmlns:a16="http://schemas.microsoft.com/office/drawing/2014/main" id="{98A3988B-9C88-5D33-7259-582B5866BB48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5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15034;p50">
                <a:extLst>
                  <a:ext uri="{FF2B5EF4-FFF2-40B4-BE49-F238E27FC236}">
                    <a16:creationId xmlns="" xmlns:a16="http://schemas.microsoft.com/office/drawing/2014/main" id="{6F606BCD-D9C2-3A88-27D3-0512D6C7C11E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50" name="Google Shape;15035;p50">
              <a:extLst>
                <a:ext uri="{FF2B5EF4-FFF2-40B4-BE49-F238E27FC236}">
                  <a16:creationId xmlns="" xmlns:a16="http://schemas.microsoft.com/office/drawing/2014/main" id="{939F2831-5314-5F4F-3C9E-2918E061E51C}"/>
                </a:ext>
              </a:extLst>
            </p:cNvPr>
            <p:cNvCxnSpPr/>
            <p:nvPr/>
          </p:nvCxnSpPr>
          <p:spPr>
            <a:xfrm>
              <a:off x="1829713" y="3232013"/>
              <a:ext cx="117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5000" name="Google Shape;15031;p50">
            <a:extLst>
              <a:ext uri="{FF2B5EF4-FFF2-40B4-BE49-F238E27FC236}">
                <a16:creationId xmlns="" xmlns:a16="http://schemas.microsoft.com/office/drawing/2014/main" id="{3FBA6F3B-3879-A77A-34BA-AA73EDCE3DFE}"/>
              </a:ext>
            </a:extLst>
          </p:cNvPr>
          <p:cNvGrpSpPr/>
          <p:nvPr/>
        </p:nvGrpSpPr>
        <p:grpSpPr>
          <a:xfrm>
            <a:off x="6658679" y="1445363"/>
            <a:ext cx="271470" cy="271470"/>
            <a:chOff x="1752450" y="3096208"/>
            <a:chExt cx="271470" cy="271470"/>
          </a:xfrm>
        </p:grpSpPr>
        <p:grpSp>
          <p:nvGrpSpPr>
            <p:cNvPr id="15001" name="Google Shape;15032;p50">
              <a:extLst>
                <a:ext uri="{FF2B5EF4-FFF2-40B4-BE49-F238E27FC236}">
                  <a16:creationId xmlns="" xmlns:a16="http://schemas.microsoft.com/office/drawing/2014/main" id="{105E34DC-9FC7-F639-E8E4-B506FD73E921}"/>
                </a:ext>
              </a:extLst>
            </p:cNvPr>
            <p:cNvGrpSpPr/>
            <p:nvPr/>
          </p:nvGrpSpPr>
          <p:grpSpPr>
            <a:xfrm rot="10800000">
              <a:off x="1752450" y="3096208"/>
              <a:ext cx="271470" cy="271470"/>
              <a:chOff x="7002578" y="16230"/>
              <a:chExt cx="192600" cy="192600"/>
            </a:xfrm>
          </p:grpSpPr>
          <p:sp>
            <p:nvSpPr>
              <p:cNvPr id="61" name="Google Shape;15033;p50">
                <a:extLst>
                  <a:ext uri="{FF2B5EF4-FFF2-40B4-BE49-F238E27FC236}">
                    <a16:creationId xmlns="" xmlns:a16="http://schemas.microsoft.com/office/drawing/2014/main" id="{C0E9225E-95A3-B085-91B9-88A1A21838DF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5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15034;p50">
                <a:extLst>
                  <a:ext uri="{FF2B5EF4-FFF2-40B4-BE49-F238E27FC236}">
                    <a16:creationId xmlns="" xmlns:a16="http://schemas.microsoft.com/office/drawing/2014/main" id="{F21DA155-BEB4-1E49-AF2F-D3B1DA1FCD66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60" name="Google Shape;15035;p50">
              <a:extLst>
                <a:ext uri="{FF2B5EF4-FFF2-40B4-BE49-F238E27FC236}">
                  <a16:creationId xmlns="" xmlns:a16="http://schemas.microsoft.com/office/drawing/2014/main" id="{AE9AA783-3845-8880-E341-B3DDC5A98B73}"/>
                </a:ext>
              </a:extLst>
            </p:cNvPr>
            <p:cNvCxnSpPr/>
            <p:nvPr/>
          </p:nvCxnSpPr>
          <p:spPr>
            <a:xfrm>
              <a:off x="1829713" y="3232013"/>
              <a:ext cx="117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5002" name="Google Shape;15031;p50">
            <a:extLst>
              <a:ext uri="{FF2B5EF4-FFF2-40B4-BE49-F238E27FC236}">
                <a16:creationId xmlns="" xmlns:a16="http://schemas.microsoft.com/office/drawing/2014/main" id="{320BF2C9-7620-076C-7959-AE0E4C61E2A2}"/>
              </a:ext>
            </a:extLst>
          </p:cNvPr>
          <p:cNvGrpSpPr/>
          <p:nvPr/>
        </p:nvGrpSpPr>
        <p:grpSpPr>
          <a:xfrm>
            <a:off x="6692795" y="4103429"/>
            <a:ext cx="271470" cy="271470"/>
            <a:chOff x="1752450" y="3096208"/>
            <a:chExt cx="271470" cy="271470"/>
          </a:xfrm>
        </p:grpSpPr>
        <p:grpSp>
          <p:nvGrpSpPr>
            <p:cNvPr id="15003" name="Google Shape;15032;p50">
              <a:extLst>
                <a:ext uri="{FF2B5EF4-FFF2-40B4-BE49-F238E27FC236}">
                  <a16:creationId xmlns="" xmlns:a16="http://schemas.microsoft.com/office/drawing/2014/main" id="{3B3533C8-BC66-518F-2C8B-CC74BD6EEA34}"/>
                </a:ext>
              </a:extLst>
            </p:cNvPr>
            <p:cNvGrpSpPr/>
            <p:nvPr/>
          </p:nvGrpSpPr>
          <p:grpSpPr>
            <a:xfrm rot="10800000">
              <a:off x="1752450" y="3096208"/>
              <a:ext cx="271470" cy="271470"/>
              <a:chOff x="7002578" y="16230"/>
              <a:chExt cx="192600" cy="192600"/>
            </a:xfrm>
          </p:grpSpPr>
          <p:sp>
            <p:nvSpPr>
              <p:cNvPr id="14978" name="Google Shape;15033;p50">
                <a:extLst>
                  <a:ext uri="{FF2B5EF4-FFF2-40B4-BE49-F238E27FC236}">
                    <a16:creationId xmlns="" xmlns:a16="http://schemas.microsoft.com/office/drawing/2014/main" id="{EF6013D2-A9C3-5288-2354-CB41EF433303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5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79" name="Google Shape;15034;p50">
                <a:extLst>
                  <a:ext uri="{FF2B5EF4-FFF2-40B4-BE49-F238E27FC236}">
                    <a16:creationId xmlns="" xmlns:a16="http://schemas.microsoft.com/office/drawing/2014/main" id="{3A21DE71-36BD-B846-2F78-DDA9A0B94AEC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4977" name="Google Shape;15035;p50">
              <a:extLst>
                <a:ext uri="{FF2B5EF4-FFF2-40B4-BE49-F238E27FC236}">
                  <a16:creationId xmlns="" xmlns:a16="http://schemas.microsoft.com/office/drawing/2014/main" id="{BF2C4CFE-BC04-AF78-50D6-D233AD9C959C}"/>
                </a:ext>
              </a:extLst>
            </p:cNvPr>
            <p:cNvCxnSpPr/>
            <p:nvPr/>
          </p:nvCxnSpPr>
          <p:spPr>
            <a:xfrm>
              <a:off x="1829713" y="3232013"/>
              <a:ext cx="117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5004" name="Google Shape;15046;p50">
            <a:extLst>
              <a:ext uri="{FF2B5EF4-FFF2-40B4-BE49-F238E27FC236}">
                <a16:creationId xmlns="" xmlns:a16="http://schemas.microsoft.com/office/drawing/2014/main" id="{9C7405AA-0B88-52C7-59BC-E8D51DDE5277}"/>
              </a:ext>
            </a:extLst>
          </p:cNvPr>
          <p:cNvGrpSpPr/>
          <p:nvPr/>
        </p:nvGrpSpPr>
        <p:grpSpPr>
          <a:xfrm rot="17326024">
            <a:off x="4887711" y="2540081"/>
            <a:ext cx="783832" cy="808837"/>
            <a:chOff x="3957865" y="2767690"/>
            <a:chExt cx="783832" cy="808837"/>
          </a:xfrm>
        </p:grpSpPr>
        <p:grpSp>
          <p:nvGrpSpPr>
            <p:cNvPr id="15005" name="Google Shape;15047;p50">
              <a:extLst>
                <a:ext uri="{FF2B5EF4-FFF2-40B4-BE49-F238E27FC236}">
                  <a16:creationId xmlns="" xmlns:a16="http://schemas.microsoft.com/office/drawing/2014/main" id="{09546BF6-BAF0-C48B-A5B7-E70D7AE5EBFF}"/>
                </a:ext>
              </a:extLst>
            </p:cNvPr>
            <p:cNvGrpSpPr/>
            <p:nvPr/>
          </p:nvGrpSpPr>
          <p:grpSpPr>
            <a:xfrm rot="10800000">
              <a:off x="3957865" y="3081533"/>
              <a:ext cx="271470" cy="271470"/>
              <a:chOff x="7002578" y="16230"/>
              <a:chExt cx="192600" cy="192600"/>
            </a:xfrm>
          </p:grpSpPr>
          <p:sp>
            <p:nvSpPr>
              <p:cNvPr id="15209" name="Google Shape;15048;p50">
                <a:extLst>
                  <a:ext uri="{FF2B5EF4-FFF2-40B4-BE49-F238E27FC236}">
                    <a16:creationId xmlns="" xmlns:a16="http://schemas.microsoft.com/office/drawing/2014/main" id="{D25CABAD-CB98-1865-275E-61F3E1E6D4EF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6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10" name="Google Shape;15049;p50">
                <a:extLst>
                  <a:ext uri="{FF2B5EF4-FFF2-40B4-BE49-F238E27FC236}">
                    <a16:creationId xmlns="" xmlns:a16="http://schemas.microsoft.com/office/drawing/2014/main" id="{038B62BA-839C-767A-458F-761133CBBC58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006" name="Google Shape;15050;p50">
              <a:extLst>
                <a:ext uri="{FF2B5EF4-FFF2-40B4-BE49-F238E27FC236}">
                  <a16:creationId xmlns="" xmlns:a16="http://schemas.microsoft.com/office/drawing/2014/main" id="{7364A199-343F-6FC1-8C35-C3DA48F986B7}"/>
                </a:ext>
              </a:extLst>
            </p:cNvPr>
            <p:cNvGrpSpPr/>
            <p:nvPr/>
          </p:nvGrpSpPr>
          <p:grpSpPr>
            <a:xfrm>
              <a:off x="4049278" y="2967540"/>
              <a:ext cx="271470" cy="271470"/>
              <a:chOff x="4436238" y="3096208"/>
              <a:chExt cx="271470" cy="271470"/>
            </a:xfrm>
          </p:grpSpPr>
          <p:grpSp>
            <p:nvGrpSpPr>
              <p:cNvPr id="15007" name="Google Shape;15051;p50">
                <a:extLst>
                  <a:ext uri="{FF2B5EF4-FFF2-40B4-BE49-F238E27FC236}">
                    <a16:creationId xmlns="" xmlns:a16="http://schemas.microsoft.com/office/drawing/2014/main" id="{A9D66764-53F3-B8E2-DD08-91B6EF81BFD5}"/>
                  </a:ext>
                </a:extLst>
              </p:cNvPr>
              <p:cNvGrpSpPr/>
              <p:nvPr/>
            </p:nvGrpSpPr>
            <p:grpSpPr>
              <a:xfrm rot="10800000">
                <a:off x="4436238" y="3096208"/>
                <a:ext cx="271470" cy="271470"/>
                <a:chOff x="7002578" y="16230"/>
                <a:chExt cx="192600" cy="192600"/>
              </a:xfrm>
            </p:grpSpPr>
            <p:sp>
              <p:nvSpPr>
                <p:cNvPr id="15207" name="Google Shape;15052;p50">
                  <a:extLst>
                    <a:ext uri="{FF2B5EF4-FFF2-40B4-BE49-F238E27FC236}">
                      <a16:creationId xmlns="" xmlns:a16="http://schemas.microsoft.com/office/drawing/2014/main" id="{BB41A67D-BDFA-A911-EC64-087211405A09}"/>
                    </a:ext>
                  </a:extLst>
                </p:cNvPr>
                <p:cNvSpPr/>
                <p:nvPr/>
              </p:nvSpPr>
              <p:spPr>
                <a:xfrm>
                  <a:off x="7002578" y="16230"/>
                  <a:ext cx="192600" cy="192600"/>
                </a:xfrm>
                <a:prstGeom prst="ellipse">
                  <a:avLst/>
                </a:prstGeom>
                <a:solidFill>
                  <a:schemeClr val="lt2"/>
                </a:solidFill>
                <a:ln w="19050" cap="flat" cmpd="sng">
                  <a:solidFill>
                    <a:srgbClr val="434343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08" name="Google Shape;15053;p50">
                  <a:extLst>
                    <a:ext uri="{FF2B5EF4-FFF2-40B4-BE49-F238E27FC236}">
                      <a16:creationId xmlns="" xmlns:a16="http://schemas.microsoft.com/office/drawing/2014/main" id="{1222200F-0A2B-F679-DCD8-3478AA468027}"/>
                    </a:ext>
                  </a:extLst>
                </p:cNvPr>
                <p:cNvSpPr/>
                <p:nvPr/>
              </p:nvSpPr>
              <p:spPr>
                <a:xfrm rot="-10113112" flipH="1">
                  <a:off x="7106007" y="104550"/>
                  <a:ext cx="48655" cy="717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6" h="2868" fill="none" extrusionOk="0">
                      <a:moveTo>
                        <a:pt x="1547" y="2868"/>
                      </a:moveTo>
                      <a:cubicBezTo>
                        <a:pt x="1946" y="1597"/>
                        <a:pt x="1345" y="424"/>
                        <a:pt x="1" y="0"/>
                      </a:cubicBezTo>
                    </a:path>
                  </a:pathLst>
                </a:custGeom>
                <a:noFill/>
                <a:ln w="1827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cxnSp>
            <p:nvCxnSpPr>
              <p:cNvPr id="15205" name="Google Shape;15054;p50">
                <a:extLst>
                  <a:ext uri="{FF2B5EF4-FFF2-40B4-BE49-F238E27FC236}">
                    <a16:creationId xmlns="" xmlns:a16="http://schemas.microsoft.com/office/drawing/2014/main" id="{9D8AA5E1-C5D5-EDF5-CF15-0DE3344564B9}"/>
                  </a:ext>
                </a:extLst>
              </p:cNvPr>
              <p:cNvCxnSpPr/>
              <p:nvPr/>
            </p:nvCxnSpPr>
            <p:spPr>
              <a:xfrm>
                <a:off x="4513500" y="3232013"/>
                <a:ext cx="1170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206" name="Google Shape;15055;p50">
                <a:extLst>
                  <a:ext uri="{FF2B5EF4-FFF2-40B4-BE49-F238E27FC236}">
                    <a16:creationId xmlns="" xmlns:a16="http://schemas.microsoft.com/office/drawing/2014/main" id="{1628172C-DA36-7D28-54FC-9D7250D1ABF3}"/>
                  </a:ext>
                </a:extLst>
              </p:cNvPr>
              <p:cNvCxnSpPr/>
              <p:nvPr/>
            </p:nvCxnSpPr>
            <p:spPr>
              <a:xfrm rot="5400000">
                <a:off x="4513500" y="3232013"/>
                <a:ext cx="1170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5008" name="Google Shape;15056;p50">
              <a:extLst>
                <a:ext uri="{FF2B5EF4-FFF2-40B4-BE49-F238E27FC236}">
                  <a16:creationId xmlns="" xmlns:a16="http://schemas.microsoft.com/office/drawing/2014/main" id="{52ED086F-B6DC-7AB0-66AE-4E7A5F1C3133}"/>
                </a:ext>
              </a:extLst>
            </p:cNvPr>
            <p:cNvGrpSpPr/>
            <p:nvPr/>
          </p:nvGrpSpPr>
          <p:grpSpPr>
            <a:xfrm rot="10800000">
              <a:off x="4168340" y="3059795"/>
              <a:ext cx="271470" cy="271470"/>
              <a:chOff x="7002578" y="16230"/>
              <a:chExt cx="192600" cy="192600"/>
            </a:xfrm>
          </p:grpSpPr>
          <p:sp>
            <p:nvSpPr>
              <p:cNvPr id="15202" name="Google Shape;15057;p50">
                <a:extLst>
                  <a:ext uri="{FF2B5EF4-FFF2-40B4-BE49-F238E27FC236}">
                    <a16:creationId xmlns="" xmlns:a16="http://schemas.microsoft.com/office/drawing/2014/main" id="{A3934DD6-CE84-DD11-21D2-71DBFE1EF7AF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6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03" name="Google Shape;15058;p50">
                <a:extLst>
                  <a:ext uri="{FF2B5EF4-FFF2-40B4-BE49-F238E27FC236}">
                    <a16:creationId xmlns="" xmlns:a16="http://schemas.microsoft.com/office/drawing/2014/main" id="{56240CBB-2716-BBF3-58EA-07ABD52C4F59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009" name="Google Shape;15059;p50">
              <a:extLst>
                <a:ext uri="{FF2B5EF4-FFF2-40B4-BE49-F238E27FC236}">
                  <a16:creationId xmlns="" xmlns:a16="http://schemas.microsoft.com/office/drawing/2014/main" id="{AABB10B3-32A3-3D55-21B2-6AD604CFB90F}"/>
                </a:ext>
              </a:extLst>
            </p:cNvPr>
            <p:cNvGrpSpPr/>
            <p:nvPr/>
          </p:nvGrpSpPr>
          <p:grpSpPr>
            <a:xfrm>
              <a:off x="4049278" y="3191065"/>
              <a:ext cx="271470" cy="271470"/>
              <a:chOff x="4436238" y="3096208"/>
              <a:chExt cx="271470" cy="271470"/>
            </a:xfrm>
          </p:grpSpPr>
          <p:grpSp>
            <p:nvGrpSpPr>
              <p:cNvPr id="15010" name="Google Shape;15060;p50">
                <a:extLst>
                  <a:ext uri="{FF2B5EF4-FFF2-40B4-BE49-F238E27FC236}">
                    <a16:creationId xmlns="" xmlns:a16="http://schemas.microsoft.com/office/drawing/2014/main" id="{D1A137E0-1F09-18B2-9F47-57110B02C226}"/>
                  </a:ext>
                </a:extLst>
              </p:cNvPr>
              <p:cNvGrpSpPr/>
              <p:nvPr/>
            </p:nvGrpSpPr>
            <p:grpSpPr>
              <a:xfrm rot="10800000">
                <a:off x="4436238" y="3096208"/>
                <a:ext cx="271470" cy="271470"/>
                <a:chOff x="7002578" y="16230"/>
                <a:chExt cx="192600" cy="192600"/>
              </a:xfrm>
            </p:grpSpPr>
            <p:sp>
              <p:nvSpPr>
                <p:cNvPr id="15200" name="Google Shape;15061;p50">
                  <a:extLst>
                    <a:ext uri="{FF2B5EF4-FFF2-40B4-BE49-F238E27FC236}">
                      <a16:creationId xmlns="" xmlns:a16="http://schemas.microsoft.com/office/drawing/2014/main" id="{59B79989-D4BC-ED3A-16AA-76D77D4F8372}"/>
                    </a:ext>
                  </a:extLst>
                </p:cNvPr>
                <p:cNvSpPr/>
                <p:nvPr/>
              </p:nvSpPr>
              <p:spPr>
                <a:xfrm>
                  <a:off x="7002578" y="16230"/>
                  <a:ext cx="192600" cy="192600"/>
                </a:xfrm>
                <a:prstGeom prst="ellipse">
                  <a:avLst/>
                </a:prstGeom>
                <a:solidFill>
                  <a:schemeClr val="lt2"/>
                </a:solidFill>
                <a:ln w="19050" cap="flat" cmpd="sng">
                  <a:solidFill>
                    <a:srgbClr val="434343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01" name="Google Shape;15062;p50">
                  <a:extLst>
                    <a:ext uri="{FF2B5EF4-FFF2-40B4-BE49-F238E27FC236}">
                      <a16:creationId xmlns="" xmlns:a16="http://schemas.microsoft.com/office/drawing/2014/main" id="{BAFBCDA0-28AF-E5C0-643F-F1994CADD430}"/>
                    </a:ext>
                  </a:extLst>
                </p:cNvPr>
                <p:cNvSpPr/>
                <p:nvPr/>
              </p:nvSpPr>
              <p:spPr>
                <a:xfrm rot="-10113112" flipH="1">
                  <a:off x="7106007" y="104550"/>
                  <a:ext cx="48655" cy="717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6" h="2868" fill="none" extrusionOk="0">
                      <a:moveTo>
                        <a:pt x="1547" y="2868"/>
                      </a:moveTo>
                      <a:cubicBezTo>
                        <a:pt x="1946" y="1597"/>
                        <a:pt x="1345" y="424"/>
                        <a:pt x="1" y="0"/>
                      </a:cubicBezTo>
                    </a:path>
                  </a:pathLst>
                </a:custGeom>
                <a:noFill/>
                <a:ln w="1827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cxnSp>
            <p:nvCxnSpPr>
              <p:cNvPr id="15198" name="Google Shape;15063;p50">
                <a:extLst>
                  <a:ext uri="{FF2B5EF4-FFF2-40B4-BE49-F238E27FC236}">
                    <a16:creationId xmlns="" xmlns:a16="http://schemas.microsoft.com/office/drawing/2014/main" id="{62F19586-10FC-AA31-D39C-5B51395E34E6}"/>
                  </a:ext>
                </a:extLst>
              </p:cNvPr>
              <p:cNvCxnSpPr/>
              <p:nvPr/>
            </p:nvCxnSpPr>
            <p:spPr>
              <a:xfrm>
                <a:off x="4513500" y="3232013"/>
                <a:ext cx="1170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199" name="Google Shape;15064;p50">
                <a:extLst>
                  <a:ext uri="{FF2B5EF4-FFF2-40B4-BE49-F238E27FC236}">
                    <a16:creationId xmlns="" xmlns:a16="http://schemas.microsoft.com/office/drawing/2014/main" id="{B5C45B01-CA31-58E4-DD9A-8CEDF811794B}"/>
                  </a:ext>
                </a:extLst>
              </p:cNvPr>
              <p:cNvCxnSpPr/>
              <p:nvPr/>
            </p:nvCxnSpPr>
            <p:spPr>
              <a:xfrm rot="5400000">
                <a:off x="4513500" y="3232013"/>
                <a:ext cx="1170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5011" name="Google Shape;15065;p50">
              <a:extLst>
                <a:ext uri="{FF2B5EF4-FFF2-40B4-BE49-F238E27FC236}">
                  <a16:creationId xmlns="" xmlns:a16="http://schemas.microsoft.com/office/drawing/2014/main" id="{542EC46D-99EA-CC55-95CC-66B7BDEAA970}"/>
                </a:ext>
              </a:extLst>
            </p:cNvPr>
            <p:cNvGrpSpPr/>
            <p:nvPr/>
          </p:nvGrpSpPr>
          <p:grpSpPr>
            <a:xfrm rot="10800000">
              <a:off x="4168340" y="3305058"/>
              <a:ext cx="271470" cy="271470"/>
              <a:chOff x="7002578" y="16230"/>
              <a:chExt cx="192600" cy="192600"/>
            </a:xfrm>
          </p:grpSpPr>
          <p:sp>
            <p:nvSpPr>
              <p:cNvPr id="15195" name="Google Shape;15066;p50">
                <a:extLst>
                  <a:ext uri="{FF2B5EF4-FFF2-40B4-BE49-F238E27FC236}">
                    <a16:creationId xmlns="" xmlns:a16="http://schemas.microsoft.com/office/drawing/2014/main" id="{7EE39596-605B-F75C-22FA-7184F53F6AF2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6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96" name="Google Shape;15067;p50">
                <a:extLst>
                  <a:ext uri="{FF2B5EF4-FFF2-40B4-BE49-F238E27FC236}">
                    <a16:creationId xmlns="" xmlns:a16="http://schemas.microsoft.com/office/drawing/2014/main" id="{5D181526-3A56-7A57-7A94-DC053C581238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012" name="Google Shape;15068;p50">
              <a:extLst>
                <a:ext uri="{FF2B5EF4-FFF2-40B4-BE49-F238E27FC236}">
                  <a16:creationId xmlns="" xmlns:a16="http://schemas.microsoft.com/office/drawing/2014/main" id="{AFDE90A8-86C9-38FA-0C7F-A06E1186F17B}"/>
                </a:ext>
              </a:extLst>
            </p:cNvPr>
            <p:cNvGrpSpPr/>
            <p:nvPr/>
          </p:nvGrpSpPr>
          <p:grpSpPr>
            <a:xfrm>
              <a:off x="4259753" y="3191065"/>
              <a:ext cx="271470" cy="271470"/>
              <a:chOff x="4436238" y="3096208"/>
              <a:chExt cx="271470" cy="271470"/>
            </a:xfrm>
          </p:grpSpPr>
          <p:grpSp>
            <p:nvGrpSpPr>
              <p:cNvPr id="15013" name="Google Shape;15069;p50">
                <a:extLst>
                  <a:ext uri="{FF2B5EF4-FFF2-40B4-BE49-F238E27FC236}">
                    <a16:creationId xmlns="" xmlns:a16="http://schemas.microsoft.com/office/drawing/2014/main" id="{6E90EE88-DC91-7091-7999-FFFE64C75D1C}"/>
                  </a:ext>
                </a:extLst>
              </p:cNvPr>
              <p:cNvGrpSpPr/>
              <p:nvPr/>
            </p:nvGrpSpPr>
            <p:grpSpPr>
              <a:xfrm rot="10800000">
                <a:off x="4436238" y="3096208"/>
                <a:ext cx="271470" cy="271470"/>
                <a:chOff x="7002578" y="16230"/>
                <a:chExt cx="192600" cy="192600"/>
              </a:xfrm>
            </p:grpSpPr>
            <p:sp>
              <p:nvSpPr>
                <p:cNvPr id="15193" name="Google Shape;15070;p50">
                  <a:extLst>
                    <a:ext uri="{FF2B5EF4-FFF2-40B4-BE49-F238E27FC236}">
                      <a16:creationId xmlns="" xmlns:a16="http://schemas.microsoft.com/office/drawing/2014/main" id="{2270C6EC-248C-5019-48C7-27D80D18ED44}"/>
                    </a:ext>
                  </a:extLst>
                </p:cNvPr>
                <p:cNvSpPr/>
                <p:nvPr/>
              </p:nvSpPr>
              <p:spPr>
                <a:xfrm>
                  <a:off x="7002578" y="16230"/>
                  <a:ext cx="192600" cy="192600"/>
                </a:xfrm>
                <a:prstGeom prst="ellipse">
                  <a:avLst/>
                </a:prstGeom>
                <a:solidFill>
                  <a:schemeClr val="lt2"/>
                </a:solidFill>
                <a:ln w="19050" cap="flat" cmpd="sng">
                  <a:solidFill>
                    <a:srgbClr val="434343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5194" name="Google Shape;15071;p50">
                  <a:extLst>
                    <a:ext uri="{FF2B5EF4-FFF2-40B4-BE49-F238E27FC236}">
                      <a16:creationId xmlns="" xmlns:a16="http://schemas.microsoft.com/office/drawing/2014/main" id="{67B7F0BC-4BB5-4AE2-65B8-90F2D79A067E}"/>
                    </a:ext>
                  </a:extLst>
                </p:cNvPr>
                <p:cNvSpPr/>
                <p:nvPr/>
              </p:nvSpPr>
              <p:spPr>
                <a:xfrm rot="-10113112" flipH="1">
                  <a:off x="7106007" y="104550"/>
                  <a:ext cx="48655" cy="717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6" h="2868" fill="none" extrusionOk="0">
                      <a:moveTo>
                        <a:pt x="1547" y="2868"/>
                      </a:moveTo>
                      <a:cubicBezTo>
                        <a:pt x="1946" y="1597"/>
                        <a:pt x="1345" y="424"/>
                        <a:pt x="1" y="0"/>
                      </a:cubicBezTo>
                    </a:path>
                  </a:pathLst>
                </a:custGeom>
                <a:noFill/>
                <a:ln w="1827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cxnSp>
            <p:nvCxnSpPr>
              <p:cNvPr id="15191" name="Google Shape;15072;p50">
                <a:extLst>
                  <a:ext uri="{FF2B5EF4-FFF2-40B4-BE49-F238E27FC236}">
                    <a16:creationId xmlns="" xmlns:a16="http://schemas.microsoft.com/office/drawing/2014/main" id="{5AB046A7-3151-68D5-F962-86343913DFBD}"/>
                  </a:ext>
                </a:extLst>
              </p:cNvPr>
              <p:cNvCxnSpPr/>
              <p:nvPr/>
            </p:nvCxnSpPr>
            <p:spPr>
              <a:xfrm>
                <a:off x="4513500" y="3232013"/>
                <a:ext cx="1170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192" name="Google Shape;15073;p50">
                <a:extLst>
                  <a:ext uri="{FF2B5EF4-FFF2-40B4-BE49-F238E27FC236}">
                    <a16:creationId xmlns="" xmlns:a16="http://schemas.microsoft.com/office/drawing/2014/main" id="{EB4845D3-A81F-2F77-DC26-A5506DF8693F}"/>
                  </a:ext>
                </a:extLst>
              </p:cNvPr>
              <p:cNvCxnSpPr/>
              <p:nvPr/>
            </p:nvCxnSpPr>
            <p:spPr>
              <a:xfrm rot="5400000">
                <a:off x="4513500" y="3232013"/>
                <a:ext cx="1170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5014" name="Google Shape;15074;p50">
              <a:extLst>
                <a:ext uri="{FF2B5EF4-FFF2-40B4-BE49-F238E27FC236}">
                  <a16:creationId xmlns="" xmlns:a16="http://schemas.microsoft.com/office/drawing/2014/main" id="{127617B0-5FA5-B2E6-4529-C0E25F727AC9}"/>
                </a:ext>
              </a:extLst>
            </p:cNvPr>
            <p:cNvGrpSpPr/>
            <p:nvPr/>
          </p:nvGrpSpPr>
          <p:grpSpPr>
            <a:xfrm rot="10800000">
              <a:off x="4168340" y="2881683"/>
              <a:ext cx="271470" cy="271470"/>
              <a:chOff x="7002578" y="16230"/>
              <a:chExt cx="192600" cy="192600"/>
            </a:xfrm>
          </p:grpSpPr>
          <p:sp>
            <p:nvSpPr>
              <p:cNvPr id="15188" name="Google Shape;15075;p50">
                <a:extLst>
                  <a:ext uri="{FF2B5EF4-FFF2-40B4-BE49-F238E27FC236}">
                    <a16:creationId xmlns="" xmlns:a16="http://schemas.microsoft.com/office/drawing/2014/main" id="{37A64E13-F331-0D32-9E86-D6EB385FB7E1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6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89" name="Google Shape;15076;p50">
                <a:extLst>
                  <a:ext uri="{FF2B5EF4-FFF2-40B4-BE49-F238E27FC236}">
                    <a16:creationId xmlns="" xmlns:a16="http://schemas.microsoft.com/office/drawing/2014/main" id="{0E072A46-FBE7-F523-C222-897B2074D842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015" name="Google Shape;15077;p50">
              <a:extLst>
                <a:ext uri="{FF2B5EF4-FFF2-40B4-BE49-F238E27FC236}">
                  <a16:creationId xmlns="" xmlns:a16="http://schemas.microsoft.com/office/drawing/2014/main" id="{0DC5CF42-9405-E3AA-49A5-5EDB0A3D6CC3}"/>
                </a:ext>
              </a:extLst>
            </p:cNvPr>
            <p:cNvGrpSpPr/>
            <p:nvPr/>
          </p:nvGrpSpPr>
          <p:grpSpPr>
            <a:xfrm>
              <a:off x="4259753" y="2767690"/>
              <a:ext cx="271470" cy="271470"/>
              <a:chOff x="4436238" y="3096208"/>
              <a:chExt cx="271470" cy="271470"/>
            </a:xfrm>
          </p:grpSpPr>
          <p:grpSp>
            <p:nvGrpSpPr>
              <p:cNvPr id="15016" name="Google Shape;15078;p50">
                <a:extLst>
                  <a:ext uri="{FF2B5EF4-FFF2-40B4-BE49-F238E27FC236}">
                    <a16:creationId xmlns="" xmlns:a16="http://schemas.microsoft.com/office/drawing/2014/main" id="{1DC06D94-D4AF-574C-E79F-4883001C8DF3}"/>
                  </a:ext>
                </a:extLst>
              </p:cNvPr>
              <p:cNvGrpSpPr/>
              <p:nvPr/>
            </p:nvGrpSpPr>
            <p:grpSpPr>
              <a:xfrm rot="10800000">
                <a:off x="4436238" y="3096208"/>
                <a:ext cx="271470" cy="271470"/>
                <a:chOff x="7002578" y="16230"/>
                <a:chExt cx="192600" cy="192600"/>
              </a:xfrm>
            </p:grpSpPr>
            <p:sp>
              <p:nvSpPr>
                <p:cNvPr id="15186" name="Google Shape;15079;p50">
                  <a:extLst>
                    <a:ext uri="{FF2B5EF4-FFF2-40B4-BE49-F238E27FC236}">
                      <a16:creationId xmlns="" xmlns:a16="http://schemas.microsoft.com/office/drawing/2014/main" id="{3209D314-9BF5-41CE-95D5-F83C302C68A5}"/>
                    </a:ext>
                  </a:extLst>
                </p:cNvPr>
                <p:cNvSpPr/>
                <p:nvPr/>
              </p:nvSpPr>
              <p:spPr>
                <a:xfrm>
                  <a:off x="7002578" y="16230"/>
                  <a:ext cx="192600" cy="192600"/>
                </a:xfrm>
                <a:prstGeom prst="ellipse">
                  <a:avLst/>
                </a:prstGeom>
                <a:solidFill>
                  <a:schemeClr val="lt2"/>
                </a:solidFill>
                <a:ln w="19050" cap="flat" cmpd="sng">
                  <a:solidFill>
                    <a:srgbClr val="434343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87" name="Google Shape;15080;p50">
                  <a:extLst>
                    <a:ext uri="{FF2B5EF4-FFF2-40B4-BE49-F238E27FC236}">
                      <a16:creationId xmlns="" xmlns:a16="http://schemas.microsoft.com/office/drawing/2014/main" id="{334AE362-5515-6E1B-9189-A23225A5AC38}"/>
                    </a:ext>
                  </a:extLst>
                </p:cNvPr>
                <p:cNvSpPr/>
                <p:nvPr/>
              </p:nvSpPr>
              <p:spPr>
                <a:xfrm rot="-10113112" flipH="1">
                  <a:off x="7106007" y="104550"/>
                  <a:ext cx="48655" cy="717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6" h="2868" fill="none" extrusionOk="0">
                      <a:moveTo>
                        <a:pt x="1547" y="2868"/>
                      </a:moveTo>
                      <a:cubicBezTo>
                        <a:pt x="1946" y="1597"/>
                        <a:pt x="1345" y="424"/>
                        <a:pt x="1" y="0"/>
                      </a:cubicBezTo>
                    </a:path>
                  </a:pathLst>
                </a:custGeom>
                <a:noFill/>
                <a:ln w="1827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cxnSp>
            <p:nvCxnSpPr>
              <p:cNvPr id="15184" name="Google Shape;15081;p50">
                <a:extLst>
                  <a:ext uri="{FF2B5EF4-FFF2-40B4-BE49-F238E27FC236}">
                    <a16:creationId xmlns="" xmlns:a16="http://schemas.microsoft.com/office/drawing/2014/main" id="{C020979E-2BE8-397E-7114-956029D5EDD0}"/>
                  </a:ext>
                </a:extLst>
              </p:cNvPr>
              <p:cNvCxnSpPr/>
              <p:nvPr/>
            </p:nvCxnSpPr>
            <p:spPr>
              <a:xfrm>
                <a:off x="4513500" y="3232013"/>
                <a:ext cx="1170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185" name="Google Shape;15082;p50">
                <a:extLst>
                  <a:ext uri="{FF2B5EF4-FFF2-40B4-BE49-F238E27FC236}">
                    <a16:creationId xmlns="" xmlns:a16="http://schemas.microsoft.com/office/drawing/2014/main" id="{DBE6C654-7E99-85EF-BC54-1DD3969CF499}"/>
                  </a:ext>
                </a:extLst>
              </p:cNvPr>
              <p:cNvCxnSpPr/>
              <p:nvPr/>
            </p:nvCxnSpPr>
            <p:spPr>
              <a:xfrm rot="5400000">
                <a:off x="4513500" y="3232013"/>
                <a:ext cx="1170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5017" name="Google Shape;15083;p50">
              <a:extLst>
                <a:ext uri="{FF2B5EF4-FFF2-40B4-BE49-F238E27FC236}">
                  <a16:creationId xmlns="" xmlns:a16="http://schemas.microsoft.com/office/drawing/2014/main" id="{CC1B3F58-C2AA-4434-E993-1523C51F3A25}"/>
                </a:ext>
              </a:extLst>
            </p:cNvPr>
            <p:cNvGrpSpPr/>
            <p:nvPr/>
          </p:nvGrpSpPr>
          <p:grpSpPr>
            <a:xfrm rot="10800000">
              <a:off x="4378815" y="2859945"/>
              <a:ext cx="271470" cy="271470"/>
              <a:chOff x="7002578" y="16230"/>
              <a:chExt cx="192600" cy="192600"/>
            </a:xfrm>
          </p:grpSpPr>
          <p:sp>
            <p:nvSpPr>
              <p:cNvPr id="15181" name="Google Shape;15084;p50">
                <a:extLst>
                  <a:ext uri="{FF2B5EF4-FFF2-40B4-BE49-F238E27FC236}">
                    <a16:creationId xmlns="" xmlns:a16="http://schemas.microsoft.com/office/drawing/2014/main" id="{7641966C-5504-F4AD-E00E-9A53248907D2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6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82" name="Google Shape;15085;p50">
                <a:extLst>
                  <a:ext uri="{FF2B5EF4-FFF2-40B4-BE49-F238E27FC236}">
                    <a16:creationId xmlns="" xmlns:a16="http://schemas.microsoft.com/office/drawing/2014/main" id="{06C3FD5E-E7DC-D943-F7DB-0D1B207EA540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018" name="Google Shape;15086;p50">
              <a:extLst>
                <a:ext uri="{FF2B5EF4-FFF2-40B4-BE49-F238E27FC236}">
                  <a16:creationId xmlns="" xmlns:a16="http://schemas.microsoft.com/office/drawing/2014/main" id="{37F14658-7FE3-FF6A-475C-CCEE3BAA2D10}"/>
                </a:ext>
              </a:extLst>
            </p:cNvPr>
            <p:cNvGrpSpPr/>
            <p:nvPr/>
          </p:nvGrpSpPr>
          <p:grpSpPr>
            <a:xfrm>
              <a:off x="4259753" y="2991215"/>
              <a:ext cx="271470" cy="271470"/>
              <a:chOff x="4436238" y="3096208"/>
              <a:chExt cx="271470" cy="271470"/>
            </a:xfrm>
          </p:grpSpPr>
          <p:grpSp>
            <p:nvGrpSpPr>
              <p:cNvPr id="15019" name="Google Shape;15087;p50">
                <a:extLst>
                  <a:ext uri="{FF2B5EF4-FFF2-40B4-BE49-F238E27FC236}">
                    <a16:creationId xmlns="" xmlns:a16="http://schemas.microsoft.com/office/drawing/2014/main" id="{C8E38823-9C26-8E3D-D8FA-F2D6C4A4FC1E}"/>
                  </a:ext>
                </a:extLst>
              </p:cNvPr>
              <p:cNvGrpSpPr/>
              <p:nvPr/>
            </p:nvGrpSpPr>
            <p:grpSpPr>
              <a:xfrm rot="10800000">
                <a:off x="4436238" y="3096208"/>
                <a:ext cx="271470" cy="271470"/>
                <a:chOff x="7002578" y="16230"/>
                <a:chExt cx="192600" cy="192600"/>
              </a:xfrm>
            </p:grpSpPr>
            <p:sp>
              <p:nvSpPr>
                <p:cNvPr id="15179" name="Google Shape;15088;p50">
                  <a:extLst>
                    <a:ext uri="{FF2B5EF4-FFF2-40B4-BE49-F238E27FC236}">
                      <a16:creationId xmlns="" xmlns:a16="http://schemas.microsoft.com/office/drawing/2014/main" id="{5F9E18AA-A40A-B658-6812-4D4D6C549503}"/>
                    </a:ext>
                  </a:extLst>
                </p:cNvPr>
                <p:cNvSpPr/>
                <p:nvPr/>
              </p:nvSpPr>
              <p:spPr>
                <a:xfrm>
                  <a:off x="7002578" y="16230"/>
                  <a:ext cx="192600" cy="192600"/>
                </a:xfrm>
                <a:prstGeom prst="ellipse">
                  <a:avLst/>
                </a:prstGeom>
                <a:solidFill>
                  <a:schemeClr val="lt2"/>
                </a:solidFill>
                <a:ln w="19050" cap="flat" cmpd="sng">
                  <a:solidFill>
                    <a:srgbClr val="434343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80" name="Google Shape;15089;p50">
                  <a:extLst>
                    <a:ext uri="{FF2B5EF4-FFF2-40B4-BE49-F238E27FC236}">
                      <a16:creationId xmlns="" xmlns:a16="http://schemas.microsoft.com/office/drawing/2014/main" id="{9E575CF2-DFD1-9A3C-AAD2-12B328194758}"/>
                    </a:ext>
                  </a:extLst>
                </p:cNvPr>
                <p:cNvSpPr/>
                <p:nvPr/>
              </p:nvSpPr>
              <p:spPr>
                <a:xfrm rot="-10113112" flipH="1">
                  <a:off x="7106007" y="104550"/>
                  <a:ext cx="48655" cy="717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6" h="2868" fill="none" extrusionOk="0">
                      <a:moveTo>
                        <a:pt x="1547" y="2868"/>
                      </a:moveTo>
                      <a:cubicBezTo>
                        <a:pt x="1946" y="1597"/>
                        <a:pt x="1345" y="424"/>
                        <a:pt x="1" y="0"/>
                      </a:cubicBezTo>
                    </a:path>
                  </a:pathLst>
                </a:custGeom>
                <a:noFill/>
                <a:ln w="1827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cxnSp>
            <p:nvCxnSpPr>
              <p:cNvPr id="15177" name="Google Shape;15090;p50">
                <a:extLst>
                  <a:ext uri="{FF2B5EF4-FFF2-40B4-BE49-F238E27FC236}">
                    <a16:creationId xmlns="" xmlns:a16="http://schemas.microsoft.com/office/drawing/2014/main" id="{72BFC7C5-EEB3-92FE-D86B-E84860505E76}"/>
                  </a:ext>
                </a:extLst>
              </p:cNvPr>
              <p:cNvCxnSpPr/>
              <p:nvPr/>
            </p:nvCxnSpPr>
            <p:spPr>
              <a:xfrm>
                <a:off x="4513500" y="3232013"/>
                <a:ext cx="1170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178" name="Google Shape;15091;p50">
                <a:extLst>
                  <a:ext uri="{FF2B5EF4-FFF2-40B4-BE49-F238E27FC236}">
                    <a16:creationId xmlns="" xmlns:a16="http://schemas.microsoft.com/office/drawing/2014/main" id="{A486F591-8B0D-FB70-0542-6D6B26A3DF71}"/>
                  </a:ext>
                </a:extLst>
              </p:cNvPr>
              <p:cNvCxnSpPr/>
              <p:nvPr/>
            </p:nvCxnSpPr>
            <p:spPr>
              <a:xfrm rot="5400000">
                <a:off x="4513500" y="3232013"/>
                <a:ext cx="1170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5025" name="Google Shape;15092;p50">
              <a:extLst>
                <a:ext uri="{FF2B5EF4-FFF2-40B4-BE49-F238E27FC236}">
                  <a16:creationId xmlns="" xmlns:a16="http://schemas.microsoft.com/office/drawing/2014/main" id="{43C91FEF-9746-68E2-34BE-0550A6F77CF3}"/>
                </a:ext>
              </a:extLst>
            </p:cNvPr>
            <p:cNvGrpSpPr/>
            <p:nvPr/>
          </p:nvGrpSpPr>
          <p:grpSpPr>
            <a:xfrm rot="10800000">
              <a:off x="4378815" y="3105208"/>
              <a:ext cx="271470" cy="271470"/>
              <a:chOff x="7002578" y="16230"/>
              <a:chExt cx="192600" cy="192600"/>
            </a:xfrm>
          </p:grpSpPr>
          <p:sp>
            <p:nvSpPr>
              <p:cNvPr id="15174" name="Google Shape;15093;p50">
                <a:extLst>
                  <a:ext uri="{FF2B5EF4-FFF2-40B4-BE49-F238E27FC236}">
                    <a16:creationId xmlns="" xmlns:a16="http://schemas.microsoft.com/office/drawing/2014/main" id="{C6E644A7-0253-47C3-7D58-868441C9EEF6}"/>
                  </a:ext>
                </a:extLst>
              </p:cNvPr>
              <p:cNvSpPr/>
              <p:nvPr/>
            </p:nvSpPr>
            <p:spPr>
              <a:xfrm>
                <a:off x="7002578" y="16230"/>
                <a:ext cx="192600" cy="192600"/>
              </a:xfrm>
              <a:prstGeom prst="ellipse">
                <a:avLst/>
              </a:prstGeom>
              <a:solidFill>
                <a:schemeClr val="accent6"/>
              </a:solidFill>
              <a:ln w="19050" cap="flat" cmpd="sng">
                <a:solidFill>
                  <a:srgbClr val="434343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75" name="Google Shape;15094;p50">
                <a:extLst>
                  <a:ext uri="{FF2B5EF4-FFF2-40B4-BE49-F238E27FC236}">
                    <a16:creationId xmlns="" xmlns:a16="http://schemas.microsoft.com/office/drawing/2014/main" id="{7AE8CE8A-6B2C-A8D1-D195-D1F87BC8B5C4}"/>
                  </a:ext>
                </a:extLst>
              </p:cNvPr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noFill/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027" name="Google Shape;15095;p50">
              <a:extLst>
                <a:ext uri="{FF2B5EF4-FFF2-40B4-BE49-F238E27FC236}">
                  <a16:creationId xmlns="" xmlns:a16="http://schemas.microsoft.com/office/drawing/2014/main" id="{C4C2F920-8EFA-18CB-E7B1-45A1E3215FE2}"/>
                </a:ext>
              </a:extLst>
            </p:cNvPr>
            <p:cNvGrpSpPr/>
            <p:nvPr/>
          </p:nvGrpSpPr>
          <p:grpSpPr>
            <a:xfrm>
              <a:off x="4470228" y="2991215"/>
              <a:ext cx="271470" cy="271470"/>
              <a:chOff x="4436238" y="3096208"/>
              <a:chExt cx="271470" cy="271470"/>
            </a:xfrm>
          </p:grpSpPr>
          <p:grpSp>
            <p:nvGrpSpPr>
              <p:cNvPr id="15029" name="Google Shape;15096;p50">
                <a:extLst>
                  <a:ext uri="{FF2B5EF4-FFF2-40B4-BE49-F238E27FC236}">
                    <a16:creationId xmlns="" xmlns:a16="http://schemas.microsoft.com/office/drawing/2014/main" id="{196C207E-4279-A065-07B5-D99BDF4C8BA4}"/>
                  </a:ext>
                </a:extLst>
              </p:cNvPr>
              <p:cNvGrpSpPr/>
              <p:nvPr/>
            </p:nvGrpSpPr>
            <p:grpSpPr>
              <a:xfrm rot="10800000">
                <a:off x="4436238" y="3096208"/>
                <a:ext cx="271470" cy="271470"/>
                <a:chOff x="7002578" y="16230"/>
                <a:chExt cx="192600" cy="192600"/>
              </a:xfrm>
            </p:grpSpPr>
            <p:sp>
              <p:nvSpPr>
                <p:cNvPr id="15172" name="Google Shape;15022;p50">
                  <a:extLst>
                    <a:ext uri="{FF2B5EF4-FFF2-40B4-BE49-F238E27FC236}">
                      <a16:creationId xmlns="" xmlns:a16="http://schemas.microsoft.com/office/drawing/2014/main" id="{A1B37B7B-F3AE-030A-D518-190646AF6C4E}"/>
                    </a:ext>
                  </a:extLst>
                </p:cNvPr>
                <p:cNvSpPr/>
                <p:nvPr/>
              </p:nvSpPr>
              <p:spPr>
                <a:xfrm>
                  <a:off x="7002578" y="16230"/>
                  <a:ext cx="192600" cy="192600"/>
                </a:xfrm>
                <a:prstGeom prst="ellipse">
                  <a:avLst/>
                </a:prstGeom>
                <a:solidFill>
                  <a:schemeClr val="lt2"/>
                </a:solidFill>
                <a:ln w="19050" cap="flat" cmpd="sng">
                  <a:solidFill>
                    <a:srgbClr val="434343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dirty="0"/>
                </a:p>
              </p:txBody>
            </p:sp>
            <p:sp>
              <p:nvSpPr>
                <p:cNvPr id="15173" name="Google Shape;15097;p50">
                  <a:extLst>
                    <a:ext uri="{FF2B5EF4-FFF2-40B4-BE49-F238E27FC236}">
                      <a16:creationId xmlns="" xmlns:a16="http://schemas.microsoft.com/office/drawing/2014/main" id="{FA668602-E5BC-3869-5176-F65929E438F3}"/>
                    </a:ext>
                  </a:extLst>
                </p:cNvPr>
                <p:cNvSpPr/>
                <p:nvPr/>
              </p:nvSpPr>
              <p:spPr>
                <a:xfrm rot="-10113112" flipH="1">
                  <a:off x="7106007" y="104550"/>
                  <a:ext cx="48655" cy="717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46" h="2868" fill="none" extrusionOk="0">
                      <a:moveTo>
                        <a:pt x="1547" y="2868"/>
                      </a:moveTo>
                      <a:cubicBezTo>
                        <a:pt x="1946" y="1597"/>
                        <a:pt x="1345" y="424"/>
                        <a:pt x="1" y="0"/>
                      </a:cubicBezTo>
                    </a:path>
                  </a:pathLst>
                </a:custGeom>
                <a:noFill/>
                <a:ln w="18275" cap="rnd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cxnSp>
            <p:nvCxnSpPr>
              <p:cNvPr id="15170" name="Google Shape;15098;p50">
                <a:extLst>
                  <a:ext uri="{FF2B5EF4-FFF2-40B4-BE49-F238E27FC236}">
                    <a16:creationId xmlns="" xmlns:a16="http://schemas.microsoft.com/office/drawing/2014/main" id="{7A70A6E4-75FD-0594-664B-57CBD471EB0C}"/>
                  </a:ext>
                </a:extLst>
              </p:cNvPr>
              <p:cNvCxnSpPr/>
              <p:nvPr/>
            </p:nvCxnSpPr>
            <p:spPr>
              <a:xfrm>
                <a:off x="4513500" y="3232013"/>
                <a:ext cx="1170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171" name="Google Shape;15099;p50">
                <a:extLst>
                  <a:ext uri="{FF2B5EF4-FFF2-40B4-BE49-F238E27FC236}">
                    <a16:creationId xmlns="" xmlns:a16="http://schemas.microsoft.com/office/drawing/2014/main" id="{A515CDBF-8317-501D-55C7-84291C9A2140}"/>
                  </a:ext>
                </a:extLst>
              </p:cNvPr>
              <p:cNvCxnSpPr/>
              <p:nvPr/>
            </p:nvCxnSpPr>
            <p:spPr>
              <a:xfrm rot="5400000">
                <a:off x="4513500" y="3232013"/>
                <a:ext cx="1170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  <p:extLst>
      <p:ext uri="{BB962C8B-B14F-4D97-AF65-F5344CB8AC3E}">
        <p14:creationId xmlns="" xmlns:p14="http://schemas.microsoft.com/office/powerpoint/2010/main" val="15574196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5B67E4F0-70B3-7DA3-B7B4-386028A27D01}"/>
              </a:ext>
            </a:extLst>
          </p:cNvPr>
          <p:cNvSpPr txBox="1"/>
          <p:nvPr/>
        </p:nvSpPr>
        <p:spPr>
          <a:xfrm>
            <a:off x="321905" y="411457"/>
            <a:ext cx="890607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i="0" dirty="0">
                <a:effectLst/>
                <a:latin typeface="Arial Rounded MT Bold" panose="020F0704030504030204" pitchFamily="34" charset="0"/>
              </a:rPr>
              <a:t>Le silicium est principalement obtenu à partir de la silice (SiO₂), un composé largement présent dans le sable et le quartz. Le processus d'extraction et de purification du silicium implique plusieurs étapes clés, chacune nécessitant des conditions spécifiques et des techniques adaptées.</a:t>
            </a:r>
            <a:endParaRPr lang="fr-FR" sz="2400" b="1" dirty="0">
              <a:latin typeface="Arial Rounded MT Bold" panose="020F07040305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E5D133C-E109-578C-4682-647B8DFA842C}"/>
              </a:ext>
            </a:extLst>
          </p:cNvPr>
          <p:cNvSpPr txBox="1"/>
          <p:nvPr/>
        </p:nvSpPr>
        <p:spPr>
          <a:xfrm>
            <a:off x="2223061" y="-123971"/>
            <a:ext cx="59643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sz="3600" b="1" i="0" dirty="0">
                <a:solidFill>
                  <a:srgbClr val="00965F"/>
                </a:solidFill>
                <a:effectLst/>
                <a:latin typeface="var(--font-fk-grotesk)"/>
              </a:rPr>
              <a:t>Obtention du Silicium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A30780F5-D474-158E-88A3-E05DA21252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79" y="3016018"/>
            <a:ext cx="2880000" cy="1800000"/>
          </a:xfrm>
          <a:prstGeom prst="rect">
            <a:avLst/>
          </a:prstGeom>
          <a:ln w="127000" cap="sq">
            <a:solidFill>
              <a:srgbClr val="00206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BB552D04-4062-F021-DEB6-9105702B60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7331" y="3016018"/>
            <a:ext cx="2880000" cy="1802057"/>
          </a:xfrm>
          <a:prstGeom prst="rect">
            <a:avLst/>
          </a:prstGeom>
          <a:ln w="127000" cap="sq">
            <a:solidFill>
              <a:srgbClr val="00206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8693898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2D4764A2-0D17-253A-9059-F3DC9D42ECD5}"/>
              </a:ext>
            </a:extLst>
          </p:cNvPr>
          <p:cNvSpPr txBox="1"/>
          <p:nvPr/>
        </p:nvSpPr>
        <p:spPr>
          <a:xfrm>
            <a:off x="360435" y="309592"/>
            <a:ext cx="529045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sz="2400" b="1" i="0" dirty="0">
                <a:solidFill>
                  <a:srgbClr val="7030A0"/>
                </a:solidFill>
                <a:effectLst/>
                <a:latin typeface="Abel" panose="02000506030000020004" pitchFamily="2" charset="0"/>
              </a:rPr>
              <a:t>Extraction de la Silice</a:t>
            </a:r>
            <a:r>
              <a:rPr lang="fr-FR" sz="2400" b="1" i="0" dirty="0">
                <a:solidFill>
                  <a:schemeClr val="tx1"/>
                </a:solidFill>
                <a:effectLst/>
                <a:latin typeface="Abel" panose="02000506030000020004" pitchFamily="2" charset="0"/>
              </a:rPr>
              <a:t>: La silice est extraite de gisements naturels, comme le sable siliceux ou le quartz.</a:t>
            </a:r>
            <a:endParaRPr lang="ar-DZ" sz="2400" b="1" i="0" dirty="0">
              <a:solidFill>
                <a:schemeClr val="tx1"/>
              </a:solidFill>
              <a:effectLst/>
              <a:latin typeface="Abel" panose="02000506030000020004" pitchFamily="2" charset="0"/>
            </a:endParaRPr>
          </a:p>
          <a:p>
            <a:endParaRPr lang="ar-DZ" sz="2400" b="1" i="0" dirty="0">
              <a:solidFill>
                <a:schemeClr val="tx1"/>
              </a:solidFill>
              <a:effectLst/>
              <a:latin typeface="Abel" panose="02000506030000020004" pitchFamily="2" charset="0"/>
            </a:endParaRPr>
          </a:p>
          <a:p>
            <a:endParaRPr lang="fr-FR" sz="2400" b="1" i="0" dirty="0">
              <a:solidFill>
                <a:schemeClr val="tx1"/>
              </a:solidFill>
              <a:effectLst/>
              <a:latin typeface="Abel" panose="02000506030000020004" pitchFamily="2" charset="0"/>
            </a:endParaRPr>
          </a:p>
          <a:p>
            <a:r>
              <a:rPr lang="fr-FR" sz="2400" b="1" i="0" dirty="0">
                <a:solidFill>
                  <a:schemeClr val="tx1"/>
                </a:solidFill>
                <a:effectLst/>
                <a:latin typeface="Abel" panose="02000506030000020004" pitchFamily="2" charset="0"/>
              </a:rPr>
              <a:t> 2.   </a:t>
            </a:r>
            <a:r>
              <a:rPr lang="fr-FR" sz="2400" b="1" i="0" dirty="0">
                <a:solidFill>
                  <a:srgbClr val="7030A0"/>
                </a:solidFill>
                <a:effectLst/>
                <a:latin typeface="Abel" panose="02000506030000020004" pitchFamily="2" charset="0"/>
              </a:rPr>
              <a:t>Réduction</a:t>
            </a:r>
            <a:r>
              <a:rPr lang="fr-FR" sz="2400" b="1" i="0" dirty="0">
                <a:solidFill>
                  <a:schemeClr val="tx1"/>
                </a:solidFill>
                <a:effectLst/>
                <a:latin typeface="Abel" panose="02000506030000020004" pitchFamily="2" charset="0"/>
              </a:rPr>
              <a:t> </a:t>
            </a:r>
            <a:r>
              <a:rPr lang="fr-FR" sz="2400" b="1" i="0" dirty="0" err="1">
                <a:solidFill>
                  <a:srgbClr val="7030A0"/>
                </a:solidFill>
                <a:effectLst/>
                <a:latin typeface="Abel" panose="02000506030000020004" pitchFamily="2" charset="0"/>
              </a:rPr>
              <a:t>Carbothermique</a:t>
            </a:r>
            <a:r>
              <a:rPr lang="fr-FR" sz="2400" b="1" i="0" dirty="0">
                <a:solidFill>
                  <a:schemeClr val="tx1"/>
                </a:solidFill>
                <a:effectLst/>
                <a:latin typeface="Abel" panose="02000506030000020004" pitchFamily="2" charset="0"/>
              </a:rPr>
              <a:t>: La silice est ensuite réduite dans un four à arc électrique en utilisant du coke comme agent réducteur. Cette réaction produit du silicium élémentaire et du monoxyde de carbone. </a:t>
            </a:r>
          </a:p>
          <a:p>
            <a:endParaRPr lang="fr-FR" sz="2400" b="1" dirty="0">
              <a:solidFill>
                <a:schemeClr val="tx1"/>
              </a:solidFill>
              <a:latin typeface="Abel" panose="02000506030000020004" pitchFamily="2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E79D8D2F-D1CB-101A-0434-3D265B63B2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5552" y="233265"/>
            <a:ext cx="3021422" cy="1876327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E95A15E4-8817-F93B-CB7D-09A3784E4C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1147" y="2681697"/>
            <a:ext cx="3315827" cy="2011602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="" xmlns:p14="http://schemas.microsoft.com/office/powerpoint/2010/main" val="30297052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F84B806-B1CD-E06D-D7BC-C6549A776028}"/>
              </a:ext>
            </a:extLst>
          </p:cNvPr>
          <p:cNvSpPr txBox="1"/>
          <p:nvPr/>
        </p:nvSpPr>
        <p:spPr>
          <a:xfrm>
            <a:off x="186612" y="344459"/>
            <a:ext cx="859816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i="0" dirty="0">
                <a:solidFill>
                  <a:srgbClr val="7030A0"/>
                </a:solidFill>
                <a:effectLst/>
                <a:latin typeface="Abel" panose="02000506030000020004" pitchFamily="2" charset="0"/>
              </a:rPr>
              <a:t>3.    Purification</a:t>
            </a:r>
            <a:r>
              <a:rPr lang="fr-FR" sz="2400" b="1" i="0" dirty="0">
                <a:solidFill>
                  <a:schemeClr val="tx1"/>
                </a:solidFill>
                <a:effectLst/>
                <a:latin typeface="Abel" panose="02000506030000020004" pitchFamily="2" charset="0"/>
              </a:rPr>
              <a:t>: Pour obtenir du silicium de haute pureté, des méthodes comme la réduction du </a:t>
            </a:r>
            <a:r>
              <a:rPr lang="fr-FR" sz="2400" b="1" i="0" dirty="0" err="1">
                <a:solidFill>
                  <a:schemeClr val="tx1"/>
                </a:solidFill>
                <a:effectLst/>
                <a:latin typeface="Abel" panose="02000506030000020004" pitchFamily="2" charset="0"/>
              </a:rPr>
              <a:t>tétrachlorosilane</a:t>
            </a:r>
            <a:r>
              <a:rPr lang="fr-FR" sz="2400" b="1" i="0" dirty="0">
                <a:solidFill>
                  <a:schemeClr val="tx1"/>
                </a:solidFill>
                <a:effectLst/>
                <a:latin typeface="Abel" panose="02000506030000020004" pitchFamily="2" charset="0"/>
              </a:rPr>
              <a:t> ou du trichlorosilane sont utilisées. Ces composés volatil</a:t>
            </a:r>
            <a:r>
              <a:rPr lang="ar-DZ" sz="2400" b="1" dirty="0">
                <a:solidFill>
                  <a:schemeClr val="tx1"/>
                </a:solidFill>
                <a:latin typeface="Abel" panose="02000506030000020004" pitchFamily="2" charset="0"/>
              </a:rPr>
              <a:t> </a:t>
            </a:r>
            <a:r>
              <a:rPr lang="fr-FR" sz="2400" b="1" dirty="0">
                <a:solidFill>
                  <a:schemeClr val="tx1"/>
                </a:solidFill>
                <a:latin typeface="Abel" panose="02000506030000020004" pitchFamily="2" charset="0"/>
              </a:rPr>
              <a:t>sont purifiés par distillation fractionnée, suivie d'une réduction avec du zinc métallique très pur.</a:t>
            </a:r>
          </a:p>
          <a:p>
            <a:pPr algn="ctr"/>
            <a:endParaRPr lang="ar-DZ" sz="2400" b="1" i="0" dirty="0">
              <a:solidFill>
                <a:schemeClr val="tx1"/>
              </a:solidFill>
              <a:effectLst/>
              <a:latin typeface="Abel" panose="02000506030000020004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E94E9D06-CBC1-8E6F-5C32-A32B82B1BDC1}"/>
              </a:ext>
            </a:extLst>
          </p:cNvPr>
          <p:cNvSpPr txBox="1"/>
          <p:nvPr/>
        </p:nvSpPr>
        <p:spPr>
          <a:xfrm>
            <a:off x="186612" y="2577582"/>
            <a:ext cx="859816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7030A0"/>
                </a:solidFill>
                <a:latin typeface="Abel" panose="02000506030000020004" pitchFamily="2" charset="0"/>
              </a:rPr>
              <a:t>4.    Formation</a:t>
            </a:r>
            <a:r>
              <a:rPr lang="fr-FR" sz="2400" b="1" dirty="0">
                <a:latin typeface="Abel" panose="02000506030000020004" pitchFamily="2" charset="0"/>
              </a:rPr>
              <a:t> </a:t>
            </a:r>
            <a:r>
              <a:rPr lang="fr-FR" sz="2400" b="1" dirty="0">
                <a:solidFill>
                  <a:srgbClr val="7030A0"/>
                </a:solidFill>
                <a:latin typeface="Abel" panose="02000506030000020004" pitchFamily="2" charset="0"/>
              </a:rPr>
              <a:t>de</a:t>
            </a:r>
            <a:r>
              <a:rPr lang="fr-FR" sz="2400" b="1" dirty="0">
                <a:latin typeface="Abel" panose="02000506030000020004" pitchFamily="2" charset="0"/>
              </a:rPr>
              <a:t> </a:t>
            </a:r>
            <a:r>
              <a:rPr lang="fr-FR" sz="2400" b="1" dirty="0">
                <a:solidFill>
                  <a:srgbClr val="7030A0"/>
                </a:solidFill>
                <a:latin typeface="Abel" panose="02000506030000020004" pitchFamily="2" charset="0"/>
              </a:rPr>
              <a:t>Monocristaux</a:t>
            </a:r>
            <a:r>
              <a:rPr lang="fr-FR" sz="2400" b="1" dirty="0">
                <a:latin typeface="Abel" panose="02000506030000020004" pitchFamily="2" charset="0"/>
              </a:rPr>
              <a:t>: Le silicium spongieux obtenu est fondu et cultivé pour former des monocristaux cylindriques, qui sont ensuite purifiés par raffinage en zone.</a:t>
            </a:r>
          </a:p>
        </p:txBody>
      </p:sp>
    </p:spTree>
    <p:extLst>
      <p:ext uri="{BB962C8B-B14F-4D97-AF65-F5344CB8AC3E}">
        <p14:creationId xmlns="" xmlns:p14="http://schemas.microsoft.com/office/powerpoint/2010/main" val="19422532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8E497498-AB82-2381-232A-62E3E4B14FB5}"/>
              </a:ext>
            </a:extLst>
          </p:cNvPr>
          <p:cNvSpPr txBox="1"/>
          <p:nvPr/>
        </p:nvSpPr>
        <p:spPr>
          <a:xfrm>
            <a:off x="2324455" y="1494132"/>
            <a:ext cx="64606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>
                <a:latin typeface="Algerian" panose="04020705040A02060702" pitchFamily="82" charset="0"/>
              </a:rPr>
              <a:t>MERCI</a:t>
            </a:r>
          </a:p>
        </p:txBody>
      </p:sp>
      <p:grpSp>
        <p:nvGrpSpPr>
          <p:cNvPr id="3" name="Google Shape;15147;p51"/>
          <p:cNvGrpSpPr/>
          <p:nvPr/>
        </p:nvGrpSpPr>
        <p:grpSpPr>
          <a:xfrm rot="1704271">
            <a:off x="7382944" y="853901"/>
            <a:ext cx="1348315" cy="1071071"/>
            <a:chOff x="343445" y="291733"/>
            <a:chExt cx="1348335" cy="1071087"/>
          </a:xfrm>
        </p:grpSpPr>
        <p:cxnSp>
          <p:nvCxnSpPr>
            <p:cNvPr id="4" name="Google Shape;15148;p51"/>
            <p:cNvCxnSpPr/>
            <p:nvPr/>
          </p:nvCxnSpPr>
          <p:spPr>
            <a:xfrm rot="900154" flipH="1">
              <a:off x="585679" y="787336"/>
              <a:ext cx="435753" cy="219915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" name="Google Shape;15149;p51"/>
            <p:cNvCxnSpPr>
              <a:stCxn id="18" idx="6"/>
            </p:cNvCxnSpPr>
            <p:nvPr/>
          </p:nvCxnSpPr>
          <p:spPr>
            <a:xfrm rot="-715759" flipH="1">
              <a:off x="422328" y="1049026"/>
              <a:ext cx="87081" cy="15939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7" name="Google Shape;15151;p51"/>
            <p:cNvGrpSpPr/>
            <p:nvPr/>
          </p:nvGrpSpPr>
          <p:grpSpPr>
            <a:xfrm rot="5400000">
              <a:off x="815477" y="702670"/>
              <a:ext cx="405046" cy="405046"/>
              <a:chOff x="6834328" y="-286390"/>
              <a:chExt cx="192787" cy="192787"/>
            </a:xfrm>
          </p:grpSpPr>
          <p:sp>
            <p:nvSpPr>
              <p:cNvPr id="22" name="Google Shape;15152;p51"/>
              <p:cNvSpPr/>
              <p:nvPr/>
            </p:nvSpPr>
            <p:spPr>
              <a:xfrm rot="1373652">
                <a:off x="6834328" y="-286390"/>
                <a:ext cx="192787" cy="192787"/>
              </a:xfrm>
              <a:prstGeom prst="ellipse">
                <a:avLst/>
              </a:prstGeom>
              <a:solidFill>
                <a:srgbClr val="FF0000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3" name="Google Shape;15153;p51"/>
              <p:cNvSpPr/>
              <p:nvPr/>
            </p:nvSpPr>
            <p:spPr>
              <a:xfrm rot="2758097" flipH="1">
                <a:off x="6891981" y="-273424"/>
                <a:ext cx="48653" cy="71704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solidFill>
                <a:schemeClr val="accent2"/>
              </a:solidFill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" name="Google Shape;15154;p51"/>
            <p:cNvGrpSpPr/>
            <p:nvPr/>
          </p:nvGrpSpPr>
          <p:grpSpPr>
            <a:xfrm rot="5400000">
              <a:off x="343445" y="1149300"/>
              <a:ext cx="192600" cy="192600"/>
              <a:chOff x="7291941" y="112804"/>
              <a:chExt cx="192600" cy="192600"/>
            </a:xfrm>
          </p:grpSpPr>
          <p:sp>
            <p:nvSpPr>
              <p:cNvPr id="20" name="Google Shape;15155;p51"/>
              <p:cNvSpPr/>
              <p:nvPr/>
            </p:nvSpPr>
            <p:spPr>
              <a:xfrm>
                <a:off x="7291941" y="112804"/>
                <a:ext cx="192600" cy="192600"/>
              </a:xfrm>
              <a:prstGeom prst="ellipse">
                <a:avLst/>
              </a:prstGeom>
              <a:solidFill>
                <a:schemeClr val="accent3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5156;p51"/>
              <p:cNvSpPr/>
              <p:nvPr/>
            </p:nvSpPr>
            <p:spPr>
              <a:xfrm rot="-10113112" flipH="1">
                <a:off x="7402007" y="19790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solidFill>
                <a:schemeClr val="accent1"/>
              </a:solidFill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" name="Google Shape;15157;p51"/>
            <p:cNvGrpSpPr/>
            <p:nvPr/>
          </p:nvGrpSpPr>
          <p:grpSpPr>
            <a:xfrm rot="5400000">
              <a:off x="440097" y="859949"/>
              <a:ext cx="192544" cy="192544"/>
              <a:chOff x="7002590" y="16208"/>
              <a:chExt cx="192544" cy="192544"/>
            </a:xfrm>
          </p:grpSpPr>
          <p:sp>
            <p:nvSpPr>
              <p:cNvPr id="18" name="Google Shape;15150;p51"/>
              <p:cNvSpPr/>
              <p:nvPr/>
            </p:nvSpPr>
            <p:spPr>
              <a:xfrm rot="1641813">
                <a:off x="7002590" y="16208"/>
                <a:ext cx="192544" cy="192544"/>
              </a:xfrm>
              <a:prstGeom prst="ellipse">
                <a:avLst/>
              </a:prstGeom>
              <a:solidFill>
                <a:schemeClr val="dk2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5158;p51"/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solidFill>
                <a:schemeClr val="accent4"/>
              </a:solidFill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" name="Google Shape;15159;p51"/>
            <p:cNvGrpSpPr/>
            <p:nvPr/>
          </p:nvGrpSpPr>
          <p:grpSpPr>
            <a:xfrm rot="5400000">
              <a:off x="1369119" y="1040159"/>
              <a:ext cx="279329" cy="279329"/>
              <a:chOff x="6834328" y="-286390"/>
              <a:chExt cx="192787" cy="192787"/>
            </a:xfrm>
          </p:grpSpPr>
          <p:sp>
            <p:nvSpPr>
              <p:cNvPr id="16" name="Google Shape;15160;p51"/>
              <p:cNvSpPr/>
              <p:nvPr/>
            </p:nvSpPr>
            <p:spPr>
              <a:xfrm rot="1373652">
                <a:off x="6834328" y="-286390"/>
                <a:ext cx="192787" cy="192787"/>
              </a:xfrm>
              <a:prstGeom prst="ellipse">
                <a:avLst/>
              </a:prstGeom>
              <a:solidFill>
                <a:schemeClr val="lt2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5161;p51"/>
              <p:cNvSpPr/>
              <p:nvPr/>
            </p:nvSpPr>
            <p:spPr>
              <a:xfrm rot="2758097" flipH="1">
                <a:off x="6891981" y="-273424"/>
                <a:ext cx="48653" cy="71704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solidFill>
                <a:schemeClr val="accent1"/>
              </a:solidFill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1" name="Google Shape;15162;p51"/>
            <p:cNvCxnSpPr>
              <a:stCxn id="22" idx="0"/>
              <a:endCxn id="16" idx="4"/>
            </p:cNvCxnSpPr>
            <p:nvPr/>
          </p:nvCxnSpPr>
          <p:spPr>
            <a:xfrm rot="-714065">
              <a:off x="1221037" y="967400"/>
              <a:ext cx="142564" cy="174748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2" name="Google Shape;15163;p51"/>
            <p:cNvGrpSpPr/>
            <p:nvPr/>
          </p:nvGrpSpPr>
          <p:grpSpPr>
            <a:xfrm rot="5400000">
              <a:off x="1088028" y="324221"/>
              <a:ext cx="209501" cy="209501"/>
              <a:chOff x="6834328" y="-286390"/>
              <a:chExt cx="192787" cy="192787"/>
            </a:xfrm>
          </p:grpSpPr>
          <p:sp>
            <p:nvSpPr>
              <p:cNvPr id="14" name="Google Shape;15164;p51"/>
              <p:cNvSpPr/>
              <p:nvPr/>
            </p:nvSpPr>
            <p:spPr>
              <a:xfrm rot="1373652">
                <a:off x="6834328" y="-286390"/>
                <a:ext cx="192787" cy="192787"/>
              </a:xfrm>
              <a:prstGeom prst="ellipse">
                <a:avLst/>
              </a:prstGeom>
              <a:solidFill>
                <a:schemeClr val="accent4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5165;p51"/>
              <p:cNvSpPr/>
              <p:nvPr/>
            </p:nvSpPr>
            <p:spPr>
              <a:xfrm rot="2758097" flipH="1">
                <a:off x="6891981" y="-273424"/>
                <a:ext cx="48653" cy="71704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solidFill>
                <a:schemeClr val="lt2"/>
              </a:solidFill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3" name="Google Shape;15166;p51"/>
            <p:cNvCxnSpPr>
              <a:stCxn id="22" idx="2"/>
              <a:endCxn id="14" idx="6"/>
            </p:cNvCxnSpPr>
            <p:nvPr/>
          </p:nvCxnSpPr>
          <p:spPr>
            <a:xfrm rot="10091211" flipH="1">
              <a:off x="1077494" y="533410"/>
              <a:ext cx="93786" cy="177514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4" name="Google Shape;15147;p51"/>
          <p:cNvGrpSpPr/>
          <p:nvPr/>
        </p:nvGrpSpPr>
        <p:grpSpPr>
          <a:xfrm rot="3883171">
            <a:off x="548850" y="1048079"/>
            <a:ext cx="1348315" cy="1071071"/>
            <a:chOff x="343445" y="291733"/>
            <a:chExt cx="1348335" cy="1071087"/>
          </a:xfrm>
        </p:grpSpPr>
        <p:cxnSp>
          <p:nvCxnSpPr>
            <p:cNvPr id="25" name="Google Shape;15148;p51"/>
            <p:cNvCxnSpPr/>
            <p:nvPr/>
          </p:nvCxnSpPr>
          <p:spPr>
            <a:xfrm rot="900154" flipH="1">
              <a:off x="585679" y="787336"/>
              <a:ext cx="435753" cy="219915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15149;p51"/>
            <p:cNvCxnSpPr>
              <a:stCxn id="38" idx="6"/>
            </p:cNvCxnSpPr>
            <p:nvPr/>
          </p:nvCxnSpPr>
          <p:spPr>
            <a:xfrm rot="-715759" flipH="1">
              <a:off x="422328" y="1049026"/>
              <a:ext cx="87081" cy="15939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27" name="Google Shape;15151;p51"/>
            <p:cNvGrpSpPr/>
            <p:nvPr/>
          </p:nvGrpSpPr>
          <p:grpSpPr>
            <a:xfrm rot="5400000">
              <a:off x="815477" y="702670"/>
              <a:ext cx="405046" cy="405046"/>
              <a:chOff x="6834328" y="-286390"/>
              <a:chExt cx="192787" cy="192787"/>
            </a:xfrm>
          </p:grpSpPr>
          <p:sp>
            <p:nvSpPr>
              <p:cNvPr id="42" name="Google Shape;15152;p51"/>
              <p:cNvSpPr/>
              <p:nvPr/>
            </p:nvSpPr>
            <p:spPr>
              <a:xfrm rot="1373652">
                <a:off x="6834328" y="-286390"/>
                <a:ext cx="192787" cy="192787"/>
              </a:xfrm>
              <a:prstGeom prst="ellipse">
                <a:avLst/>
              </a:prstGeom>
              <a:solidFill>
                <a:srgbClr val="FF0000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43" name="Google Shape;15153;p51"/>
              <p:cNvSpPr/>
              <p:nvPr/>
            </p:nvSpPr>
            <p:spPr>
              <a:xfrm rot="2758097" flipH="1">
                <a:off x="6891981" y="-273424"/>
                <a:ext cx="48653" cy="71704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solidFill>
                <a:schemeClr val="accent2"/>
              </a:solidFill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" name="Google Shape;15154;p51"/>
            <p:cNvGrpSpPr/>
            <p:nvPr/>
          </p:nvGrpSpPr>
          <p:grpSpPr>
            <a:xfrm rot="5400000">
              <a:off x="343445" y="1149300"/>
              <a:ext cx="192600" cy="192600"/>
              <a:chOff x="7291941" y="112804"/>
              <a:chExt cx="192600" cy="192600"/>
            </a:xfrm>
          </p:grpSpPr>
          <p:sp>
            <p:nvSpPr>
              <p:cNvPr id="40" name="Google Shape;15155;p51"/>
              <p:cNvSpPr/>
              <p:nvPr/>
            </p:nvSpPr>
            <p:spPr>
              <a:xfrm>
                <a:off x="7291941" y="112804"/>
                <a:ext cx="192600" cy="192600"/>
              </a:xfrm>
              <a:prstGeom prst="ellipse">
                <a:avLst/>
              </a:prstGeom>
              <a:solidFill>
                <a:schemeClr val="accent3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15156;p51"/>
              <p:cNvSpPr/>
              <p:nvPr/>
            </p:nvSpPr>
            <p:spPr>
              <a:xfrm rot="-10113112" flipH="1">
                <a:off x="7402007" y="19790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solidFill>
                <a:schemeClr val="accent1"/>
              </a:solidFill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9" name="Google Shape;15157;p51"/>
            <p:cNvGrpSpPr/>
            <p:nvPr/>
          </p:nvGrpSpPr>
          <p:grpSpPr>
            <a:xfrm rot="5400000">
              <a:off x="440097" y="859949"/>
              <a:ext cx="192544" cy="192544"/>
              <a:chOff x="7002590" y="16208"/>
              <a:chExt cx="192544" cy="192544"/>
            </a:xfrm>
          </p:grpSpPr>
          <p:sp>
            <p:nvSpPr>
              <p:cNvPr id="38" name="Google Shape;15150;p51"/>
              <p:cNvSpPr/>
              <p:nvPr/>
            </p:nvSpPr>
            <p:spPr>
              <a:xfrm rot="1641813">
                <a:off x="7002590" y="16208"/>
                <a:ext cx="192544" cy="192544"/>
              </a:xfrm>
              <a:prstGeom prst="ellipse">
                <a:avLst/>
              </a:prstGeom>
              <a:solidFill>
                <a:schemeClr val="dk2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15158;p51"/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solidFill>
                <a:schemeClr val="accent4"/>
              </a:solidFill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0" name="Google Shape;15159;p51"/>
            <p:cNvGrpSpPr/>
            <p:nvPr/>
          </p:nvGrpSpPr>
          <p:grpSpPr>
            <a:xfrm rot="5400000">
              <a:off x="1369119" y="1040159"/>
              <a:ext cx="279329" cy="279329"/>
              <a:chOff x="6834328" y="-286390"/>
              <a:chExt cx="192787" cy="192787"/>
            </a:xfrm>
          </p:grpSpPr>
          <p:sp>
            <p:nvSpPr>
              <p:cNvPr id="36" name="Google Shape;15160;p51"/>
              <p:cNvSpPr/>
              <p:nvPr/>
            </p:nvSpPr>
            <p:spPr>
              <a:xfrm rot="1373652">
                <a:off x="6834328" y="-286390"/>
                <a:ext cx="192787" cy="192787"/>
              </a:xfrm>
              <a:prstGeom prst="ellipse">
                <a:avLst/>
              </a:prstGeom>
              <a:solidFill>
                <a:schemeClr val="lt2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15161;p51"/>
              <p:cNvSpPr/>
              <p:nvPr/>
            </p:nvSpPr>
            <p:spPr>
              <a:xfrm rot="2758097" flipH="1">
                <a:off x="6891981" y="-273424"/>
                <a:ext cx="48653" cy="71704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solidFill>
                <a:schemeClr val="accent1"/>
              </a:solidFill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31" name="Google Shape;15162;p51"/>
            <p:cNvCxnSpPr>
              <a:stCxn id="42" idx="0"/>
              <a:endCxn id="36" idx="4"/>
            </p:cNvCxnSpPr>
            <p:nvPr/>
          </p:nvCxnSpPr>
          <p:spPr>
            <a:xfrm rot="-714065">
              <a:off x="1221037" y="967400"/>
              <a:ext cx="142564" cy="174748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32" name="Google Shape;15163;p51"/>
            <p:cNvGrpSpPr/>
            <p:nvPr/>
          </p:nvGrpSpPr>
          <p:grpSpPr>
            <a:xfrm rot="5400000">
              <a:off x="1088028" y="324221"/>
              <a:ext cx="209501" cy="209501"/>
              <a:chOff x="6834328" y="-286390"/>
              <a:chExt cx="192787" cy="192787"/>
            </a:xfrm>
          </p:grpSpPr>
          <p:sp>
            <p:nvSpPr>
              <p:cNvPr id="34" name="Google Shape;15164;p51"/>
              <p:cNvSpPr/>
              <p:nvPr/>
            </p:nvSpPr>
            <p:spPr>
              <a:xfrm rot="1373652">
                <a:off x="6834328" y="-286390"/>
                <a:ext cx="192787" cy="192787"/>
              </a:xfrm>
              <a:prstGeom prst="ellipse">
                <a:avLst/>
              </a:prstGeom>
              <a:solidFill>
                <a:schemeClr val="accent4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15165;p51"/>
              <p:cNvSpPr/>
              <p:nvPr/>
            </p:nvSpPr>
            <p:spPr>
              <a:xfrm rot="2758097" flipH="1">
                <a:off x="6891981" y="-273424"/>
                <a:ext cx="48653" cy="71704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solidFill>
                <a:schemeClr val="lt2"/>
              </a:solidFill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33" name="Google Shape;15166;p51"/>
            <p:cNvCxnSpPr>
              <a:stCxn id="42" idx="2"/>
              <a:endCxn id="34" idx="6"/>
            </p:cNvCxnSpPr>
            <p:nvPr/>
          </p:nvCxnSpPr>
          <p:spPr>
            <a:xfrm rot="10091211" flipH="1">
              <a:off x="1077494" y="533410"/>
              <a:ext cx="93786" cy="177514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44" name="Google Shape;15147;p51"/>
          <p:cNvGrpSpPr/>
          <p:nvPr/>
        </p:nvGrpSpPr>
        <p:grpSpPr>
          <a:xfrm rot="21138784">
            <a:off x="3742217" y="3650602"/>
            <a:ext cx="1348315" cy="1071071"/>
            <a:chOff x="343445" y="291733"/>
            <a:chExt cx="1348335" cy="1071087"/>
          </a:xfrm>
        </p:grpSpPr>
        <p:cxnSp>
          <p:nvCxnSpPr>
            <p:cNvPr id="45" name="Google Shape;15148;p51"/>
            <p:cNvCxnSpPr/>
            <p:nvPr/>
          </p:nvCxnSpPr>
          <p:spPr>
            <a:xfrm rot="900154" flipH="1">
              <a:off x="585679" y="787336"/>
              <a:ext cx="435753" cy="219915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" name="Google Shape;15149;p51"/>
            <p:cNvCxnSpPr>
              <a:stCxn id="58" idx="6"/>
            </p:cNvCxnSpPr>
            <p:nvPr/>
          </p:nvCxnSpPr>
          <p:spPr>
            <a:xfrm rot="-715759" flipH="1">
              <a:off x="422328" y="1049026"/>
              <a:ext cx="87081" cy="15939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47" name="Google Shape;15151;p51"/>
            <p:cNvGrpSpPr/>
            <p:nvPr/>
          </p:nvGrpSpPr>
          <p:grpSpPr>
            <a:xfrm rot="5400000">
              <a:off x="815477" y="702670"/>
              <a:ext cx="405046" cy="405046"/>
              <a:chOff x="6834328" y="-286390"/>
              <a:chExt cx="192787" cy="192787"/>
            </a:xfrm>
          </p:grpSpPr>
          <p:sp>
            <p:nvSpPr>
              <p:cNvPr id="62" name="Google Shape;15152;p51"/>
              <p:cNvSpPr/>
              <p:nvPr/>
            </p:nvSpPr>
            <p:spPr>
              <a:xfrm rot="1373652">
                <a:off x="6834328" y="-286390"/>
                <a:ext cx="192787" cy="192787"/>
              </a:xfrm>
              <a:prstGeom prst="ellipse">
                <a:avLst/>
              </a:prstGeom>
              <a:solidFill>
                <a:srgbClr val="FF0000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63" name="Google Shape;15153;p51"/>
              <p:cNvSpPr/>
              <p:nvPr/>
            </p:nvSpPr>
            <p:spPr>
              <a:xfrm rot="2758097" flipH="1">
                <a:off x="6891981" y="-273424"/>
                <a:ext cx="48653" cy="71704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solidFill>
                <a:schemeClr val="accent2"/>
              </a:solidFill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8" name="Google Shape;15154;p51"/>
            <p:cNvGrpSpPr/>
            <p:nvPr/>
          </p:nvGrpSpPr>
          <p:grpSpPr>
            <a:xfrm rot="5400000">
              <a:off x="343445" y="1149300"/>
              <a:ext cx="192600" cy="192600"/>
              <a:chOff x="7291941" y="112804"/>
              <a:chExt cx="192600" cy="192600"/>
            </a:xfrm>
          </p:grpSpPr>
          <p:sp>
            <p:nvSpPr>
              <p:cNvPr id="60" name="Google Shape;15155;p51"/>
              <p:cNvSpPr/>
              <p:nvPr/>
            </p:nvSpPr>
            <p:spPr>
              <a:xfrm>
                <a:off x="7291941" y="112804"/>
                <a:ext cx="192600" cy="192600"/>
              </a:xfrm>
              <a:prstGeom prst="ellipse">
                <a:avLst/>
              </a:prstGeom>
              <a:solidFill>
                <a:schemeClr val="accent3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15156;p51"/>
              <p:cNvSpPr/>
              <p:nvPr/>
            </p:nvSpPr>
            <p:spPr>
              <a:xfrm rot="-10113112" flipH="1">
                <a:off x="7402007" y="19790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solidFill>
                <a:schemeClr val="accent1"/>
              </a:solidFill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9" name="Google Shape;15157;p51"/>
            <p:cNvGrpSpPr/>
            <p:nvPr/>
          </p:nvGrpSpPr>
          <p:grpSpPr>
            <a:xfrm rot="5400000">
              <a:off x="440097" y="859949"/>
              <a:ext cx="192544" cy="192544"/>
              <a:chOff x="7002590" y="16208"/>
              <a:chExt cx="192544" cy="192544"/>
            </a:xfrm>
          </p:grpSpPr>
          <p:sp>
            <p:nvSpPr>
              <p:cNvPr id="58" name="Google Shape;15150;p51"/>
              <p:cNvSpPr/>
              <p:nvPr/>
            </p:nvSpPr>
            <p:spPr>
              <a:xfrm rot="1641813">
                <a:off x="7002590" y="16208"/>
                <a:ext cx="192544" cy="192544"/>
              </a:xfrm>
              <a:prstGeom prst="ellipse">
                <a:avLst/>
              </a:prstGeom>
              <a:solidFill>
                <a:schemeClr val="dk2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15158;p51"/>
              <p:cNvSpPr/>
              <p:nvPr/>
            </p:nvSpPr>
            <p:spPr>
              <a:xfrm rot="-10113112" flipH="1">
                <a:off x="7106007" y="104550"/>
                <a:ext cx="48655" cy="71707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solidFill>
                <a:schemeClr val="accent4"/>
              </a:solidFill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0" name="Google Shape;15159;p51"/>
            <p:cNvGrpSpPr/>
            <p:nvPr/>
          </p:nvGrpSpPr>
          <p:grpSpPr>
            <a:xfrm rot="5400000">
              <a:off x="1369119" y="1040159"/>
              <a:ext cx="279329" cy="279329"/>
              <a:chOff x="6834328" y="-286390"/>
              <a:chExt cx="192787" cy="192787"/>
            </a:xfrm>
          </p:grpSpPr>
          <p:sp>
            <p:nvSpPr>
              <p:cNvPr id="56" name="Google Shape;15160;p51"/>
              <p:cNvSpPr/>
              <p:nvPr/>
            </p:nvSpPr>
            <p:spPr>
              <a:xfrm rot="1373652">
                <a:off x="6834328" y="-286390"/>
                <a:ext cx="192787" cy="192787"/>
              </a:xfrm>
              <a:prstGeom prst="ellipse">
                <a:avLst/>
              </a:prstGeom>
              <a:solidFill>
                <a:schemeClr val="lt2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15161;p51"/>
              <p:cNvSpPr/>
              <p:nvPr/>
            </p:nvSpPr>
            <p:spPr>
              <a:xfrm rot="2758097" flipH="1">
                <a:off x="6891981" y="-273424"/>
                <a:ext cx="48653" cy="71704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solidFill>
                <a:schemeClr val="accent1"/>
              </a:solidFill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51" name="Google Shape;15162;p51"/>
            <p:cNvCxnSpPr>
              <a:stCxn id="62" idx="0"/>
              <a:endCxn id="56" idx="4"/>
            </p:cNvCxnSpPr>
            <p:nvPr/>
          </p:nvCxnSpPr>
          <p:spPr>
            <a:xfrm rot="-714065">
              <a:off x="1221037" y="967400"/>
              <a:ext cx="142564" cy="174748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52" name="Google Shape;15163;p51"/>
            <p:cNvGrpSpPr/>
            <p:nvPr/>
          </p:nvGrpSpPr>
          <p:grpSpPr>
            <a:xfrm rot="5400000">
              <a:off x="1088028" y="324221"/>
              <a:ext cx="209501" cy="209501"/>
              <a:chOff x="6834328" y="-286390"/>
              <a:chExt cx="192787" cy="192787"/>
            </a:xfrm>
          </p:grpSpPr>
          <p:sp>
            <p:nvSpPr>
              <p:cNvPr id="54" name="Google Shape;15164;p51"/>
              <p:cNvSpPr/>
              <p:nvPr/>
            </p:nvSpPr>
            <p:spPr>
              <a:xfrm rot="1373652">
                <a:off x="6834328" y="-286390"/>
                <a:ext cx="192787" cy="192787"/>
              </a:xfrm>
              <a:prstGeom prst="ellipse">
                <a:avLst/>
              </a:prstGeom>
              <a:solidFill>
                <a:schemeClr val="accent4"/>
              </a:solidFill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15165;p51"/>
              <p:cNvSpPr/>
              <p:nvPr/>
            </p:nvSpPr>
            <p:spPr>
              <a:xfrm rot="2758097" flipH="1">
                <a:off x="6891981" y="-273424"/>
                <a:ext cx="48653" cy="71704"/>
              </a:xfrm>
              <a:custGeom>
                <a:avLst/>
                <a:gdLst/>
                <a:ahLst/>
                <a:cxnLst/>
                <a:rect l="l" t="t" r="r" b="b"/>
                <a:pathLst>
                  <a:path w="1946" h="2868" fill="none" extrusionOk="0">
                    <a:moveTo>
                      <a:pt x="1547" y="2868"/>
                    </a:moveTo>
                    <a:cubicBezTo>
                      <a:pt x="1946" y="1597"/>
                      <a:pt x="1345" y="424"/>
                      <a:pt x="1" y="0"/>
                    </a:cubicBezTo>
                  </a:path>
                </a:pathLst>
              </a:custGeom>
              <a:solidFill>
                <a:schemeClr val="lt2"/>
              </a:solidFill>
              <a:ln w="182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53" name="Google Shape;15166;p51"/>
            <p:cNvCxnSpPr>
              <a:stCxn id="62" idx="2"/>
              <a:endCxn id="54" idx="6"/>
            </p:cNvCxnSpPr>
            <p:nvPr/>
          </p:nvCxnSpPr>
          <p:spPr>
            <a:xfrm rot="10091211" flipH="1">
              <a:off x="1077494" y="533410"/>
              <a:ext cx="93786" cy="177514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="" xmlns:p14="http://schemas.microsoft.com/office/powerpoint/2010/main" val="25585228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ience Subject for High School - 10th Grade: Atoms and the Periodic Table by Slidesgo">
  <a:themeElements>
    <a:clrScheme name="Simple Light">
      <a:dk1>
        <a:srgbClr val="000000"/>
      </a:dk1>
      <a:lt1>
        <a:srgbClr val="CBDDEF"/>
      </a:lt1>
      <a:dk2>
        <a:srgbClr val="FFB000"/>
      </a:dk2>
      <a:lt2>
        <a:srgbClr val="47B8EA"/>
      </a:lt2>
      <a:accent1>
        <a:srgbClr val="3394BE"/>
      </a:accent1>
      <a:accent2>
        <a:srgbClr val="00965F"/>
      </a:accent2>
      <a:accent3>
        <a:srgbClr val="FDDF78"/>
      </a:accent3>
      <a:accent4>
        <a:srgbClr val="BE33BA"/>
      </a:accent4>
      <a:accent5>
        <a:srgbClr val="7DDBAE"/>
      </a:accent5>
      <a:accent6>
        <a:srgbClr val="FF6579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293</Words>
  <Application>Microsoft Office PowerPoint</Application>
  <PresentationFormat>Affichage à l'écran (16:9)</PresentationFormat>
  <Paragraphs>31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Arial</vt:lpstr>
      <vt:lpstr>Hammersmith One</vt:lpstr>
      <vt:lpstr>Arial Rounded MT Bold</vt:lpstr>
      <vt:lpstr>var(--font-fk-grotesk)</vt:lpstr>
      <vt:lpstr>Abel</vt:lpstr>
      <vt:lpstr>Algerian</vt:lpstr>
      <vt:lpstr>Roboto Condensed Light</vt:lpstr>
      <vt:lpstr>Science Subject for High School - 10th Grade: Atoms and the Periodic Table by Slidesgo</vt:lpstr>
      <vt:lpstr>Si</vt:lpstr>
      <vt:lpstr>Diapositive 2</vt:lpstr>
      <vt:lpstr>Diapositive 3</vt:lpstr>
      <vt:lpstr>LA STRUCTURE DE L'ATOME : L'ATOME DE LE SILICIUM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DH</dc:creator>
  <cp:lastModifiedBy>DH</cp:lastModifiedBy>
  <cp:revision>76</cp:revision>
  <dcterms:modified xsi:type="dcterms:W3CDTF">2025-03-13T20:57:45Z</dcterms:modified>
</cp:coreProperties>
</file>