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
  </p:notesMasterIdLst>
  <p:sldIdLst>
    <p:sldId id="302" r:id="rId2"/>
    <p:sldId id="385" r:id="rId3"/>
    <p:sldId id="386" r:id="rId4"/>
    <p:sldId id="387" r:id="rId5"/>
    <p:sldId id="389" r:id="rId6"/>
    <p:sldId id="391" r:id="rId7"/>
    <p:sldId id="399" r:id="rId8"/>
    <p:sldId id="396" r:id="rId9"/>
    <p:sldId id="397" r:id="rId10"/>
    <p:sldId id="30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F6CDA-89CC-4804-9AF4-D998C9585389}" type="doc">
      <dgm:prSet loTypeId="urn:microsoft.com/office/officeart/2005/8/layout/hProcess11" loCatId="process" qsTypeId="urn:microsoft.com/office/officeart/2005/8/quickstyle/3d3" qsCatId="3D" csTypeId="urn:microsoft.com/office/officeart/2005/8/colors/colorful3" csCatId="colorful" phldr="1"/>
      <dgm:spPr/>
      <dgm:t>
        <a:bodyPr/>
        <a:lstStyle/>
        <a:p>
          <a:endParaRPr lang="fr-FR"/>
        </a:p>
      </dgm:t>
    </dgm:pt>
    <dgm:pt modelId="{A7A912E0-B696-4886-BE10-BB08B9E8302A}">
      <dgm:prSet/>
      <dgm:spPr/>
      <dgm:t>
        <a:bodyPr/>
        <a:lstStyle/>
        <a:p>
          <a:pPr rtl="1"/>
          <a:r>
            <a:rPr lang="ar-DZ" b="1" dirty="0" smtClean="0">
              <a:cs typeface="Simplified Arabic" panose="02020603050405020304" pitchFamily="18" charset="-78"/>
            </a:rPr>
            <a:t>تطور مفهوم التسويق بالعلاقات وإدارة علاقات العملاء</a:t>
          </a:r>
          <a:endParaRPr lang="fr-FR" b="1" dirty="0"/>
        </a:p>
      </dgm:t>
    </dgm:pt>
    <dgm:pt modelId="{89FBFEC2-15EE-4444-AF4D-51D060D66A41}" type="parTrans" cxnId="{D5457547-36A7-4F6B-ABC6-FD056C9D4F51}">
      <dgm:prSet/>
      <dgm:spPr/>
      <dgm:t>
        <a:bodyPr/>
        <a:lstStyle/>
        <a:p>
          <a:endParaRPr lang="fr-FR"/>
        </a:p>
      </dgm:t>
    </dgm:pt>
    <dgm:pt modelId="{B343AFA4-753E-47BF-8170-1CAE941EAF11}" type="sibTrans" cxnId="{D5457547-36A7-4F6B-ABC6-FD056C9D4F51}">
      <dgm:prSet/>
      <dgm:spPr/>
      <dgm:t>
        <a:bodyPr/>
        <a:lstStyle/>
        <a:p>
          <a:endParaRPr lang="fr-FR"/>
        </a:p>
      </dgm:t>
    </dgm:pt>
    <dgm:pt modelId="{DF34605F-308C-43DD-8595-2CFA2647B7F6}">
      <dgm:prSet/>
      <dgm:spPr/>
      <dgm:t>
        <a:bodyPr/>
        <a:lstStyle/>
        <a:p>
          <a:pPr rtl="1"/>
          <a:r>
            <a:rPr lang="ar-DZ" b="1" dirty="0" smtClean="0">
              <a:cs typeface="Simplified Arabic" panose="02020603050405020304" pitchFamily="18" charset="-78"/>
            </a:rPr>
            <a:t>مفهوم إدارة العلاقة مع زبون الخدمات</a:t>
          </a:r>
          <a:endParaRPr lang="fr-FR" b="1" dirty="0"/>
        </a:p>
      </dgm:t>
    </dgm:pt>
    <dgm:pt modelId="{BDCB9ED1-25A6-440F-BD3B-87724135EDC0}" type="parTrans" cxnId="{F8A99039-A3AA-4A1C-8A59-820B70373576}">
      <dgm:prSet/>
      <dgm:spPr/>
      <dgm:t>
        <a:bodyPr/>
        <a:lstStyle/>
        <a:p>
          <a:endParaRPr lang="fr-FR"/>
        </a:p>
      </dgm:t>
    </dgm:pt>
    <dgm:pt modelId="{D387055E-1FC2-43FC-84EF-3C13FFA9D06C}" type="sibTrans" cxnId="{F8A99039-A3AA-4A1C-8A59-820B70373576}">
      <dgm:prSet/>
      <dgm:spPr/>
      <dgm:t>
        <a:bodyPr/>
        <a:lstStyle/>
        <a:p>
          <a:endParaRPr lang="fr-FR"/>
        </a:p>
      </dgm:t>
    </dgm:pt>
    <dgm:pt modelId="{A63C39A9-85ED-457C-928E-3A038C9B0F11}">
      <dgm:prSet/>
      <dgm:spPr/>
      <dgm:t>
        <a:bodyPr/>
        <a:lstStyle/>
        <a:p>
          <a:pPr rtl="1"/>
          <a:r>
            <a:rPr lang="ar-DZ" b="1" i="0" dirty="0" smtClean="0"/>
            <a:t>أبعاد إدارة العلاقة مع العميل</a:t>
          </a:r>
          <a:endParaRPr lang="fr-FR" dirty="0"/>
        </a:p>
      </dgm:t>
    </dgm:pt>
    <dgm:pt modelId="{BB55D39A-D130-426E-923B-35FFF18D6882}" type="parTrans" cxnId="{19114754-0834-419D-8AD6-CB4C55206C21}">
      <dgm:prSet/>
      <dgm:spPr/>
      <dgm:t>
        <a:bodyPr/>
        <a:lstStyle/>
        <a:p>
          <a:endParaRPr lang="fr-FR"/>
        </a:p>
      </dgm:t>
    </dgm:pt>
    <dgm:pt modelId="{5E2AF7B4-7F9F-40A3-A074-0EF11B093960}" type="sibTrans" cxnId="{19114754-0834-419D-8AD6-CB4C55206C21}">
      <dgm:prSet/>
      <dgm:spPr/>
      <dgm:t>
        <a:bodyPr/>
        <a:lstStyle/>
        <a:p>
          <a:endParaRPr lang="fr-FR"/>
        </a:p>
      </dgm:t>
    </dgm:pt>
    <dgm:pt modelId="{B39A0429-51B9-4729-B89A-9E756E49A412}">
      <dgm:prSet/>
      <dgm:spPr/>
      <dgm:t>
        <a:bodyPr/>
        <a:lstStyle/>
        <a:p>
          <a:pPr rtl="1"/>
          <a:r>
            <a:rPr lang="ar-DZ" b="1" dirty="0" smtClean="0">
              <a:cs typeface="Simplified Arabic" panose="02020603050405020304" pitchFamily="18" charset="-78"/>
            </a:rPr>
            <a:t>مراحل بناء ولاء العميل</a:t>
          </a:r>
          <a:endParaRPr lang="fr-FR" b="1" dirty="0"/>
        </a:p>
      </dgm:t>
    </dgm:pt>
    <dgm:pt modelId="{A0C6AE14-55A5-4574-A135-1D6AA2FD8A21}" type="parTrans" cxnId="{60707577-1AF4-42AF-BD91-02C5F1AE6469}">
      <dgm:prSet/>
      <dgm:spPr/>
      <dgm:t>
        <a:bodyPr/>
        <a:lstStyle/>
        <a:p>
          <a:endParaRPr lang="fr-FR"/>
        </a:p>
      </dgm:t>
    </dgm:pt>
    <dgm:pt modelId="{4419C298-369B-43B4-AE4D-867664A91E56}" type="sibTrans" cxnId="{60707577-1AF4-42AF-BD91-02C5F1AE6469}">
      <dgm:prSet/>
      <dgm:spPr/>
      <dgm:t>
        <a:bodyPr/>
        <a:lstStyle/>
        <a:p>
          <a:endParaRPr lang="fr-FR"/>
        </a:p>
      </dgm:t>
    </dgm:pt>
    <dgm:pt modelId="{20C1D47B-79FC-4C9C-9659-04126912AAFE}" type="pres">
      <dgm:prSet presAssocID="{F7DF6CDA-89CC-4804-9AF4-D998C9585389}" presName="Name0" presStyleCnt="0">
        <dgm:presLayoutVars>
          <dgm:dir/>
          <dgm:resizeHandles val="exact"/>
        </dgm:presLayoutVars>
      </dgm:prSet>
      <dgm:spPr/>
      <dgm:t>
        <a:bodyPr/>
        <a:lstStyle/>
        <a:p>
          <a:endParaRPr lang="fr-FR"/>
        </a:p>
      </dgm:t>
    </dgm:pt>
    <dgm:pt modelId="{6AF78A51-3687-441C-912E-6F6655373BFA}" type="pres">
      <dgm:prSet presAssocID="{F7DF6CDA-89CC-4804-9AF4-D998C9585389}" presName="arrow" presStyleLbl="bgShp" presStyleIdx="0" presStyleCnt="1"/>
      <dgm:spPr/>
    </dgm:pt>
    <dgm:pt modelId="{38AB2841-5263-4D98-BB87-B4426CE508F1}" type="pres">
      <dgm:prSet presAssocID="{F7DF6CDA-89CC-4804-9AF4-D998C9585389}" presName="points" presStyleCnt="0"/>
      <dgm:spPr/>
    </dgm:pt>
    <dgm:pt modelId="{7962A4BC-24F1-44AE-B032-741ED821A5E9}" type="pres">
      <dgm:prSet presAssocID="{A7A912E0-B696-4886-BE10-BB08B9E8302A}" presName="compositeA" presStyleCnt="0"/>
      <dgm:spPr/>
    </dgm:pt>
    <dgm:pt modelId="{A9701AF6-D7AE-4B95-B0C3-7A23DADDBB49}" type="pres">
      <dgm:prSet presAssocID="{A7A912E0-B696-4886-BE10-BB08B9E8302A}" presName="textA" presStyleLbl="revTx" presStyleIdx="0" presStyleCnt="4">
        <dgm:presLayoutVars>
          <dgm:bulletEnabled val="1"/>
        </dgm:presLayoutVars>
      </dgm:prSet>
      <dgm:spPr/>
      <dgm:t>
        <a:bodyPr/>
        <a:lstStyle/>
        <a:p>
          <a:endParaRPr lang="fr-FR"/>
        </a:p>
      </dgm:t>
    </dgm:pt>
    <dgm:pt modelId="{047E7925-E87E-4770-90CC-23C67182F4CB}" type="pres">
      <dgm:prSet presAssocID="{A7A912E0-B696-4886-BE10-BB08B9E8302A}" presName="circleA" presStyleLbl="node1" presStyleIdx="0" presStyleCnt="4"/>
      <dgm:spPr/>
    </dgm:pt>
    <dgm:pt modelId="{9DF5FB44-0E6F-4E35-907F-B7451881FE60}" type="pres">
      <dgm:prSet presAssocID="{A7A912E0-B696-4886-BE10-BB08B9E8302A}" presName="spaceA" presStyleCnt="0"/>
      <dgm:spPr/>
    </dgm:pt>
    <dgm:pt modelId="{BB18F724-F039-4E15-A9BA-3DCA87DF7C50}" type="pres">
      <dgm:prSet presAssocID="{B343AFA4-753E-47BF-8170-1CAE941EAF11}" presName="space" presStyleCnt="0"/>
      <dgm:spPr/>
    </dgm:pt>
    <dgm:pt modelId="{E92D1F05-4AA4-40D8-97BE-9DEA13827231}" type="pres">
      <dgm:prSet presAssocID="{DF34605F-308C-43DD-8595-2CFA2647B7F6}" presName="compositeB" presStyleCnt="0"/>
      <dgm:spPr/>
    </dgm:pt>
    <dgm:pt modelId="{D0CBB2FA-B5B6-49F5-AA50-53BED5CCDFF3}" type="pres">
      <dgm:prSet presAssocID="{DF34605F-308C-43DD-8595-2CFA2647B7F6}" presName="textB" presStyleLbl="revTx" presStyleIdx="1" presStyleCnt="4">
        <dgm:presLayoutVars>
          <dgm:bulletEnabled val="1"/>
        </dgm:presLayoutVars>
      </dgm:prSet>
      <dgm:spPr/>
      <dgm:t>
        <a:bodyPr/>
        <a:lstStyle/>
        <a:p>
          <a:endParaRPr lang="fr-FR"/>
        </a:p>
      </dgm:t>
    </dgm:pt>
    <dgm:pt modelId="{34E81831-0CE9-4836-B176-050DDD056B7C}" type="pres">
      <dgm:prSet presAssocID="{DF34605F-308C-43DD-8595-2CFA2647B7F6}" presName="circleB" presStyleLbl="node1" presStyleIdx="1" presStyleCnt="4"/>
      <dgm:spPr/>
    </dgm:pt>
    <dgm:pt modelId="{1CBA9FD9-B101-4797-9EFE-813A3B5C00CD}" type="pres">
      <dgm:prSet presAssocID="{DF34605F-308C-43DD-8595-2CFA2647B7F6}" presName="spaceB" presStyleCnt="0"/>
      <dgm:spPr/>
    </dgm:pt>
    <dgm:pt modelId="{82ACE19C-2F24-447A-853F-80B9D087B77A}" type="pres">
      <dgm:prSet presAssocID="{D387055E-1FC2-43FC-84EF-3C13FFA9D06C}" presName="space" presStyleCnt="0"/>
      <dgm:spPr/>
    </dgm:pt>
    <dgm:pt modelId="{8C64A8DF-99FB-4AF5-B426-9348AFBEAA51}" type="pres">
      <dgm:prSet presAssocID="{A63C39A9-85ED-457C-928E-3A038C9B0F11}" presName="compositeA" presStyleCnt="0"/>
      <dgm:spPr/>
    </dgm:pt>
    <dgm:pt modelId="{959EC414-10CA-49FB-B09D-43CC18D23F6F}" type="pres">
      <dgm:prSet presAssocID="{A63C39A9-85ED-457C-928E-3A038C9B0F11}" presName="textA" presStyleLbl="revTx" presStyleIdx="2" presStyleCnt="4">
        <dgm:presLayoutVars>
          <dgm:bulletEnabled val="1"/>
        </dgm:presLayoutVars>
      </dgm:prSet>
      <dgm:spPr/>
      <dgm:t>
        <a:bodyPr/>
        <a:lstStyle/>
        <a:p>
          <a:endParaRPr lang="fr-FR"/>
        </a:p>
      </dgm:t>
    </dgm:pt>
    <dgm:pt modelId="{EE4DB0D9-70EC-4109-A007-88027F2379FF}" type="pres">
      <dgm:prSet presAssocID="{A63C39A9-85ED-457C-928E-3A038C9B0F11}" presName="circleA" presStyleLbl="node1" presStyleIdx="2" presStyleCnt="4"/>
      <dgm:spPr/>
    </dgm:pt>
    <dgm:pt modelId="{B02C4F2C-27A6-4894-85D3-3454E25A10CB}" type="pres">
      <dgm:prSet presAssocID="{A63C39A9-85ED-457C-928E-3A038C9B0F11}" presName="spaceA" presStyleCnt="0"/>
      <dgm:spPr/>
    </dgm:pt>
    <dgm:pt modelId="{7EA1EA5A-1546-4F8C-81FE-8E90D3260E6C}" type="pres">
      <dgm:prSet presAssocID="{5E2AF7B4-7F9F-40A3-A074-0EF11B093960}" presName="space" presStyleCnt="0"/>
      <dgm:spPr/>
    </dgm:pt>
    <dgm:pt modelId="{AFE8D7AE-9E37-4ACE-B673-C91A28F5A604}" type="pres">
      <dgm:prSet presAssocID="{B39A0429-51B9-4729-B89A-9E756E49A412}" presName="compositeB" presStyleCnt="0"/>
      <dgm:spPr/>
    </dgm:pt>
    <dgm:pt modelId="{F054BB93-A212-4D65-BE9D-C354257A3A88}" type="pres">
      <dgm:prSet presAssocID="{B39A0429-51B9-4729-B89A-9E756E49A412}" presName="textB" presStyleLbl="revTx" presStyleIdx="3" presStyleCnt="4">
        <dgm:presLayoutVars>
          <dgm:bulletEnabled val="1"/>
        </dgm:presLayoutVars>
      </dgm:prSet>
      <dgm:spPr/>
      <dgm:t>
        <a:bodyPr/>
        <a:lstStyle/>
        <a:p>
          <a:endParaRPr lang="fr-FR"/>
        </a:p>
      </dgm:t>
    </dgm:pt>
    <dgm:pt modelId="{9768364F-05E4-488E-AFD0-94B080A9E4F3}" type="pres">
      <dgm:prSet presAssocID="{B39A0429-51B9-4729-B89A-9E756E49A412}" presName="circleB" presStyleLbl="node1" presStyleIdx="3" presStyleCnt="4"/>
      <dgm:spPr/>
    </dgm:pt>
    <dgm:pt modelId="{4378FCD2-E267-40A2-9B54-3D9A46C8A238}" type="pres">
      <dgm:prSet presAssocID="{B39A0429-51B9-4729-B89A-9E756E49A412}" presName="spaceB" presStyleCnt="0"/>
      <dgm:spPr/>
    </dgm:pt>
  </dgm:ptLst>
  <dgm:cxnLst>
    <dgm:cxn modelId="{D5457547-36A7-4F6B-ABC6-FD056C9D4F51}" srcId="{F7DF6CDA-89CC-4804-9AF4-D998C9585389}" destId="{A7A912E0-B696-4886-BE10-BB08B9E8302A}" srcOrd="0" destOrd="0" parTransId="{89FBFEC2-15EE-4444-AF4D-51D060D66A41}" sibTransId="{B343AFA4-753E-47BF-8170-1CAE941EAF11}"/>
    <dgm:cxn modelId="{6896F4FD-601A-4CC9-84D3-B057F88F1660}" type="presOf" srcId="{A63C39A9-85ED-457C-928E-3A038C9B0F11}" destId="{959EC414-10CA-49FB-B09D-43CC18D23F6F}" srcOrd="0" destOrd="0" presId="urn:microsoft.com/office/officeart/2005/8/layout/hProcess11"/>
    <dgm:cxn modelId="{F8A99039-A3AA-4A1C-8A59-820B70373576}" srcId="{F7DF6CDA-89CC-4804-9AF4-D998C9585389}" destId="{DF34605F-308C-43DD-8595-2CFA2647B7F6}" srcOrd="1" destOrd="0" parTransId="{BDCB9ED1-25A6-440F-BD3B-87724135EDC0}" sibTransId="{D387055E-1FC2-43FC-84EF-3C13FFA9D06C}"/>
    <dgm:cxn modelId="{19114754-0834-419D-8AD6-CB4C55206C21}" srcId="{F7DF6CDA-89CC-4804-9AF4-D998C9585389}" destId="{A63C39A9-85ED-457C-928E-3A038C9B0F11}" srcOrd="2" destOrd="0" parTransId="{BB55D39A-D130-426E-923B-35FFF18D6882}" sibTransId="{5E2AF7B4-7F9F-40A3-A074-0EF11B093960}"/>
    <dgm:cxn modelId="{11354083-BE9A-448A-A036-E06FA2CB6EB2}" type="presOf" srcId="{F7DF6CDA-89CC-4804-9AF4-D998C9585389}" destId="{20C1D47B-79FC-4C9C-9659-04126912AAFE}" srcOrd="0" destOrd="0" presId="urn:microsoft.com/office/officeart/2005/8/layout/hProcess11"/>
    <dgm:cxn modelId="{23CB86A1-815B-4467-8A9A-C699CA930F0A}" type="presOf" srcId="{B39A0429-51B9-4729-B89A-9E756E49A412}" destId="{F054BB93-A212-4D65-BE9D-C354257A3A88}" srcOrd="0" destOrd="0" presId="urn:microsoft.com/office/officeart/2005/8/layout/hProcess11"/>
    <dgm:cxn modelId="{60707577-1AF4-42AF-BD91-02C5F1AE6469}" srcId="{F7DF6CDA-89CC-4804-9AF4-D998C9585389}" destId="{B39A0429-51B9-4729-B89A-9E756E49A412}" srcOrd="3" destOrd="0" parTransId="{A0C6AE14-55A5-4574-A135-1D6AA2FD8A21}" sibTransId="{4419C298-369B-43B4-AE4D-867664A91E56}"/>
    <dgm:cxn modelId="{833B2517-8826-48E7-8ED8-9E6FF104AE5C}" type="presOf" srcId="{DF34605F-308C-43DD-8595-2CFA2647B7F6}" destId="{D0CBB2FA-B5B6-49F5-AA50-53BED5CCDFF3}" srcOrd="0" destOrd="0" presId="urn:microsoft.com/office/officeart/2005/8/layout/hProcess11"/>
    <dgm:cxn modelId="{BD3A01F8-FEAC-4871-AED7-9F0ADF55DD68}" type="presOf" srcId="{A7A912E0-B696-4886-BE10-BB08B9E8302A}" destId="{A9701AF6-D7AE-4B95-B0C3-7A23DADDBB49}" srcOrd="0" destOrd="0" presId="urn:microsoft.com/office/officeart/2005/8/layout/hProcess11"/>
    <dgm:cxn modelId="{B3F16D5D-1866-4796-A61E-2E0931B75591}" type="presParOf" srcId="{20C1D47B-79FC-4C9C-9659-04126912AAFE}" destId="{6AF78A51-3687-441C-912E-6F6655373BFA}" srcOrd="0" destOrd="0" presId="urn:microsoft.com/office/officeart/2005/8/layout/hProcess11"/>
    <dgm:cxn modelId="{D767FC9B-C0BA-41A6-8BA7-AC77BDE92143}" type="presParOf" srcId="{20C1D47B-79FC-4C9C-9659-04126912AAFE}" destId="{38AB2841-5263-4D98-BB87-B4426CE508F1}" srcOrd="1" destOrd="0" presId="urn:microsoft.com/office/officeart/2005/8/layout/hProcess11"/>
    <dgm:cxn modelId="{6CE6F376-C8F1-43A8-B4E0-C46AA622984C}" type="presParOf" srcId="{38AB2841-5263-4D98-BB87-B4426CE508F1}" destId="{7962A4BC-24F1-44AE-B032-741ED821A5E9}" srcOrd="0" destOrd="0" presId="urn:microsoft.com/office/officeart/2005/8/layout/hProcess11"/>
    <dgm:cxn modelId="{53067FDF-6850-482D-B469-A1335752C654}" type="presParOf" srcId="{7962A4BC-24F1-44AE-B032-741ED821A5E9}" destId="{A9701AF6-D7AE-4B95-B0C3-7A23DADDBB49}" srcOrd="0" destOrd="0" presId="urn:microsoft.com/office/officeart/2005/8/layout/hProcess11"/>
    <dgm:cxn modelId="{4E8B686D-801D-4AC0-B837-C57E8624FD05}" type="presParOf" srcId="{7962A4BC-24F1-44AE-B032-741ED821A5E9}" destId="{047E7925-E87E-4770-90CC-23C67182F4CB}" srcOrd="1" destOrd="0" presId="urn:microsoft.com/office/officeart/2005/8/layout/hProcess11"/>
    <dgm:cxn modelId="{1924686D-257B-4F23-9F5F-F5747149C4C5}" type="presParOf" srcId="{7962A4BC-24F1-44AE-B032-741ED821A5E9}" destId="{9DF5FB44-0E6F-4E35-907F-B7451881FE60}" srcOrd="2" destOrd="0" presId="urn:microsoft.com/office/officeart/2005/8/layout/hProcess11"/>
    <dgm:cxn modelId="{DE0EE6CC-7CD9-41E8-8FE0-5124DBF0F18C}" type="presParOf" srcId="{38AB2841-5263-4D98-BB87-B4426CE508F1}" destId="{BB18F724-F039-4E15-A9BA-3DCA87DF7C50}" srcOrd="1" destOrd="0" presId="urn:microsoft.com/office/officeart/2005/8/layout/hProcess11"/>
    <dgm:cxn modelId="{78AC9E59-C895-4D3D-813D-B0B22F9A75AE}" type="presParOf" srcId="{38AB2841-5263-4D98-BB87-B4426CE508F1}" destId="{E92D1F05-4AA4-40D8-97BE-9DEA13827231}" srcOrd="2" destOrd="0" presId="urn:microsoft.com/office/officeart/2005/8/layout/hProcess11"/>
    <dgm:cxn modelId="{2AB49B41-DB21-4480-A45F-6752A90C5D59}" type="presParOf" srcId="{E92D1F05-4AA4-40D8-97BE-9DEA13827231}" destId="{D0CBB2FA-B5B6-49F5-AA50-53BED5CCDFF3}" srcOrd="0" destOrd="0" presId="urn:microsoft.com/office/officeart/2005/8/layout/hProcess11"/>
    <dgm:cxn modelId="{DFB0ADCA-0226-4D92-A48C-86F6CF956481}" type="presParOf" srcId="{E92D1F05-4AA4-40D8-97BE-9DEA13827231}" destId="{34E81831-0CE9-4836-B176-050DDD056B7C}" srcOrd="1" destOrd="0" presId="urn:microsoft.com/office/officeart/2005/8/layout/hProcess11"/>
    <dgm:cxn modelId="{D1D72B06-FC59-4D7C-8BCE-B02D4DEAADA5}" type="presParOf" srcId="{E92D1F05-4AA4-40D8-97BE-9DEA13827231}" destId="{1CBA9FD9-B101-4797-9EFE-813A3B5C00CD}" srcOrd="2" destOrd="0" presId="urn:microsoft.com/office/officeart/2005/8/layout/hProcess11"/>
    <dgm:cxn modelId="{0BDDB99F-B854-4566-ABD3-2ACBEFA52459}" type="presParOf" srcId="{38AB2841-5263-4D98-BB87-B4426CE508F1}" destId="{82ACE19C-2F24-447A-853F-80B9D087B77A}" srcOrd="3" destOrd="0" presId="urn:microsoft.com/office/officeart/2005/8/layout/hProcess11"/>
    <dgm:cxn modelId="{0348C410-05C5-44F3-A54C-F877DB0AAC72}" type="presParOf" srcId="{38AB2841-5263-4D98-BB87-B4426CE508F1}" destId="{8C64A8DF-99FB-4AF5-B426-9348AFBEAA51}" srcOrd="4" destOrd="0" presId="urn:microsoft.com/office/officeart/2005/8/layout/hProcess11"/>
    <dgm:cxn modelId="{F2139455-F1B7-4B6F-B6BC-E4EA5B303BEA}" type="presParOf" srcId="{8C64A8DF-99FB-4AF5-B426-9348AFBEAA51}" destId="{959EC414-10CA-49FB-B09D-43CC18D23F6F}" srcOrd="0" destOrd="0" presId="urn:microsoft.com/office/officeart/2005/8/layout/hProcess11"/>
    <dgm:cxn modelId="{609396C3-6325-481E-B0F4-35D7AAD405B9}" type="presParOf" srcId="{8C64A8DF-99FB-4AF5-B426-9348AFBEAA51}" destId="{EE4DB0D9-70EC-4109-A007-88027F2379FF}" srcOrd="1" destOrd="0" presId="urn:microsoft.com/office/officeart/2005/8/layout/hProcess11"/>
    <dgm:cxn modelId="{5C58DD9E-FAAF-4B45-9BEA-574D64C19E3C}" type="presParOf" srcId="{8C64A8DF-99FB-4AF5-B426-9348AFBEAA51}" destId="{B02C4F2C-27A6-4894-85D3-3454E25A10CB}" srcOrd="2" destOrd="0" presId="urn:microsoft.com/office/officeart/2005/8/layout/hProcess11"/>
    <dgm:cxn modelId="{2D54A280-EDDB-46BD-910A-BF6BA196F4E3}" type="presParOf" srcId="{38AB2841-5263-4D98-BB87-B4426CE508F1}" destId="{7EA1EA5A-1546-4F8C-81FE-8E90D3260E6C}" srcOrd="5" destOrd="0" presId="urn:microsoft.com/office/officeart/2005/8/layout/hProcess11"/>
    <dgm:cxn modelId="{42E2E658-FACE-4558-A4D1-37A0EB33D046}" type="presParOf" srcId="{38AB2841-5263-4D98-BB87-B4426CE508F1}" destId="{AFE8D7AE-9E37-4ACE-B673-C91A28F5A604}" srcOrd="6" destOrd="0" presId="urn:microsoft.com/office/officeart/2005/8/layout/hProcess11"/>
    <dgm:cxn modelId="{5ACDD29F-07BC-40C3-A73D-81A2DF67567C}" type="presParOf" srcId="{AFE8D7AE-9E37-4ACE-B673-C91A28F5A604}" destId="{F054BB93-A212-4D65-BE9D-C354257A3A88}" srcOrd="0" destOrd="0" presId="urn:microsoft.com/office/officeart/2005/8/layout/hProcess11"/>
    <dgm:cxn modelId="{7E2CF8DC-90A5-470A-BDA4-F9F61248ED8F}" type="presParOf" srcId="{AFE8D7AE-9E37-4ACE-B673-C91A28F5A604}" destId="{9768364F-05E4-488E-AFD0-94B080A9E4F3}" srcOrd="1" destOrd="0" presId="urn:microsoft.com/office/officeart/2005/8/layout/hProcess11"/>
    <dgm:cxn modelId="{7C193572-DCB7-4062-8CF8-E223396B6F0D}" type="presParOf" srcId="{AFE8D7AE-9E37-4ACE-B673-C91A28F5A604}" destId="{4378FCD2-E267-40A2-9B54-3D9A46C8A23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382D6-8107-4FDF-AE6D-73870F99B11E}" type="doc">
      <dgm:prSet loTypeId="urn:microsoft.com/office/officeart/2005/8/layout/hList6" loCatId="list" qsTypeId="urn:microsoft.com/office/officeart/2005/8/quickstyle/simple1" qsCatId="simple" csTypeId="urn:microsoft.com/office/officeart/2005/8/colors/accent2_4" csCatId="accent2" phldr="1"/>
      <dgm:spPr/>
      <dgm:t>
        <a:bodyPr/>
        <a:lstStyle/>
        <a:p>
          <a:endParaRPr lang="fr-FR"/>
        </a:p>
      </dgm:t>
    </dgm:pt>
    <dgm:pt modelId="{6211D1F0-F754-49F0-9D51-E79D9770BE63}">
      <dgm:prSet/>
      <dgm:spPr/>
      <dgm:t>
        <a:bodyPr/>
        <a:lstStyle/>
        <a:p>
          <a:pPr rtl="1"/>
          <a:r>
            <a:rPr lang="ar-SA" b="1" smtClean="0"/>
            <a:t>اكتساب الزبائن </a:t>
          </a:r>
          <a:endParaRPr lang="fr-FR"/>
        </a:p>
      </dgm:t>
    </dgm:pt>
    <dgm:pt modelId="{F474054C-B05A-4C58-86C1-CE3480ABA603}" type="parTrans" cxnId="{C3045048-69B3-47D0-9F1E-FEDAAD142828}">
      <dgm:prSet/>
      <dgm:spPr/>
      <dgm:t>
        <a:bodyPr/>
        <a:lstStyle/>
        <a:p>
          <a:endParaRPr lang="fr-FR"/>
        </a:p>
      </dgm:t>
    </dgm:pt>
    <dgm:pt modelId="{5BEC2E70-D680-47EA-AAC8-42614EB6A804}" type="sibTrans" cxnId="{C3045048-69B3-47D0-9F1E-FEDAAD142828}">
      <dgm:prSet/>
      <dgm:spPr/>
      <dgm:t>
        <a:bodyPr/>
        <a:lstStyle/>
        <a:p>
          <a:endParaRPr lang="fr-FR"/>
        </a:p>
      </dgm:t>
    </dgm:pt>
    <dgm:pt modelId="{42CDB7C2-F4E7-4D79-ACEB-69B06F917781}">
      <dgm:prSet/>
      <dgm:spPr/>
      <dgm:t>
        <a:bodyPr/>
        <a:lstStyle/>
        <a:p>
          <a:pPr rtl="1"/>
          <a:r>
            <a:rPr lang="ar-SA" b="1" smtClean="0"/>
            <a:t>قواعد بيانات الزبائن </a:t>
          </a:r>
          <a:endParaRPr lang="fr-FR"/>
        </a:p>
      </dgm:t>
    </dgm:pt>
    <dgm:pt modelId="{25559BC2-90FC-4916-81E0-6DDB7DC11033}" type="parTrans" cxnId="{DC9F15C5-C880-40B8-BDFD-719D7C6F3748}">
      <dgm:prSet/>
      <dgm:spPr/>
      <dgm:t>
        <a:bodyPr/>
        <a:lstStyle/>
        <a:p>
          <a:endParaRPr lang="fr-FR"/>
        </a:p>
      </dgm:t>
    </dgm:pt>
    <dgm:pt modelId="{10FCB645-84E9-4E64-8BE7-A22FD504E7DC}" type="sibTrans" cxnId="{DC9F15C5-C880-40B8-BDFD-719D7C6F3748}">
      <dgm:prSet/>
      <dgm:spPr/>
      <dgm:t>
        <a:bodyPr/>
        <a:lstStyle/>
        <a:p>
          <a:endParaRPr lang="fr-FR"/>
        </a:p>
      </dgm:t>
    </dgm:pt>
    <dgm:pt modelId="{D699AEB7-5394-4597-AA56-7C8F06C06635}">
      <dgm:prSet/>
      <dgm:spPr/>
      <dgm:t>
        <a:bodyPr/>
        <a:lstStyle/>
        <a:p>
          <a:pPr rtl="1"/>
          <a:r>
            <a:rPr lang="ar-SA" b="1" smtClean="0"/>
            <a:t>الاحتفاظ بالزبائن</a:t>
          </a:r>
          <a:endParaRPr lang="fr-FR"/>
        </a:p>
      </dgm:t>
    </dgm:pt>
    <dgm:pt modelId="{D40BE6F3-CA5C-455C-BAE7-8017596F0AAB}" type="parTrans" cxnId="{43A77671-7873-4607-BB98-2E9DB51CB179}">
      <dgm:prSet/>
      <dgm:spPr/>
      <dgm:t>
        <a:bodyPr/>
        <a:lstStyle/>
        <a:p>
          <a:endParaRPr lang="fr-FR"/>
        </a:p>
      </dgm:t>
    </dgm:pt>
    <dgm:pt modelId="{9E8E66BB-068B-460F-9403-18B4050E155A}" type="sibTrans" cxnId="{43A77671-7873-4607-BB98-2E9DB51CB179}">
      <dgm:prSet/>
      <dgm:spPr/>
      <dgm:t>
        <a:bodyPr/>
        <a:lstStyle/>
        <a:p>
          <a:endParaRPr lang="fr-FR"/>
        </a:p>
      </dgm:t>
    </dgm:pt>
    <dgm:pt modelId="{D4252D7F-9E12-4A0F-9133-567A271CA4C7}">
      <dgm:prSet/>
      <dgm:spPr/>
      <dgm:t>
        <a:bodyPr/>
        <a:lstStyle/>
        <a:p>
          <a:pPr rtl="1"/>
          <a:r>
            <a:rPr lang="ar-SA" b="1" smtClean="0"/>
            <a:t>قيمة الزبائن </a:t>
          </a:r>
          <a:endParaRPr lang="fr-FR"/>
        </a:p>
      </dgm:t>
    </dgm:pt>
    <dgm:pt modelId="{7753E1FD-9AA7-492D-9657-5E82EB059165}" type="parTrans" cxnId="{4EF3A49A-D682-4CB5-8905-2FE91096853D}">
      <dgm:prSet/>
      <dgm:spPr/>
      <dgm:t>
        <a:bodyPr/>
        <a:lstStyle/>
        <a:p>
          <a:endParaRPr lang="fr-FR"/>
        </a:p>
      </dgm:t>
    </dgm:pt>
    <dgm:pt modelId="{DE03620D-8C13-4E01-B901-DE24B7B95587}" type="sibTrans" cxnId="{4EF3A49A-D682-4CB5-8905-2FE91096853D}">
      <dgm:prSet/>
      <dgm:spPr/>
      <dgm:t>
        <a:bodyPr/>
        <a:lstStyle/>
        <a:p>
          <a:endParaRPr lang="fr-FR"/>
        </a:p>
      </dgm:t>
    </dgm:pt>
    <dgm:pt modelId="{DD9F3711-9977-4B92-9FDF-B959C02BF44D}">
      <dgm:prSet/>
      <dgm:spPr/>
      <dgm:t>
        <a:bodyPr/>
        <a:lstStyle/>
        <a:p>
          <a:pPr rtl="1"/>
          <a:r>
            <a:rPr lang="ar-SA" b="1" smtClean="0"/>
            <a:t>رضا الزبائن</a:t>
          </a:r>
          <a:endParaRPr lang="fr-FR"/>
        </a:p>
      </dgm:t>
    </dgm:pt>
    <dgm:pt modelId="{EFAB4278-97FC-46DD-9BE3-113A720D9233}" type="parTrans" cxnId="{4A65BD13-95CA-463E-9C51-F9FDEC7A77C4}">
      <dgm:prSet/>
      <dgm:spPr/>
      <dgm:t>
        <a:bodyPr/>
        <a:lstStyle/>
        <a:p>
          <a:endParaRPr lang="fr-FR"/>
        </a:p>
      </dgm:t>
    </dgm:pt>
    <dgm:pt modelId="{02B9534C-1392-42B0-8C42-4FB2CA14AB97}" type="sibTrans" cxnId="{4A65BD13-95CA-463E-9C51-F9FDEC7A77C4}">
      <dgm:prSet/>
      <dgm:spPr/>
      <dgm:t>
        <a:bodyPr/>
        <a:lstStyle/>
        <a:p>
          <a:endParaRPr lang="fr-FR"/>
        </a:p>
      </dgm:t>
    </dgm:pt>
    <dgm:pt modelId="{36D92A39-4782-4DDE-AB0F-DD36691B8BED}">
      <dgm:prSet/>
      <dgm:spPr/>
      <dgm:t>
        <a:bodyPr/>
        <a:lstStyle/>
        <a:p>
          <a:pPr rtl="1"/>
          <a:r>
            <a:rPr lang="ar-SA" b="1" smtClean="0"/>
            <a:t>ولاء الزبائن</a:t>
          </a:r>
          <a:endParaRPr lang="fr-FR"/>
        </a:p>
      </dgm:t>
    </dgm:pt>
    <dgm:pt modelId="{16401A7A-F71D-46B3-AA17-9DB3C9A48286}" type="parTrans" cxnId="{39C1264C-5669-44A4-8212-99E3A6A78539}">
      <dgm:prSet/>
      <dgm:spPr/>
      <dgm:t>
        <a:bodyPr/>
        <a:lstStyle/>
        <a:p>
          <a:endParaRPr lang="fr-FR"/>
        </a:p>
      </dgm:t>
    </dgm:pt>
    <dgm:pt modelId="{CC34CC89-E836-42DF-AC78-2095C6A24A9E}" type="sibTrans" cxnId="{39C1264C-5669-44A4-8212-99E3A6A78539}">
      <dgm:prSet/>
      <dgm:spPr/>
      <dgm:t>
        <a:bodyPr/>
        <a:lstStyle/>
        <a:p>
          <a:endParaRPr lang="fr-FR"/>
        </a:p>
      </dgm:t>
    </dgm:pt>
    <dgm:pt modelId="{925E02D5-19E3-4ECA-9783-4A285B7CC954}" type="pres">
      <dgm:prSet presAssocID="{9E2382D6-8107-4FDF-AE6D-73870F99B11E}" presName="Name0" presStyleCnt="0">
        <dgm:presLayoutVars>
          <dgm:dir/>
          <dgm:resizeHandles val="exact"/>
        </dgm:presLayoutVars>
      </dgm:prSet>
      <dgm:spPr/>
    </dgm:pt>
    <dgm:pt modelId="{EC24857D-9E74-4162-BFE9-540D9D1A678D}" type="pres">
      <dgm:prSet presAssocID="{6211D1F0-F754-49F0-9D51-E79D9770BE63}" presName="node" presStyleLbl="node1" presStyleIdx="0" presStyleCnt="6">
        <dgm:presLayoutVars>
          <dgm:bulletEnabled val="1"/>
        </dgm:presLayoutVars>
      </dgm:prSet>
      <dgm:spPr/>
    </dgm:pt>
    <dgm:pt modelId="{0368687A-59F9-43AD-B133-EA1EACB9D2E2}" type="pres">
      <dgm:prSet presAssocID="{5BEC2E70-D680-47EA-AAC8-42614EB6A804}" presName="sibTrans" presStyleCnt="0"/>
      <dgm:spPr/>
    </dgm:pt>
    <dgm:pt modelId="{D5812945-E05D-4E70-BB15-1009648F0581}" type="pres">
      <dgm:prSet presAssocID="{42CDB7C2-F4E7-4D79-ACEB-69B06F917781}" presName="node" presStyleLbl="node1" presStyleIdx="1" presStyleCnt="6">
        <dgm:presLayoutVars>
          <dgm:bulletEnabled val="1"/>
        </dgm:presLayoutVars>
      </dgm:prSet>
      <dgm:spPr/>
    </dgm:pt>
    <dgm:pt modelId="{94977FD1-4A59-4FDA-931A-117861778835}" type="pres">
      <dgm:prSet presAssocID="{10FCB645-84E9-4E64-8BE7-A22FD504E7DC}" presName="sibTrans" presStyleCnt="0"/>
      <dgm:spPr/>
    </dgm:pt>
    <dgm:pt modelId="{6E4F3F7D-5812-4415-94BF-1C5001BD21A9}" type="pres">
      <dgm:prSet presAssocID="{D699AEB7-5394-4597-AA56-7C8F06C06635}" presName="node" presStyleLbl="node1" presStyleIdx="2" presStyleCnt="6">
        <dgm:presLayoutVars>
          <dgm:bulletEnabled val="1"/>
        </dgm:presLayoutVars>
      </dgm:prSet>
      <dgm:spPr/>
    </dgm:pt>
    <dgm:pt modelId="{8AB745B1-2084-44A0-8ACB-D3E64CCC58DD}" type="pres">
      <dgm:prSet presAssocID="{9E8E66BB-068B-460F-9403-18B4050E155A}" presName="sibTrans" presStyleCnt="0"/>
      <dgm:spPr/>
    </dgm:pt>
    <dgm:pt modelId="{9F206815-A017-4E3D-8847-4A0A292BC079}" type="pres">
      <dgm:prSet presAssocID="{D4252D7F-9E12-4A0F-9133-567A271CA4C7}" presName="node" presStyleLbl="node1" presStyleIdx="3" presStyleCnt="6">
        <dgm:presLayoutVars>
          <dgm:bulletEnabled val="1"/>
        </dgm:presLayoutVars>
      </dgm:prSet>
      <dgm:spPr/>
    </dgm:pt>
    <dgm:pt modelId="{5BCED987-1004-4BF1-AC8A-9BB153A55E12}" type="pres">
      <dgm:prSet presAssocID="{DE03620D-8C13-4E01-B901-DE24B7B95587}" presName="sibTrans" presStyleCnt="0"/>
      <dgm:spPr/>
    </dgm:pt>
    <dgm:pt modelId="{EEC458EF-27F7-4911-9083-D014E7CA030F}" type="pres">
      <dgm:prSet presAssocID="{DD9F3711-9977-4B92-9FDF-B959C02BF44D}" presName="node" presStyleLbl="node1" presStyleIdx="4" presStyleCnt="6">
        <dgm:presLayoutVars>
          <dgm:bulletEnabled val="1"/>
        </dgm:presLayoutVars>
      </dgm:prSet>
      <dgm:spPr/>
    </dgm:pt>
    <dgm:pt modelId="{BB8DFBFC-BE9A-4F56-BABF-263AB1C6E4A5}" type="pres">
      <dgm:prSet presAssocID="{02B9534C-1392-42B0-8C42-4FB2CA14AB97}" presName="sibTrans" presStyleCnt="0"/>
      <dgm:spPr/>
    </dgm:pt>
    <dgm:pt modelId="{BADDB8FA-F88C-4975-9923-BEA59B442599}" type="pres">
      <dgm:prSet presAssocID="{36D92A39-4782-4DDE-AB0F-DD36691B8BED}" presName="node" presStyleLbl="node1" presStyleIdx="5" presStyleCnt="6">
        <dgm:presLayoutVars>
          <dgm:bulletEnabled val="1"/>
        </dgm:presLayoutVars>
      </dgm:prSet>
      <dgm:spPr/>
    </dgm:pt>
  </dgm:ptLst>
  <dgm:cxnLst>
    <dgm:cxn modelId="{0FECADCC-55B6-48D5-A6CB-DE61A7725AB8}" type="presOf" srcId="{6211D1F0-F754-49F0-9D51-E79D9770BE63}" destId="{EC24857D-9E74-4162-BFE9-540D9D1A678D}" srcOrd="0" destOrd="0" presId="urn:microsoft.com/office/officeart/2005/8/layout/hList6"/>
    <dgm:cxn modelId="{DD4B4D43-A005-4CCB-92CA-F15FB7706850}" type="presOf" srcId="{DD9F3711-9977-4B92-9FDF-B959C02BF44D}" destId="{EEC458EF-27F7-4911-9083-D014E7CA030F}" srcOrd="0" destOrd="0" presId="urn:microsoft.com/office/officeart/2005/8/layout/hList6"/>
    <dgm:cxn modelId="{4A65BD13-95CA-463E-9C51-F9FDEC7A77C4}" srcId="{9E2382D6-8107-4FDF-AE6D-73870F99B11E}" destId="{DD9F3711-9977-4B92-9FDF-B959C02BF44D}" srcOrd="4" destOrd="0" parTransId="{EFAB4278-97FC-46DD-9BE3-113A720D9233}" sibTransId="{02B9534C-1392-42B0-8C42-4FB2CA14AB97}"/>
    <dgm:cxn modelId="{4204DDB8-01BB-4B6A-8B60-6BD34B87C041}" type="presOf" srcId="{9E2382D6-8107-4FDF-AE6D-73870F99B11E}" destId="{925E02D5-19E3-4ECA-9783-4A285B7CC954}" srcOrd="0" destOrd="0" presId="urn:microsoft.com/office/officeart/2005/8/layout/hList6"/>
    <dgm:cxn modelId="{4EF3A49A-D682-4CB5-8905-2FE91096853D}" srcId="{9E2382D6-8107-4FDF-AE6D-73870F99B11E}" destId="{D4252D7F-9E12-4A0F-9133-567A271CA4C7}" srcOrd="3" destOrd="0" parTransId="{7753E1FD-9AA7-492D-9657-5E82EB059165}" sibTransId="{DE03620D-8C13-4E01-B901-DE24B7B95587}"/>
    <dgm:cxn modelId="{C9B8987E-3AA2-4472-9249-C930315FBB4A}" type="presOf" srcId="{D699AEB7-5394-4597-AA56-7C8F06C06635}" destId="{6E4F3F7D-5812-4415-94BF-1C5001BD21A9}" srcOrd="0" destOrd="0" presId="urn:microsoft.com/office/officeart/2005/8/layout/hList6"/>
    <dgm:cxn modelId="{EF403D8F-583B-493E-8550-1B80EFB080AC}" type="presOf" srcId="{42CDB7C2-F4E7-4D79-ACEB-69B06F917781}" destId="{D5812945-E05D-4E70-BB15-1009648F0581}" srcOrd="0" destOrd="0" presId="urn:microsoft.com/office/officeart/2005/8/layout/hList6"/>
    <dgm:cxn modelId="{C3045048-69B3-47D0-9F1E-FEDAAD142828}" srcId="{9E2382D6-8107-4FDF-AE6D-73870F99B11E}" destId="{6211D1F0-F754-49F0-9D51-E79D9770BE63}" srcOrd="0" destOrd="0" parTransId="{F474054C-B05A-4C58-86C1-CE3480ABA603}" sibTransId="{5BEC2E70-D680-47EA-AAC8-42614EB6A804}"/>
    <dgm:cxn modelId="{43A77671-7873-4607-BB98-2E9DB51CB179}" srcId="{9E2382D6-8107-4FDF-AE6D-73870F99B11E}" destId="{D699AEB7-5394-4597-AA56-7C8F06C06635}" srcOrd="2" destOrd="0" parTransId="{D40BE6F3-CA5C-455C-BAE7-8017596F0AAB}" sibTransId="{9E8E66BB-068B-460F-9403-18B4050E155A}"/>
    <dgm:cxn modelId="{39C1264C-5669-44A4-8212-99E3A6A78539}" srcId="{9E2382D6-8107-4FDF-AE6D-73870F99B11E}" destId="{36D92A39-4782-4DDE-AB0F-DD36691B8BED}" srcOrd="5" destOrd="0" parTransId="{16401A7A-F71D-46B3-AA17-9DB3C9A48286}" sibTransId="{CC34CC89-E836-42DF-AC78-2095C6A24A9E}"/>
    <dgm:cxn modelId="{BAF55B78-9C7D-4E6D-8E42-CFF4D96F58BD}" type="presOf" srcId="{36D92A39-4782-4DDE-AB0F-DD36691B8BED}" destId="{BADDB8FA-F88C-4975-9923-BEA59B442599}" srcOrd="0" destOrd="0" presId="urn:microsoft.com/office/officeart/2005/8/layout/hList6"/>
    <dgm:cxn modelId="{DC9F15C5-C880-40B8-BDFD-719D7C6F3748}" srcId="{9E2382D6-8107-4FDF-AE6D-73870F99B11E}" destId="{42CDB7C2-F4E7-4D79-ACEB-69B06F917781}" srcOrd="1" destOrd="0" parTransId="{25559BC2-90FC-4916-81E0-6DDB7DC11033}" sibTransId="{10FCB645-84E9-4E64-8BE7-A22FD504E7DC}"/>
    <dgm:cxn modelId="{71BF6FDA-9204-4473-94D1-517AB082DA96}" type="presOf" srcId="{D4252D7F-9E12-4A0F-9133-567A271CA4C7}" destId="{9F206815-A017-4E3D-8847-4A0A292BC079}" srcOrd="0" destOrd="0" presId="urn:microsoft.com/office/officeart/2005/8/layout/hList6"/>
    <dgm:cxn modelId="{F8569D22-9EAD-4493-A877-051722CCADB8}" type="presParOf" srcId="{925E02D5-19E3-4ECA-9783-4A285B7CC954}" destId="{EC24857D-9E74-4162-BFE9-540D9D1A678D}" srcOrd="0" destOrd="0" presId="urn:microsoft.com/office/officeart/2005/8/layout/hList6"/>
    <dgm:cxn modelId="{6A697707-1DD4-4879-B112-2A68B25C4530}" type="presParOf" srcId="{925E02D5-19E3-4ECA-9783-4A285B7CC954}" destId="{0368687A-59F9-43AD-B133-EA1EACB9D2E2}" srcOrd="1" destOrd="0" presId="urn:microsoft.com/office/officeart/2005/8/layout/hList6"/>
    <dgm:cxn modelId="{97981591-9B9A-4B98-B276-3D028EC90B3E}" type="presParOf" srcId="{925E02D5-19E3-4ECA-9783-4A285B7CC954}" destId="{D5812945-E05D-4E70-BB15-1009648F0581}" srcOrd="2" destOrd="0" presId="urn:microsoft.com/office/officeart/2005/8/layout/hList6"/>
    <dgm:cxn modelId="{4526EB13-4E50-4520-8676-65E8BC231F3F}" type="presParOf" srcId="{925E02D5-19E3-4ECA-9783-4A285B7CC954}" destId="{94977FD1-4A59-4FDA-931A-117861778835}" srcOrd="3" destOrd="0" presId="urn:microsoft.com/office/officeart/2005/8/layout/hList6"/>
    <dgm:cxn modelId="{60CC7CC7-B37B-4A72-B460-AEADDA9E5480}" type="presParOf" srcId="{925E02D5-19E3-4ECA-9783-4A285B7CC954}" destId="{6E4F3F7D-5812-4415-94BF-1C5001BD21A9}" srcOrd="4" destOrd="0" presId="urn:microsoft.com/office/officeart/2005/8/layout/hList6"/>
    <dgm:cxn modelId="{88F2BAFF-E0E8-41E3-A5A5-F6043C751EAA}" type="presParOf" srcId="{925E02D5-19E3-4ECA-9783-4A285B7CC954}" destId="{8AB745B1-2084-44A0-8ACB-D3E64CCC58DD}" srcOrd="5" destOrd="0" presId="urn:microsoft.com/office/officeart/2005/8/layout/hList6"/>
    <dgm:cxn modelId="{6CE0CEE2-15B0-4130-8FEB-5E351D216608}" type="presParOf" srcId="{925E02D5-19E3-4ECA-9783-4A285B7CC954}" destId="{9F206815-A017-4E3D-8847-4A0A292BC079}" srcOrd="6" destOrd="0" presId="urn:microsoft.com/office/officeart/2005/8/layout/hList6"/>
    <dgm:cxn modelId="{9EC3720A-F33A-45EC-899D-2D085368880F}" type="presParOf" srcId="{925E02D5-19E3-4ECA-9783-4A285B7CC954}" destId="{5BCED987-1004-4BF1-AC8A-9BB153A55E12}" srcOrd="7" destOrd="0" presId="urn:microsoft.com/office/officeart/2005/8/layout/hList6"/>
    <dgm:cxn modelId="{C3000704-1F21-44BA-85CC-D375B3362B98}" type="presParOf" srcId="{925E02D5-19E3-4ECA-9783-4A285B7CC954}" destId="{EEC458EF-27F7-4911-9083-D014E7CA030F}" srcOrd="8" destOrd="0" presId="urn:microsoft.com/office/officeart/2005/8/layout/hList6"/>
    <dgm:cxn modelId="{CBBFAD87-C0C4-4C60-A199-950333293F93}" type="presParOf" srcId="{925E02D5-19E3-4ECA-9783-4A285B7CC954}" destId="{BB8DFBFC-BE9A-4F56-BABF-263AB1C6E4A5}" srcOrd="9" destOrd="0" presId="urn:microsoft.com/office/officeart/2005/8/layout/hList6"/>
    <dgm:cxn modelId="{E3E8760A-F7E4-4371-AE07-805031EA03BA}" type="presParOf" srcId="{925E02D5-19E3-4ECA-9783-4A285B7CC954}" destId="{BADDB8FA-F88C-4975-9923-BEA59B442599}"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C5EE8-22CF-49D0-BC29-F75BD7E1B672}" type="doc">
      <dgm:prSet loTypeId="urn:microsoft.com/office/officeart/2005/8/layout/process5" loCatId="process" qsTypeId="urn:microsoft.com/office/officeart/2005/8/quickstyle/3d3" qsCatId="3D" csTypeId="urn:microsoft.com/office/officeart/2005/8/colors/colorful3" csCatId="colorful"/>
      <dgm:spPr/>
      <dgm:t>
        <a:bodyPr/>
        <a:lstStyle/>
        <a:p>
          <a:endParaRPr lang="fr-FR"/>
        </a:p>
      </dgm:t>
    </dgm:pt>
    <dgm:pt modelId="{891ACF79-A484-4125-992B-4297AC92E2C4}">
      <dgm:prSet/>
      <dgm:spPr/>
      <dgm:t>
        <a:bodyPr/>
        <a:lstStyle/>
        <a:p>
          <a:pPr rtl="1"/>
          <a:r>
            <a:rPr lang="ar-SA" b="1" i="0" smtClean="0">
              <a:cs typeface="Simplified Arabic" pitchFamily="2" charset="-78"/>
            </a:rPr>
            <a:t>العميل المشكوك</a:t>
          </a:r>
          <a:r>
            <a:rPr lang="fr-FR" b="1" i="0" smtClean="0">
              <a:cs typeface="Simplified Arabic" pitchFamily="2" charset="-78"/>
            </a:rPr>
            <a:t>: </a:t>
          </a:r>
          <a:r>
            <a:rPr lang="ar-SA" b="0" i="0" smtClean="0">
              <a:cs typeface="Simplified Arabic" pitchFamily="2" charset="-78"/>
            </a:rPr>
            <a:t>كل العملاء الموجودين في السوق هم عملاء مشكوك فيهم</a:t>
          </a:r>
          <a:r>
            <a:rPr lang="fr-FR" b="0" i="0" smtClean="0">
              <a:cs typeface="Simplified Arabic" pitchFamily="2" charset="-78"/>
            </a:rPr>
            <a:t>.</a:t>
          </a:r>
          <a:endParaRPr lang="fr-FR" dirty="0">
            <a:cs typeface="Simplified Arabic" pitchFamily="2" charset="-78"/>
          </a:endParaRPr>
        </a:p>
      </dgm:t>
    </dgm:pt>
    <dgm:pt modelId="{9B7E3FEC-42FE-4504-AC8F-F2DD472BA6AD}" type="parTrans" cxnId="{45A38CFD-083F-4E63-981D-3618959F2213}">
      <dgm:prSet/>
      <dgm:spPr/>
      <dgm:t>
        <a:bodyPr/>
        <a:lstStyle/>
        <a:p>
          <a:endParaRPr lang="fr-FR">
            <a:cs typeface="Simplified Arabic" pitchFamily="2" charset="-78"/>
          </a:endParaRPr>
        </a:p>
      </dgm:t>
    </dgm:pt>
    <dgm:pt modelId="{E3C5E276-06CC-46E3-9347-436C570EE849}" type="sibTrans" cxnId="{45A38CFD-083F-4E63-981D-3618959F2213}">
      <dgm:prSet/>
      <dgm:spPr/>
      <dgm:t>
        <a:bodyPr/>
        <a:lstStyle/>
        <a:p>
          <a:endParaRPr lang="fr-FR">
            <a:cs typeface="Simplified Arabic" pitchFamily="2" charset="-78"/>
          </a:endParaRPr>
        </a:p>
      </dgm:t>
    </dgm:pt>
    <dgm:pt modelId="{56BD8B17-D382-4E1F-A78B-537342C4DE5C}">
      <dgm:prSet/>
      <dgm:spPr/>
      <dgm:t>
        <a:bodyPr/>
        <a:lstStyle/>
        <a:p>
          <a:pPr rtl="1"/>
          <a:r>
            <a:rPr lang="ar-SA" b="1" i="0" smtClean="0">
              <a:cs typeface="Simplified Arabic" pitchFamily="2" charset="-78"/>
            </a:rPr>
            <a:t>العميل المحتمل</a:t>
          </a:r>
          <a:r>
            <a:rPr lang="fr-FR" b="1" i="0" smtClean="0">
              <a:cs typeface="Simplified Arabic" pitchFamily="2" charset="-78"/>
            </a:rPr>
            <a:t>: </a:t>
          </a:r>
          <a:r>
            <a:rPr lang="ar-SA" b="0" i="0" smtClean="0">
              <a:cs typeface="Simplified Arabic" pitchFamily="2" charset="-78"/>
            </a:rPr>
            <a:t>من خلال الاتصالات التسويقية للمؤسسة تستطيع أن تحول العميل المشكوك فيه </a:t>
          </a:r>
          <a:r>
            <a:rPr lang="ar-DZ" b="0" i="0" smtClean="0">
              <a:cs typeface="Simplified Arabic" pitchFamily="2" charset="-78"/>
            </a:rPr>
            <a:t>إلى </a:t>
          </a:r>
          <a:r>
            <a:rPr lang="ar-SA" b="0" i="0" smtClean="0">
              <a:cs typeface="Simplified Arabic" pitchFamily="2" charset="-78"/>
            </a:rPr>
            <a:t>عميل محتمل بعد تجاوزه لمرحلة الشك</a:t>
          </a:r>
          <a:r>
            <a:rPr lang="fr-FR" b="0" i="0" smtClean="0">
              <a:cs typeface="Simplified Arabic" pitchFamily="2" charset="-78"/>
            </a:rPr>
            <a:t>.</a:t>
          </a:r>
          <a:endParaRPr lang="fr-FR" dirty="0">
            <a:cs typeface="Simplified Arabic" pitchFamily="2" charset="-78"/>
          </a:endParaRPr>
        </a:p>
      </dgm:t>
    </dgm:pt>
    <dgm:pt modelId="{B37AC3D1-8319-4A5F-A9CE-2E4270E0389F}" type="parTrans" cxnId="{2962C09F-1566-4C78-95E5-91B9EA0A530C}">
      <dgm:prSet/>
      <dgm:spPr/>
      <dgm:t>
        <a:bodyPr/>
        <a:lstStyle/>
        <a:p>
          <a:endParaRPr lang="fr-FR">
            <a:cs typeface="Simplified Arabic" pitchFamily="2" charset="-78"/>
          </a:endParaRPr>
        </a:p>
      </dgm:t>
    </dgm:pt>
    <dgm:pt modelId="{6B6D0451-B3B3-49B2-A737-242ADF7DCE72}" type="sibTrans" cxnId="{2962C09F-1566-4C78-95E5-91B9EA0A530C}">
      <dgm:prSet/>
      <dgm:spPr/>
      <dgm:t>
        <a:bodyPr/>
        <a:lstStyle/>
        <a:p>
          <a:endParaRPr lang="fr-FR">
            <a:cs typeface="Simplified Arabic" pitchFamily="2" charset="-78"/>
          </a:endParaRPr>
        </a:p>
      </dgm:t>
    </dgm:pt>
    <dgm:pt modelId="{A836F5A9-7F86-4E8C-9CC0-19B12477E8B8}">
      <dgm:prSet/>
      <dgm:spPr/>
      <dgm:t>
        <a:bodyPr/>
        <a:lstStyle/>
        <a:p>
          <a:pPr rtl="1"/>
          <a:r>
            <a:rPr lang="ar-SA" b="1" i="0" smtClean="0">
              <a:cs typeface="Simplified Arabic" pitchFamily="2" charset="-78"/>
            </a:rPr>
            <a:t>العميل الجديد</a:t>
          </a:r>
          <a:r>
            <a:rPr lang="fr-FR" b="1" i="0" smtClean="0">
              <a:cs typeface="Simplified Arabic" pitchFamily="2" charset="-78"/>
            </a:rPr>
            <a:t>: </a:t>
          </a:r>
          <a:r>
            <a:rPr lang="ar-SA" b="0" i="0" smtClean="0">
              <a:cs typeface="Simplified Arabic" pitchFamily="2" charset="-78"/>
            </a:rPr>
            <a:t>هو العميل الذي يشتري ويقوم بأول خطوة ومعاملة مع المؤسسة</a:t>
          </a:r>
          <a:r>
            <a:rPr lang="fr-FR" b="0" i="0" smtClean="0">
              <a:cs typeface="Simplified Arabic" pitchFamily="2" charset="-78"/>
            </a:rPr>
            <a:t>.</a:t>
          </a:r>
          <a:endParaRPr lang="fr-FR" dirty="0">
            <a:cs typeface="Simplified Arabic" pitchFamily="2" charset="-78"/>
          </a:endParaRPr>
        </a:p>
      </dgm:t>
    </dgm:pt>
    <dgm:pt modelId="{3D05B04F-8F4B-422C-A6C3-6C84EEFE898E}" type="parTrans" cxnId="{325275BE-8D08-4AAA-9419-D7579D6504BB}">
      <dgm:prSet/>
      <dgm:spPr/>
      <dgm:t>
        <a:bodyPr/>
        <a:lstStyle/>
        <a:p>
          <a:endParaRPr lang="fr-FR">
            <a:cs typeface="Simplified Arabic" pitchFamily="2" charset="-78"/>
          </a:endParaRPr>
        </a:p>
      </dgm:t>
    </dgm:pt>
    <dgm:pt modelId="{7B369AFC-0C92-4F3D-8845-CF97BAE3F39F}" type="sibTrans" cxnId="{325275BE-8D08-4AAA-9419-D7579D6504BB}">
      <dgm:prSet/>
      <dgm:spPr/>
      <dgm:t>
        <a:bodyPr/>
        <a:lstStyle/>
        <a:p>
          <a:endParaRPr lang="fr-FR">
            <a:cs typeface="Simplified Arabic" pitchFamily="2" charset="-78"/>
          </a:endParaRPr>
        </a:p>
      </dgm:t>
    </dgm:pt>
    <dgm:pt modelId="{76F3630B-0170-4261-A907-1F92EDC15D09}">
      <dgm:prSet/>
      <dgm:spPr/>
      <dgm:t>
        <a:bodyPr/>
        <a:lstStyle/>
        <a:p>
          <a:pPr rtl="1"/>
          <a:r>
            <a:rPr lang="ar-SA" b="1" i="0" smtClean="0">
              <a:cs typeface="Simplified Arabic" pitchFamily="2" charset="-78"/>
            </a:rPr>
            <a:t>العميل النشيط</a:t>
          </a:r>
          <a:r>
            <a:rPr lang="fr-FR" b="1" i="0" smtClean="0">
              <a:cs typeface="Simplified Arabic" pitchFamily="2" charset="-78"/>
            </a:rPr>
            <a:t>: </a:t>
          </a:r>
          <a:r>
            <a:rPr lang="ar-SA" b="0" i="0" smtClean="0">
              <a:cs typeface="Simplified Arabic" pitchFamily="2" charset="-78"/>
            </a:rPr>
            <a:t>يكرر الشراء وتكون علاقته وطيدة بالمؤسسة ومنتجاتها</a:t>
          </a:r>
          <a:r>
            <a:rPr lang="fr-FR" b="0" i="0" smtClean="0">
              <a:cs typeface="Simplified Arabic" pitchFamily="2" charset="-78"/>
            </a:rPr>
            <a:t>.</a:t>
          </a:r>
          <a:endParaRPr lang="fr-FR" dirty="0">
            <a:cs typeface="Simplified Arabic" pitchFamily="2" charset="-78"/>
          </a:endParaRPr>
        </a:p>
      </dgm:t>
    </dgm:pt>
    <dgm:pt modelId="{1729DAE2-039B-474D-876B-0E6B3DE33371}" type="parTrans" cxnId="{24C64064-9A48-4612-9825-E3FE685EDBA4}">
      <dgm:prSet/>
      <dgm:spPr/>
      <dgm:t>
        <a:bodyPr/>
        <a:lstStyle/>
        <a:p>
          <a:endParaRPr lang="fr-FR">
            <a:cs typeface="Simplified Arabic" pitchFamily="2" charset="-78"/>
          </a:endParaRPr>
        </a:p>
      </dgm:t>
    </dgm:pt>
    <dgm:pt modelId="{6EE593CD-42EE-47BC-9677-65F001340EEA}" type="sibTrans" cxnId="{24C64064-9A48-4612-9825-E3FE685EDBA4}">
      <dgm:prSet/>
      <dgm:spPr/>
      <dgm:t>
        <a:bodyPr/>
        <a:lstStyle/>
        <a:p>
          <a:endParaRPr lang="fr-FR">
            <a:cs typeface="Simplified Arabic" pitchFamily="2" charset="-78"/>
          </a:endParaRPr>
        </a:p>
      </dgm:t>
    </dgm:pt>
    <dgm:pt modelId="{DDA64AAD-BAC1-412C-A3E2-C7812AF7C9FC}">
      <dgm:prSet/>
      <dgm:spPr/>
      <dgm:t>
        <a:bodyPr/>
        <a:lstStyle/>
        <a:p>
          <a:pPr rtl="1"/>
          <a:r>
            <a:rPr lang="ar-SA" b="1" i="0" smtClean="0">
              <a:cs typeface="Simplified Arabic" pitchFamily="2" charset="-78"/>
            </a:rPr>
            <a:t>العميل الخامل</a:t>
          </a:r>
          <a:r>
            <a:rPr lang="fr-FR" b="1" i="0" smtClean="0">
              <a:cs typeface="Simplified Arabic" pitchFamily="2" charset="-78"/>
            </a:rPr>
            <a:t>: </a:t>
          </a:r>
          <a:r>
            <a:rPr lang="ar-SA" b="0" i="0" smtClean="0">
              <a:cs typeface="Simplified Arabic" pitchFamily="2" charset="-78"/>
            </a:rPr>
            <a:t>تنخفض مشترياته وعلاقته بالمؤسسة بشكل كبير</a:t>
          </a:r>
          <a:r>
            <a:rPr lang="fr-FR" b="0" i="0" smtClean="0">
              <a:cs typeface="Simplified Arabic" pitchFamily="2" charset="-78"/>
            </a:rPr>
            <a:t>.</a:t>
          </a:r>
          <a:endParaRPr lang="fr-FR" dirty="0">
            <a:cs typeface="Simplified Arabic" pitchFamily="2" charset="-78"/>
          </a:endParaRPr>
        </a:p>
      </dgm:t>
    </dgm:pt>
    <dgm:pt modelId="{52FF7C8B-3175-49FF-9182-E45EF3860ECA}" type="parTrans" cxnId="{72C9E0D0-6E06-4684-9723-8722065E8478}">
      <dgm:prSet/>
      <dgm:spPr/>
      <dgm:t>
        <a:bodyPr/>
        <a:lstStyle/>
        <a:p>
          <a:endParaRPr lang="fr-FR">
            <a:cs typeface="Simplified Arabic" pitchFamily="2" charset="-78"/>
          </a:endParaRPr>
        </a:p>
      </dgm:t>
    </dgm:pt>
    <dgm:pt modelId="{F9E8336D-2249-4FD6-8EB4-4485C6BA04BA}" type="sibTrans" cxnId="{72C9E0D0-6E06-4684-9723-8722065E8478}">
      <dgm:prSet/>
      <dgm:spPr/>
      <dgm:t>
        <a:bodyPr/>
        <a:lstStyle/>
        <a:p>
          <a:endParaRPr lang="fr-FR">
            <a:cs typeface="Simplified Arabic" pitchFamily="2" charset="-78"/>
          </a:endParaRPr>
        </a:p>
      </dgm:t>
    </dgm:pt>
    <dgm:pt modelId="{94F79FB0-A4A5-481E-ACF3-AE59978165C0}">
      <dgm:prSet/>
      <dgm:spPr/>
      <dgm:t>
        <a:bodyPr/>
        <a:lstStyle/>
        <a:p>
          <a:pPr rtl="1"/>
          <a:r>
            <a:rPr lang="ar-SA" b="1" i="0" smtClean="0">
              <a:cs typeface="Simplified Arabic" pitchFamily="2" charset="-78"/>
            </a:rPr>
            <a:t>العميل المفقود</a:t>
          </a:r>
          <a:r>
            <a:rPr lang="fr-FR" b="1" i="0" smtClean="0">
              <a:cs typeface="Simplified Arabic" pitchFamily="2" charset="-78"/>
            </a:rPr>
            <a:t>: </a:t>
          </a:r>
          <a:r>
            <a:rPr lang="ar-SA" b="0" i="0" smtClean="0">
              <a:cs typeface="Simplified Arabic" pitchFamily="2" charset="-78"/>
            </a:rPr>
            <a:t>عميل لم يعد يتعامل مع المؤسسة وقطع علاقته بها</a:t>
          </a:r>
          <a:r>
            <a:rPr lang="fr-FR" b="0" i="0" smtClean="0">
              <a:cs typeface="Simplified Arabic" pitchFamily="2" charset="-78"/>
            </a:rPr>
            <a:t>.</a:t>
          </a:r>
          <a:endParaRPr lang="fr-FR" dirty="0">
            <a:cs typeface="Simplified Arabic" pitchFamily="2" charset="-78"/>
          </a:endParaRPr>
        </a:p>
      </dgm:t>
    </dgm:pt>
    <dgm:pt modelId="{7A1966A6-BD23-4CCE-828E-097A3C65A5F8}" type="parTrans" cxnId="{6FE6267C-B41F-474A-BF1B-2E47A637BCE3}">
      <dgm:prSet/>
      <dgm:spPr/>
      <dgm:t>
        <a:bodyPr/>
        <a:lstStyle/>
        <a:p>
          <a:endParaRPr lang="fr-FR">
            <a:cs typeface="Simplified Arabic" pitchFamily="2" charset="-78"/>
          </a:endParaRPr>
        </a:p>
      </dgm:t>
    </dgm:pt>
    <dgm:pt modelId="{DD1794C8-7A4F-41FD-9F2F-EE2B8973C5A3}" type="sibTrans" cxnId="{6FE6267C-B41F-474A-BF1B-2E47A637BCE3}">
      <dgm:prSet/>
      <dgm:spPr/>
      <dgm:t>
        <a:bodyPr/>
        <a:lstStyle/>
        <a:p>
          <a:endParaRPr lang="fr-FR">
            <a:cs typeface="Simplified Arabic" pitchFamily="2" charset="-78"/>
          </a:endParaRPr>
        </a:p>
      </dgm:t>
    </dgm:pt>
    <dgm:pt modelId="{3C051775-C18D-487D-8CB4-8D3F5BF2DF9A}" type="pres">
      <dgm:prSet presAssocID="{C32C5EE8-22CF-49D0-BC29-F75BD7E1B672}" presName="diagram" presStyleCnt="0">
        <dgm:presLayoutVars>
          <dgm:dir/>
          <dgm:resizeHandles val="exact"/>
        </dgm:presLayoutVars>
      </dgm:prSet>
      <dgm:spPr/>
    </dgm:pt>
    <dgm:pt modelId="{3B09D915-2FF7-4594-AC92-1EE4984F51A6}" type="pres">
      <dgm:prSet presAssocID="{891ACF79-A484-4125-992B-4297AC92E2C4}" presName="node" presStyleLbl="node1" presStyleIdx="0" presStyleCnt="6">
        <dgm:presLayoutVars>
          <dgm:bulletEnabled val="1"/>
        </dgm:presLayoutVars>
      </dgm:prSet>
      <dgm:spPr/>
    </dgm:pt>
    <dgm:pt modelId="{3C3A87C1-6735-40EA-B22A-01A45770C182}" type="pres">
      <dgm:prSet presAssocID="{E3C5E276-06CC-46E3-9347-436C570EE849}" presName="sibTrans" presStyleLbl="sibTrans2D1" presStyleIdx="0" presStyleCnt="5"/>
      <dgm:spPr/>
    </dgm:pt>
    <dgm:pt modelId="{93282AB4-E2AD-4F49-9F8E-2AB2FD8283DC}" type="pres">
      <dgm:prSet presAssocID="{E3C5E276-06CC-46E3-9347-436C570EE849}" presName="connectorText" presStyleLbl="sibTrans2D1" presStyleIdx="0" presStyleCnt="5"/>
      <dgm:spPr/>
    </dgm:pt>
    <dgm:pt modelId="{D3031882-650B-48FA-AD64-F109CBCB514D}" type="pres">
      <dgm:prSet presAssocID="{56BD8B17-D382-4E1F-A78B-537342C4DE5C}" presName="node" presStyleLbl="node1" presStyleIdx="1" presStyleCnt="6">
        <dgm:presLayoutVars>
          <dgm:bulletEnabled val="1"/>
        </dgm:presLayoutVars>
      </dgm:prSet>
      <dgm:spPr/>
    </dgm:pt>
    <dgm:pt modelId="{C983472C-362A-41CF-9ADE-0885F9F56024}" type="pres">
      <dgm:prSet presAssocID="{6B6D0451-B3B3-49B2-A737-242ADF7DCE72}" presName="sibTrans" presStyleLbl="sibTrans2D1" presStyleIdx="1" presStyleCnt="5"/>
      <dgm:spPr/>
    </dgm:pt>
    <dgm:pt modelId="{42A0A64A-B392-4489-AE84-24DF48FC052D}" type="pres">
      <dgm:prSet presAssocID="{6B6D0451-B3B3-49B2-A737-242ADF7DCE72}" presName="connectorText" presStyleLbl="sibTrans2D1" presStyleIdx="1" presStyleCnt="5"/>
      <dgm:spPr/>
    </dgm:pt>
    <dgm:pt modelId="{A8B3EEC3-2824-44ED-A46B-21BA7973188E}" type="pres">
      <dgm:prSet presAssocID="{A836F5A9-7F86-4E8C-9CC0-19B12477E8B8}" presName="node" presStyleLbl="node1" presStyleIdx="2" presStyleCnt="6">
        <dgm:presLayoutVars>
          <dgm:bulletEnabled val="1"/>
        </dgm:presLayoutVars>
      </dgm:prSet>
      <dgm:spPr/>
    </dgm:pt>
    <dgm:pt modelId="{C75B766A-4730-468A-8987-47BFB54396DC}" type="pres">
      <dgm:prSet presAssocID="{7B369AFC-0C92-4F3D-8845-CF97BAE3F39F}" presName="sibTrans" presStyleLbl="sibTrans2D1" presStyleIdx="2" presStyleCnt="5"/>
      <dgm:spPr/>
    </dgm:pt>
    <dgm:pt modelId="{90BE29B1-20A0-4F97-B3CB-CCC8EBD210E3}" type="pres">
      <dgm:prSet presAssocID="{7B369AFC-0C92-4F3D-8845-CF97BAE3F39F}" presName="connectorText" presStyleLbl="sibTrans2D1" presStyleIdx="2" presStyleCnt="5"/>
      <dgm:spPr/>
    </dgm:pt>
    <dgm:pt modelId="{85A01019-2F1E-48CF-BD48-26C71158EE8B}" type="pres">
      <dgm:prSet presAssocID="{76F3630B-0170-4261-A907-1F92EDC15D09}" presName="node" presStyleLbl="node1" presStyleIdx="3" presStyleCnt="6">
        <dgm:presLayoutVars>
          <dgm:bulletEnabled val="1"/>
        </dgm:presLayoutVars>
      </dgm:prSet>
      <dgm:spPr/>
    </dgm:pt>
    <dgm:pt modelId="{43A84174-FE88-4909-92A3-5FD9FFB269FD}" type="pres">
      <dgm:prSet presAssocID="{6EE593CD-42EE-47BC-9677-65F001340EEA}" presName="sibTrans" presStyleLbl="sibTrans2D1" presStyleIdx="3" presStyleCnt="5"/>
      <dgm:spPr/>
    </dgm:pt>
    <dgm:pt modelId="{43653EB9-9D9E-4329-8755-DDED141AD330}" type="pres">
      <dgm:prSet presAssocID="{6EE593CD-42EE-47BC-9677-65F001340EEA}" presName="connectorText" presStyleLbl="sibTrans2D1" presStyleIdx="3" presStyleCnt="5"/>
      <dgm:spPr/>
    </dgm:pt>
    <dgm:pt modelId="{64D8CF8E-4CC2-43F8-A1CE-8B493EDC817D}" type="pres">
      <dgm:prSet presAssocID="{DDA64AAD-BAC1-412C-A3E2-C7812AF7C9FC}" presName="node" presStyleLbl="node1" presStyleIdx="4" presStyleCnt="6">
        <dgm:presLayoutVars>
          <dgm:bulletEnabled val="1"/>
        </dgm:presLayoutVars>
      </dgm:prSet>
      <dgm:spPr/>
    </dgm:pt>
    <dgm:pt modelId="{1434375B-7275-49F7-B432-85E9E7C67C41}" type="pres">
      <dgm:prSet presAssocID="{F9E8336D-2249-4FD6-8EB4-4485C6BA04BA}" presName="sibTrans" presStyleLbl="sibTrans2D1" presStyleIdx="4" presStyleCnt="5"/>
      <dgm:spPr/>
    </dgm:pt>
    <dgm:pt modelId="{972B1DA9-EE4A-41A1-A3D8-0837255752A0}" type="pres">
      <dgm:prSet presAssocID="{F9E8336D-2249-4FD6-8EB4-4485C6BA04BA}" presName="connectorText" presStyleLbl="sibTrans2D1" presStyleIdx="4" presStyleCnt="5"/>
      <dgm:spPr/>
    </dgm:pt>
    <dgm:pt modelId="{97DB98A8-6CBD-439F-B66E-67A274C9AFB1}" type="pres">
      <dgm:prSet presAssocID="{94F79FB0-A4A5-481E-ACF3-AE59978165C0}" presName="node" presStyleLbl="node1" presStyleIdx="5" presStyleCnt="6">
        <dgm:presLayoutVars>
          <dgm:bulletEnabled val="1"/>
        </dgm:presLayoutVars>
      </dgm:prSet>
      <dgm:spPr/>
    </dgm:pt>
  </dgm:ptLst>
  <dgm:cxnLst>
    <dgm:cxn modelId="{002B90CB-A6D7-40F6-A44B-E249B3E809F8}" type="presOf" srcId="{6EE593CD-42EE-47BC-9677-65F001340EEA}" destId="{43A84174-FE88-4909-92A3-5FD9FFB269FD}" srcOrd="0" destOrd="0" presId="urn:microsoft.com/office/officeart/2005/8/layout/process5"/>
    <dgm:cxn modelId="{76F46DE7-2E90-4160-A7B6-16F394A39223}" type="presOf" srcId="{DDA64AAD-BAC1-412C-A3E2-C7812AF7C9FC}" destId="{64D8CF8E-4CC2-43F8-A1CE-8B493EDC817D}" srcOrd="0" destOrd="0" presId="urn:microsoft.com/office/officeart/2005/8/layout/process5"/>
    <dgm:cxn modelId="{CD8057BB-4E46-4AE9-8876-328F1BC94DCA}" type="presOf" srcId="{F9E8336D-2249-4FD6-8EB4-4485C6BA04BA}" destId="{972B1DA9-EE4A-41A1-A3D8-0837255752A0}" srcOrd="1" destOrd="0" presId="urn:microsoft.com/office/officeart/2005/8/layout/process5"/>
    <dgm:cxn modelId="{24C64064-9A48-4612-9825-E3FE685EDBA4}" srcId="{C32C5EE8-22CF-49D0-BC29-F75BD7E1B672}" destId="{76F3630B-0170-4261-A907-1F92EDC15D09}" srcOrd="3" destOrd="0" parTransId="{1729DAE2-039B-474D-876B-0E6B3DE33371}" sibTransId="{6EE593CD-42EE-47BC-9677-65F001340EEA}"/>
    <dgm:cxn modelId="{B94AE538-EA3A-4863-BF70-BA4851DEFEC1}" type="presOf" srcId="{7B369AFC-0C92-4F3D-8845-CF97BAE3F39F}" destId="{C75B766A-4730-468A-8987-47BFB54396DC}" srcOrd="0" destOrd="0" presId="urn:microsoft.com/office/officeart/2005/8/layout/process5"/>
    <dgm:cxn modelId="{430EA37E-F18B-4CAF-9340-68F61FFB9AB7}" type="presOf" srcId="{E3C5E276-06CC-46E3-9347-436C570EE849}" destId="{93282AB4-E2AD-4F49-9F8E-2AB2FD8283DC}" srcOrd="1" destOrd="0" presId="urn:microsoft.com/office/officeart/2005/8/layout/process5"/>
    <dgm:cxn modelId="{B0B97E46-CEB3-4B79-9B27-35CC5A6DD0BB}" type="presOf" srcId="{94F79FB0-A4A5-481E-ACF3-AE59978165C0}" destId="{97DB98A8-6CBD-439F-B66E-67A274C9AFB1}" srcOrd="0" destOrd="0" presId="urn:microsoft.com/office/officeart/2005/8/layout/process5"/>
    <dgm:cxn modelId="{2962C09F-1566-4C78-95E5-91B9EA0A530C}" srcId="{C32C5EE8-22CF-49D0-BC29-F75BD7E1B672}" destId="{56BD8B17-D382-4E1F-A78B-537342C4DE5C}" srcOrd="1" destOrd="0" parTransId="{B37AC3D1-8319-4A5F-A9CE-2E4270E0389F}" sibTransId="{6B6D0451-B3B3-49B2-A737-242ADF7DCE72}"/>
    <dgm:cxn modelId="{D23BB812-8582-4314-870C-C8DD2DB82A53}" type="presOf" srcId="{891ACF79-A484-4125-992B-4297AC92E2C4}" destId="{3B09D915-2FF7-4594-AC92-1EE4984F51A6}" srcOrd="0" destOrd="0" presId="urn:microsoft.com/office/officeart/2005/8/layout/process5"/>
    <dgm:cxn modelId="{325275BE-8D08-4AAA-9419-D7579D6504BB}" srcId="{C32C5EE8-22CF-49D0-BC29-F75BD7E1B672}" destId="{A836F5A9-7F86-4E8C-9CC0-19B12477E8B8}" srcOrd="2" destOrd="0" parTransId="{3D05B04F-8F4B-422C-A6C3-6C84EEFE898E}" sibTransId="{7B369AFC-0C92-4F3D-8845-CF97BAE3F39F}"/>
    <dgm:cxn modelId="{D13C03A5-3913-4E79-86AD-8ABC87E244CF}" type="presOf" srcId="{6EE593CD-42EE-47BC-9677-65F001340EEA}" destId="{43653EB9-9D9E-4329-8755-DDED141AD330}" srcOrd="1" destOrd="0" presId="urn:microsoft.com/office/officeart/2005/8/layout/process5"/>
    <dgm:cxn modelId="{A0B380C1-A1CA-402D-A731-9BC985509D6C}" type="presOf" srcId="{C32C5EE8-22CF-49D0-BC29-F75BD7E1B672}" destId="{3C051775-C18D-487D-8CB4-8D3F5BF2DF9A}" srcOrd="0" destOrd="0" presId="urn:microsoft.com/office/officeart/2005/8/layout/process5"/>
    <dgm:cxn modelId="{21A22F1E-8761-4E71-BFA0-AFD8B2BF2DFC}" type="presOf" srcId="{E3C5E276-06CC-46E3-9347-436C570EE849}" destId="{3C3A87C1-6735-40EA-B22A-01A45770C182}" srcOrd="0" destOrd="0" presId="urn:microsoft.com/office/officeart/2005/8/layout/process5"/>
    <dgm:cxn modelId="{F02084BA-E873-4254-8E15-E15707CFAE0A}" type="presOf" srcId="{A836F5A9-7F86-4E8C-9CC0-19B12477E8B8}" destId="{A8B3EEC3-2824-44ED-A46B-21BA7973188E}" srcOrd="0" destOrd="0" presId="urn:microsoft.com/office/officeart/2005/8/layout/process5"/>
    <dgm:cxn modelId="{F32DC520-4A42-41F4-9187-BFD30490ACF6}" type="presOf" srcId="{F9E8336D-2249-4FD6-8EB4-4485C6BA04BA}" destId="{1434375B-7275-49F7-B432-85E9E7C67C41}" srcOrd="0" destOrd="0" presId="urn:microsoft.com/office/officeart/2005/8/layout/process5"/>
    <dgm:cxn modelId="{45A38CFD-083F-4E63-981D-3618959F2213}" srcId="{C32C5EE8-22CF-49D0-BC29-F75BD7E1B672}" destId="{891ACF79-A484-4125-992B-4297AC92E2C4}" srcOrd="0" destOrd="0" parTransId="{9B7E3FEC-42FE-4504-AC8F-F2DD472BA6AD}" sibTransId="{E3C5E276-06CC-46E3-9347-436C570EE849}"/>
    <dgm:cxn modelId="{AC1C8C47-A38E-4569-B981-F251127431E6}" type="presOf" srcId="{6B6D0451-B3B3-49B2-A737-242ADF7DCE72}" destId="{C983472C-362A-41CF-9ADE-0885F9F56024}" srcOrd="0" destOrd="0" presId="urn:microsoft.com/office/officeart/2005/8/layout/process5"/>
    <dgm:cxn modelId="{42B05C29-719A-4F4A-ABD1-B4354FCA96CB}" type="presOf" srcId="{6B6D0451-B3B3-49B2-A737-242ADF7DCE72}" destId="{42A0A64A-B392-4489-AE84-24DF48FC052D}" srcOrd="1" destOrd="0" presId="urn:microsoft.com/office/officeart/2005/8/layout/process5"/>
    <dgm:cxn modelId="{39E2ACE7-3D26-4E2B-BD8B-EA58C8A3E43F}" type="presOf" srcId="{76F3630B-0170-4261-A907-1F92EDC15D09}" destId="{85A01019-2F1E-48CF-BD48-26C71158EE8B}" srcOrd="0" destOrd="0" presId="urn:microsoft.com/office/officeart/2005/8/layout/process5"/>
    <dgm:cxn modelId="{96A739FB-88AD-4222-A224-8EE6A6FB044A}" type="presOf" srcId="{56BD8B17-D382-4E1F-A78B-537342C4DE5C}" destId="{D3031882-650B-48FA-AD64-F109CBCB514D}" srcOrd="0" destOrd="0" presId="urn:microsoft.com/office/officeart/2005/8/layout/process5"/>
    <dgm:cxn modelId="{16AD47B1-1756-4993-94E5-FE2056AF362D}" type="presOf" srcId="{7B369AFC-0C92-4F3D-8845-CF97BAE3F39F}" destId="{90BE29B1-20A0-4F97-B3CB-CCC8EBD210E3}" srcOrd="1" destOrd="0" presId="urn:microsoft.com/office/officeart/2005/8/layout/process5"/>
    <dgm:cxn modelId="{6FE6267C-B41F-474A-BF1B-2E47A637BCE3}" srcId="{C32C5EE8-22CF-49D0-BC29-F75BD7E1B672}" destId="{94F79FB0-A4A5-481E-ACF3-AE59978165C0}" srcOrd="5" destOrd="0" parTransId="{7A1966A6-BD23-4CCE-828E-097A3C65A5F8}" sibTransId="{DD1794C8-7A4F-41FD-9F2F-EE2B8973C5A3}"/>
    <dgm:cxn modelId="{72C9E0D0-6E06-4684-9723-8722065E8478}" srcId="{C32C5EE8-22CF-49D0-BC29-F75BD7E1B672}" destId="{DDA64AAD-BAC1-412C-A3E2-C7812AF7C9FC}" srcOrd="4" destOrd="0" parTransId="{52FF7C8B-3175-49FF-9182-E45EF3860ECA}" sibTransId="{F9E8336D-2249-4FD6-8EB4-4485C6BA04BA}"/>
    <dgm:cxn modelId="{C68135CF-635D-4391-AA7D-F9149B115CA9}" type="presParOf" srcId="{3C051775-C18D-487D-8CB4-8D3F5BF2DF9A}" destId="{3B09D915-2FF7-4594-AC92-1EE4984F51A6}" srcOrd="0" destOrd="0" presId="urn:microsoft.com/office/officeart/2005/8/layout/process5"/>
    <dgm:cxn modelId="{BBA7BAA3-A38A-4E1E-B33F-58739FB8D044}" type="presParOf" srcId="{3C051775-C18D-487D-8CB4-8D3F5BF2DF9A}" destId="{3C3A87C1-6735-40EA-B22A-01A45770C182}" srcOrd="1" destOrd="0" presId="urn:microsoft.com/office/officeart/2005/8/layout/process5"/>
    <dgm:cxn modelId="{A1C649BD-F1F8-4A61-AD7E-07D08A5D2E38}" type="presParOf" srcId="{3C3A87C1-6735-40EA-B22A-01A45770C182}" destId="{93282AB4-E2AD-4F49-9F8E-2AB2FD8283DC}" srcOrd="0" destOrd="0" presId="urn:microsoft.com/office/officeart/2005/8/layout/process5"/>
    <dgm:cxn modelId="{8AEE42C4-2CDA-4000-BDEF-E056964438FE}" type="presParOf" srcId="{3C051775-C18D-487D-8CB4-8D3F5BF2DF9A}" destId="{D3031882-650B-48FA-AD64-F109CBCB514D}" srcOrd="2" destOrd="0" presId="urn:microsoft.com/office/officeart/2005/8/layout/process5"/>
    <dgm:cxn modelId="{0B3F65E5-605C-4F5A-A50A-3AB7C364120A}" type="presParOf" srcId="{3C051775-C18D-487D-8CB4-8D3F5BF2DF9A}" destId="{C983472C-362A-41CF-9ADE-0885F9F56024}" srcOrd="3" destOrd="0" presId="urn:microsoft.com/office/officeart/2005/8/layout/process5"/>
    <dgm:cxn modelId="{929E8A45-1AF2-4880-95F0-EA9A93C17298}" type="presParOf" srcId="{C983472C-362A-41CF-9ADE-0885F9F56024}" destId="{42A0A64A-B392-4489-AE84-24DF48FC052D}" srcOrd="0" destOrd="0" presId="urn:microsoft.com/office/officeart/2005/8/layout/process5"/>
    <dgm:cxn modelId="{FCBA481A-9594-4C87-9EEC-BADCDEA21EB0}" type="presParOf" srcId="{3C051775-C18D-487D-8CB4-8D3F5BF2DF9A}" destId="{A8B3EEC3-2824-44ED-A46B-21BA7973188E}" srcOrd="4" destOrd="0" presId="urn:microsoft.com/office/officeart/2005/8/layout/process5"/>
    <dgm:cxn modelId="{75B4AAD1-3F1D-4C3D-BD27-DF2748B70C9F}" type="presParOf" srcId="{3C051775-C18D-487D-8CB4-8D3F5BF2DF9A}" destId="{C75B766A-4730-468A-8987-47BFB54396DC}" srcOrd="5" destOrd="0" presId="urn:microsoft.com/office/officeart/2005/8/layout/process5"/>
    <dgm:cxn modelId="{4B614E98-D8F7-4DFC-B171-01F89568565D}" type="presParOf" srcId="{C75B766A-4730-468A-8987-47BFB54396DC}" destId="{90BE29B1-20A0-4F97-B3CB-CCC8EBD210E3}" srcOrd="0" destOrd="0" presId="urn:microsoft.com/office/officeart/2005/8/layout/process5"/>
    <dgm:cxn modelId="{3DAFB1EE-6B51-4ADF-94BF-06AD25DFDAC2}" type="presParOf" srcId="{3C051775-C18D-487D-8CB4-8D3F5BF2DF9A}" destId="{85A01019-2F1E-48CF-BD48-26C71158EE8B}" srcOrd="6" destOrd="0" presId="urn:microsoft.com/office/officeart/2005/8/layout/process5"/>
    <dgm:cxn modelId="{0C407C7F-C818-4F50-A71E-5D5CB237D7E2}" type="presParOf" srcId="{3C051775-C18D-487D-8CB4-8D3F5BF2DF9A}" destId="{43A84174-FE88-4909-92A3-5FD9FFB269FD}" srcOrd="7" destOrd="0" presId="urn:microsoft.com/office/officeart/2005/8/layout/process5"/>
    <dgm:cxn modelId="{2A98A3B9-B904-47EC-9F41-1AE33198FA55}" type="presParOf" srcId="{43A84174-FE88-4909-92A3-5FD9FFB269FD}" destId="{43653EB9-9D9E-4329-8755-DDED141AD330}" srcOrd="0" destOrd="0" presId="urn:microsoft.com/office/officeart/2005/8/layout/process5"/>
    <dgm:cxn modelId="{8B19C1BA-6963-4E13-B938-BABACCFABC90}" type="presParOf" srcId="{3C051775-C18D-487D-8CB4-8D3F5BF2DF9A}" destId="{64D8CF8E-4CC2-43F8-A1CE-8B493EDC817D}" srcOrd="8" destOrd="0" presId="urn:microsoft.com/office/officeart/2005/8/layout/process5"/>
    <dgm:cxn modelId="{352EA114-9B11-4609-9AF9-42DB601AB39D}" type="presParOf" srcId="{3C051775-C18D-487D-8CB4-8D3F5BF2DF9A}" destId="{1434375B-7275-49F7-B432-85E9E7C67C41}" srcOrd="9" destOrd="0" presId="urn:microsoft.com/office/officeart/2005/8/layout/process5"/>
    <dgm:cxn modelId="{9F5F9C9F-E2D9-42ED-8F27-E03FDCCEB175}" type="presParOf" srcId="{1434375B-7275-49F7-B432-85E9E7C67C41}" destId="{972B1DA9-EE4A-41A1-A3D8-0837255752A0}" srcOrd="0" destOrd="0" presId="urn:microsoft.com/office/officeart/2005/8/layout/process5"/>
    <dgm:cxn modelId="{48CB8472-3B3B-4EC4-B55A-0BAD6B19165F}" type="presParOf" srcId="{3C051775-C18D-487D-8CB4-8D3F5BF2DF9A}" destId="{97DB98A8-6CBD-439F-B66E-67A274C9AFB1}"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78A51-3687-441C-912E-6F6655373BFA}">
      <dsp:nvSpPr>
        <dsp:cNvPr id="0" name=""/>
        <dsp:cNvSpPr/>
      </dsp:nvSpPr>
      <dsp:spPr>
        <a:xfrm>
          <a:off x="0" y="1366559"/>
          <a:ext cx="11360800" cy="1822080"/>
        </a:xfrm>
        <a:prstGeom prst="notchedRightArrow">
          <a:avLst/>
        </a:prstGeom>
        <a:solidFill>
          <a:schemeClr val="accent3">
            <a:tint val="40000"/>
            <a:hueOff val="0"/>
            <a:satOff val="0"/>
            <a:lumOff val="0"/>
            <a:alphaOff val="0"/>
          </a:schemeClr>
        </a:solidFill>
        <a:ln w="12700"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9701AF6-D7AE-4B95-B0C3-7A23DADDBB49}">
      <dsp:nvSpPr>
        <dsp:cNvPr id="0" name=""/>
        <dsp:cNvSpPr/>
      </dsp:nvSpPr>
      <dsp:spPr>
        <a:xfrm>
          <a:off x="5117" y="0"/>
          <a:ext cx="2461321" cy="182208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rtl="1">
            <a:lnSpc>
              <a:spcPct val="90000"/>
            </a:lnSpc>
            <a:spcBef>
              <a:spcPct val="0"/>
            </a:spcBef>
            <a:spcAft>
              <a:spcPct val="35000"/>
            </a:spcAft>
          </a:pPr>
          <a:r>
            <a:rPr lang="ar-DZ" sz="2300" b="1" kern="1200" dirty="0" smtClean="0">
              <a:cs typeface="Simplified Arabic" panose="02020603050405020304" pitchFamily="18" charset="-78"/>
            </a:rPr>
            <a:t>تطور مفهوم التسويق بالعلاقات وإدارة علاقات العملاء</a:t>
          </a:r>
          <a:endParaRPr lang="fr-FR" sz="2300" b="1" kern="1200" dirty="0"/>
        </a:p>
      </dsp:txBody>
      <dsp:txXfrm>
        <a:off x="5117" y="0"/>
        <a:ext cx="2461321" cy="1822080"/>
      </dsp:txXfrm>
    </dsp:sp>
    <dsp:sp modelId="{047E7925-E87E-4770-90CC-23C67182F4CB}">
      <dsp:nvSpPr>
        <dsp:cNvPr id="0" name=""/>
        <dsp:cNvSpPr/>
      </dsp:nvSpPr>
      <dsp:spPr>
        <a:xfrm>
          <a:off x="1008018" y="2049840"/>
          <a:ext cx="455520" cy="455520"/>
        </a:xfrm>
        <a:prstGeom prst="ellips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0CBB2FA-B5B6-49F5-AA50-53BED5CCDFF3}">
      <dsp:nvSpPr>
        <dsp:cNvPr id="0" name=""/>
        <dsp:cNvSpPr/>
      </dsp:nvSpPr>
      <dsp:spPr>
        <a:xfrm>
          <a:off x="2589505" y="2733119"/>
          <a:ext cx="2461321" cy="182208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rtl="1">
            <a:lnSpc>
              <a:spcPct val="90000"/>
            </a:lnSpc>
            <a:spcBef>
              <a:spcPct val="0"/>
            </a:spcBef>
            <a:spcAft>
              <a:spcPct val="35000"/>
            </a:spcAft>
          </a:pPr>
          <a:r>
            <a:rPr lang="ar-DZ" sz="2300" b="1" kern="1200" dirty="0" smtClean="0">
              <a:cs typeface="Simplified Arabic" panose="02020603050405020304" pitchFamily="18" charset="-78"/>
            </a:rPr>
            <a:t>مفهوم إدارة العلاقة مع زبون الخدمات</a:t>
          </a:r>
          <a:endParaRPr lang="fr-FR" sz="2300" b="1" kern="1200" dirty="0"/>
        </a:p>
      </dsp:txBody>
      <dsp:txXfrm>
        <a:off x="2589505" y="2733119"/>
        <a:ext cx="2461321" cy="1822080"/>
      </dsp:txXfrm>
    </dsp:sp>
    <dsp:sp modelId="{34E81831-0CE9-4836-B176-050DDD056B7C}">
      <dsp:nvSpPr>
        <dsp:cNvPr id="0" name=""/>
        <dsp:cNvSpPr/>
      </dsp:nvSpPr>
      <dsp:spPr>
        <a:xfrm>
          <a:off x="3592406" y="2049840"/>
          <a:ext cx="455520" cy="455520"/>
        </a:xfrm>
        <a:prstGeom prst="ellipse">
          <a:avLst/>
        </a:prstGeom>
        <a:solidFill>
          <a:schemeClr val="accent3">
            <a:hueOff val="350959"/>
            <a:satOff val="5126"/>
            <a:lumOff val="-327"/>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9EC414-10CA-49FB-B09D-43CC18D23F6F}">
      <dsp:nvSpPr>
        <dsp:cNvPr id="0" name=""/>
        <dsp:cNvSpPr/>
      </dsp:nvSpPr>
      <dsp:spPr>
        <a:xfrm>
          <a:off x="5173893" y="0"/>
          <a:ext cx="2461321" cy="182208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rtl="1">
            <a:lnSpc>
              <a:spcPct val="90000"/>
            </a:lnSpc>
            <a:spcBef>
              <a:spcPct val="0"/>
            </a:spcBef>
            <a:spcAft>
              <a:spcPct val="35000"/>
            </a:spcAft>
          </a:pPr>
          <a:r>
            <a:rPr lang="ar-DZ" sz="2300" b="1" i="0" kern="1200" dirty="0" smtClean="0"/>
            <a:t>أبعاد إدارة العلاقة مع العميل</a:t>
          </a:r>
          <a:endParaRPr lang="fr-FR" sz="2300" kern="1200" dirty="0"/>
        </a:p>
      </dsp:txBody>
      <dsp:txXfrm>
        <a:off x="5173893" y="0"/>
        <a:ext cx="2461321" cy="1822080"/>
      </dsp:txXfrm>
    </dsp:sp>
    <dsp:sp modelId="{EE4DB0D9-70EC-4109-A007-88027F2379FF}">
      <dsp:nvSpPr>
        <dsp:cNvPr id="0" name=""/>
        <dsp:cNvSpPr/>
      </dsp:nvSpPr>
      <dsp:spPr>
        <a:xfrm>
          <a:off x="6176793" y="2049840"/>
          <a:ext cx="455520" cy="455520"/>
        </a:xfrm>
        <a:prstGeom prst="ellipse">
          <a:avLst/>
        </a:prstGeom>
        <a:solidFill>
          <a:schemeClr val="accent3">
            <a:hueOff val="701918"/>
            <a:satOff val="10252"/>
            <a:lumOff val="-65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54BB93-A212-4D65-BE9D-C354257A3A88}">
      <dsp:nvSpPr>
        <dsp:cNvPr id="0" name=""/>
        <dsp:cNvSpPr/>
      </dsp:nvSpPr>
      <dsp:spPr>
        <a:xfrm>
          <a:off x="7758280" y="2733119"/>
          <a:ext cx="2461321" cy="1822080"/>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rtl="1">
            <a:lnSpc>
              <a:spcPct val="90000"/>
            </a:lnSpc>
            <a:spcBef>
              <a:spcPct val="0"/>
            </a:spcBef>
            <a:spcAft>
              <a:spcPct val="35000"/>
            </a:spcAft>
          </a:pPr>
          <a:r>
            <a:rPr lang="ar-DZ" sz="2300" b="1" kern="1200" dirty="0" smtClean="0">
              <a:cs typeface="Simplified Arabic" panose="02020603050405020304" pitchFamily="18" charset="-78"/>
            </a:rPr>
            <a:t>مراحل بناء ولاء العميل</a:t>
          </a:r>
          <a:endParaRPr lang="fr-FR" sz="2300" b="1" kern="1200" dirty="0"/>
        </a:p>
      </dsp:txBody>
      <dsp:txXfrm>
        <a:off x="7758280" y="2733119"/>
        <a:ext cx="2461321" cy="1822080"/>
      </dsp:txXfrm>
    </dsp:sp>
    <dsp:sp modelId="{9768364F-05E4-488E-AFD0-94B080A9E4F3}">
      <dsp:nvSpPr>
        <dsp:cNvPr id="0" name=""/>
        <dsp:cNvSpPr/>
      </dsp:nvSpPr>
      <dsp:spPr>
        <a:xfrm>
          <a:off x="8761181" y="2049840"/>
          <a:ext cx="455520" cy="455520"/>
        </a:xfrm>
        <a:prstGeom prst="ellipse">
          <a:avLst/>
        </a:prstGeom>
        <a:solidFill>
          <a:schemeClr val="accent3">
            <a:hueOff val="1052877"/>
            <a:satOff val="15378"/>
            <a:lumOff val="-98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857D-9E74-4162-BFE9-540D9D1A678D}">
      <dsp:nvSpPr>
        <dsp:cNvPr id="0" name=""/>
        <dsp:cNvSpPr/>
      </dsp:nvSpPr>
      <dsp:spPr>
        <a:xfrm rot="16200000">
          <a:off x="-1888179" y="1892981"/>
          <a:ext cx="5683046" cy="1897083"/>
        </a:xfrm>
        <a:prstGeom prst="flowChartManualOperation">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3601" bIns="0" numCol="1" spcCol="1270" anchor="ctr" anchorCtr="0">
          <a:noAutofit/>
        </a:bodyPr>
        <a:lstStyle/>
        <a:p>
          <a:pPr lvl="0" algn="ctr" defTabSz="1333500" rtl="1">
            <a:lnSpc>
              <a:spcPct val="90000"/>
            </a:lnSpc>
            <a:spcBef>
              <a:spcPct val="0"/>
            </a:spcBef>
            <a:spcAft>
              <a:spcPct val="35000"/>
            </a:spcAft>
          </a:pPr>
          <a:r>
            <a:rPr lang="ar-SA" sz="3000" b="1" kern="1200" smtClean="0"/>
            <a:t>اكتساب الزبائن </a:t>
          </a:r>
          <a:endParaRPr lang="fr-FR" sz="3000" kern="1200"/>
        </a:p>
      </dsp:txBody>
      <dsp:txXfrm rot="5400000">
        <a:off x="4802" y="1136609"/>
        <a:ext cx="1897083" cy="3409828"/>
      </dsp:txXfrm>
    </dsp:sp>
    <dsp:sp modelId="{D5812945-E05D-4E70-BB15-1009648F0581}">
      <dsp:nvSpPr>
        <dsp:cNvPr id="0" name=""/>
        <dsp:cNvSpPr/>
      </dsp:nvSpPr>
      <dsp:spPr>
        <a:xfrm rot="16200000">
          <a:off x="151185" y="1892981"/>
          <a:ext cx="5683046" cy="1897083"/>
        </a:xfrm>
        <a:prstGeom prst="flowChartManualOperation">
          <a:avLst/>
        </a:prstGeom>
        <a:solidFill>
          <a:schemeClr val="accent2">
            <a:shade val="50000"/>
            <a:hueOff val="-87777"/>
            <a:satOff val="-5080"/>
            <a:lumOff val="161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3601" bIns="0" numCol="1" spcCol="1270" anchor="ctr" anchorCtr="0">
          <a:noAutofit/>
        </a:bodyPr>
        <a:lstStyle/>
        <a:p>
          <a:pPr lvl="0" algn="ctr" defTabSz="1333500" rtl="1">
            <a:lnSpc>
              <a:spcPct val="90000"/>
            </a:lnSpc>
            <a:spcBef>
              <a:spcPct val="0"/>
            </a:spcBef>
            <a:spcAft>
              <a:spcPct val="35000"/>
            </a:spcAft>
          </a:pPr>
          <a:r>
            <a:rPr lang="ar-SA" sz="3000" b="1" kern="1200" smtClean="0"/>
            <a:t>قواعد بيانات الزبائن </a:t>
          </a:r>
          <a:endParaRPr lang="fr-FR" sz="3000" kern="1200"/>
        </a:p>
      </dsp:txBody>
      <dsp:txXfrm rot="5400000">
        <a:off x="2044166" y="1136609"/>
        <a:ext cx="1897083" cy="3409828"/>
      </dsp:txXfrm>
    </dsp:sp>
    <dsp:sp modelId="{6E4F3F7D-5812-4415-94BF-1C5001BD21A9}">
      <dsp:nvSpPr>
        <dsp:cNvPr id="0" name=""/>
        <dsp:cNvSpPr/>
      </dsp:nvSpPr>
      <dsp:spPr>
        <a:xfrm rot="16200000">
          <a:off x="2190549" y="1892981"/>
          <a:ext cx="5683046" cy="1897083"/>
        </a:xfrm>
        <a:prstGeom prst="flowChartManualOperation">
          <a:avLst/>
        </a:prstGeom>
        <a:solidFill>
          <a:schemeClr val="accent2">
            <a:shade val="50000"/>
            <a:hueOff val="-175553"/>
            <a:satOff val="-10161"/>
            <a:lumOff val="322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3601" bIns="0" numCol="1" spcCol="1270" anchor="ctr" anchorCtr="0">
          <a:noAutofit/>
        </a:bodyPr>
        <a:lstStyle/>
        <a:p>
          <a:pPr lvl="0" algn="ctr" defTabSz="1333500" rtl="1">
            <a:lnSpc>
              <a:spcPct val="90000"/>
            </a:lnSpc>
            <a:spcBef>
              <a:spcPct val="0"/>
            </a:spcBef>
            <a:spcAft>
              <a:spcPct val="35000"/>
            </a:spcAft>
          </a:pPr>
          <a:r>
            <a:rPr lang="ar-SA" sz="3000" b="1" kern="1200" smtClean="0"/>
            <a:t>الاحتفاظ بالزبائن</a:t>
          </a:r>
          <a:endParaRPr lang="fr-FR" sz="3000" kern="1200"/>
        </a:p>
      </dsp:txBody>
      <dsp:txXfrm rot="5400000">
        <a:off x="4083530" y="1136609"/>
        <a:ext cx="1897083" cy="3409828"/>
      </dsp:txXfrm>
    </dsp:sp>
    <dsp:sp modelId="{9F206815-A017-4E3D-8847-4A0A292BC079}">
      <dsp:nvSpPr>
        <dsp:cNvPr id="0" name=""/>
        <dsp:cNvSpPr/>
      </dsp:nvSpPr>
      <dsp:spPr>
        <a:xfrm rot="16200000">
          <a:off x="4229914" y="1892981"/>
          <a:ext cx="5683046" cy="1897083"/>
        </a:xfrm>
        <a:prstGeom prst="flowChartManualOperation">
          <a:avLst/>
        </a:prstGeom>
        <a:solidFill>
          <a:schemeClr val="accent2">
            <a:shade val="50000"/>
            <a:hueOff val="-263330"/>
            <a:satOff val="-15241"/>
            <a:lumOff val="483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3601" bIns="0" numCol="1" spcCol="1270" anchor="ctr" anchorCtr="0">
          <a:noAutofit/>
        </a:bodyPr>
        <a:lstStyle/>
        <a:p>
          <a:pPr lvl="0" algn="ctr" defTabSz="1333500" rtl="1">
            <a:lnSpc>
              <a:spcPct val="90000"/>
            </a:lnSpc>
            <a:spcBef>
              <a:spcPct val="0"/>
            </a:spcBef>
            <a:spcAft>
              <a:spcPct val="35000"/>
            </a:spcAft>
          </a:pPr>
          <a:r>
            <a:rPr lang="ar-SA" sz="3000" b="1" kern="1200" smtClean="0"/>
            <a:t>قيمة الزبائن </a:t>
          </a:r>
          <a:endParaRPr lang="fr-FR" sz="3000" kern="1200"/>
        </a:p>
      </dsp:txBody>
      <dsp:txXfrm rot="5400000">
        <a:off x="6122895" y="1136609"/>
        <a:ext cx="1897083" cy="3409828"/>
      </dsp:txXfrm>
    </dsp:sp>
    <dsp:sp modelId="{EEC458EF-27F7-4911-9083-D014E7CA030F}">
      <dsp:nvSpPr>
        <dsp:cNvPr id="0" name=""/>
        <dsp:cNvSpPr/>
      </dsp:nvSpPr>
      <dsp:spPr>
        <a:xfrm rot="16200000">
          <a:off x="6269278" y="1892981"/>
          <a:ext cx="5683046" cy="1897083"/>
        </a:xfrm>
        <a:prstGeom prst="flowChartManualOperation">
          <a:avLst/>
        </a:prstGeom>
        <a:solidFill>
          <a:schemeClr val="accent2">
            <a:shade val="50000"/>
            <a:hueOff val="-175553"/>
            <a:satOff val="-10161"/>
            <a:lumOff val="322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3601" bIns="0" numCol="1" spcCol="1270" anchor="ctr" anchorCtr="0">
          <a:noAutofit/>
        </a:bodyPr>
        <a:lstStyle/>
        <a:p>
          <a:pPr lvl="0" algn="ctr" defTabSz="1333500" rtl="1">
            <a:lnSpc>
              <a:spcPct val="90000"/>
            </a:lnSpc>
            <a:spcBef>
              <a:spcPct val="0"/>
            </a:spcBef>
            <a:spcAft>
              <a:spcPct val="35000"/>
            </a:spcAft>
          </a:pPr>
          <a:r>
            <a:rPr lang="ar-SA" sz="3000" b="1" kern="1200" smtClean="0"/>
            <a:t>رضا الزبائن</a:t>
          </a:r>
          <a:endParaRPr lang="fr-FR" sz="3000" kern="1200"/>
        </a:p>
      </dsp:txBody>
      <dsp:txXfrm rot="5400000">
        <a:off x="8162259" y="1136609"/>
        <a:ext cx="1897083" cy="3409828"/>
      </dsp:txXfrm>
    </dsp:sp>
    <dsp:sp modelId="{BADDB8FA-F88C-4975-9923-BEA59B442599}">
      <dsp:nvSpPr>
        <dsp:cNvPr id="0" name=""/>
        <dsp:cNvSpPr/>
      </dsp:nvSpPr>
      <dsp:spPr>
        <a:xfrm rot="16200000">
          <a:off x="8308643" y="1892981"/>
          <a:ext cx="5683046" cy="1897083"/>
        </a:xfrm>
        <a:prstGeom prst="flowChartManualOperation">
          <a:avLst/>
        </a:prstGeom>
        <a:solidFill>
          <a:schemeClr val="accent2">
            <a:shade val="50000"/>
            <a:hueOff val="-87777"/>
            <a:satOff val="-5080"/>
            <a:lumOff val="161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3601" bIns="0" numCol="1" spcCol="1270" anchor="ctr" anchorCtr="0">
          <a:noAutofit/>
        </a:bodyPr>
        <a:lstStyle/>
        <a:p>
          <a:pPr lvl="0" algn="ctr" defTabSz="1333500" rtl="1">
            <a:lnSpc>
              <a:spcPct val="90000"/>
            </a:lnSpc>
            <a:spcBef>
              <a:spcPct val="0"/>
            </a:spcBef>
            <a:spcAft>
              <a:spcPct val="35000"/>
            </a:spcAft>
          </a:pPr>
          <a:r>
            <a:rPr lang="ar-SA" sz="3000" b="1" kern="1200" smtClean="0"/>
            <a:t>ولاء الزبائن</a:t>
          </a:r>
          <a:endParaRPr lang="fr-FR" sz="3000" kern="1200"/>
        </a:p>
      </dsp:txBody>
      <dsp:txXfrm rot="5400000">
        <a:off x="10201624" y="1136609"/>
        <a:ext cx="1897083" cy="3409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9D915-2FF7-4594-AC92-1EE4984F51A6}">
      <dsp:nvSpPr>
        <dsp:cNvPr id="0" name=""/>
        <dsp:cNvSpPr/>
      </dsp:nvSpPr>
      <dsp:spPr>
        <a:xfrm>
          <a:off x="10344" y="73180"/>
          <a:ext cx="3091717" cy="1855030"/>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i="0" kern="1200" smtClean="0">
              <a:cs typeface="Simplified Arabic" pitchFamily="2" charset="-78"/>
            </a:rPr>
            <a:t>العميل المشكوك</a:t>
          </a:r>
          <a:r>
            <a:rPr lang="fr-FR" sz="1800" b="1" i="0" kern="1200" smtClean="0">
              <a:cs typeface="Simplified Arabic" pitchFamily="2" charset="-78"/>
            </a:rPr>
            <a:t>: </a:t>
          </a:r>
          <a:r>
            <a:rPr lang="ar-SA" sz="1800" b="0" i="0" kern="1200" smtClean="0">
              <a:cs typeface="Simplified Arabic" pitchFamily="2" charset="-78"/>
            </a:rPr>
            <a:t>كل العملاء الموجودين في السوق هم عملاء مشكوك فيهم</a:t>
          </a:r>
          <a:r>
            <a:rPr lang="fr-FR" sz="1800" b="0" i="0" kern="1200" smtClean="0">
              <a:cs typeface="Simplified Arabic" pitchFamily="2" charset="-78"/>
            </a:rPr>
            <a:t>.</a:t>
          </a:r>
          <a:endParaRPr lang="fr-FR" sz="1800" kern="1200" dirty="0">
            <a:cs typeface="Simplified Arabic" pitchFamily="2" charset="-78"/>
          </a:endParaRPr>
        </a:p>
      </dsp:txBody>
      <dsp:txXfrm>
        <a:off x="64676" y="127512"/>
        <a:ext cx="2983053" cy="1746366"/>
      </dsp:txXfrm>
    </dsp:sp>
    <dsp:sp modelId="{3C3A87C1-6735-40EA-B22A-01A45770C182}">
      <dsp:nvSpPr>
        <dsp:cNvPr id="0" name=""/>
        <dsp:cNvSpPr/>
      </dsp:nvSpPr>
      <dsp:spPr>
        <a:xfrm>
          <a:off x="3374132" y="617322"/>
          <a:ext cx="655444" cy="7667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cs typeface="Simplified Arabic" pitchFamily="2" charset="-78"/>
          </a:endParaRPr>
        </a:p>
      </dsp:txBody>
      <dsp:txXfrm>
        <a:off x="3374132" y="770671"/>
        <a:ext cx="458811" cy="460047"/>
      </dsp:txXfrm>
    </dsp:sp>
    <dsp:sp modelId="{D3031882-650B-48FA-AD64-F109CBCB514D}">
      <dsp:nvSpPr>
        <dsp:cNvPr id="0" name=""/>
        <dsp:cNvSpPr/>
      </dsp:nvSpPr>
      <dsp:spPr>
        <a:xfrm>
          <a:off x="4338747" y="73180"/>
          <a:ext cx="3091717" cy="1855030"/>
        </a:xfrm>
        <a:prstGeom prst="roundRect">
          <a:avLst>
            <a:gd name="adj" fmla="val 10000"/>
          </a:avLst>
        </a:prstGeom>
        <a:solidFill>
          <a:schemeClr val="accent3">
            <a:hueOff val="210575"/>
            <a:satOff val="3076"/>
            <a:lumOff val="-196"/>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i="0" kern="1200" smtClean="0">
              <a:cs typeface="Simplified Arabic" pitchFamily="2" charset="-78"/>
            </a:rPr>
            <a:t>العميل المحتمل</a:t>
          </a:r>
          <a:r>
            <a:rPr lang="fr-FR" sz="1800" b="1" i="0" kern="1200" smtClean="0">
              <a:cs typeface="Simplified Arabic" pitchFamily="2" charset="-78"/>
            </a:rPr>
            <a:t>: </a:t>
          </a:r>
          <a:r>
            <a:rPr lang="ar-SA" sz="1800" b="0" i="0" kern="1200" smtClean="0">
              <a:cs typeface="Simplified Arabic" pitchFamily="2" charset="-78"/>
            </a:rPr>
            <a:t>من خلال الاتصالات التسويقية للمؤسسة تستطيع أن تحول العميل المشكوك فيه </a:t>
          </a:r>
          <a:r>
            <a:rPr lang="ar-DZ" sz="1800" b="0" i="0" kern="1200" smtClean="0">
              <a:cs typeface="Simplified Arabic" pitchFamily="2" charset="-78"/>
            </a:rPr>
            <a:t>إلى </a:t>
          </a:r>
          <a:r>
            <a:rPr lang="ar-SA" sz="1800" b="0" i="0" kern="1200" smtClean="0">
              <a:cs typeface="Simplified Arabic" pitchFamily="2" charset="-78"/>
            </a:rPr>
            <a:t>عميل محتمل بعد تجاوزه لمرحلة الشك</a:t>
          </a:r>
          <a:r>
            <a:rPr lang="fr-FR" sz="1800" b="0" i="0" kern="1200" smtClean="0">
              <a:cs typeface="Simplified Arabic" pitchFamily="2" charset="-78"/>
            </a:rPr>
            <a:t>.</a:t>
          </a:r>
          <a:endParaRPr lang="fr-FR" sz="1800" kern="1200" dirty="0">
            <a:cs typeface="Simplified Arabic" pitchFamily="2" charset="-78"/>
          </a:endParaRPr>
        </a:p>
      </dsp:txBody>
      <dsp:txXfrm>
        <a:off x="4393079" y="127512"/>
        <a:ext cx="2983053" cy="1746366"/>
      </dsp:txXfrm>
    </dsp:sp>
    <dsp:sp modelId="{C983472C-362A-41CF-9ADE-0885F9F56024}">
      <dsp:nvSpPr>
        <dsp:cNvPr id="0" name=""/>
        <dsp:cNvSpPr/>
      </dsp:nvSpPr>
      <dsp:spPr>
        <a:xfrm>
          <a:off x="7702536" y="617322"/>
          <a:ext cx="655444" cy="766745"/>
        </a:xfrm>
        <a:prstGeom prst="rightArrow">
          <a:avLst>
            <a:gd name="adj1" fmla="val 60000"/>
            <a:gd name="adj2" fmla="val 50000"/>
          </a:avLst>
        </a:prstGeom>
        <a:solidFill>
          <a:schemeClr val="accent3">
            <a:hueOff val="263219"/>
            <a:satOff val="3845"/>
            <a:lumOff val="-2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cs typeface="Simplified Arabic" pitchFamily="2" charset="-78"/>
          </a:endParaRPr>
        </a:p>
      </dsp:txBody>
      <dsp:txXfrm>
        <a:off x="7702536" y="770671"/>
        <a:ext cx="458811" cy="460047"/>
      </dsp:txXfrm>
    </dsp:sp>
    <dsp:sp modelId="{A8B3EEC3-2824-44ED-A46B-21BA7973188E}">
      <dsp:nvSpPr>
        <dsp:cNvPr id="0" name=""/>
        <dsp:cNvSpPr/>
      </dsp:nvSpPr>
      <dsp:spPr>
        <a:xfrm>
          <a:off x="8667151" y="73180"/>
          <a:ext cx="3091717" cy="1855030"/>
        </a:xfrm>
        <a:prstGeom prst="roundRect">
          <a:avLst>
            <a:gd name="adj" fmla="val 10000"/>
          </a:avLst>
        </a:prstGeom>
        <a:solidFill>
          <a:schemeClr val="accent3">
            <a:hueOff val="421151"/>
            <a:satOff val="6151"/>
            <a:lumOff val="-392"/>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i="0" kern="1200" smtClean="0">
              <a:cs typeface="Simplified Arabic" pitchFamily="2" charset="-78"/>
            </a:rPr>
            <a:t>العميل الجديد</a:t>
          </a:r>
          <a:r>
            <a:rPr lang="fr-FR" sz="1800" b="1" i="0" kern="1200" smtClean="0">
              <a:cs typeface="Simplified Arabic" pitchFamily="2" charset="-78"/>
            </a:rPr>
            <a:t>: </a:t>
          </a:r>
          <a:r>
            <a:rPr lang="ar-SA" sz="1800" b="0" i="0" kern="1200" smtClean="0">
              <a:cs typeface="Simplified Arabic" pitchFamily="2" charset="-78"/>
            </a:rPr>
            <a:t>هو العميل الذي يشتري ويقوم بأول خطوة ومعاملة مع المؤسسة</a:t>
          </a:r>
          <a:r>
            <a:rPr lang="fr-FR" sz="1800" b="0" i="0" kern="1200" smtClean="0">
              <a:cs typeface="Simplified Arabic" pitchFamily="2" charset="-78"/>
            </a:rPr>
            <a:t>.</a:t>
          </a:r>
          <a:endParaRPr lang="fr-FR" sz="1800" kern="1200" dirty="0">
            <a:cs typeface="Simplified Arabic" pitchFamily="2" charset="-78"/>
          </a:endParaRPr>
        </a:p>
      </dsp:txBody>
      <dsp:txXfrm>
        <a:off x="8721483" y="127512"/>
        <a:ext cx="2983053" cy="1746366"/>
      </dsp:txXfrm>
    </dsp:sp>
    <dsp:sp modelId="{C75B766A-4730-468A-8987-47BFB54396DC}">
      <dsp:nvSpPr>
        <dsp:cNvPr id="0" name=""/>
        <dsp:cNvSpPr/>
      </dsp:nvSpPr>
      <dsp:spPr>
        <a:xfrm rot="5400000">
          <a:off x="9885288" y="2144630"/>
          <a:ext cx="655444" cy="766745"/>
        </a:xfrm>
        <a:prstGeom prst="rightArrow">
          <a:avLst>
            <a:gd name="adj1" fmla="val 60000"/>
            <a:gd name="adj2" fmla="val 50000"/>
          </a:avLst>
        </a:prstGeom>
        <a:solidFill>
          <a:schemeClr val="accent3">
            <a:hueOff val="526439"/>
            <a:satOff val="7689"/>
            <a:lumOff val="-49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cs typeface="Simplified Arabic" pitchFamily="2" charset="-78"/>
          </a:endParaRPr>
        </a:p>
      </dsp:txBody>
      <dsp:txXfrm rot="-5400000">
        <a:off x="9982987" y="2200281"/>
        <a:ext cx="460047" cy="458811"/>
      </dsp:txXfrm>
    </dsp:sp>
    <dsp:sp modelId="{85A01019-2F1E-48CF-BD48-26C71158EE8B}">
      <dsp:nvSpPr>
        <dsp:cNvPr id="0" name=""/>
        <dsp:cNvSpPr/>
      </dsp:nvSpPr>
      <dsp:spPr>
        <a:xfrm>
          <a:off x="8667151" y="3164897"/>
          <a:ext cx="3091717" cy="1855030"/>
        </a:xfrm>
        <a:prstGeom prst="roundRect">
          <a:avLst>
            <a:gd name="adj" fmla="val 10000"/>
          </a:avLst>
        </a:prstGeom>
        <a:solidFill>
          <a:schemeClr val="accent3">
            <a:hueOff val="631726"/>
            <a:satOff val="9227"/>
            <a:lumOff val="-588"/>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i="0" kern="1200" smtClean="0">
              <a:cs typeface="Simplified Arabic" pitchFamily="2" charset="-78"/>
            </a:rPr>
            <a:t>العميل النشيط</a:t>
          </a:r>
          <a:r>
            <a:rPr lang="fr-FR" sz="1800" b="1" i="0" kern="1200" smtClean="0">
              <a:cs typeface="Simplified Arabic" pitchFamily="2" charset="-78"/>
            </a:rPr>
            <a:t>: </a:t>
          </a:r>
          <a:r>
            <a:rPr lang="ar-SA" sz="1800" b="0" i="0" kern="1200" smtClean="0">
              <a:cs typeface="Simplified Arabic" pitchFamily="2" charset="-78"/>
            </a:rPr>
            <a:t>يكرر الشراء وتكون علاقته وطيدة بالمؤسسة ومنتجاتها</a:t>
          </a:r>
          <a:r>
            <a:rPr lang="fr-FR" sz="1800" b="0" i="0" kern="1200" smtClean="0">
              <a:cs typeface="Simplified Arabic" pitchFamily="2" charset="-78"/>
            </a:rPr>
            <a:t>.</a:t>
          </a:r>
          <a:endParaRPr lang="fr-FR" sz="1800" kern="1200" dirty="0">
            <a:cs typeface="Simplified Arabic" pitchFamily="2" charset="-78"/>
          </a:endParaRPr>
        </a:p>
      </dsp:txBody>
      <dsp:txXfrm>
        <a:off x="8721483" y="3219229"/>
        <a:ext cx="2983053" cy="1746366"/>
      </dsp:txXfrm>
    </dsp:sp>
    <dsp:sp modelId="{43A84174-FE88-4909-92A3-5FD9FFB269FD}">
      <dsp:nvSpPr>
        <dsp:cNvPr id="0" name=""/>
        <dsp:cNvSpPr/>
      </dsp:nvSpPr>
      <dsp:spPr>
        <a:xfrm rot="10800000">
          <a:off x="7739636" y="3709039"/>
          <a:ext cx="655444" cy="766745"/>
        </a:xfrm>
        <a:prstGeom prst="rightArrow">
          <a:avLst>
            <a:gd name="adj1" fmla="val 60000"/>
            <a:gd name="adj2" fmla="val 50000"/>
          </a:avLst>
        </a:prstGeom>
        <a:solidFill>
          <a:schemeClr val="accent3">
            <a:hueOff val="789658"/>
            <a:satOff val="11534"/>
            <a:lumOff val="-73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cs typeface="Simplified Arabic" pitchFamily="2" charset="-78"/>
          </a:endParaRPr>
        </a:p>
      </dsp:txBody>
      <dsp:txXfrm rot="10800000">
        <a:off x="7936269" y="3862388"/>
        <a:ext cx="458811" cy="460047"/>
      </dsp:txXfrm>
    </dsp:sp>
    <dsp:sp modelId="{64D8CF8E-4CC2-43F8-A1CE-8B493EDC817D}">
      <dsp:nvSpPr>
        <dsp:cNvPr id="0" name=""/>
        <dsp:cNvSpPr/>
      </dsp:nvSpPr>
      <dsp:spPr>
        <a:xfrm>
          <a:off x="4338747" y="3164897"/>
          <a:ext cx="3091717" cy="1855030"/>
        </a:xfrm>
        <a:prstGeom prst="roundRect">
          <a:avLst>
            <a:gd name="adj" fmla="val 10000"/>
          </a:avLst>
        </a:prstGeom>
        <a:solidFill>
          <a:schemeClr val="accent3">
            <a:hueOff val="842302"/>
            <a:satOff val="12302"/>
            <a:lumOff val="-784"/>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i="0" kern="1200" smtClean="0">
              <a:cs typeface="Simplified Arabic" pitchFamily="2" charset="-78"/>
            </a:rPr>
            <a:t>العميل الخامل</a:t>
          </a:r>
          <a:r>
            <a:rPr lang="fr-FR" sz="1800" b="1" i="0" kern="1200" smtClean="0">
              <a:cs typeface="Simplified Arabic" pitchFamily="2" charset="-78"/>
            </a:rPr>
            <a:t>: </a:t>
          </a:r>
          <a:r>
            <a:rPr lang="ar-SA" sz="1800" b="0" i="0" kern="1200" smtClean="0">
              <a:cs typeface="Simplified Arabic" pitchFamily="2" charset="-78"/>
            </a:rPr>
            <a:t>تنخفض مشترياته وعلاقته بالمؤسسة بشكل كبير</a:t>
          </a:r>
          <a:r>
            <a:rPr lang="fr-FR" sz="1800" b="0" i="0" kern="1200" smtClean="0">
              <a:cs typeface="Simplified Arabic" pitchFamily="2" charset="-78"/>
            </a:rPr>
            <a:t>.</a:t>
          </a:r>
          <a:endParaRPr lang="fr-FR" sz="1800" kern="1200" dirty="0">
            <a:cs typeface="Simplified Arabic" pitchFamily="2" charset="-78"/>
          </a:endParaRPr>
        </a:p>
      </dsp:txBody>
      <dsp:txXfrm>
        <a:off x="4393079" y="3219229"/>
        <a:ext cx="2983053" cy="1746366"/>
      </dsp:txXfrm>
    </dsp:sp>
    <dsp:sp modelId="{1434375B-7275-49F7-B432-85E9E7C67C41}">
      <dsp:nvSpPr>
        <dsp:cNvPr id="0" name=""/>
        <dsp:cNvSpPr/>
      </dsp:nvSpPr>
      <dsp:spPr>
        <a:xfrm rot="10800000">
          <a:off x="3411232" y="3709039"/>
          <a:ext cx="655444" cy="766745"/>
        </a:xfrm>
        <a:prstGeom prst="rightArrow">
          <a:avLst>
            <a:gd name="adj1" fmla="val 60000"/>
            <a:gd name="adj2" fmla="val 50000"/>
          </a:avLst>
        </a:prstGeom>
        <a:solidFill>
          <a:schemeClr val="accent3">
            <a:hueOff val="1052877"/>
            <a:satOff val="15378"/>
            <a:lumOff val="-98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cs typeface="Simplified Arabic" pitchFamily="2" charset="-78"/>
          </a:endParaRPr>
        </a:p>
      </dsp:txBody>
      <dsp:txXfrm rot="10800000">
        <a:off x="3607865" y="3862388"/>
        <a:ext cx="458811" cy="460047"/>
      </dsp:txXfrm>
    </dsp:sp>
    <dsp:sp modelId="{97DB98A8-6CBD-439F-B66E-67A274C9AFB1}">
      <dsp:nvSpPr>
        <dsp:cNvPr id="0" name=""/>
        <dsp:cNvSpPr/>
      </dsp:nvSpPr>
      <dsp:spPr>
        <a:xfrm>
          <a:off x="10344" y="3164897"/>
          <a:ext cx="3091717" cy="1855030"/>
        </a:xfrm>
        <a:prstGeom prst="roundRect">
          <a:avLst>
            <a:gd name="adj" fmla="val 10000"/>
          </a:avLst>
        </a:prstGeom>
        <a:solidFill>
          <a:schemeClr val="accent3">
            <a:hueOff val="1052877"/>
            <a:satOff val="15378"/>
            <a:lumOff val="-98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i="0" kern="1200" smtClean="0">
              <a:cs typeface="Simplified Arabic" pitchFamily="2" charset="-78"/>
            </a:rPr>
            <a:t>العميل المفقود</a:t>
          </a:r>
          <a:r>
            <a:rPr lang="fr-FR" sz="1800" b="1" i="0" kern="1200" smtClean="0">
              <a:cs typeface="Simplified Arabic" pitchFamily="2" charset="-78"/>
            </a:rPr>
            <a:t>: </a:t>
          </a:r>
          <a:r>
            <a:rPr lang="ar-SA" sz="1800" b="0" i="0" kern="1200" smtClean="0">
              <a:cs typeface="Simplified Arabic" pitchFamily="2" charset="-78"/>
            </a:rPr>
            <a:t>عميل لم يعد يتعامل مع المؤسسة وقطع علاقته بها</a:t>
          </a:r>
          <a:r>
            <a:rPr lang="fr-FR" sz="1800" b="0" i="0" kern="1200" smtClean="0">
              <a:cs typeface="Simplified Arabic" pitchFamily="2" charset="-78"/>
            </a:rPr>
            <a:t>.</a:t>
          </a:r>
          <a:endParaRPr lang="fr-FR" sz="1800" kern="1200" dirty="0">
            <a:cs typeface="Simplified Arabic" pitchFamily="2" charset="-78"/>
          </a:endParaRPr>
        </a:p>
      </dsp:txBody>
      <dsp:txXfrm>
        <a:off x="64676" y="3219229"/>
        <a:ext cx="2983053" cy="17463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F818A-298F-43FC-B43A-F66AB1AC62C6}" type="datetimeFigureOut">
              <a:rPr lang="fr-FR" smtClean="0"/>
              <a:t>07/12/2024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BE127-F0C5-4409-9941-B5A9C396BAC0}" type="slidenum">
              <a:rPr lang="fr-FR" smtClean="0"/>
              <a:t>‹N°›</a:t>
            </a:fld>
            <a:endParaRPr lang="fr-FR"/>
          </a:p>
        </p:txBody>
      </p:sp>
    </p:spTree>
    <p:extLst>
      <p:ext uri="{BB962C8B-B14F-4D97-AF65-F5344CB8AC3E}">
        <p14:creationId xmlns:p14="http://schemas.microsoft.com/office/powerpoint/2010/main" val="136587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02015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26271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9595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150361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4104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3493761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238539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159569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24908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253874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6331772-C90B-4561-97F5-D5DB027721F3}" type="datetimeFigureOut">
              <a:rPr lang="fr-FR" smtClean="0"/>
              <a:t>07/12/2024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60240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6331772-C90B-4561-97F5-D5DB027721F3}" type="datetimeFigureOut">
              <a:rPr lang="fr-FR" smtClean="0"/>
              <a:t>07/12/2024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224680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6331772-C90B-4561-97F5-D5DB027721F3}" type="datetimeFigureOut">
              <a:rPr lang="fr-FR" smtClean="0"/>
              <a:t>07/12/2024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00225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31772-C90B-4561-97F5-D5DB027721F3}" type="datetimeFigureOut">
              <a:rPr lang="fr-FR" smtClean="0"/>
              <a:t>07/12/2024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150109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t>07/12/2024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66444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t>07/12/2024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54344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331772-C90B-4561-97F5-D5DB027721F3}" type="datetimeFigureOut">
              <a:rPr lang="fr-FR" smtClean="0"/>
              <a:t>07/12/2024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F408DD-381D-413F-BD0F-3084F9A7DDBB}" type="slidenum">
              <a:rPr lang="fr-FR" smtClean="0"/>
              <a:t>‹N°›</a:t>
            </a:fld>
            <a:endParaRPr lang="fr-FR"/>
          </a:p>
        </p:txBody>
      </p:sp>
    </p:spTree>
    <p:extLst>
      <p:ext uri="{BB962C8B-B14F-4D97-AF65-F5344CB8AC3E}">
        <p14:creationId xmlns:p14="http://schemas.microsoft.com/office/powerpoint/2010/main" val="29132323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80" y="544285"/>
            <a:ext cx="8711293" cy="5671457"/>
          </a:xfrm>
          <a:prstGeom prst="rect">
            <a:avLst/>
          </a:prstGeom>
          <a:ln>
            <a:noFill/>
          </a:ln>
          <a:effectLst>
            <a:softEdge rad="112500"/>
          </a:effectLst>
        </p:spPr>
      </p:pic>
    </p:spTree>
    <p:extLst>
      <p:ext uri="{BB962C8B-B14F-4D97-AF65-F5344CB8AC3E}">
        <p14:creationId xmlns:p14="http://schemas.microsoft.com/office/powerpoint/2010/main" val="200609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23257" y="740229"/>
            <a:ext cx="7773931" cy="4343399"/>
          </a:xfrm>
        </p:spPr>
        <p:txBody>
          <a:bodyPr rtlCol="0"/>
          <a:lstStyle/>
          <a:p>
            <a:pPr algn="ctr" defTabSz="685800" rtl="1">
              <a:defRPr/>
            </a:pP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شكرا على حسن الإصغاء</a:t>
            </a:r>
            <a:b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b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والمتابعة</a:t>
            </a:r>
            <a: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t/>
            </a:r>
            <a:b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br>
            <a:endParaRPr lang="fr-FR" dirty="0">
              <a:solidFill>
                <a:srgbClr val="FF0000"/>
              </a:solidFill>
            </a:endParaRPr>
          </a:p>
        </p:txBody>
      </p:sp>
    </p:spTree>
    <p:extLst>
      <p:ext uri="{BB962C8B-B14F-4D97-AF65-F5344CB8AC3E}">
        <p14:creationId xmlns:p14="http://schemas.microsoft.com/office/powerpoint/2010/main" val="3423639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72" y="326238"/>
            <a:ext cx="11360800" cy="1492287"/>
          </a:xfrm>
        </p:spPr>
        <p:txBody>
          <a:bodyPr>
            <a:normAutofit fontScale="90000"/>
          </a:bodyPr>
          <a:lstStyle/>
          <a:p>
            <a:pPr lvl="0" algn="ctr" rtl="1"/>
            <a:r>
              <a:rPr lang="ar-SA" sz="4400" b="1" u="sng"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الفصل السادس: إدارة العلاقة مع زبون الخدمات وبناء الولاء</a:t>
            </a:r>
            <a:r>
              <a:rPr lang="ar-DZ" sz="4400" b="1" dirty="0">
                <a:solidFill>
                  <a:srgbClr val="FF0000"/>
                </a:solidFill>
                <a:latin typeface="Arial" panose="020B0604020202020204" pitchFamily="34" charset="0"/>
                <a:ea typeface="Calibri" panose="020F0502020204030204" pitchFamily="34" charset="0"/>
                <a:cs typeface="Simplified Arabic" panose="02020603050405020304" pitchFamily="18" charset="-78"/>
              </a:rPr>
              <a:t/>
            </a:r>
            <a:br>
              <a:rPr lang="ar-DZ" sz="4400" b="1" dirty="0">
                <a:solidFill>
                  <a:srgbClr val="FF0000"/>
                </a:solidFill>
                <a:latin typeface="Arial" panose="020B0604020202020204" pitchFamily="34" charset="0"/>
                <a:ea typeface="Calibri" panose="020F0502020204030204" pitchFamily="34" charset="0"/>
                <a:cs typeface="Simplified Arabic" panose="02020603050405020304" pitchFamily="18" charset="-78"/>
              </a:rPr>
            </a:br>
            <a:r>
              <a:rPr lang="ar-SA" sz="4000" b="1" dirty="0">
                <a:solidFill>
                  <a:schemeClr val="accent3"/>
                </a:solidFill>
                <a:latin typeface="Calibri" panose="020F0502020204030204" pitchFamily="34" charset="0"/>
                <a:ea typeface="Times New Roman" panose="02020603050405020304" pitchFamily="18" charset="0"/>
                <a:cs typeface="Traditional Arabic" panose="02020603050405020304" pitchFamily="18" charset="-78"/>
                <a:sym typeface="Roboto"/>
              </a:rPr>
              <a:t/>
            </a:r>
            <a:br>
              <a:rPr lang="ar-SA" sz="4000" b="1" dirty="0">
                <a:solidFill>
                  <a:schemeClr val="accent3"/>
                </a:solidFill>
                <a:latin typeface="Calibri" panose="020F0502020204030204" pitchFamily="34" charset="0"/>
                <a:ea typeface="Times New Roman" panose="02020603050405020304" pitchFamily="18" charset="0"/>
                <a:cs typeface="Traditional Arabic" panose="02020603050405020304" pitchFamily="18" charset="-78"/>
                <a:sym typeface="Roboto"/>
              </a:rPr>
            </a:br>
            <a:r>
              <a:rPr lang="ar-SA" sz="4000" b="1" dirty="0">
                <a:solidFill>
                  <a:schemeClr val="accent3"/>
                </a:solidFill>
                <a:latin typeface="Simplified Arabic" panose="02010000000000000000" pitchFamily="2" charset="-78"/>
                <a:ea typeface="Calibri" panose="020F0502020204030204" pitchFamily="34" charset="0"/>
                <a:cs typeface="Simplified Arabic" panose="02010000000000000000" pitchFamily="2" charset="-78"/>
                <a:sym typeface="Roboto"/>
              </a:rPr>
              <a:t/>
            </a:r>
            <a:br>
              <a:rPr lang="ar-SA" sz="4000" b="1" dirty="0">
                <a:solidFill>
                  <a:schemeClr val="accent3"/>
                </a:solidFill>
                <a:latin typeface="Simplified Arabic" panose="02010000000000000000" pitchFamily="2" charset="-78"/>
                <a:ea typeface="Calibri" panose="020F0502020204030204" pitchFamily="34" charset="0"/>
                <a:cs typeface="Simplified Arabic" panose="02010000000000000000" pitchFamily="2" charset="-78"/>
                <a:sym typeface="Roboto"/>
              </a:rPr>
            </a:br>
            <a:r>
              <a:rPr lang="ar-DZ" b="1" dirty="0">
                <a:solidFill>
                  <a:srgbClr val="000000"/>
                </a:solidFill>
                <a:latin typeface="Simplified Arabic" panose="02010000000000000000" pitchFamily="2" charset="-78"/>
                <a:ea typeface="Calibri" panose="020F0502020204030204" pitchFamily="34" charset="0"/>
                <a:cs typeface="Simplified Arabic" panose="02010000000000000000" pitchFamily="2" charset="-78"/>
                <a:sym typeface="Roboto"/>
              </a:rPr>
              <a:t/>
            </a:r>
            <a:br>
              <a:rPr lang="ar-DZ" b="1" dirty="0">
                <a:solidFill>
                  <a:srgbClr val="000000"/>
                </a:solidFill>
                <a:latin typeface="Simplified Arabic" panose="02010000000000000000" pitchFamily="2" charset="-78"/>
                <a:ea typeface="Calibri" panose="020F0502020204030204" pitchFamily="34" charset="0"/>
                <a:cs typeface="Simplified Arabic" panose="02010000000000000000" pitchFamily="2" charset="-78"/>
                <a:sym typeface="Roboto"/>
              </a:rPr>
            </a:br>
            <a:r>
              <a:rPr lang="ar-DZ" sz="4400" b="1" dirty="0">
                <a:solidFill>
                  <a:srgbClr val="FF0000"/>
                </a:solidFill>
                <a:latin typeface="Arial" panose="020B0604020202020204" pitchFamily="34" charset="0"/>
                <a:ea typeface="Calibri" panose="020F0502020204030204" pitchFamily="34" charset="0"/>
                <a:cs typeface="Simplified Arabic" panose="02020603050405020304" pitchFamily="18" charset="-78"/>
              </a:rPr>
              <a:t/>
            </a:r>
            <a:br>
              <a:rPr lang="ar-DZ" sz="4400" b="1" dirty="0">
                <a:solidFill>
                  <a:srgbClr val="FF0000"/>
                </a:solidFill>
                <a:latin typeface="Arial" panose="020B0604020202020204" pitchFamily="34" charset="0"/>
                <a:ea typeface="Calibri" panose="020F0502020204030204" pitchFamily="34" charset="0"/>
                <a:cs typeface="Simplified Arabic" panose="02020603050405020304" pitchFamily="18" charset="-78"/>
              </a:rPr>
            </a:br>
            <a:r>
              <a:rPr lang="ar-SA" b="1" dirty="0">
                <a:solidFill>
                  <a:srgbClr val="FF0000"/>
                </a:solidFill>
                <a:ea typeface="Times New Roman" panose="02020603050405020304" pitchFamily="18" charset="0"/>
                <a:cs typeface="Traditional Arabic" panose="02020603050405020304" pitchFamily="18" charset="-78"/>
              </a:rPr>
              <a:t/>
            </a:r>
            <a:br>
              <a:rPr lang="ar-SA" b="1" dirty="0">
                <a:solidFill>
                  <a:srgbClr val="FF0000"/>
                </a:solidFill>
                <a:ea typeface="Times New Roman" panose="02020603050405020304" pitchFamily="18" charset="0"/>
                <a:cs typeface="Traditional Arabic" panose="02020603050405020304" pitchFamily="18" charset="-78"/>
              </a:rPr>
            </a:br>
            <a:endParaRPr lang="fr-FR" dirty="0">
              <a:solidFill>
                <a:srgbClr val="FF0000"/>
              </a:solidFill>
            </a:endParaRPr>
          </a:p>
        </p:txBody>
      </p:sp>
      <p:graphicFrame>
        <p:nvGraphicFramePr>
          <p:cNvPr id="4" name="Espace réservé du contenu 3"/>
          <p:cNvGraphicFramePr>
            <a:graphicFrameLocks noGrp="1"/>
          </p:cNvGraphicFramePr>
          <p:nvPr>
            <p:ph idx="1"/>
            <p:extLst/>
          </p:nvPr>
        </p:nvGraphicFramePr>
        <p:xfrm>
          <a:off x="415600" y="1536633"/>
          <a:ext cx="11360800" cy="455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50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607" y="209909"/>
            <a:ext cx="11360800" cy="763600"/>
          </a:xfrm>
        </p:spPr>
        <p:txBody>
          <a:bodyPr>
            <a:normAutofit/>
          </a:bodyPr>
          <a:lstStyle/>
          <a:p>
            <a:pPr algn="ctr" rtl="1"/>
            <a:r>
              <a:rPr lang="ar-SA" sz="4000" b="1" u="sng"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الفصل السادس: إدارة العلاقة مع زبون الخدمات وبناء الولاء</a:t>
            </a:r>
            <a:endParaRPr lang="fr-FR" dirty="0"/>
          </a:p>
        </p:txBody>
      </p:sp>
      <p:sp>
        <p:nvSpPr>
          <p:cNvPr id="3" name="Espace réservé du contenu 2"/>
          <p:cNvSpPr>
            <a:spLocks noGrp="1"/>
          </p:cNvSpPr>
          <p:nvPr>
            <p:ph idx="1"/>
          </p:nvPr>
        </p:nvSpPr>
        <p:spPr>
          <a:xfrm>
            <a:off x="5461819" y="2154115"/>
            <a:ext cx="4095419" cy="3273340"/>
          </a:xfrm>
        </p:spPr>
        <p:txBody>
          <a:bodyPr>
            <a:normAutofit/>
          </a:bodyPr>
          <a:lstStyle/>
          <a:p>
            <a:pPr marL="114300" indent="0" algn="just" rtl="1">
              <a:buNone/>
            </a:pPr>
            <a:r>
              <a:rPr lang="ar-SA" sz="2400" dirty="0" smtClean="0">
                <a:latin typeface="Simplified Arabic" pitchFamily="2" charset="-78"/>
                <a:ea typeface="Calibri" panose="020F0502020204030204" pitchFamily="34" charset="0"/>
                <a:cs typeface="Simplified Arabic" pitchFamily="2" charset="-78"/>
              </a:rPr>
              <a:t>على </a:t>
            </a:r>
            <a:r>
              <a:rPr lang="ar-SA" sz="2400" dirty="0">
                <a:latin typeface="Simplified Arabic" pitchFamily="2" charset="-78"/>
                <a:ea typeface="Calibri" panose="020F0502020204030204" pitchFamily="34" charset="0"/>
                <a:cs typeface="Simplified Arabic" pitchFamily="2" charset="-78"/>
              </a:rPr>
              <a:t>المؤسسات أن تبني مع الزبائن علاقات حميمية طويلة الأمد وتحافظ على هؤلاء الزبائن من خلال اعتبارهم شركاء للمؤسسة.</a:t>
            </a:r>
            <a:endParaRPr lang="fr-FR" sz="2800" dirty="0"/>
          </a:p>
        </p:txBody>
      </p:sp>
      <p:pic>
        <p:nvPicPr>
          <p:cNvPr id="5" name="Image 4"/>
          <p:cNvPicPr>
            <a:picLocks noChangeAspect="1"/>
          </p:cNvPicPr>
          <p:nvPr/>
        </p:nvPicPr>
        <p:blipFill>
          <a:blip r:embed="rId2"/>
          <a:stretch>
            <a:fillRect/>
          </a:stretch>
        </p:blipFill>
        <p:spPr>
          <a:xfrm>
            <a:off x="110800" y="1238653"/>
            <a:ext cx="4893819" cy="5358792"/>
          </a:xfrm>
          <a:prstGeom prst="rect">
            <a:avLst/>
          </a:prstGeom>
        </p:spPr>
      </p:pic>
    </p:spTree>
    <p:extLst>
      <p:ext uri="{BB962C8B-B14F-4D97-AF65-F5344CB8AC3E}">
        <p14:creationId xmlns:p14="http://schemas.microsoft.com/office/powerpoint/2010/main" val="170678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5FB59-F813-4D7D-A3DC-0C56E0DE7AE5}"/>
              </a:ext>
            </a:extLst>
          </p:cNvPr>
          <p:cNvSpPr>
            <a:spLocks noGrp="1"/>
          </p:cNvSpPr>
          <p:nvPr>
            <p:ph type="title"/>
          </p:nvPr>
        </p:nvSpPr>
        <p:spPr>
          <a:xfrm>
            <a:off x="505815" y="192549"/>
            <a:ext cx="8989877" cy="825500"/>
          </a:xfrm>
        </p:spPr>
        <p:txBody>
          <a:bodyPr>
            <a:normAutofit fontScale="90000"/>
          </a:bodyPr>
          <a:lstStyle/>
          <a:p>
            <a:pPr algn="ctr" rtl="1"/>
            <a:r>
              <a:rPr lang="ar-DZ" b="1" u="sng" dirty="0">
                <a:solidFill>
                  <a:srgbClr val="FF0000"/>
                </a:solidFill>
                <a:latin typeface="Arial" panose="020B0604020202020204" pitchFamily="34" charset="0"/>
                <a:ea typeface="MS Mincho" panose="02020609040205080304" pitchFamily="49" charset="-128"/>
                <a:cs typeface="Simplified Arabic" panose="02020603050405020304" pitchFamily="18" charset="-78"/>
              </a:rPr>
              <a:t>أولا: تطور مفهوم التسويق بالعلاقات وإدارة علاقات العملاء</a:t>
            </a:r>
            <a:endParaRPr lang="fr-FR" dirty="0"/>
          </a:p>
        </p:txBody>
      </p:sp>
      <p:sp>
        <p:nvSpPr>
          <p:cNvPr id="6" name="Rectangle 5"/>
          <p:cNvSpPr/>
          <p:nvPr/>
        </p:nvSpPr>
        <p:spPr>
          <a:xfrm>
            <a:off x="5963926" y="3149443"/>
            <a:ext cx="6145161" cy="3116825"/>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Bef>
                <a:spcPts val="600"/>
              </a:spcBef>
              <a:spcAft>
                <a:spcPts val="600"/>
              </a:spcAft>
              <a:buClr>
                <a:srgbClr val="000000"/>
              </a:buClr>
              <a:buSzPts val="1800"/>
            </a:pPr>
            <a:r>
              <a:rPr lang="ar-SA" sz="2400" kern="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sym typeface="Roboto"/>
              </a:rPr>
              <a:t> يعتبر </a:t>
            </a:r>
            <a:r>
              <a:rPr lang="fr-FR" sz="2400" kern="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sym typeface="Roboto"/>
              </a:rPr>
              <a:t>Berry </a:t>
            </a:r>
            <a:r>
              <a:rPr lang="ar-SA" sz="2400" kern="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sym typeface="Roboto"/>
              </a:rPr>
              <a:t>من الأوائل الذين قدموا هذا المصطلح، حيث يقوم التسويق العلاقات على ثلاثة أسس هامة، وهي جذب الزبائن، ثم الاحتفاظ بهم وتعزيز الاشباع والولاء لديهم من خلال تقديم المنافع المميزة والقيمة المضافة التي يسعى الزبون إلى تحقيقها من خلال استهلاكه للسلعة أو الخدمة. ويعتبر أن الاحتفاظ بالزبائن الحاليين أكثر أهمية من السعي الدائم لجذب واستقطاب الزبائن الجدد</a:t>
            </a:r>
            <a:endParaRPr lang="ar-DZ" sz="2400" kern="0" dirty="0">
              <a:solidFill>
                <a:srgbClr val="000000"/>
              </a:solidFill>
              <a:latin typeface="Simplified Arabic" panose="02020603050405020304" pitchFamily="18" charset="-78"/>
              <a:ea typeface="Times New Roman" panose="02020603050405020304" pitchFamily="18" charset="0"/>
              <a:cs typeface="Simplified Arabic" panose="02020603050405020304" pitchFamily="18" charset="-78"/>
              <a:sym typeface="Roboto"/>
            </a:endParaRPr>
          </a:p>
        </p:txBody>
      </p:sp>
      <p:pic>
        <p:nvPicPr>
          <p:cNvPr id="2050" name="Picture 2" descr="8 أسئلة مهمة قبل تبنّي نظام إدارة علاقات العملاء CRM - منصة مزُ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84" y="916654"/>
            <a:ext cx="8167108" cy="18621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334108" y="3317534"/>
            <a:ext cx="5216748" cy="2863458"/>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sz="2400" dirty="0" smtClean="0">
                <a:latin typeface="Arial" panose="020B0604020202020204" pitchFamily="34" charset="0"/>
                <a:ea typeface="Calibri" panose="020F0502020204030204" pitchFamily="34" charset="0"/>
                <a:cs typeface="Simplified Arabic" pitchFamily="2" charset="-78"/>
              </a:rPr>
              <a:t>يعرف </a:t>
            </a:r>
            <a:r>
              <a:rPr lang="ar-SA" sz="2400" dirty="0">
                <a:latin typeface="Arial" panose="020B0604020202020204" pitchFamily="34" charset="0"/>
                <a:ea typeface="Calibri" panose="020F0502020204030204" pitchFamily="34" charset="0"/>
                <a:cs typeface="Simplified Arabic" pitchFamily="2" charset="-78"/>
              </a:rPr>
              <a:t>التسويق بالعلاقات على أنه تحديد وإقامة والاحتفاظ وتعزيز وإدامة العلاقات مع الزبائن والأطراف الأخرى لتحقيق ربح معين بحيث يتم تلبية أهداف جميع الأطراف المعينة عن طريق تبادل وتحقيق مشترك للوعود</a:t>
            </a:r>
            <a:r>
              <a:rPr lang="fr-FR" dirty="0">
                <a:latin typeface="Arial" panose="020B0604020202020204" pitchFamily="34" charset="0"/>
                <a:ea typeface="Calibri" panose="020F0502020204030204" pitchFamily="34" charset="0"/>
                <a:cs typeface="Simplified Arabic" pitchFamily="2" charset="-78"/>
              </a:rPr>
              <a:t>. </a:t>
            </a:r>
            <a:endParaRPr lang="fr-FR" dirty="0"/>
          </a:p>
        </p:txBody>
      </p:sp>
    </p:spTree>
    <p:extLst>
      <p:ext uri="{BB962C8B-B14F-4D97-AF65-F5344CB8AC3E}">
        <p14:creationId xmlns:p14="http://schemas.microsoft.com/office/powerpoint/2010/main" val="271444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5FB59-F813-4D7D-A3DC-0C56E0DE7AE5}"/>
              </a:ext>
            </a:extLst>
          </p:cNvPr>
          <p:cNvSpPr>
            <a:spLocks noGrp="1"/>
          </p:cNvSpPr>
          <p:nvPr>
            <p:ph type="title"/>
          </p:nvPr>
        </p:nvSpPr>
        <p:spPr>
          <a:xfrm>
            <a:off x="505815" y="192549"/>
            <a:ext cx="11229531" cy="825500"/>
          </a:xfrm>
        </p:spPr>
        <p:txBody>
          <a:bodyPr/>
          <a:lstStyle/>
          <a:p>
            <a:pPr algn="ctr" rtl="1"/>
            <a:r>
              <a:rPr lang="ar-DZ" b="1" u="sng" dirty="0">
                <a:solidFill>
                  <a:srgbClr val="FF0000"/>
                </a:solidFill>
                <a:latin typeface="Arial" panose="020B0604020202020204" pitchFamily="34" charset="0"/>
                <a:ea typeface="MS Mincho" panose="02020609040205080304" pitchFamily="49" charset="-128"/>
                <a:cs typeface="Simplified Arabic" panose="02020603050405020304" pitchFamily="18" charset="-78"/>
              </a:rPr>
              <a:t>أولا: تطور مفهوم التسويق بالعلاقات وإدارة علاقات العملاء</a:t>
            </a:r>
            <a:endParaRPr lang="fr-FR" dirty="0"/>
          </a:p>
        </p:txBody>
      </p:sp>
      <p:sp>
        <p:nvSpPr>
          <p:cNvPr id="5" name="Rectangle à coins arrondis 4"/>
          <p:cNvSpPr/>
          <p:nvPr/>
        </p:nvSpPr>
        <p:spPr>
          <a:xfrm>
            <a:off x="505815" y="1093839"/>
            <a:ext cx="5609850" cy="4785852"/>
          </a:xfrm>
          <a:prstGeom prst="wedgeRound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just" rtl="1">
              <a:lnSpc>
                <a:spcPct val="115000"/>
              </a:lnSpc>
              <a:spcBef>
                <a:spcPts val="600"/>
              </a:spcBef>
              <a:spcAft>
                <a:spcPts val="600"/>
              </a:spcAft>
              <a:buClr>
                <a:srgbClr val="000000"/>
              </a:buClr>
              <a:buSzPts val="1800"/>
            </a:pPr>
            <a:r>
              <a:rPr lang="ar-SA" sz="2200" kern="0"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sym typeface="Roboto"/>
              </a:rPr>
              <a:t> لقد أدركت مؤسسات الأعمال المتواجدة في أسواق شديدة المنافسة، أن عملية جذب زبائن جدد يعتبر أكثر تكلفة من المحافظة على الزبائن الحاليين الذين يمثلون أساس تسويق العلاقة. إذ أن تكلفة جذب زبون جديد تمثل خمسة أضعاف تكلفة الحفاظ على الزبون الحالي.  ومن هنا تحولت المؤسسات من التسويق التقليدي الذي يركز على بيع المنتجات إلى التسويق العلائقي الذي يرتكز على إقامة علاقة طويلة الأمد مستمرة ومربحة مع الزبون، وذلك بإنتاج وتسويق المنتجات التي تنسجم ومتطلباته وتوقعاته مستهدفة تحقيق رضاه من خلال الاحتفاظ به وتعزيز ولائه باستمرار. </a:t>
            </a:r>
            <a:endParaRPr kumimoji="0" lang="fr-FR" sz="2200" b="0" i="0" u="none" strike="noStrike" kern="0" cap="none" spc="0" normalizeH="0" baseline="0" noProof="0" dirty="0">
              <a:ln>
                <a:noFill/>
              </a:ln>
              <a:solidFill>
                <a:srgbClr val="000000"/>
              </a:solidFill>
              <a:effectLst/>
              <a:uLnTx/>
              <a:uFillTx/>
              <a:latin typeface="Simplified Arabic" panose="02020603050405020304" pitchFamily="18" charset="-78"/>
              <a:ea typeface="Calibri" panose="020F0502020204030204" pitchFamily="34" charset="0"/>
              <a:cs typeface="Simplified Arabic" panose="02020603050405020304" pitchFamily="18" charset="-78"/>
              <a:sym typeface="Roboto"/>
            </a:endParaRPr>
          </a:p>
        </p:txBody>
      </p:sp>
      <p:pic>
        <p:nvPicPr>
          <p:cNvPr id="4098" name="Picture 2" descr="CRM إدارة علاقات العملاء الاحتراف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115" y="1093839"/>
            <a:ext cx="4727575" cy="515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477" y="147847"/>
            <a:ext cx="11755025" cy="865632"/>
          </a:xfrm>
        </p:spPr>
        <p:txBody>
          <a:bodyPr>
            <a:noAutofit/>
          </a:bodyPr>
          <a:lstStyle/>
          <a:p>
            <a:pPr marL="342900" lvl="0" indent="-342900" algn="ctr" rtl="1">
              <a:spcBef>
                <a:spcPts val="1000"/>
              </a:spcBef>
            </a:pPr>
            <a:r>
              <a:rPr lang="ar-DZ" sz="3200" b="1" u="sng" dirty="0">
                <a:solidFill>
                  <a:srgbClr val="FF0000"/>
                </a:solidFill>
                <a:latin typeface="Arial" panose="020B0604020202020204" pitchFamily="34" charset="0"/>
                <a:ea typeface="MS Mincho" panose="02020609040205080304" pitchFamily="49" charset="-128"/>
                <a:cs typeface="Simplified Arabic" panose="02020603050405020304" pitchFamily="18" charset="-78"/>
              </a:rPr>
              <a:t>ثانيا: مفهوم إدارة العلاقة مع زبون الخدمات</a:t>
            </a:r>
            <a:r>
              <a:rPr lang="fr-FR" sz="2400" dirty="0">
                <a:solidFill>
                  <a:srgbClr val="FF0000"/>
                </a:solidFill>
              </a:rPr>
              <a:t/>
            </a:r>
            <a:br>
              <a:rPr lang="fr-FR" sz="2400" dirty="0">
                <a:solidFill>
                  <a:srgbClr val="FF0000"/>
                </a:solidFill>
              </a:rPr>
            </a:br>
            <a:endParaRPr lang="fr-FR" sz="4400" dirty="0">
              <a:solidFill>
                <a:srgbClr val="FF0000"/>
              </a:solidFill>
            </a:endParaRPr>
          </a:p>
        </p:txBody>
      </p:sp>
      <p:sp>
        <p:nvSpPr>
          <p:cNvPr id="6" name="Rectangle 5"/>
          <p:cNvSpPr/>
          <p:nvPr/>
        </p:nvSpPr>
        <p:spPr>
          <a:xfrm>
            <a:off x="705469" y="1013479"/>
            <a:ext cx="4007204" cy="30926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indent="359410" algn="just" rtl="1">
              <a:spcAft>
                <a:spcPts val="0"/>
              </a:spcAft>
            </a:pPr>
            <a:r>
              <a:rPr lang="ar-SY" sz="2400" dirty="0">
                <a:latin typeface="Simplified Arabic" pitchFamily="2" charset="-78"/>
                <a:ea typeface="MS Mincho" panose="02020609040205080304" pitchFamily="49" charset="-128"/>
                <a:cs typeface="Simplified Arabic" pitchFamily="2" charset="-78"/>
              </a:rPr>
              <a:t>إدارة العلاقة الزبون هي منهجية لفهم سلوك الزبون والتأثير فيه من خلال التواصل معه.</a:t>
            </a:r>
            <a:r>
              <a:rPr lang="ar-SY" sz="2400" b="1" dirty="0">
                <a:latin typeface="Simplified Arabic" pitchFamily="2" charset="-78"/>
                <a:ea typeface="MS Mincho" panose="02020609040205080304" pitchFamily="49" charset="-128"/>
                <a:cs typeface="Simplified Arabic" pitchFamily="2" charset="-78"/>
              </a:rPr>
              <a:t> </a:t>
            </a:r>
            <a:r>
              <a:rPr lang="ar-SY" sz="2400" dirty="0">
                <a:latin typeface="Simplified Arabic" pitchFamily="2" charset="-78"/>
                <a:ea typeface="MS Mincho" panose="02020609040205080304" pitchFamily="49" charset="-128"/>
                <a:cs typeface="Simplified Arabic" pitchFamily="2" charset="-78"/>
              </a:rPr>
              <a:t>أو هي عبارة عن مجموعة من الوسائل التنظيمية والتقنية والبشرية لإدارة علاقة من نوع جديد مع الزبون</a:t>
            </a:r>
            <a:r>
              <a:rPr lang="ar-SY" sz="2400" baseline="30000" dirty="0">
                <a:latin typeface="Simplified Arabic" pitchFamily="2" charset="-78"/>
                <a:ea typeface="MS Mincho" panose="02020609040205080304" pitchFamily="49" charset="-128"/>
                <a:cs typeface="Simplified Arabic" pitchFamily="2" charset="-78"/>
              </a:rPr>
              <a:t> </a:t>
            </a:r>
            <a:r>
              <a:rPr lang="ar-SY" sz="2400" dirty="0">
                <a:latin typeface="Simplified Arabic" pitchFamily="2" charset="-78"/>
                <a:ea typeface="MS Mincho" panose="02020609040205080304" pitchFamily="49" charset="-128"/>
                <a:cs typeface="Simplified Arabic" pitchFamily="2" charset="-78"/>
              </a:rPr>
              <a:t>هدفها الأساسي ربط علاقة خاصة وشخصية مع كل زبون.</a:t>
            </a:r>
            <a:endParaRPr lang="fr-FR" sz="2400" dirty="0">
              <a:effectLst/>
            </a:endParaRPr>
          </a:p>
        </p:txBody>
      </p:sp>
      <p:sp>
        <p:nvSpPr>
          <p:cNvPr id="8" name="Rectangle à coins arrondis 7"/>
          <p:cNvSpPr/>
          <p:nvPr/>
        </p:nvSpPr>
        <p:spPr>
          <a:xfrm>
            <a:off x="705469" y="4308707"/>
            <a:ext cx="4007204" cy="2261419"/>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rtl="1">
              <a:spcAft>
                <a:spcPts val="0"/>
              </a:spcAft>
            </a:pPr>
            <a:r>
              <a:rPr lang="ar-SA" sz="2400" dirty="0">
                <a:latin typeface="Simplified Arabic" pitchFamily="2" charset="-78"/>
                <a:ea typeface="MS Mincho" panose="02020609040205080304" pitchFamily="49" charset="-128"/>
                <a:cs typeface="Simplified Arabic" pitchFamily="2" charset="-78"/>
              </a:rPr>
              <a:t>إن إدارة العلاقة مع زبون الخدمات هو" تطبيق لمفهوم التسويق بالعلاقات، بهدف إشباع حاجات كل زبون بصفة فردية، من خلال الارتكاز على ما يقوله الزبون وما تعرفه المؤسسة عنه." </a:t>
            </a:r>
            <a:endParaRPr lang="fr-FR" sz="2400" dirty="0">
              <a:effectLst/>
            </a:endParaRPr>
          </a:p>
        </p:txBody>
      </p:sp>
      <p:pic>
        <p:nvPicPr>
          <p:cNvPr id="6146" name="Picture 2" descr="Let's get to know how to build strong relationships with custo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487" y="1156711"/>
            <a:ext cx="3814917" cy="541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5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C2EBE3-85A5-47CB-B961-7D80F03D7A54}"/>
              </a:ext>
            </a:extLst>
          </p:cNvPr>
          <p:cNvSpPr>
            <a:spLocks noGrp="1"/>
          </p:cNvSpPr>
          <p:nvPr>
            <p:ph type="title"/>
          </p:nvPr>
        </p:nvSpPr>
        <p:spPr>
          <a:xfrm>
            <a:off x="1061152" y="191926"/>
            <a:ext cx="9720072" cy="742139"/>
          </a:xfrm>
        </p:spPr>
        <p:txBody>
          <a:bodyPr>
            <a:normAutofit fontScale="90000"/>
          </a:bodyPr>
          <a:lstStyle/>
          <a:p>
            <a:pPr algn="ctr" rtl="1">
              <a:lnSpc>
                <a:spcPct val="107000"/>
              </a:lnSpc>
              <a:spcBef>
                <a:spcPts val="600"/>
              </a:spcBef>
              <a:spcAft>
                <a:spcPts val="600"/>
              </a:spcAft>
            </a:pPr>
            <a:r>
              <a:rPr lang="ar-DZ" sz="40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ثالثا: أبعاد إدارة العلاقة مع العميل</a:t>
            </a:r>
            <a:r>
              <a:rPr lang="ar-DZ" sz="4900" b="1"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r>
            <a:br>
              <a:rPr lang="ar-DZ" sz="4900" b="1"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br>
            <a:r>
              <a:rPr lang="fr-FR" sz="4400" dirty="0" smtClean="0">
                <a:latin typeface="Calibri" panose="020F0502020204030204" pitchFamily="34" charset="0"/>
                <a:ea typeface="Calibri" panose="020F0502020204030204" pitchFamily="34" charset="0"/>
                <a:cs typeface="Arial" panose="020B0604020202020204" pitchFamily="34" charset="0"/>
              </a:rPr>
              <a:t/>
            </a:r>
            <a:br>
              <a:rPr lang="fr-FR" sz="4400" dirty="0" smtClean="0">
                <a:latin typeface="Calibri" panose="020F0502020204030204" pitchFamily="34" charset="0"/>
                <a:ea typeface="Calibri" panose="020F0502020204030204" pitchFamily="34" charset="0"/>
                <a:cs typeface="Arial" panose="020B0604020202020204" pitchFamily="34" charset="0"/>
              </a:rPr>
            </a:br>
            <a:endParaRPr lang="fr-FR" dirty="0"/>
          </a:p>
        </p:txBody>
      </p:sp>
      <p:graphicFrame>
        <p:nvGraphicFramePr>
          <p:cNvPr id="4" name="Diagramme 3"/>
          <p:cNvGraphicFramePr/>
          <p:nvPr>
            <p:extLst>
              <p:ext uri="{D42A27DB-BD31-4B8C-83A1-F6EECF244321}">
                <p14:modId xmlns:p14="http://schemas.microsoft.com/office/powerpoint/2010/main" val="3235173781"/>
              </p:ext>
            </p:extLst>
          </p:nvPr>
        </p:nvGraphicFramePr>
        <p:xfrm>
          <a:off x="0" y="934065"/>
          <a:ext cx="12103510" cy="568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2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0E8F63-A33E-44BD-BCB0-B5589768C3D0}"/>
              </a:ext>
            </a:extLst>
          </p:cNvPr>
          <p:cNvSpPr>
            <a:spLocks noGrp="1"/>
          </p:cNvSpPr>
          <p:nvPr>
            <p:ph type="title"/>
          </p:nvPr>
        </p:nvSpPr>
        <p:spPr>
          <a:xfrm>
            <a:off x="0" y="176979"/>
            <a:ext cx="11946194" cy="1101215"/>
          </a:xfrm>
        </p:spPr>
        <p:txBody>
          <a:bodyPr>
            <a:normAutofit/>
          </a:bodyPr>
          <a:lstStyle/>
          <a:p>
            <a:pPr algn="ctr" rtl="1"/>
            <a:r>
              <a:rPr lang="ar-DZ" sz="3200" b="1" dirty="0">
                <a:solidFill>
                  <a:srgbClr val="FF0000"/>
                </a:solidFill>
                <a:latin typeface="Simplified Arabic" panose="02020603050405020304" pitchFamily="18" charset="-78"/>
                <a:cs typeface="Simplified Arabic" panose="02020603050405020304" pitchFamily="18" charset="-78"/>
              </a:rPr>
              <a:t>رابعا: مراحل بناء ولاء </a:t>
            </a:r>
            <a:r>
              <a:rPr lang="ar-DZ" sz="3200" b="1" dirty="0" smtClean="0">
                <a:solidFill>
                  <a:srgbClr val="FF0000"/>
                </a:solidFill>
                <a:latin typeface="Simplified Arabic" panose="02020603050405020304" pitchFamily="18" charset="-78"/>
                <a:cs typeface="Simplified Arabic" panose="02020603050405020304" pitchFamily="18" charset="-78"/>
              </a:rPr>
              <a:t>العميل</a:t>
            </a:r>
            <a:br>
              <a:rPr lang="ar-DZ" sz="3200" b="1" dirty="0" smtClean="0">
                <a:solidFill>
                  <a:srgbClr val="FF0000"/>
                </a:solidFill>
                <a:latin typeface="Simplified Arabic" panose="02020603050405020304" pitchFamily="18" charset="-78"/>
                <a:cs typeface="Simplified Arabic" panose="02020603050405020304" pitchFamily="18" charset="-78"/>
              </a:rPr>
            </a:br>
            <a:r>
              <a:rPr lang="ar-SA" sz="3200" dirty="0">
                <a:latin typeface="Simplified Arabic" pitchFamily="2" charset="-78"/>
                <a:ea typeface="MS Mincho" panose="02020609040205080304" pitchFamily="49" charset="-128"/>
                <a:cs typeface="Simplified Arabic" pitchFamily="2" charset="-78"/>
              </a:rPr>
              <a:t>يمر العميل أثناء علاقته بالمؤسسة بمجموعة من المراحل تعرف بدورة حياة العميل</a:t>
            </a:r>
            <a:endParaRPr lang="fr-FR" sz="3200" b="1" dirty="0">
              <a:solidFill>
                <a:srgbClr val="FF0000"/>
              </a:solidFill>
              <a:latin typeface="Simplified Arabic" panose="02020603050405020304" pitchFamily="18" charset="-78"/>
              <a:cs typeface="Simplified Arabic" panose="02020603050405020304" pitchFamily="18" charset="-78"/>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2425151"/>
              </p:ext>
            </p:extLst>
          </p:nvPr>
        </p:nvGraphicFramePr>
        <p:xfrm>
          <a:off x="176980" y="1622324"/>
          <a:ext cx="11769213" cy="509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16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600" y="337729"/>
            <a:ext cx="11360800" cy="1068284"/>
          </a:xfrm>
        </p:spPr>
        <p:txBody>
          <a:bodyPr>
            <a:normAutofit fontScale="90000"/>
          </a:bodyPr>
          <a:lstStyle/>
          <a:p>
            <a:pPr algn="ctr" rtl="1"/>
            <a:r>
              <a:rPr lang="ar-DZ" sz="2800" dirty="0"/>
              <a:t>تمر عملية بناء ولاء العميل بمجموعة من المراحل يوضحها في الشكل البياني التالي</a:t>
            </a:r>
            <a:r>
              <a:rPr lang="ar-DZ" sz="2800" dirty="0" smtClean="0"/>
              <a:t>:</a:t>
            </a:r>
            <a:br>
              <a:rPr lang="ar-DZ" sz="2800" dirty="0" smtClean="0"/>
            </a:br>
            <a:r>
              <a:rPr lang="ar-DZ" sz="2800" dirty="0" smtClean="0">
                <a:solidFill>
                  <a:srgbClr val="FF0000"/>
                </a:solidFill>
              </a:rPr>
              <a:t>سلم ولاء العملاء</a:t>
            </a:r>
            <a:endParaRPr lang="fr-FR" sz="2800" dirty="0">
              <a:solidFill>
                <a:srgbClr val="FF0000"/>
              </a:solidFill>
            </a:endParaRPr>
          </a:p>
        </p:txBody>
      </p:sp>
      <p:pic>
        <p:nvPicPr>
          <p:cNvPr id="1026" name="Picture 2" descr="تساويق للإستشارات التسويقية on X: &quot;سلم ولاء الزبائن للعلامة التجارية .  Customer Loyalty Ladder in a business module —————————————— :لحجز الموعد،  الإستفسار والتفاصيل، يرجى التواصل على +965 66882523 +965 22913367  https://t.co/0HwT5pavFH&quot; / 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6300" y="1292470"/>
            <a:ext cx="5662246" cy="53017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844062" y="1125415"/>
            <a:ext cx="2727081" cy="5266593"/>
          </a:xfrm>
          <a:prstGeom prst="rect">
            <a:avLst/>
          </a:prstGeom>
        </p:spPr>
      </p:pic>
    </p:spTree>
    <p:extLst>
      <p:ext uri="{BB962C8B-B14F-4D97-AF65-F5344CB8AC3E}">
        <p14:creationId xmlns:p14="http://schemas.microsoft.com/office/powerpoint/2010/main" val="205283715"/>
      </p:ext>
    </p:extLst>
  </p:cSld>
  <p:clrMapOvr>
    <a:masterClrMapping/>
  </p:clrMapOvr>
</p:sld>
</file>

<file path=ppt/theme/theme1.xml><?xml version="1.0" encoding="utf-8"?>
<a:theme xmlns:a="http://schemas.openxmlformats.org/drawingml/2006/main" name="Facett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547</TotalTime>
  <Words>476</Words>
  <Application>Microsoft Office PowerPoint</Application>
  <PresentationFormat>Grand écran</PresentationFormat>
  <Paragraphs>31</Paragraphs>
  <Slides>10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10</vt:i4>
      </vt:variant>
    </vt:vector>
  </HeadingPairs>
  <TitlesOfParts>
    <vt:vector size="22" baseType="lpstr">
      <vt:lpstr>MS Mincho</vt:lpstr>
      <vt:lpstr>Arial</vt:lpstr>
      <vt:lpstr>B Arabic Style</vt:lpstr>
      <vt:lpstr>Calibri</vt:lpstr>
      <vt:lpstr>Roboto</vt:lpstr>
      <vt:lpstr>Simplified Arabic</vt:lpstr>
      <vt:lpstr>Tahoma</vt:lpstr>
      <vt:lpstr>Times New Roman</vt:lpstr>
      <vt:lpstr>Traditional Arabic</vt:lpstr>
      <vt:lpstr>Trebuchet MS</vt:lpstr>
      <vt:lpstr>Wingdings 3</vt:lpstr>
      <vt:lpstr>Facette</vt:lpstr>
      <vt:lpstr>Présentation PowerPoint</vt:lpstr>
      <vt:lpstr>الفصل السادس: إدارة العلاقة مع زبون الخدمات وبناء الولاء      </vt:lpstr>
      <vt:lpstr>الفصل السادس: إدارة العلاقة مع زبون الخدمات وبناء الولاء</vt:lpstr>
      <vt:lpstr>أولا: تطور مفهوم التسويق بالعلاقات وإدارة علاقات العملاء</vt:lpstr>
      <vt:lpstr>أولا: تطور مفهوم التسويق بالعلاقات وإدارة علاقات العملاء</vt:lpstr>
      <vt:lpstr>ثانيا: مفهوم إدارة العلاقة مع زبون الخدمات </vt:lpstr>
      <vt:lpstr>ثالثا: أبعاد إدارة العلاقة مع العميل  </vt:lpstr>
      <vt:lpstr>رابعا: مراحل بناء ولاء العميل يمر العميل أثناء علاقته بالمؤسسة بمجموعة من المراحل تعرف بدورة حياة العميل</vt:lpstr>
      <vt:lpstr>تمر عملية بناء ولاء العميل بمجموعة من المراحل يوضحها في الشكل البياني التالي: سلم ولاء العملاء</vt:lpstr>
      <vt:lpstr>شكرا على حسن الإصغاء والمتابعة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lazhar djerafi</dc:creator>
  <cp:lastModifiedBy>Utilisateur Windows</cp:lastModifiedBy>
  <cp:revision>66</cp:revision>
  <dcterms:created xsi:type="dcterms:W3CDTF">2017-02-06T09:55:32Z</dcterms:created>
  <dcterms:modified xsi:type="dcterms:W3CDTF">2024-12-07T20:54:41Z</dcterms:modified>
</cp:coreProperties>
</file>